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83" r:id="rId14"/>
    <p:sldId id="271" r:id="rId15"/>
    <p:sldId id="272" r:id="rId16"/>
    <p:sldId id="27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22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A9EB"/>
    <a:srgbClr val="5DA0E9"/>
    <a:srgbClr val="16579E"/>
    <a:srgbClr val="040E1A"/>
    <a:srgbClr val="237DE1"/>
    <a:srgbClr val="1E77D8"/>
    <a:srgbClr val="489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8" autoAdjust="0"/>
    <p:restoredTop sz="94684"/>
  </p:normalViewPr>
  <p:slideViewPr>
    <p:cSldViewPr snapToGrid="0">
      <p:cViewPr>
        <p:scale>
          <a:sx n="97" d="100"/>
          <a:sy n="97" d="100"/>
        </p:scale>
        <p:origin x="1144" y="384"/>
      </p:cViewPr>
      <p:guideLst>
        <p:guide orient="horz" pos="2064"/>
        <p:guide pos="22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31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D4DE0-8113-4617-9ADA-BDF4729BA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5DBC474-4041-46AF-BB87-4405111B2C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2A8378-A8EA-47DC-8BAC-64D9D386B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8BB24-30FD-4E1C-96E7-62AA49BE620B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0A761F-CC05-41A0-B446-1FBE4E99C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A9AB25-D496-4929-8015-02CEB5A78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8CD12-664C-4275-8034-0546E470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20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F7156-7F7A-4BC2-9122-FE14B5D9A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ADF0649-C4EF-4F6B-8C11-97B177EFC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36329C-BDA4-4BF4-A7B6-93C30928E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8BB24-30FD-4E1C-96E7-62AA49BE620B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A785B8-7656-49E7-894A-5AE686E7E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AEBD0-1E83-4B90-A419-E58D06C9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8CD12-664C-4275-8034-0546E470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35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C498DE3-42FA-416E-8177-C12074BE71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BF67EED-4F67-480B-80FE-EEF111DDB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40B136-DBEE-4F9B-A53D-C93B1D2D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8BB24-30FD-4E1C-96E7-62AA49BE620B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F799F-EACD-4868-9996-28B9095E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C7897C-CF63-47BA-9D47-3806281A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8CD12-664C-4275-8034-0546E470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36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61FDB7-75B8-474E-B369-DD6503D99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6648E1-FEFF-4F3D-A8CB-E5726F771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D35AC0-FC5F-415A-BEF8-44D0920E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8BB24-30FD-4E1C-96E7-62AA49BE620B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8F4BA7-BDAF-40EE-97F1-15F92646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0F1947-4ED3-4A68-BBD1-BAA54E5D6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8CD12-664C-4275-8034-0546E470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55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922F5D-BBD1-4BE7-BA8B-5DBE448A5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92FAFD-09BF-4DEB-BDC1-A70B5FAB5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94E5F9-8E0B-41AA-A851-FCA713BB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8BB24-30FD-4E1C-96E7-62AA49BE620B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C70B37-8928-41F7-8E8A-EBF9E9F02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79EA8D-B8E0-48D3-84E6-77495AE91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8CD12-664C-4275-8034-0546E470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51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3E72B2-4AF4-4262-BD40-FDCCFCDF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593BF5-2524-4BF4-A427-02292B082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F01A30-B24F-40DB-8BFB-53A2CAF38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B0C5DBF-0291-4D82-92B6-55AA6A2B0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8BB24-30FD-4E1C-96E7-62AA49BE620B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067522-32B2-43FB-A8FD-58EDF723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DC99F9-AE36-482B-9CBC-5FC844B61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8CD12-664C-4275-8034-0546E470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38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D9634F-9F2C-4B29-BE97-B322DF786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B8F2F5-E774-4BB8-8E73-5157D616E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D60E293-E0DE-4F72-B568-AB6157BE5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C1C5A56-D930-42B3-BA9B-01330AADF2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E8B2F8E-A2CB-410C-AFD6-D8AE8EAB8D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E35DE92-DC97-4711-8AC4-F87602CB4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8BB24-30FD-4E1C-96E7-62AA49BE620B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4620882-B915-45DD-BE82-B22FEB056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F20FB36-A8B6-4D83-BAA5-195C9D41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8CD12-664C-4275-8034-0546E470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69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673ECA-978C-4A7A-B860-F7DFA9350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00C3ED2-34EB-4F22-8C22-296A83799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8BB24-30FD-4E1C-96E7-62AA49BE620B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F0390C9-01CE-479E-9180-AA1C0A31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71C1574-992E-4D0B-80DE-A7BE72B9B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8CD12-664C-4275-8034-0546E470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77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FC78EF3-64EB-4DF7-ACC0-A6EC1287C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8BB24-30FD-4E1C-96E7-62AA49BE620B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86198C-3C52-42C4-A87A-E24B07143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CFE8767-3CD6-4DDC-B689-60196902F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8CD12-664C-4275-8034-0546E470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30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656BE7-3C39-4244-8D83-ADEB37398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DF1D4A-019E-404F-913F-8BE86F72A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6468A9-F76F-4650-9159-3791668E4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2DB8EE-2607-4A0A-802D-0FA7B0933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8BB24-30FD-4E1C-96E7-62AA49BE620B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7E4A23-09A3-4B9F-8AA0-F3FB3F5CE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0F4C0F-C272-4ACE-B147-CC90228F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8CD12-664C-4275-8034-0546E470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94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167FAE-34EA-4524-A5EA-4C9DA0AE4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3625105-E140-4484-AFB1-5A45E1FC50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3441546-F929-4E21-A0F1-D2CAFC9F4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CA8B95-73A4-46E5-BF46-B213E9B70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8BB24-30FD-4E1C-96E7-62AA49BE620B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AE3820-049E-43C6-8E2F-F3DD45CBF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C8A1BB-F145-4D20-BDAD-A77F04392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8CD12-664C-4275-8034-0546E470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8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C160318-F78D-41D7-A772-01CF0269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BA7415-70BD-4E16-9BCE-A7F23E60E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5E0BB5-7F62-4B61-A9B4-213987CB38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8BB24-30FD-4E1C-96E7-62AA49BE620B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28FA9E-8458-4405-9182-C450D5EE2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2E63E0-DECA-4907-A8E9-161B6F29B2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8CD12-664C-4275-8034-0546E470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0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6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png"/><Relationship Id="rId5" Type="http://schemas.openxmlformats.org/officeDocument/2006/relationships/image" Target="../media/image13.svg"/><Relationship Id="rId6" Type="http://schemas.openxmlformats.org/officeDocument/2006/relationships/image" Target="../media/image13.png"/><Relationship Id="rId7" Type="http://schemas.openxmlformats.org/officeDocument/2006/relationships/image" Target="../media/image15.sv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4.png"/><Relationship Id="rId5" Type="http://schemas.openxmlformats.org/officeDocument/2006/relationships/image" Target="../media/image17.svg"/><Relationship Id="rId6" Type="http://schemas.openxmlformats.org/officeDocument/2006/relationships/image" Target="../media/image15.png"/><Relationship Id="rId7" Type="http://schemas.openxmlformats.org/officeDocument/2006/relationships/image" Target="../media/image19.svg"/><Relationship Id="rId8" Type="http://schemas.openxmlformats.org/officeDocument/2006/relationships/image" Target="../media/image16.png"/><Relationship Id="rId9" Type="http://schemas.openxmlformats.org/officeDocument/2006/relationships/image" Target="../media/image21.sv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E07248-585F-4034-BBE7-9C31DF3E3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3837" y="2099758"/>
            <a:ext cx="4873079" cy="1067765"/>
          </a:xfrm>
        </p:spPr>
        <p:txBody>
          <a:bodyPr>
            <a:noAutofit/>
          </a:bodyPr>
          <a:lstStyle/>
          <a:p>
            <a:r>
              <a:rPr lang="en-US" sz="7200" b="1" dirty="0" err="1">
                <a:solidFill>
                  <a:schemeClr val="accent5">
                    <a:lumMod val="75000"/>
                  </a:schemeClr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Pill</a:t>
            </a:r>
            <a:r>
              <a:rPr lang="en-US" sz="7200" b="1" dirty="0" err="1">
                <a:solidFill>
                  <a:srgbClr val="6FA9EB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tender</a:t>
            </a:r>
            <a:endParaRPr lang="en-US" sz="7200" b="1" dirty="0">
              <a:solidFill>
                <a:srgbClr val="6FA9EB"/>
              </a:solidFill>
              <a:latin typeface="Proxima Nova Rg" panose="02000506030000020004" pitchFamily="50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E8FA884-64B4-49F7-8533-7F4F96C5C1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5974" y="3167523"/>
            <a:ext cx="4108803" cy="834083"/>
          </a:xfrm>
        </p:spPr>
        <p:txBody>
          <a:bodyPr>
            <a:normAutofit fontScale="92500"/>
          </a:bodyPr>
          <a:lstStyle/>
          <a:p>
            <a:r>
              <a:rPr lang="en-US" b="1" dirty="0">
                <a:solidFill>
                  <a:srgbClr val="6FA9EB"/>
                </a:solidFill>
                <a:latin typeface="Proxima Nova Rg" panose="02000506030000020004" pitchFamily="50" charset="0"/>
              </a:rPr>
              <a:t>Automated Pill Dispenser for Seniors with Memory Loss</a:t>
            </a:r>
            <a:endParaRPr lang="en-US" dirty="0">
              <a:solidFill>
                <a:srgbClr val="6FA9EB"/>
              </a:solidFill>
              <a:latin typeface="Proxima Nova Rg" panose="02000506030000020004" pitchFamily="50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4B91DD39-72F2-41FF-AD8E-0FB3B3BDC897}"/>
              </a:ext>
            </a:extLst>
          </p:cNvPr>
          <p:cNvSpPr txBox="1">
            <a:spLocks/>
          </p:cNvSpPr>
          <p:nvPr/>
        </p:nvSpPr>
        <p:spPr>
          <a:xfrm>
            <a:off x="2607889" y="4589850"/>
            <a:ext cx="7264972" cy="2195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Shadman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 Abedin · Allison Chou · Celina Hipolito · Will Wang</a:t>
            </a:r>
          </a:p>
        </p:txBody>
      </p:sp>
      <p:sp>
        <p:nvSpPr>
          <p:cNvPr id="21" name="Half Frame 20">
            <a:extLst>
              <a:ext uri="{FF2B5EF4-FFF2-40B4-BE49-F238E27FC236}">
                <a16:creationId xmlns:a16="http://schemas.microsoft.com/office/drawing/2014/main" xmlns="" id="{3E45431F-BDF2-40D7-B95A-04C401946B47}"/>
              </a:ext>
            </a:extLst>
          </p:cNvPr>
          <p:cNvSpPr/>
          <p:nvPr/>
        </p:nvSpPr>
        <p:spPr>
          <a:xfrm rot="10800000">
            <a:off x="9336151" y="5198631"/>
            <a:ext cx="545431" cy="545431"/>
          </a:xfrm>
          <a:prstGeom prst="halfFrame">
            <a:avLst/>
          </a:prstGeom>
          <a:solidFill>
            <a:srgbClr val="6FA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Half Frame 21">
            <a:extLst>
              <a:ext uri="{FF2B5EF4-FFF2-40B4-BE49-F238E27FC236}">
                <a16:creationId xmlns:a16="http://schemas.microsoft.com/office/drawing/2014/main" xmlns="" id="{33259CB4-A133-49C1-8CD7-7B5E744C3639}"/>
              </a:ext>
            </a:extLst>
          </p:cNvPr>
          <p:cNvSpPr/>
          <p:nvPr/>
        </p:nvSpPr>
        <p:spPr>
          <a:xfrm>
            <a:off x="2479551" y="1418880"/>
            <a:ext cx="545431" cy="545431"/>
          </a:xfrm>
          <a:prstGeom prst="halfFrame">
            <a:avLst/>
          </a:prstGeom>
          <a:solidFill>
            <a:srgbClr val="6FA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3B12372-6F01-476F-B89A-A37040A00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400" y1="49500" x2="28400" y2="49500"/>
                        <a14:foregroundMark x1="29000" y1="42000" x2="29100" y2="49200"/>
                        <a14:foregroundMark x1="29100" y1="49200" x2="34900" y2="43700"/>
                        <a14:foregroundMark x1="34900" y1="43700" x2="27500" y2="44100"/>
                        <a14:foregroundMark x1="27500" y1="44100" x2="21400" y2="48700"/>
                        <a14:foregroundMark x1="21400" y1="48700" x2="22700" y2="56300"/>
                        <a14:foregroundMark x1="22700" y1="56300" x2="28800" y2="60000"/>
                        <a14:foregroundMark x1="28800" y1="60000" x2="37000" y2="61200"/>
                        <a14:foregroundMark x1="37000" y1="61200" x2="43600" y2="56600"/>
                        <a14:foregroundMark x1="43600" y1="56600" x2="43500" y2="48000"/>
                        <a14:foregroundMark x1="43500" y1="48000" x2="39400" y2="42400"/>
                        <a14:foregroundMark x1="39400" y1="42400" x2="32600" y2="38600"/>
                        <a14:foregroundMark x1="35400" y1="45600" x2="27700" y2="47300"/>
                        <a14:foregroundMark x1="27700" y1="47300" x2="25500" y2="54200"/>
                        <a14:foregroundMark x1="25500" y1="54200" x2="30600" y2="58900"/>
                        <a14:foregroundMark x1="30600" y1="58900" x2="37800" y2="56600"/>
                        <a14:foregroundMark x1="37800" y1="56600" x2="41100" y2="50000"/>
                        <a14:foregroundMark x1="41100" y1="50000" x2="35200" y2="45100"/>
                        <a14:foregroundMark x1="35200" y1="45100" x2="33400" y2="45300"/>
                        <a14:foregroundMark x1="27600" y1="45400" x2="26100" y2="52900"/>
                        <a14:foregroundMark x1="26100" y1="52900" x2="29400" y2="59500"/>
                        <a14:foregroundMark x1="29400" y1="59500" x2="36800" y2="61400"/>
                        <a14:foregroundMark x1="36800" y1="61400" x2="41800" y2="55300"/>
                        <a14:foregroundMark x1="41800" y1="55300" x2="41600" y2="47700"/>
                        <a14:foregroundMark x1="41600" y1="47700" x2="35000" y2="44300"/>
                        <a14:foregroundMark x1="35000" y1="44300" x2="27800" y2="44400"/>
                        <a14:foregroundMark x1="27800" y1="44400" x2="25100" y2="45700"/>
                        <a14:foregroundMark x1="27000" y1="47900" x2="24900" y2="54900"/>
                        <a14:foregroundMark x1="24900" y1="54900" x2="30000" y2="60300"/>
                        <a14:foregroundMark x1="30000" y1="60300" x2="37200" y2="60600"/>
                        <a14:foregroundMark x1="37200" y1="60600" x2="43300" y2="56800"/>
                        <a14:foregroundMark x1="43300" y1="56800" x2="43700" y2="48900"/>
                        <a14:foregroundMark x1="43700" y1="48900" x2="38500" y2="43900"/>
                        <a14:foregroundMark x1="38500" y1="43900" x2="31300" y2="43900"/>
                        <a14:foregroundMark x1="31300" y1="43900" x2="26100" y2="48100"/>
                        <a14:foregroundMark x1="53400" y1="42800" x2="51500" y2="50000"/>
                        <a14:foregroundMark x1="51500" y1="50000" x2="54400" y2="57000"/>
                        <a14:foregroundMark x1="54400" y1="57000" x2="60800" y2="61100"/>
                        <a14:foregroundMark x1="60800" y1="61100" x2="68200" y2="61900"/>
                        <a14:foregroundMark x1="68200" y1="61900" x2="74500" y2="57200"/>
                        <a14:foregroundMark x1="74500" y1="57200" x2="77800" y2="50400"/>
                        <a14:foregroundMark x1="77800" y1="50400" x2="77800" y2="43200"/>
                        <a14:foregroundMark x1="77800" y1="43200" x2="73500" y2="36600"/>
                        <a14:foregroundMark x1="73500" y1="36600" x2="65600" y2="36100"/>
                        <a14:foregroundMark x1="65600" y1="36100" x2="58500" y2="38000"/>
                        <a14:foregroundMark x1="58500" y1="38000" x2="53000" y2="42700"/>
                        <a14:foregroundMark x1="53000" y1="42700" x2="52700" y2="43300"/>
                        <a14:foregroundMark x1="41300" y1="54300" x2="39300" y2="47300"/>
                        <a14:foregroundMark x1="39300" y1="47300" x2="31800" y2="45000"/>
                        <a14:foregroundMark x1="31800" y1="45000" x2="24800" y2="46100"/>
                        <a14:foregroundMark x1="24800" y1="46100" x2="23400" y2="53100"/>
                        <a14:foregroundMark x1="23400" y1="53100" x2="28600" y2="59400"/>
                        <a14:foregroundMark x1="28600" y1="59400" x2="36400" y2="60500"/>
                        <a14:foregroundMark x1="36400" y1="60500" x2="41700" y2="55800"/>
                        <a14:foregroundMark x1="41700" y1="55800" x2="42500" y2="53500"/>
                        <a14:foregroundMark x1="40600" y1="52900" x2="35500" y2="47300"/>
                        <a14:foregroundMark x1="35500" y1="47300" x2="28000" y2="48600"/>
                        <a14:foregroundMark x1="28000" y1="48600" x2="26700" y2="56500"/>
                        <a14:foregroundMark x1="26700" y1="56500" x2="36000" y2="58200"/>
                        <a14:foregroundMark x1="36000" y1="58200" x2="40000" y2="52400"/>
                        <a14:foregroundMark x1="40000" y1="52400" x2="39700" y2="50900"/>
                        <a14:foregroundMark x1="61100" y1="47900" x2="61100" y2="47900"/>
                        <a14:foregroundMark x1="56500" y1="44500" x2="54900" y2="52300"/>
                        <a14:foregroundMark x1="54900" y1="52300" x2="61400" y2="56800"/>
                        <a14:foregroundMark x1="61400" y1="56800" x2="69300" y2="57100"/>
                        <a14:foregroundMark x1="69300" y1="57100" x2="74800" y2="51200"/>
                        <a14:foregroundMark x1="74800" y1="51200" x2="72000" y2="43800"/>
                        <a14:foregroundMark x1="72000" y1="43800" x2="65000" y2="41700"/>
                        <a14:foregroundMark x1="65000" y1="41700" x2="58200" y2="44300"/>
                        <a14:foregroundMark x1="58200" y1="44300" x2="57400" y2="45100"/>
                        <a14:foregroundMark x1="60800" y1="44500" x2="55100" y2="49100"/>
                        <a14:foregroundMark x1="55100" y1="49100" x2="58500" y2="56400"/>
                        <a14:foregroundMark x1="58500" y1="56400" x2="66400" y2="58300"/>
                        <a14:foregroundMark x1="66400" y1="58300" x2="73200" y2="56400"/>
                        <a14:foregroundMark x1="73200" y1="56400" x2="76000" y2="49200"/>
                        <a14:foregroundMark x1="76000" y1="49200" x2="71300" y2="43800"/>
                        <a14:foregroundMark x1="71300" y1="43800" x2="63600" y2="42400"/>
                        <a14:foregroundMark x1="63600" y1="42400" x2="58500" y2="43900"/>
                        <a14:foregroundMark x1="64100" y1="45700" x2="62600" y2="52800"/>
                        <a14:foregroundMark x1="62600" y1="52800" x2="69600" y2="51300"/>
                        <a14:foregroundMark x1="69600" y1="51300" x2="65700" y2="45000"/>
                        <a14:foregroundMark x1="65700" y1="45000" x2="63000" y2="4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340" cy="82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1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D7FAACB8-7C70-4321-BDA4-569C862ED505}"/>
              </a:ext>
            </a:extLst>
          </p:cNvPr>
          <p:cNvSpPr txBox="1">
            <a:spLocks/>
          </p:cNvSpPr>
          <p:nvPr/>
        </p:nvSpPr>
        <p:spPr>
          <a:xfrm>
            <a:off x="829340" y="1897105"/>
            <a:ext cx="7392366" cy="334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1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2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3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4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162" y="1678100"/>
            <a:ext cx="5498698" cy="4124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4773" y="1680278"/>
            <a:ext cx="5496209" cy="412215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34C5008-927C-4424-AFF8-C32630D41AC5}"/>
              </a:ext>
            </a:extLst>
          </p:cNvPr>
          <p:cNvSpPr txBox="1">
            <a:spLocks/>
          </p:cNvSpPr>
          <p:nvPr/>
        </p:nvSpPr>
        <p:spPr>
          <a:xfrm>
            <a:off x="1233600" y="-77002"/>
            <a:ext cx="8947269" cy="1067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16579E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Initial Paper Prototype </a:t>
            </a:r>
            <a:r>
              <a:rPr lang="en-US" sz="2800" dirty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Task 1: Adding Medicine</a:t>
            </a:r>
            <a:endParaRPr lang="en-US" sz="2800" b="1" dirty="0">
              <a:solidFill>
                <a:srgbClr val="6FA9EB"/>
              </a:solidFill>
              <a:latin typeface="Proxima Nova Rg" panose="02000506030000020004" pitchFamily="50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AE28615-E616-459D-9FAA-69E01A0D7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8400" y1="49500" x2="28400" y2="49500"/>
                        <a14:foregroundMark x1="29000" y1="42000" x2="29100" y2="49200"/>
                        <a14:foregroundMark x1="29100" y1="49200" x2="34900" y2="43700"/>
                        <a14:foregroundMark x1="34900" y1="43700" x2="27500" y2="44100"/>
                        <a14:foregroundMark x1="27500" y1="44100" x2="21400" y2="48700"/>
                        <a14:foregroundMark x1="21400" y1="48700" x2="22700" y2="56300"/>
                        <a14:foregroundMark x1="22700" y1="56300" x2="28800" y2="60000"/>
                        <a14:foregroundMark x1="28800" y1="60000" x2="37000" y2="61200"/>
                        <a14:foregroundMark x1="37000" y1="61200" x2="43600" y2="56600"/>
                        <a14:foregroundMark x1="43600" y1="56600" x2="43500" y2="48000"/>
                        <a14:foregroundMark x1="43500" y1="48000" x2="39400" y2="42400"/>
                        <a14:foregroundMark x1="39400" y1="42400" x2="32600" y2="38600"/>
                        <a14:foregroundMark x1="35400" y1="45600" x2="27700" y2="47300"/>
                        <a14:foregroundMark x1="27700" y1="47300" x2="25500" y2="54200"/>
                        <a14:foregroundMark x1="25500" y1="54200" x2="30600" y2="58900"/>
                        <a14:foregroundMark x1="30600" y1="58900" x2="37800" y2="56600"/>
                        <a14:foregroundMark x1="37800" y1="56600" x2="41100" y2="50000"/>
                        <a14:foregroundMark x1="41100" y1="50000" x2="35200" y2="45100"/>
                        <a14:foregroundMark x1="35200" y1="45100" x2="33400" y2="45300"/>
                        <a14:foregroundMark x1="27600" y1="45400" x2="26100" y2="52900"/>
                        <a14:foregroundMark x1="26100" y1="52900" x2="29400" y2="59500"/>
                        <a14:foregroundMark x1="29400" y1="59500" x2="36800" y2="61400"/>
                        <a14:foregroundMark x1="36800" y1="61400" x2="41800" y2="55300"/>
                        <a14:foregroundMark x1="41800" y1="55300" x2="41600" y2="47700"/>
                        <a14:foregroundMark x1="41600" y1="47700" x2="35000" y2="44300"/>
                        <a14:foregroundMark x1="35000" y1="44300" x2="27800" y2="44400"/>
                        <a14:foregroundMark x1="27800" y1="44400" x2="25100" y2="45700"/>
                        <a14:foregroundMark x1="27000" y1="47900" x2="24900" y2="54900"/>
                        <a14:foregroundMark x1="24900" y1="54900" x2="30000" y2="60300"/>
                        <a14:foregroundMark x1="30000" y1="60300" x2="37200" y2="60600"/>
                        <a14:foregroundMark x1="37200" y1="60600" x2="43300" y2="56800"/>
                        <a14:foregroundMark x1="43300" y1="56800" x2="43700" y2="48900"/>
                        <a14:foregroundMark x1="43700" y1="48900" x2="38500" y2="43900"/>
                        <a14:foregroundMark x1="38500" y1="43900" x2="31300" y2="43900"/>
                        <a14:foregroundMark x1="31300" y1="43900" x2="26100" y2="48100"/>
                        <a14:foregroundMark x1="53400" y1="42800" x2="51500" y2="50000"/>
                        <a14:foregroundMark x1="51500" y1="50000" x2="54400" y2="57000"/>
                        <a14:foregroundMark x1="54400" y1="57000" x2="60800" y2="61100"/>
                        <a14:foregroundMark x1="60800" y1="61100" x2="68200" y2="61900"/>
                        <a14:foregroundMark x1="68200" y1="61900" x2="74500" y2="57200"/>
                        <a14:foregroundMark x1="74500" y1="57200" x2="77800" y2="50400"/>
                        <a14:foregroundMark x1="77800" y1="50400" x2="77800" y2="43200"/>
                        <a14:foregroundMark x1="77800" y1="43200" x2="73500" y2="36600"/>
                        <a14:foregroundMark x1="73500" y1="36600" x2="65600" y2="36100"/>
                        <a14:foregroundMark x1="65600" y1="36100" x2="58500" y2="38000"/>
                        <a14:foregroundMark x1="58500" y1="38000" x2="53000" y2="42700"/>
                        <a14:foregroundMark x1="53000" y1="42700" x2="52700" y2="43300"/>
                        <a14:foregroundMark x1="41300" y1="54300" x2="39300" y2="47300"/>
                        <a14:foregroundMark x1="39300" y1="47300" x2="31800" y2="45000"/>
                        <a14:foregroundMark x1="31800" y1="45000" x2="24800" y2="46100"/>
                        <a14:foregroundMark x1="24800" y1="46100" x2="23400" y2="53100"/>
                        <a14:foregroundMark x1="23400" y1="53100" x2="28600" y2="59400"/>
                        <a14:foregroundMark x1="28600" y1="59400" x2="36400" y2="60500"/>
                        <a14:foregroundMark x1="36400" y1="60500" x2="41700" y2="55800"/>
                        <a14:foregroundMark x1="41700" y1="55800" x2="42500" y2="53500"/>
                        <a14:foregroundMark x1="40600" y1="52900" x2="35500" y2="47300"/>
                        <a14:foregroundMark x1="35500" y1="47300" x2="28000" y2="48600"/>
                        <a14:foregroundMark x1="28000" y1="48600" x2="26700" y2="56500"/>
                        <a14:foregroundMark x1="26700" y1="56500" x2="36000" y2="58200"/>
                        <a14:foregroundMark x1="36000" y1="58200" x2="40000" y2="52400"/>
                        <a14:foregroundMark x1="40000" y1="52400" x2="39700" y2="50900"/>
                        <a14:foregroundMark x1="61100" y1="47900" x2="61100" y2="47900"/>
                        <a14:foregroundMark x1="56500" y1="44500" x2="54900" y2="52300"/>
                        <a14:foregroundMark x1="54900" y1="52300" x2="61400" y2="56800"/>
                        <a14:foregroundMark x1="61400" y1="56800" x2="69300" y2="57100"/>
                        <a14:foregroundMark x1="69300" y1="57100" x2="74800" y2="51200"/>
                        <a14:foregroundMark x1="74800" y1="51200" x2="72000" y2="43800"/>
                        <a14:foregroundMark x1="72000" y1="43800" x2="65000" y2="41700"/>
                        <a14:foregroundMark x1="65000" y1="41700" x2="58200" y2="44300"/>
                        <a14:foregroundMark x1="58200" y1="44300" x2="57400" y2="45100"/>
                        <a14:foregroundMark x1="60800" y1="44500" x2="55100" y2="49100"/>
                        <a14:foregroundMark x1="55100" y1="49100" x2="58500" y2="56400"/>
                        <a14:foregroundMark x1="58500" y1="56400" x2="66400" y2="58300"/>
                        <a14:foregroundMark x1="66400" y1="58300" x2="73200" y2="56400"/>
                        <a14:foregroundMark x1="73200" y1="56400" x2="76000" y2="49200"/>
                        <a14:foregroundMark x1="76000" y1="49200" x2="71300" y2="43800"/>
                        <a14:foregroundMark x1="71300" y1="43800" x2="63600" y2="42400"/>
                        <a14:foregroundMark x1="63600" y1="42400" x2="58500" y2="43900"/>
                        <a14:foregroundMark x1="64100" y1="45700" x2="62600" y2="52800"/>
                        <a14:foregroundMark x1="62600" y1="52800" x2="69600" y2="51300"/>
                        <a14:foregroundMark x1="69600" y1="51300" x2="65700" y2="45000"/>
                        <a14:foregroundMark x1="65700" y1="45000" x2="63000" y2="4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340" cy="82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3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D7FAACB8-7C70-4321-BDA4-569C862ED505}"/>
              </a:ext>
            </a:extLst>
          </p:cNvPr>
          <p:cNvSpPr txBox="1">
            <a:spLocks/>
          </p:cNvSpPr>
          <p:nvPr/>
        </p:nvSpPr>
        <p:spPr>
          <a:xfrm>
            <a:off x="829340" y="1897105"/>
            <a:ext cx="7392366" cy="334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1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2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3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4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9" r="30691"/>
          <a:stretch/>
        </p:blipFill>
        <p:spPr>
          <a:xfrm rot="5400000">
            <a:off x="2187742" y="136521"/>
            <a:ext cx="2406316" cy="411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0" r="28070"/>
          <a:stretch/>
        </p:blipFill>
        <p:spPr>
          <a:xfrm rot="5400000">
            <a:off x="2199017" y="3216605"/>
            <a:ext cx="2406316" cy="4114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1AAC3C8F-60FB-47C0-8037-857D4F60ADF9}"/>
              </a:ext>
            </a:extLst>
          </p:cNvPr>
          <p:cNvSpPr txBox="1">
            <a:spLocks/>
          </p:cNvSpPr>
          <p:nvPr/>
        </p:nvSpPr>
        <p:spPr>
          <a:xfrm>
            <a:off x="1233600" y="-77002"/>
            <a:ext cx="8947269" cy="1067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16579E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Initial Paper Prototype </a:t>
            </a:r>
            <a:r>
              <a:rPr lang="en-US" sz="2800" dirty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Task 2: Taking Medicine</a:t>
            </a:r>
            <a:endParaRPr lang="en-US" sz="2800" b="1" dirty="0">
              <a:solidFill>
                <a:srgbClr val="6FA9EB"/>
              </a:solidFill>
              <a:latin typeface="Proxima Nova Rg" panose="02000506030000020004" pitchFamily="50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98EEED3-48AC-440E-8B9B-BAFFCB614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8400" y1="49500" x2="28400" y2="49500"/>
                        <a14:foregroundMark x1="29000" y1="42000" x2="29100" y2="49200"/>
                        <a14:foregroundMark x1="29100" y1="49200" x2="34900" y2="43700"/>
                        <a14:foregroundMark x1="34900" y1="43700" x2="27500" y2="44100"/>
                        <a14:foregroundMark x1="27500" y1="44100" x2="21400" y2="48700"/>
                        <a14:foregroundMark x1="21400" y1="48700" x2="22700" y2="56300"/>
                        <a14:foregroundMark x1="22700" y1="56300" x2="28800" y2="60000"/>
                        <a14:foregroundMark x1="28800" y1="60000" x2="37000" y2="61200"/>
                        <a14:foregroundMark x1="37000" y1="61200" x2="43600" y2="56600"/>
                        <a14:foregroundMark x1="43600" y1="56600" x2="43500" y2="48000"/>
                        <a14:foregroundMark x1="43500" y1="48000" x2="39400" y2="42400"/>
                        <a14:foregroundMark x1="39400" y1="42400" x2="32600" y2="38600"/>
                        <a14:foregroundMark x1="35400" y1="45600" x2="27700" y2="47300"/>
                        <a14:foregroundMark x1="27700" y1="47300" x2="25500" y2="54200"/>
                        <a14:foregroundMark x1="25500" y1="54200" x2="30600" y2="58900"/>
                        <a14:foregroundMark x1="30600" y1="58900" x2="37800" y2="56600"/>
                        <a14:foregroundMark x1="37800" y1="56600" x2="41100" y2="50000"/>
                        <a14:foregroundMark x1="41100" y1="50000" x2="35200" y2="45100"/>
                        <a14:foregroundMark x1="35200" y1="45100" x2="33400" y2="45300"/>
                        <a14:foregroundMark x1="27600" y1="45400" x2="26100" y2="52900"/>
                        <a14:foregroundMark x1="26100" y1="52900" x2="29400" y2="59500"/>
                        <a14:foregroundMark x1="29400" y1="59500" x2="36800" y2="61400"/>
                        <a14:foregroundMark x1="36800" y1="61400" x2="41800" y2="55300"/>
                        <a14:foregroundMark x1="41800" y1="55300" x2="41600" y2="47700"/>
                        <a14:foregroundMark x1="41600" y1="47700" x2="35000" y2="44300"/>
                        <a14:foregroundMark x1="35000" y1="44300" x2="27800" y2="44400"/>
                        <a14:foregroundMark x1="27800" y1="44400" x2="25100" y2="45700"/>
                        <a14:foregroundMark x1="27000" y1="47900" x2="24900" y2="54900"/>
                        <a14:foregroundMark x1="24900" y1="54900" x2="30000" y2="60300"/>
                        <a14:foregroundMark x1="30000" y1="60300" x2="37200" y2="60600"/>
                        <a14:foregroundMark x1="37200" y1="60600" x2="43300" y2="56800"/>
                        <a14:foregroundMark x1="43300" y1="56800" x2="43700" y2="48900"/>
                        <a14:foregroundMark x1="43700" y1="48900" x2="38500" y2="43900"/>
                        <a14:foregroundMark x1="38500" y1="43900" x2="31300" y2="43900"/>
                        <a14:foregroundMark x1="31300" y1="43900" x2="26100" y2="48100"/>
                        <a14:foregroundMark x1="53400" y1="42800" x2="51500" y2="50000"/>
                        <a14:foregroundMark x1="51500" y1="50000" x2="54400" y2="57000"/>
                        <a14:foregroundMark x1="54400" y1="57000" x2="60800" y2="61100"/>
                        <a14:foregroundMark x1="60800" y1="61100" x2="68200" y2="61900"/>
                        <a14:foregroundMark x1="68200" y1="61900" x2="74500" y2="57200"/>
                        <a14:foregroundMark x1="74500" y1="57200" x2="77800" y2="50400"/>
                        <a14:foregroundMark x1="77800" y1="50400" x2="77800" y2="43200"/>
                        <a14:foregroundMark x1="77800" y1="43200" x2="73500" y2="36600"/>
                        <a14:foregroundMark x1="73500" y1="36600" x2="65600" y2="36100"/>
                        <a14:foregroundMark x1="65600" y1="36100" x2="58500" y2="38000"/>
                        <a14:foregroundMark x1="58500" y1="38000" x2="53000" y2="42700"/>
                        <a14:foregroundMark x1="53000" y1="42700" x2="52700" y2="43300"/>
                        <a14:foregroundMark x1="41300" y1="54300" x2="39300" y2="47300"/>
                        <a14:foregroundMark x1="39300" y1="47300" x2="31800" y2="45000"/>
                        <a14:foregroundMark x1="31800" y1="45000" x2="24800" y2="46100"/>
                        <a14:foregroundMark x1="24800" y1="46100" x2="23400" y2="53100"/>
                        <a14:foregroundMark x1="23400" y1="53100" x2="28600" y2="59400"/>
                        <a14:foregroundMark x1="28600" y1="59400" x2="36400" y2="60500"/>
                        <a14:foregroundMark x1="36400" y1="60500" x2="41700" y2="55800"/>
                        <a14:foregroundMark x1="41700" y1="55800" x2="42500" y2="53500"/>
                        <a14:foregroundMark x1="40600" y1="52900" x2="35500" y2="47300"/>
                        <a14:foregroundMark x1="35500" y1="47300" x2="28000" y2="48600"/>
                        <a14:foregroundMark x1="28000" y1="48600" x2="26700" y2="56500"/>
                        <a14:foregroundMark x1="26700" y1="56500" x2="36000" y2="58200"/>
                        <a14:foregroundMark x1="36000" y1="58200" x2="40000" y2="52400"/>
                        <a14:foregroundMark x1="40000" y1="52400" x2="39700" y2="50900"/>
                        <a14:foregroundMark x1="61100" y1="47900" x2="61100" y2="47900"/>
                        <a14:foregroundMark x1="56500" y1="44500" x2="54900" y2="52300"/>
                        <a14:foregroundMark x1="54900" y1="52300" x2="61400" y2="56800"/>
                        <a14:foregroundMark x1="61400" y1="56800" x2="69300" y2="57100"/>
                        <a14:foregroundMark x1="69300" y1="57100" x2="74800" y2="51200"/>
                        <a14:foregroundMark x1="74800" y1="51200" x2="72000" y2="43800"/>
                        <a14:foregroundMark x1="72000" y1="43800" x2="65000" y2="41700"/>
                        <a14:foregroundMark x1="65000" y1="41700" x2="58200" y2="44300"/>
                        <a14:foregroundMark x1="58200" y1="44300" x2="57400" y2="45100"/>
                        <a14:foregroundMark x1="60800" y1="44500" x2="55100" y2="49100"/>
                        <a14:foregroundMark x1="55100" y1="49100" x2="58500" y2="56400"/>
                        <a14:foregroundMark x1="58500" y1="56400" x2="66400" y2="58300"/>
                        <a14:foregroundMark x1="66400" y1="58300" x2="73200" y2="56400"/>
                        <a14:foregroundMark x1="73200" y1="56400" x2="76000" y2="49200"/>
                        <a14:foregroundMark x1="76000" y1="49200" x2="71300" y2="43800"/>
                        <a14:foregroundMark x1="71300" y1="43800" x2="63600" y2="42400"/>
                        <a14:foregroundMark x1="63600" y1="42400" x2="58500" y2="43900"/>
                        <a14:foregroundMark x1="64100" y1="45700" x2="62600" y2="52800"/>
                        <a14:foregroundMark x1="62600" y1="52800" x2="69600" y2="51300"/>
                        <a14:foregroundMark x1="69600" y1="51300" x2="65700" y2="45000"/>
                        <a14:foregroundMark x1="65700" y1="45000" x2="63000" y2="4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340" cy="829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7983738-DF71-49C8-ABE2-2D916CCC0C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6000" y="1676563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6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D7FAACB8-7C70-4321-BDA4-569C862ED505}"/>
              </a:ext>
            </a:extLst>
          </p:cNvPr>
          <p:cNvSpPr txBox="1">
            <a:spLocks/>
          </p:cNvSpPr>
          <p:nvPr/>
        </p:nvSpPr>
        <p:spPr>
          <a:xfrm>
            <a:off x="829340" y="1897105"/>
            <a:ext cx="7392366" cy="334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1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2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3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4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827" y="1676400"/>
            <a:ext cx="5486400" cy="41148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1C53C1EB-B8AF-45F7-8F25-DAEED1A877CB}"/>
              </a:ext>
            </a:extLst>
          </p:cNvPr>
          <p:cNvSpPr txBox="1">
            <a:spLocks/>
          </p:cNvSpPr>
          <p:nvPr/>
        </p:nvSpPr>
        <p:spPr>
          <a:xfrm>
            <a:off x="1233600" y="-77002"/>
            <a:ext cx="8947269" cy="1067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16579E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Initial Paper Prototype </a:t>
            </a:r>
            <a:r>
              <a:rPr lang="en-US" sz="2800" dirty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Task 2: Taking Medicine</a:t>
            </a:r>
            <a:endParaRPr lang="en-US" sz="2800" b="1" dirty="0">
              <a:solidFill>
                <a:srgbClr val="6FA9EB"/>
              </a:solidFill>
              <a:latin typeface="Proxima Nova Rg" panose="02000506030000020004" pitchFamily="50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D0E3F4B-7D4B-4E1A-BC3B-3CD527DD2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400" y1="49500" x2="28400" y2="49500"/>
                        <a14:foregroundMark x1="29000" y1="42000" x2="29100" y2="49200"/>
                        <a14:foregroundMark x1="29100" y1="49200" x2="34900" y2="43700"/>
                        <a14:foregroundMark x1="34900" y1="43700" x2="27500" y2="44100"/>
                        <a14:foregroundMark x1="27500" y1="44100" x2="21400" y2="48700"/>
                        <a14:foregroundMark x1="21400" y1="48700" x2="22700" y2="56300"/>
                        <a14:foregroundMark x1="22700" y1="56300" x2="28800" y2="60000"/>
                        <a14:foregroundMark x1="28800" y1="60000" x2="37000" y2="61200"/>
                        <a14:foregroundMark x1="37000" y1="61200" x2="43600" y2="56600"/>
                        <a14:foregroundMark x1="43600" y1="56600" x2="43500" y2="48000"/>
                        <a14:foregroundMark x1="43500" y1="48000" x2="39400" y2="42400"/>
                        <a14:foregroundMark x1="39400" y1="42400" x2="32600" y2="38600"/>
                        <a14:foregroundMark x1="35400" y1="45600" x2="27700" y2="47300"/>
                        <a14:foregroundMark x1="27700" y1="47300" x2="25500" y2="54200"/>
                        <a14:foregroundMark x1="25500" y1="54200" x2="30600" y2="58900"/>
                        <a14:foregroundMark x1="30600" y1="58900" x2="37800" y2="56600"/>
                        <a14:foregroundMark x1="37800" y1="56600" x2="41100" y2="50000"/>
                        <a14:foregroundMark x1="41100" y1="50000" x2="35200" y2="45100"/>
                        <a14:foregroundMark x1="35200" y1="45100" x2="33400" y2="45300"/>
                        <a14:foregroundMark x1="27600" y1="45400" x2="26100" y2="52900"/>
                        <a14:foregroundMark x1="26100" y1="52900" x2="29400" y2="59500"/>
                        <a14:foregroundMark x1="29400" y1="59500" x2="36800" y2="61400"/>
                        <a14:foregroundMark x1="36800" y1="61400" x2="41800" y2="55300"/>
                        <a14:foregroundMark x1="41800" y1="55300" x2="41600" y2="47700"/>
                        <a14:foregroundMark x1="41600" y1="47700" x2="35000" y2="44300"/>
                        <a14:foregroundMark x1="35000" y1="44300" x2="27800" y2="44400"/>
                        <a14:foregroundMark x1="27800" y1="44400" x2="25100" y2="45700"/>
                        <a14:foregroundMark x1="27000" y1="47900" x2="24900" y2="54900"/>
                        <a14:foregroundMark x1="24900" y1="54900" x2="30000" y2="60300"/>
                        <a14:foregroundMark x1="30000" y1="60300" x2="37200" y2="60600"/>
                        <a14:foregroundMark x1="37200" y1="60600" x2="43300" y2="56800"/>
                        <a14:foregroundMark x1="43300" y1="56800" x2="43700" y2="48900"/>
                        <a14:foregroundMark x1="43700" y1="48900" x2="38500" y2="43900"/>
                        <a14:foregroundMark x1="38500" y1="43900" x2="31300" y2="43900"/>
                        <a14:foregroundMark x1="31300" y1="43900" x2="26100" y2="48100"/>
                        <a14:foregroundMark x1="53400" y1="42800" x2="51500" y2="50000"/>
                        <a14:foregroundMark x1="51500" y1="50000" x2="54400" y2="57000"/>
                        <a14:foregroundMark x1="54400" y1="57000" x2="60800" y2="61100"/>
                        <a14:foregroundMark x1="60800" y1="61100" x2="68200" y2="61900"/>
                        <a14:foregroundMark x1="68200" y1="61900" x2="74500" y2="57200"/>
                        <a14:foregroundMark x1="74500" y1="57200" x2="77800" y2="50400"/>
                        <a14:foregroundMark x1="77800" y1="50400" x2="77800" y2="43200"/>
                        <a14:foregroundMark x1="77800" y1="43200" x2="73500" y2="36600"/>
                        <a14:foregroundMark x1="73500" y1="36600" x2="65600" y2="36100"/>
                        <a14:foregroundMark x1="65600" y1="36100" x2="58500" y2="38000"/>
                        <a14:foregroundMark x1="58500" y1="38000" x2="53000" y2="42700"/>
                        <a14:foregroundMark x1="53000" y1="42700" x2="52700" y2="43300"/>
                        <a14:foregroundMark x1="41300" y1="54300" x2="39300" y2="47300"/>
                        <a14:foregroundMark x1="39300" y1="47300" x2="31800" y2="45000"/>
                        <a14:foregroundMark x1="31800" y1="45000" x2="24800" y2="46100"/>
                        <a14:foregroundMark x1="24800" y1="46100" x2="23400" y2="53100"/>
                        <a14:foregroundMark x1="23400" y1="53100" x2="28600" y2="59400"/>
                        <a14:foregroundMark x1="28600" y1="59400" x2="36400" y2="60500"/>
                        <a14:foregroundMark x1="36400" y1="60500" x2="41700" y2="55800"/>
                        <a14:foregroundMark x1="41700" y1="55800" x2="42500" y2="53500"/>
                        <a14:foregroundMark x1="40600" y1="52900" x2="35500" y2="47300"/>
                        <a14:foregroundMark x1="35500" y1="47300" x2="28000" y2="48600"/>
                        <a14:foregroundMark x1="28000" y1="48600" x2="26700" y2="56500"/>
                        <a14:foregroundMark x1="26700" y1="56500" x2="36000" y2="58200"/>
                        <a14:foregroundMark x1="36000" y1="58200" x2="40000" y2="52400"/>
                        <a14:foregroundMark x1="40000" y1="52400" x2="39700" y2="50900"/>
                        <a14:foregroundMark x1="61100" y1="47900" x2="61100" y2="47900"/>
                        <a14:foregroundMark x1="56500" y1="44500" x2="54900" y2="52300"/>
                        <a14:foregroundMark x1="54900" y1="52300" x2="61400" y2="56800"/>
                        <a14:foregroundMark x1="61400" y1="56800" x2="69300" y2="57100"/>
                        <a14:foregroundMark x1="69300" y1="57100" x2="74800" y2="51200"/>
                        <a14:foregroundMark x1="74800" y1="51200" x2="72000" y2="43800"/>
                        <a14:foregroundMark x1="72000" y1="43800" x2="65000" y2="41700"/>
                        <a14:foregroundMark x1="65000" y1="41700" x2="58200" y2="44300"/>
                        <a14:foregroundMark x1="58200" y1="44300" x2="57400" y2="45100"/>
                        <a14:foregroundMark x1="60800" y1="44500" x2="55100" y2="49100"/>
                        <a14:foregroundMark x1="55100" y1="49100" x2="58500" y2="56400"/>
                        <a14:foregroundMark x1="58500" y1="56400" x2="66400" y2="58300"/>
                        <a14:foregroundMark x1="66400" y1="58300" x2="73200" y2="56400"/>
                        <a14:foregroundMark x1="73200" y1="56400" x2="76000" y2="49200"/>
                        <a14:foregroundMark x1="76000" y1="49200" x2="71300" y2="43800"/>
                        <a14:foregroundMark x1="71300" y1="43800" x2="63600" y2="42400"/>
                        <a14:foregroundMark x1="63600" y1="42400" x2="58500" y2="43900"/>
                        <a14:foregroundMark x1="64100" y1="45700" x2="62600" y2="52800"/>
                        <a14:foregroundMark x1="62600" y1="52800" x2="69600" y2="51300"/>
                        <a14:foregroundMark x1="69600" y1="51300" x2="65700" y2="45000"/>
                        <a14:foregroundMark x1="65700" y1="45000" x2="63000" y2="4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340" cy="8293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9A77163-2E03-4099-9BC2-51B99E5C2E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4717" y="1667419"/>
            <a:ext cx="5496664" cy="412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6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D7FAACB8-7C70-4321-BDA4-569C862ED505}"/>
              </a:ext>
            </a:extLst>
          </p:cNvPr>
          <p:cNvSpPr txBox="1">
            <a:spLocks/>
          </p:cNvSpPr>
          <p:nvPr/>
        </p:nvSpPr>
        <p:spPr>
          <a:xfrm>
            <a:off x="7419358" y="4070271"/>
            <a:ext cx="2862649" cy="630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Proxima Nova Rg" panose="02000506030000020004" pitchFamily="50" charset="0"/>
                <a:cs typeface="Arial" panose="020B0604020202020204" pitchFamily="34" charset="0"/>
              </a:rPr>
              <a:t>3</a:t>
            </a:r>
            <a:r>
              <a:rPr lang="en-US" dirty="0" smtClean="0">
                <a:latin typeface="Proxima Nova Rg" panose="02000506030000020004" pitchFamily="50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Proxima Nova Rg" panose="02000506030000020004" pitchFamily="50" charset="0"/>
                <a:cs typeface="Arial" panose="020B0604020202020204" pitchFamily="34" charset="0"/>
              </a:rPr>
              <a:t>usability tests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70140C02-D8AA-4052-A7E8-8CCC107D2E49}"/>
              </a:ext>
            </a:extLst>
          </p:cNvPr>
          <p:cNvSpPr txBox="1">
            <a:spLocks/>
          </p:cNvSpPr>
          <p:nvPr/>
        </p:nvSpPr>
        <p:spPr>
          <a:xfrm>
            <a:off x="723900" y="1257300"/>
            <a:ext cx="10102304" cy="106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Testing Process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1E6332-4D48-4FA1-9F92-E0F208471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400" y1="49500" x2="28400" y2="49500"/>
                        <a14:foregroundMark x1="29000" y1="42000" x2="29100" y2="49200"/>
                        <a14:foregroundMark x1="29100" y1="49200" x2="34900" y2="43700"/>
                        <a14:foregroundMark x1="34900" y1="43700" x2="27500" y2="44100"/>
                        <a14:foregroundMark x1="27500" y1="44100" x2="21400" y2="48700"/>
                        <a14:foregroundMark x1="21400" y1="48700" x2="22700" y2="56300"/>
                        <a14:foregroundMark x1="22700" y1="56300" x2="28800" y2="60000"/>
                        <a14:foregroundMark x1="28800" y1="60000" x2="37000" y2="61200"/>
                        <a14:foregroundMark x1="37000" y1="61200" x2="43600" y2="56600"/>
                        <a14:foregroundMark x1="43600" y1="56600" x2="43500" y2="48000"/>
                        <a14:foregroundMark x1="43500" y1="48000" x2="39400" y2="42400"/>
                        <a14:foregroundMark x1="39400" y1="42400" x2="32600" y2="38600"/>
                        <a14:foregroundMark x1="35400" y1="45600" x2="27700" y2="47300"/>
                        <a14:foregroundMark x1="27700" y1="47300" x2="25500" y2="54200"/>
                        <a14:foregroundMark x1="25500" y1="54200" x2="30600" y2="58900"/>
                        <a14:foregroundMark x1="30600" y1="58900" x2="37800" y2="56600"/>
                        <a14:foregroundMark x1="37800" y1="56600" x2="41100" y2="50000"/>
                        <a14:foregroundMark x1="41100" y1="50000" x2="35200" y2="45100"/>
                        <a14:foregroundMark x1="35200" y1="45100" x2="33400" y2="45300"/>
                        <a14:foregroundMark x1="27600" y1="45400" x2="26100" y2="52900"/>
                        <a14:foregroundMark x1="26100" y1="52900" x2="29400" y2="59500"/>
                        <a14:foregroundMark x1="29400" y1="59500" x2="36800" y2="61400"/>
                        <a14:foregroundMark x1="36800" y1="61400" x2="41800" y2="55300"/>
                        <a14:foregroundMark x1="41800" y1="55300" x2="41600" y2="47700"/>
                        <a14:foregroundMark x1="41600" y1="47700" x2="35000" y2="44300"/>
                        <a14:foregroundMark x1="35000" y1="44300" x2="27800" y2="44400"/>
                        <a14:foregroundMark x1="27800" y1="44400" x2="25100" y2="45700"/>
                        <a14:foregroundMark x1="27000" y1="47900" x2="24900" y2="54900"/>
                        <a14:foregroundMark x1="24900" y1="54900" x2="30000" y2="60300"/>
                        <a14:foregroundMark x1="30000" y1="60300" x2="37200" y2="60600"/>
                        <a14:foregroundMark x1="37200" y1="60600" x2="43300" y2="56800"/>
                        <a14:foregroundMark x1="43300" y1="56800" x2="43700" y2="48900"/>
                        <a14:foregroundMark x1="43700" y1="48900" x2="38500" y2="43900"/>
                        <a14:foregroundMark x1="38500" y1="43900" x2="31300" y2="43900"/>
                        <a14:foregroundMark x1="31300" y1="43900" x2="26100" y2="48100"/>
                        <a14:foregroundMark x1="53400" y1="42800" x2="51500" y2="50000"/>
                        <a14:foregroundMark x1="51500" y1="50000" x2="54400" y2="57000"/>
                        <a14:foregroundMark x1="54400" y1="57000" x2="60800" y2="61100"/>
                        <a14:foregroundMark x1="60800" y1="61100" x2="68200" y2="61900"/>
                        <a14:foregroundMark x1="68200" y1="61900" x2="74500" y2="57200"/>
                        <a14:foregroundMark x1="74500" y1="57200" x2="77800" y2="50400"/>
                        <a14:foregroundMark x1="77800" y1="50400" x2="77800" y2="43200"/>
                        <a14:foregroundMark x1="77800" y1="43200" x2="73500" y2="36600"/>
                        <a14:foregroundMark x1="73500" y1="36600" x2="65600" y2="36100"/>
                        <a14:foregroundMark x1="65600" y1="36100" x2="58500" y2="38000"/>
                        <a14:foregroundMark x1="58500" y1="38000" x2="53000" y2="42700"/>
                        <a14:foregroundMark x1="53000" y1="42700" x2="52700" y2="43300"/>
                        <a14:foregroundMark x1="41300" y1="54300" x2="39300" y2="47300"/>
                        <a14:foregroundMark x1="39300" y1="47300" x2="31800" y2="45000"/>
                        <a14:foregroundMark x1="31800" y1="45000" x2="24800" y2="46100"/>
                        <a14:foregroundMark x1="24800" y1="46100" x2="23400" y2="53100"/>
                        <a14:foregroundMark x1="23400" y1="53100" x2="28600" y2="59400"/>
                        <a14:foregroundMark x1="28600" y1="59400" x2="36400" y2="60500"/>
                        <a14:foregroundMark x1="36400" y1="60500" x2="41700" y2="55800"/>
                        <a14:foregroundMark x1="41700" y1="55800" x2="42500" y2="53500"/>
                        <a14:foregroundMark x1="40600" y1="52900" x2="35500" y2="47300"/>
                        <a14:foregroundMark x1="35500" y1="47300" x2="28000" y2="48600"/>
                        <a14:foregroundMark x1="28000" y1="48600" x2="26700" y2="56500"/>
                        <a14:foregroundMark x1="26700" y1="56500" x2="36000" y2="58200"/>
                        <a14:foregroundMark x1="36000" y1="58200" x2="40000" y2="52400"/>
                        <a14:foregroundMark x1="40000" y1="52400" x2="39700" y2="50900"/>
                        <a14:foregroundMark x1="61100" y1="47900" x2="61100" y2="47900"/>
                        <a14:foregroundMark x1="56500" y1="44500" x2="54900" y2="52300"/>
                        <a14:foregroundMark x1="54900" y1="52300" x2="61400" y2="56800"/>
                        <a14:foregroundMark x1="61400" y1="56800" x2="69300" y2="57100"/>
                        <a14:foregroundMark x1="69300" y1="57100" x2="74800" y2="51200"/>
                        <a14:foregroundMark x1="74800" y1="51200" x2="72000" y2="43800"/>
                        <a14:foregroundMark x1="72000" y1="43800" x2="65000" y2="41700"/>
                        <a14:foregroundMark x1="65000" y1="41700" x2="58200" y2="44300"/>
                        <a14:foregroundMark x1="58200" y1="44300" x2="57400" y2="45100"/>
                        <a14:foregroundMark x1="60800" y1="44500" x2="55100" y2="49100"/>
                        <a14:foregroundMark x1="55100" y1="49100" x2="58500" y2="56400"/>
                        <a14:foregroundMark x1="58500" y1="56400" x2="66400" y2="58300"/>
                        <a14:foregroundMark x1="66400" y1="58300" x2="73200" y2="56400"/>
                        <a14:foregroundMark x1="73200" y1="56400" x2="76000" y2="49200"/>
                        <a14:foregroundMark x1="76000" y1="49200" x2="71300" y2="43800"/>
                        <a14:foregroundMark x1="71300" y1="43800" x2="63600" y2="42400"/>
                        <a14:foregroundMark x1="63600" y1="42400" x2="58500" y2="43900"/>
                        <a14:foregroundMark x1="64100" y1="45700" x2="62600" y2="52800"/>
                        <a14:foregroundMark x1="62600" y1="52800" x2="69600" y2="51300"/>
                        <a14:foregroundMark x1="69600" y1="51300" x2="65700" y2="45000"/>
                        <a14:foregroundMark x1="65700" y1="45000" x2="63000" y2="4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340" cy="829340"/>
          </a:xfrm>
          <a:prstGeom prst="rect">
            <a:avLst/>
          </a:prstGeom>
        </p:spPr>
      </p:pic>
      <p:pic>
        <p:nvPicPr>
          <p:cNvPr id="3" name="Graphic 2" descr="Meeting">
            <a:extLst>
              <a:ext uri="{FF2B5EF4-FFF2-40B4-BE49-F238E27FC236}">
                <a16:creationId xmlns:a16="http://schemas.microsoft.com/office/drawing/2014/main" xmlns="" id="{32E1D27F-B701-4183-A7C4-49B8B45DB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765910" y="2492546"/>
            <a:ext cx="1577725" cy="1577725"/>
          </a:xfrm>
          <a:prstGeom prst="rect">
            <a:avLst/>
          </a:prstGeom>
        </p:spPr>
      </p:pic>
      <p:pic>
        <p:nvPicPr>
          <p:cNvPr id="8" name="Graphic 7" descr="User">
            <a:extLst>
              <a:ext uri="{FF2B5EF4-FFF2-40B4-BE49-F238E27FC236}">
                <a16:creationId xmlns:a16="http://schemas.microsoft.com/office/drawing/2014/main" xmlns="" id="{43823101-D44E-4090-B6E6-A395DDC3ED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235974" y="2666700"/>
            <a:ext cx="1229416" cy="12294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A2BA071-EB54-4F9C-9744-26D73E6EE64D}"/>
              </a:ext>
            </a:extLst>
          </p:cNvPr>
          <p:cNvSpPr/>
          <p:nvPr/>
        </p:nvSpPr>
        <p:spPr>
          <a:xfrm>
            <a:off x="1618202" y="4070271"/>
            <a:ext cx="3873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Proxima Nova Rg" panose="02000506030000020004" pitchFamily="50" charset="0"/>
                <a:cs typeface="Arial" panose="020B0604020202020204" pitchFamily="34" charset="0"/>
              </a:rPr>
              <a:t>2 heuristic evaluations</a:t>
            </a:r>
          </a:p>
        </p:txBody>
      </p:sp>
    </p:spTree>
    <p:extLst>
      <p:ext uri="{BB962C8B-B14F-4D97-AF65-F5344CB8AC3E}">
        <p14:creationId xmlns:p14="http://schemas.microsoft.com/office/powerpoint/2010/main" val="43976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D7FAACB8-7C70-4321-BDA4-569C862ED505}"/>
              </a:ext>
            </a:extLst>
          </p:cNvPr>
          <p:cNvSpPr txBox="1">
            <a:spLocks/>
          </p:cNvSpPr>
          <p:nvPr/>
        </p:nvSpPr>
        <p:spPr>
          <a:xfrm>
            <a:off x="4051717" y="4024121"/>
            <a:ext cx="4703974" cy="740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Proxima Nova Rg" panose="02000506030000020004" pitchFamily="50" charset="0"/>
                <a:cs typeface="Arial" panose="020B0604020202020204" pitchFamily="34" charset="0"/>
              </a:rPr>
              <a:t>Visibility of System Status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70140C02-D8AA-4052-A7E8-8CCC107D2E49}"/>
              </a:ext>
            </a:extLst>
          </p:cNvPr>
          <p:cNvSpPr txBox="1">
            <a:spLocks/>
          </p:cNvSpPr>
          <p:nvPr/>
        </p:nvSpPr>
        <p:spPr>
          <a:xfrm>
            <a:off x="723900" y="1257300"/>
            <a:ext cx="10102304" cy="106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Testing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1E6332-4D48-4FA1-9F92-E0F208471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400" y1="49500" x2="28400" y2="49500"/>
                        <a14:foregroundMark x1="29000" y1="42000" x2="29100" y2="49200"/>
                        <a14:foregroundMark x1="29100" y1="49200" x2="34900" y2="43700"/>
                        <a14:foregroundMark x1="34900" y1="43700" x2="27500" y2="44100"/>
                        <a14:foregroundMark x1="27500" y1="44100" x2="21400" y2="48700"/>
                        <a14:foregroundMark x1="21400" y1="48700" x2="22700" y2="56300"/>
                        <a14:foregroundMark x1="22700" y1="56300" x2="28800" y2="60000"/>
                        <a14:foregroundMark x1="28800" y1="60000" x2="37000" y2="61200"/>
                        <a14:foregroundMark x1="37000" y1="61200" x2="43600" y2="56600"/>
                        <a14:foregroundMark x1="43600" y1="56600" x2="43500" y2="48000"/>
                        <a14:foregroundMark x1="43500" y1="48000" x2="39400" y2="42400"/>
                        <a14:foregroundMark x1="39400" y1="42400" x2="32600" y2="38600"/>
                        <a14:foregroundMark x1="35400" y1="45600" x2="27700" y2="47300"/>
                        <a14:foregroundMark x1="27700" y1="47300" x2="25500" y2="54200"/>
                        <a14:foregroundMark x1="25500" y1="54200" x2="30600" y2="58900"/>
                        <a14:foregroundMark x1="30600" y1="58900" x2="37800" y2="56600"/>
                        <a14:foregroundMark x1="37800" y1="56600" x2="41100" y2="50000"/>
                        <a14:foregroundMark x1="41100" y1="50000" x2="35200" y2="45100"/>
                        <a14:foregroundMark x1="35200" y1="45100" x2="33400" y2="45300"/>
                        <a14:foregroundMark x1="27600" y1="45400" x2="26100" y2="52900"/>
                        <a14:foregroundMark x1="26100" y1="52900" x2="29400" y2="59500"/>
                        <a14:foregroundMark x1="29400" y1="59500" x2="36800" y2="61400"/>
                        <a14:foregroundMark x1="36800" y1="61400" x2="41800" y2="55300"/>
                        <a14:foregroundMark x1="41800" y1="55300" x2="41600" y2="47700"/>
                        <a14:foregroundMark x1="41600" y1="47700" x2="35000" y2="44300"/>
                        <a14:foregroundMark x1="35000" y1="44300" x2="27800" y2="44400"/>
                        <a14:foregroundMark x1="27800" y1="44400" x2="25100" y2="45700"/>
                        <a14:foregroundMark x1="27000" y1="47900" x2="24900" y2="54900"/>
                        <a14:foregroundMark x1="24900" y1="54900" x2="30000" y2="60300"/>
                        <a14:foregroundMark x1="30000" y1="60300" x2="37200" y2="60600"/>
                        <a14:foregroundMark x1="37200" y1="60600" x2="43300" y2="56800"/>
                        <a14:foregroundMark x1="43300" y1="56800" x2="43700" y2="48900"/>
                        <a14:foregroundMark x1="43700" y1="48900" x2="38500" y2="43900"/>
                        <a14:foregroundMark x1="38500" y1="43900" x2="31300" y2="43900"/>
                        <a14:foregroundMark x1="31300" y1="43900" x2="26100" y2="48100"/>
                        <a14:foregroundMark x1="53400" y1="42800" x2="51500" y2="50000"/>
                        <a14:foregroundMark x1="51500" y1="50000" x2="54400" y2="57000"/>
                        <a14:foregroundMark x1="54400" y1="57000" x2="60800" y2="61100"/>
                        <a14:foregroundMark x1="60800" y1="61100" x2="68200" y2="61900"/>
                        <a14:foregroundMark x1="68200" y1="61900" x2="74500" y2="57200"/>
                        <a14:foregroundMark x1="74500" y1="57200" x2="77800" y2="50400"/>
                        <a14:foregroundMark x1="77800" y1="50400" x2="77800" y2="43200"/>
                        <a14:foregroundMark x1="77800" y1="43200" x2="73500" y2="36600"/>
                        <a14:foregroundMark x1="73500" y1="36600" x2="65600" y2="36100"/>
                        <a14:foregroundMark x1="65600" y1="36100" x2="58500" y2="38000"/>
                        <a14:foregroundMark x1="58500" y1="38000" x2="53000" y2="42700"/>
                        <a14:foregroundMark x1="53000" y1="42700" x2="52700" y2="43300"/>
                        <a14:foregroundMark x1="41300" y1="54300" x2="39300" y2="47300"/>
                        <a14:foregroundMark x1="39300" y1="47300" x2="31800" y2="45000"/>
                        <a14:foregroundMark x1="31800" y1="45000" x2="24800" y2="46100"/>
                        <a14:foregroundMark x1="24800" y1="46100" x2="23400" y2="53100"/>
                        <a14:foregroundMark x1="23400" y1="53100" x2="28600" y2="59400"/>
                        <a14:foregroundMark x1="28600" y1="59400" x2="36400" y2="60500"/>
                        <a14:foregroundMark x1="36400" y1="60500" x2="41700" y2="55800"/>
                        <a14:foregroundMark x1="41700" y1="55800" x2="42500" y2="53500"/>
                        <a14:foregroundMark x1="40600" y1="52900" x2="35500" y2="47300"/>
                        <a14:foregroundMark x1="35500" y1="47300" x2="28000" y2="48600"/>
                        <a14:foregroundMark x1="28000" y1="48600" x2="26700" y2="56500"/>
                        <a14:foregroundMark x1="26700" y1="56500" x2="36000" y2="58200"/>
                        <a14:foregroundMark x1="36000" y1="58200" x2="40000" y2="52400"/>
                        <a14:foregroundMark x1="40000" y1="52400" x2="39700" y2="50900"/>
                        <a14:foregroundMark x1="61100" y1="47900" x2="61100" y2="47900"/>
                        <a14:foregroundMark x1="56500" y1="44500" x2="54900" y2="52300"/>
                        <a14:foregroundMark x1="54900" y1="52300" x2="61400" y2="56800"/>
                        <a14:foregroundMark x1="61400" y1="56800" x2="69300" y2="57100"/>
                        <a14:foregroundMark x1="69300" y1="57100" x2="74800" y2="51200"/>
                        <a14:foregroundMark x1="74800" y1="51200" x2="72000" y2="43800"/>
                        <a14:foregroundMark x1="72000" y1="43800" x2="65000" y2="41700"/>
                        <a14:foregroundMark x1="65000" y1="41700" x2="58200" y2="44300"/>
                        <a14:foregroundMark x1="58200" y1="44300" x2="57400" y2="45100"/>
                        <a14:foregroundMark x1="60800" y1="44500" x2="55100" y2="49100"/>
                        <a14:foregroundMark x1="55100" y1="49100" x2="58500" y2="56400"/>
                        <a14:foregroundMark x1="58500" y1="56400" x2="66400" y2="58300"/>
                        <a14:foregroundMark x1="66400" y1="58300" x2="73200" y2="56400"/>
                        <a14:foregroundMark x1="73200" y1="56400" x2="76000" y2="49200"/>
                        <a14:foregroundMark x1="76000" y1="49200" x2="71300" y2="43800"/>
                        <a14:foregroundMark x1="71300" y1="43800" x2="63600" y2="42400"/>
                        <a14:foregroundMark x1="63600" y1="42400" x2="58500" y2="43900"/>
                        <a14:foregroundMark x1="64100" y1="45700" x2="62600" y2="52800"/>
                        <a14:foregroundMark x1="62600" y1="52800" x2="69600" y2="51300"/>
                        <a14:foregroundMark x1="69600" y1="51300" x2="65700" y2="45000"/>
                        <a14:foregroundMark x1="65700" y1="45000" x2="63000" y2="4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340" cy="829340"/>
          </a:xfrm>
          <a:prstGeom prst="rect">
            <a:avLst/>
          </a:prstGeom>
        </p:spPr>
      </p:pic>
      <p:pic>
        <p:nvPicPr>
          <p:cNvPr id="11" name="Graphic 10" descr="Person with Cane">
            <a:extLst>
              <a:ext uri="{FF2B5EF4-FFF2-40B4-BE49-F238E27FC236}">
                <a16:creationId xmlns:a16="http://schemas.microsoft.com/office/drawing/2014/main" xmlns="" id="{682124BE-2456-495A-82D4-064616ED0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48153" y="2676556"/>
            <a:ext cx="1257683" cy="12576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7879F32-2745-4227-866E-17A9271BCB2E}"/>
              </a:ext>
            </a:extLst>
          </p:cNvPr>
          <p:cNvSpPr/>
          <p:nvPr/>
        </p:nvSpPr>
        <p:spPr>
          <a:xfrm>
            <a:off x="723900" y="4024121"/>
            <a:ext cx="2706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Proxima Nova Rg" panose="02000506030000020004" pitchFamily="50" charset="0"/>
                <a:cs typeface="Arial" panose="020B0604020202020204" pitchFamily="34" charset="0"/>
              </a:rPr>
              <a:t>Flexibility of use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AF70468-8A64-4E6C-93B0-3DF3C597F664}"/>
              </a:ext>
            </a:extLst>
          </p:cNvPr>
          <p:cNvSpPr/>
          <p:nvPr/>
        </p:nvSpPr>
        <p:spPr>
          <a:xfrm>
            <a:off x="8755691" y="3962642"/>
            <a:ext cx="2731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Proxima Nova Rg" panose="02000506030000020004" pitchFamily="50" charset="0"/>
                <a:cs typeface="Arial" panose="020B0604020202020204" pitchFamily="34" charset="0"/>
              </a:rPr>
              <a:t>Error prevention</a:t>
            </a:r>
          </a:p>
        </p:txBody>
      </p:sp>
      <p:pic>
        <p:nvPicPr>
          <p:cNvPr id="15" name="Graphic 14" descr="Help">
            <a:extLst>
              <a:ext uri="{FF2B5EF4-FFF2-40B4-BE49-F238E27FC236}">
                <a16:creationId xmlns:a16="http://schemas.microsoft.com/office/drawing/2014/main" xmlns="" id="{1B2843B2-5370-4CBF-8564-E9D22BA64D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477779" y="2632769"/>
            <a:ext cx="1287661" cy="1287661"/>
          </a:xfrm>
          <a:prstGeom prst="rect">
            <a:avLst/>
          </a:prstGeom>
        </p:spPr>
      </p:pic>
      <p:pic>
        <p:nvPicPr>
          <p:cNvPr id="17" name="Graphic 16" descr="Gauge">
            <a:extLst>
              <a:ext uri="{FF2B5EF4-FFF2-40B4-BE49-F238E27FC236}">
                <a16:creationId xmlns:a16="http://schemas.microsoft.com/office/drawing/2014/main" xmlns="" id="{DB2BBACB-9312-4E60-A59A-3E78D1C265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388280" y="2662342"/>
            <a:ext cx="1286112" cy="128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4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D7FAACB8-7C70-4321-BDA4-569C862ED505}"/>
              </a:ext>
            </a:extLst>
          </p:cNvPr>
          <p:cNvSpPr txBox="1">
            <a:spLocks/>
          </p:cNvSpPr>
          <p:nvPr/>
        </p:nvSpPr>
        <p:spPr>
          <a:xfrm>
            <a:off x="769371" y="2375965"/>
            <a:ext cx="7392366" cy="334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Proxima Nova Rg" panose="02000506030000020004" pitchFamily="50" charset="0"/>
                <a:cs typeface="Arial" panose="020B0604020202020204" pitchFamily="34" charset="0"/>
              </a:rPr>
              <a:t>Scanners in pod</a:t>
            </a:r>
          </a:p>
          <a:p>
            <a:r>
              <a:rPr lang="en-US" dirty="0">
                <a:latin typeface="Proxima Nova Rg" panose="02000506030000020004" pitchFamily="50" charset="0"/>
                <a:cs typeface="Arial" panose="020B0604020202020204" pitchFamily="34" charset="0"/>
              </a:rPr>
              <a:t>Larger text and buttons</a:t>
            </a:r>
          </a:p>
          <a:p>
            <a:r>
              <a:rPr lang="en-US" dirty="0">
                <a:latin typeface="Proxima Nova Rg" panose="02000506030000020004" pitchFamily="50" charset="0"/>
                <a:cs typeface="Arial" panose="020B0604020202020204" pitchFamily="34" charset="0"/>
              </a:rPr>
              <a:t>Progress bar</a:t>
            </a:r>
          </a:p>
          <a:p>
            <a:r>
              <a:rPr lang="en-US" dirty="0">
                <a:latin typeface="Proxima Nova Rg" panose="02000506030000020004" pitchFamily="50" charset="0"/>
                <a:cs typeface="Arial" panose="020B0604020202020204" pitchFamily="34" charset="0"/>
              </a:rPr>
              <a:t>Hidden menu in home screen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70140C02-D8AA-4052-A7E8-8CCC107D2E49}"/>
              </a:ext>
            </a:extLst>
          </p:cNvPr>
          <p:cNvSpPr txBox="1">
            <a:spLocks/>
          </p:cNvSpPr>
          <p:nvPr/>
        </p:nvSpPr>
        <p:spPr>
          <a:xfrm>
            <a:off x="723900" y="1257300"/>
            <a:ext cx="6611541" cy="106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6FA9EB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Final Paper Prototype</a:t>
            </a:r>
          </a:p>
        </p:txBody>
      </p:sp>
      <p:pic>
        <p:nvPicPr>
          <p:cNvPr id="1026" name="Picture 2" descr="https://lh3.googleusercontent.com/qXTwRKVI9bW1D6AEBPHSZC2AFgbTRecl4rn22q3A5UsDZe9OEAkgpdlxQ489vvOa5UODa20UibmYmjkixl4IR2rtpjg_v4AlT_LtbK-a_D-NFdH39tiBFGyzGvUZsWZDRuWrJN_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1467029"/>
            <a:ext cx="4124325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4660D8-4105-4A31-B1CC-116FD96E4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400" y1="49500" x2="28400" y2="49500"/>
                        <a14:foregroundMark x1="29000" y1="42000" x2="29100" y2="49200"/>
                        <a14:foregroundMark x1="29100" y1="49200" x2="34900" y2="43700"/>
                        <a14:foregroundMark x1="34900" y1="43700" x2="27500" y2="44100"/>
                        <a14:foregroundMark x1="27500" y1="44100" x2="21400" y2="48700"/>
                        <a14:foregroundMark x1="21400" y1="48700" x2="22700" y2="56300"/>
                        <a14:foregroundMark x1="22700" y1="56300" x2="28800" y2="60000"/>
                        <a14:foregroundMark x1="28800" y1="60000" x2="37000" y2="61200"/>
                        <a14:foregroundMark x1="37000" y1="61200" x2="43600" y2="56600"/>
                        <a14:foregroundMark x1="43600" y1="56600" x2="43500" y2="48000"/>
                        <a14:foregroundMark x1="43500" y1="48000" x2="39400" y2="42400"/>
                        <a14:foregroundMark x1="39400" y1="42400" x2="32600" y2="38600"/>
                        <a14:foregroundMark x1="35400" y1="45600" x2="27700" y2="47300"/>
                        <a14:foregroundMark x1="27700" y1="47300" x2="25500" y2="54200"/>
                        <a14:foregroundMark x1="25500" y1="54200" x2="30600" y2="58900"/>
                        <a14:foregroundMark x1="30600" y1="58900" x2="37800" y2="56600"/>
                        <a14:foregroundMark x1="37800" y1="56600" x2="41100" y2="50000"/>
                        <a14:foregroundMark x1="41100" y1="50000" x2="35200" y2="45100"/>
                        <a14:foregroundMark x1="35200" y1="45100" x2="33400" y2="45300"/>
                        <a14:foregroundMark x1="27600" y1="45400" x2="26100" y2="52900"/>
                        <a14:foregroundMark x1="26100" y1="52900" x2="29400" y2="59500"/>
                        <a14:foregroundMark x1="29400" y1="59500" x2="36800" y2="61400"/>
                        <a14:foregroundMark x1="36800" y1="61400" x2="41800" y2="55300"/>
                        <a14:foregroundMark x1="41800" y1="55300" x2="41600" y2="47700"/>
                        <a14:foregroundMark x1="41600" y1="47700" x2="35000" y2="44300"/>
                        <a14:foregroundMark x1="35000" y1="44300" x2="27800" y2="44400"/>
                        <a14:foregroundMark x1="27800" y1="44400" x2="25100" y2="45700"/>
                        <a14:foregroundMark x1="27000" y1="47900" x2="24900" y2="54900"/>
                        <a14:foregroundMark x1="24900" y1="54900" x2="30000" y2="60300"/>
                        <a14:foregroundMark x1="30000" y1="60300" x2="37200" y2="60600"/>
                        <a14:foregroundMark x1="37200" y1="60600" x2="43300" y2="56800"/>
                        <a14:foregroundMark x1="43300" y1="56800" x2="43700" y2="48900"/>
                        <a14:foregroundMark x1="43700" y1="48900" x2="38500" y2="43900"/>
                        <a14:foregroundMark x1="38500" y1="43900" x2="31300" y2="43900"/>
                        <a14:foregroundMark x1="31300" y1="43900" x2="26100" y2="48100"/>
                        <a14:foregroundMark x1="53400" y1="42800" x2="51500" y2="50000"/>
                        <a14:foregroundMark x1="51500" y1="50000" x2="54400" y2="57000"/>
                        <a14:foregroundMark x1="54400" y1="57000" x2="60800" y2="61100"/>
                        <a14:foregroundMark x1="60800" y1="61100" x2="68200" y2="61900"/>
                        <a14:foregroundMark x1="68200" y1="61900" x2="74500" y2="57200"/>
                        <a14:foregroundMark x1="74500" y1="57200" x2="77800" y2="50400"/>
                        <a14:foregroundMark x1="77800" y1="50400" x2="77800" y2="43200"/>
                        <a14:foregroundMark x1="77800" y1="43200" x2="73500" y2="36600"/>
                        <a14:foregroundMark x1="73500" y1="36600" x2="65600" y2="36100"/>
                        <a14:foregroundMark x1="65600" y1="36100" x2="58500" y2="38000"/>
                        <a14:foregroundMark x1="58500" y1="38000" x2="53000" y2="42700"/>
                        <a14:foregroundMark x1="53000" y1="42700" x2="52700" y2="43300"/>
                        <a14:foregroundMark x1="41300" y1="54300" x2="39300" y2="47300"/>
                        <a14:foregroundMark x1="39300" y1="47300" x2="31800" y2="45000"/>
                        <a14:foregroundMark x1="31800" y1="45000" x2="24800" y2="46100"/>
                        <a14:foregroundMark x1="24800" y1="46100" x2="23400" y2="53100"/>
                        <a14:foregroundMark x1="23400" y1="53100" x2="28600" y2="59400"/>
                        <a14:foregroundMark x1="28600" y1="59400" x2="36400" y2="60500"/>
                        <a14:foregroundMark x1="36400" y1="60500" x2="41700" y2="55800"/>
                        <a14:foregroundMark x1="41700" y1="55800" x2="42500" y2="53500"/>
                        <a14:foregroundMark x1="40600" y1="52900" x2="35500" y2="47300"/>
                        <a14:foregroundMark x1="35500" y1="47300" x2="28000" y2="48600"/>
                        <a14:foregroundMark x1="28000" y1="48600" x2="26700" y2="56500"/>
                        <a14:foregroundMark x1="26700" y1="56500" x2="36000" y2="58200"/>
                        <a14:foregroundMark x1="36000" y1="58200" x2="40000" y2="52400"/>
                        <a14:foregroundMark x1="40000" y1="52400" x2="39700" y2="50900"/>
                        <a14:foregroundMark x1="61100" y1="47900" x2="61100" y2="47900"/>
                        <a14:foregroundMark x1="56500" y1="44500" x2="54900" y2="52300"/>
                        <a14:foregroundMark x1="54900" y1="52300" x2="61400" y2="56800"/>
                        <a14:foregroundMark x1="61400" y1="56800" x2="69300" y2="57100"/>
                        <a14:foregroundMark x1="69300" y1="57100" x2="74800" y2="51200"/>
                        <a14:foregroundMark x1="74800" y1="51200" x2="72000" y2="43800"/>
                        <a14:foregroundMark x1="72000" y1="43800" x2="65000" y2="41700"/>
                        <a14:foregroundMark x1="65000" y1="41700" x2="58200" y2="44300"/>
                        <a14:foregroundMark x1="58200" y1="44300" x2="57400" y2="45100"/>
                        <a14:foregroundMark x1="60800" y1="44500" x2="55100" y2="49100"/>
                        <a14:foregroundMark x1="55100" y1="49100" x2="58500" y2="56400"/>
                        <a14:foregroundMark x1="58500" y1="56400" x2="66400" y2="58300"/>
                        <a14:foregroundMark x1="66400" y1="58300" x2="73200" y2="56400"/>
                        <a14:foregroundMark x1="73200" y1="56400" x2="76000" y2="49200"/>
                        <a14:foregroundMark x1="76000" y1="49200" x2="71300" y2="43800"/>
                        <a14:foregroundMark x1="71300" y1="43800" x2="63600" y2="42400"/>
                        <a14:foregroundMark x1="63600" y1="42400" x2="58500" y2="43900"/>
                        <a14:foregroundMark x1="64100" y1="45700" x2="62600" y2="52800"/>
                        <a14:foregroundMark x1="62600" y1="52800" x2="69600" y2="51300"/>
                        <a14:foregroundMark x1="69600" y1="51300" x2="65700" y2="45000"/>
                        <a14:foregroundMark x1="65700" y1="45000" x2="63000" y2="4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340" cy="82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8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70140C02-D8AA-4052-A7E8-8CCC107D2E49}"/>
              </a:ext>
            </a:extLst>
          </p:cNvPr>
          <p:cNvSpPr txBox="1">
            <a:spLocks/>
          </p:cNvSpPr>
          <p:nvPr/>
        </p:nvSpPr>
        <p:spPr>
          <a:xfrm>
            <a:off x="968563" y="0"/>
            <a:ext cx="10487869" cy="106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16579E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Digital Mockup </a:t>
            </a:r>
            <a:r>
              <a:rPr lang="en-US" sz="2800" dirty="0" smtClean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Task </a:t>
            </a:r>
            <a:r>
              <a:rPr lang="en-US" sz="2800" dirty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1: Adding Medicine</a:t>
            </a:r>
            <a:endParaRPr lang="en-US" sz="2800" b="1" dirty="0">
              <a:solidFill>
                <a:srgbClr val="6FA9EB"/>
              </a:solidFill>
              <a:latin typeface="Proxima Nova Rg" panose="02000506030000020004" pitchFamily="50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6" y="973735"/>
            <a:ext cx="5568696" cy="5568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97" y="973735"/>
            <a:ext cx="5568696" cy="556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3C9F70-465A-49DC-8888-C3D1744BD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8400" y1="49500" x2="28400" y2="49500"/>
                        <a14:foregroundMark x1="29000" y1="42000" x2="29100" y2="49200"/>
                        <a14:foregroundMark x1="29100" y1="49200" x2="34900" y2="43700"/>
                        <a14:foregroundMark x1="34900" y1="43700" x2="27500" y2="44100"/>
                        <a14:foregroundMark x1="27500" y1="44100" x2="21400" y2="48700"/>
                        <a14:foregroundMark x1="21400" y1="48700" x2="22700" y2="56300"/>
                        <a14:foregroundMark x1="22700" y1="56300" x2="28800" y2="60000"/>
                        <a14:foregroundMark x1="28800" y1="60000" x2="37000" y2="61200"/>
                        <a14:foregroundMark x1="37000" y1="61200" x2="43600" y2="56600"/>
                        <a14:foregroundMark x1="43600" y1="56600" x2="43500" y2="48000"/>
                        <a14:foregroundMark x1="43500" y1="48000" x2="39400" y2="42400"/>
                        <a14:foregroundMark x1="39400" y1="42400" x2="32600" y2="38600"/>
                        <a14:foregroundMark x1="35400" y1="45600" x2="27700" y2="47300"/>
                        <a14:foregroundMark x1="27700" y1="47300" x2="25500" y2="54200"/>
                        <a14:foregroundMark x1="25500" y1="54200" x2="30600" y2="58900"/>
                        <a14:foregroundMark x1="30600" y1="58900" x2="37800" y2="56600"/>
                        <a14:foregroundMark x1="37800" y1="56600" x2="41100" y2="50000"/>
                        <a14:foregroundMark x1="41100" y1="50000" x2="35200" y2="45100"/>
                        <a14:foregroundMark x1="35200" y1="45100" x2="33400" y2="45300"/>
                        <a14:foregroundMark x1="27600" y1="45400" x2="26100" y2="52900"/>
                        <a14:foregroundMark x1="26100" y1="52900" x2="29400" y2="59500"/>
                        <a14:foregroundMark x1="29400" y1="59500" x2="36800" y2="61400"/>
                        <a14:foregroundMark x1="36800" y1="61400" x2="41800" y2="55300"/>
                        <a14:foregroundMark x1="41800" y1="55300" x2="41600" y2="47700"/>
                        <a14:foregroundMark x1="41600" y1="47700" x2="35000" y2="44300"/>
                        <a14:foregroundMark x1="35000" y1="44300" x2="27800" y2="44400"/>
                        <a14:foregroundMark x1="27800" y1="44400" x2="25100" y2="45700"/>
                        <a14:foregroundMark x1="27000" y1="47900" x2="24900" y2="54900"/>
                        <a14:foregroundMark x1="24900" y1="54900" x2="30000" y2="60300"/>
                        <a14:foregroundMark x1="30000" y1="60300" x2="37200" y2="60600"/>
                        <a14:foregroundMark x1="37200" y1="60600" x2="43300" y2="56800"/>
                        <a14:foregroundMark x1="43300" y1="56800" x2="43700" y2="48900"/>
                        <a14:foregroundMark x1="43700" y1="48900" x2="38500" y2="43900"/>
                        <a14:foregroundMark x1="38500" y1="43900" x2="31300" y2="43900"/>
                        <a14:foregroundMark x1="31300" y1="43900" x2="26100" y2="48100"/>
                        <a14:foregroundMark x1="53400" y1="42800" x2="51500" y2="50000"/>
                        <a14:foregroundMark x1="51500" y1="50000" x2="54400" y2="57000"/>
                        <a14:foregroundMark x1="54400" y1="57000" x2="60800" y2="61100"/>
                        <a14:foregroundMark x1="60800" y1="61100" x2="68200" y2="61900"/>
                        <a14:foregroundMark x1="68200" y1="61900" x2="74500" y2="57200"/>
                        <a14:foregroundMark x1="74500" y1="57200" x2="77800" y2="50400"/>
                        <a14:foregroundMark x1="77800" y1="50400" x2="77800" y2="43200"/>
                        <a14:foregroundMark x1="77800" y1="43200" x2="73500" y2="36600"/>
                        <a14:foregroundMark x1="73500" y1="36600" x2="65600" y2="36100"/>
                        <a14:foregroundMark x1="65600" y1="36100" x2="58500" y2="38000"/>
                        <a14:foregroundMark x1="58500" y1="38000" x2="53000" y2="42700"/>
                        <a14:foregroundMark x1="53000" y1="42700" x2="52700" y2="43300"/>
                        <a14:foregroundMark x1="41300" y1="54300" x2="39300" y2="47300"/>
                        <a14:foregroundMark x1="39300" y1="47300" x2="31800" y2="45000"/>
                        <a14:foregroundMark x1="31800" y1="45000" x2="24800" y2="46100"/>
                        <a14:foregroundMark x1="24800" y1="46100" x2="23400" y2="53100"/>
                        <a14:foregroundMark x1="23400" y1="53100" x2="28600" y2="59400"/>
                        <a14:foregroundMark x1="28600" y1="59400" x2="36400" y2="60500"/>
                        <a14:foregroundMark x1="36400" y1="60500" x2="41700" y2="55800"/>
                        <a14:foregroundMark x1="41700" y1="55800" x2="42500" y2="53500"/>
                        <a14:foregroundMark x1="40600" y1="52900" x2="35500" y2="47300"/>
                        <a14:foregroundMark x1="35500" y1="47300" x2="28000" y2="48600"/>
                        <a14:foregroundMark x1="28000" y1="48600" x2="26700" y2="56500"/>
                        <a14:foregroundMark x1="26700" y1="56500" x2="36000" y2="58200"/>
                        <a14:foregroundMark x1="36000" y1="58200" x2="40000" y2="52400"/>
                        <a14:foregroundMark x1="40000" y1="52400" x2="39700" y2="50900"/>
                        <a14:foregroundMark x1="61100" y1="47900" x2="61100" y2="47900"/>
                        <a14:foregroundMark x1="56500" y1="44500" x2="54900" y2="52300"/>
                        <a14:foregroundMark x1="54900" y1="52300" x2="61400" y2="56800"/>
                        <a14:foregroundMark x1="61400" y1="56800" x2="69300" y2="57100"/>
                        <a14:foregroundMark x1="69300" y1="57100" x2="74800" y2="51200"/>
                        <a14:foregroundMark x1="74800" y1="51200" x2="72000" y2="43800"/>
                        <a14:foregroundMark x1="72000" y1="43800" x2="65000" y2="41700"/>
                        <a14:foregroundMark x1="65000" y1="41700" x2="58200" y2="44300"/>
                        <a14:foregroundMark x1="58200" y1="44300" x2="57400" y2="45100"/>
                        <a14:foregroundMark x1="60800" y1="44500" x2="55100" y2="49100"/>
                        <a14:foregroundMark x1="55100" y1="49100" x2="58500" y2="56400"/>
                        <a14:foregroundMark x1="58500" y1="56400" x2="66400" y2="58300"/>
                        <a14:foregroundMark x1="66400" y1="58300" x2="73200" y2="56400"/>
                        <a14:foregroundMark x1="73200" y1="56400" x2="76000" y2="49200"/>
                        <a14:foregroundMark x1="76000" y1="49200" x2="71300" y2="43800"/>
                        <a14:foregroundMark x1="71300" y1="43800" x2="63600" y2="42400"/>
                        <a14:foregroundMark x1="63600" y1="42400" x2="58500" y2="43900"/>
                        <a14:foregroundMark x1="64100" y1="45700" x2="62600" y2="52800"/>
                        <a14:foregroundMark x1="62600" y1="52800" x2="69600" y2="51300"/>
                        <a14:foregroundMark x1="69600" y1="51300" x2="65700" y2="45000"/>
                        <a14:foregroundMark x1="65700" y1="45000" x2="63000" y2="4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340" cy="82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70140C02-D8AA-4052-A7E8-8CCC107D2E49}"/>
              </a:ext>
            </a:extLst>
          </p:cNvPr>
          <p:cNvSpPr txBox="1">
            <a:spLocks/>
          </p:cNvSpPr>
          <p:nvPr/>
        </p:nvSpPr>
        <p:spPr>
          <a:xfrm>
            <a:off x="968563" y="0"/>
            <a:ext cx="10487869" cy="106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16579E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Digital Mockup </a:t>
            </a:r>
            <a:r>
              <a:rPr lang="en-US" sz="2800" dirty="0" smtClean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Task </a:t>
            </a:r>
            <a:r>
              <a:rPr lang="en-US" sz="2800" dirty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1: Adding Medicine</a:t>
            </a:r>
            <a:endParaRPr lang="en-US" sz="2800" b="1" dirty="0">
              <a:solidFill>
                <a:srgbClr val="6FA9EB"/>
              </a:solidFill>
              <a:latin typeface="Proxima Nova Rg" panose="02000506030000020004" pitchFamily="50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3C9F70-465A-49DC-8888-C3D1744BD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400" y1="49500" x2="28400" y2="49500"/>
                        <a14:foregroundMark x1="29000" y1="42000" x2="29100" y2="49200"/>
                        <a14:foregroundMark x1="29100" y1="49200" x2="34900" y2="43700"/>
                        <a14:foregroundMark x1="34900" y1="43700" x2="27500" y2="44100"/>
                        <a14:foregroundMark x1="27500" y1="44100" x2="21400" y2="48700"/>
                        <a14:foregroundMark x1="21400" y1="48700" x2="22700" y2="56300"/>
                        <a14:foregroundMark x1="22700" y1="56300" x2="28800" y2="60000"/>
                        <a14:foregroundMark x1="28800" y1="60000" x2="37000" y2="61200"/>
                        <a14:foregroundMark x1="37000" y1="61200" x2="43600" y2="56600"/>
                        <a14:foregroundMark x1="43600" y1="56600" x2="43500" y2="48000"/>
                        <a14:foregroundMark x1="43500" y1="48000" x2="39400" y2="42400"/>
                        <a14:foregroundMark x1="39400" y1="42400" x2="32600" y2="38600"/>
                        <a14:foregroundMark x1="35400" y1="45600" x2="27700" y2="47300"/>
                        <a14:foregroundMark x1="27700" y1="47300" x2="25500" y2="54200"/>
                        <a14:foregroundMark x1="25500" y1="54200" x2="30600" y2="58900"/>
                        <a14:foregroundMark x1="30600" y1="58900" x2="37800" y2="56600"/>
                        <a14:foregroundMark x1="37800" y1="56600" x2="41100" y2="50000"/>
                        <a14:foregroundMark x1="41100" y1="50000" x2="35200" y2="45100"/>
                        <a14:foregroundMark x1="35200" y1="45100" x2="33400" y2="45300"/>
                        <a14:foregroundMark x1="27600" y1="45400" x2="26100" y2="52900"/>
                        <a14:foregroundMark x1="26100" y1="52900" x2="29400" y2="59500"/>
                        <a14:foregroundMark x1="29400" y1="59500" x2="36800" y2="61400"/>
                        <a14:foregroundMark x1="36800" y1="61400" x2="41800" y2="55300"/>
                        <a14:foregroundMark x1="41800" y1="55300" x2="41600" y2="47700"/>
                        <a14:foregroundMark x1="41600" y1="47700" x2="35000" y2="44300"/>
                        <a14:foregroundMark x1="35000" y1="44300" x2="27800" y2="44400"/>
                        <a14:foregroundMark x1="27800" y1="44400" x2="25100" y2="45700"/>
                        <a14:foregroundMark x1="27000" y1="47900" x2="24900" y2="54900"/>
                        <a14:foregroundMark x1="24900" y1="54900" x2="30000" y2="60300"/>
                        <a14:foregroundMark x1="30000" y1="60300" x2="37200" y2="60600"/>
                        <a14:foregroundMark x1="37200" y1="60600" x2="43300" y2="56800"/>
                        <a14:foregroundMark x1="43300" y1="56800" x2="43700" y2="48900"/>
                        <a14:foregroundMark x1="43700" y1="48900" x2="38500" y2="43900"/>
                        <a14:foregroundMark x1="38500" y1="43900" x2="31300" y2="43900"/>
                        <a14:foregroundMark x1="31300" y1="43900" x2="26100" y2="48100"/>
                        <a14:foregroundMark x1="53400" y1="42800" x2="51500" y2="50000"/>
                        <a14:foregroundMark x1="51500" y1="50000" x2="54400" y2="57000"/>
                        <a14:foregroundMark x1="54400" y1="57000" x2="60800" y2="61100"/>
                        <a14:foregroundMark x1="60800" y1="61100" x2="68200" y2="61900"/>
                        <a14:foregroundMark x1="68200" y1="61900" x2="74500" y2="57200"/>
                        <a14:foregroundMark x1="74500" y1="57200" x2="77800" y2="50400"/>
                        <a14:foregroundMark x1="77800" y1="50400" x2="77800" y2="43200"/>
                        <a14:foregroundMark x1="77800" y1="43200" x2="73500" y2="36600"/>
                        <a14:foregroundMark x1="73500" y1="36600" x2="65600" y2="36100"/>
                        <a14:foregroundMark x1="65600" y1="36100" x2="58500" y2="38000"/>
                        <a14:foregroundMark x1="58500" y1="38000" x2="53000" y2="42700"/>
                        <a14:foregroundMark x1="53000" y1="42700" x2="52700" y2="43300"/>
                        <a14:foregroundMark x1="41300" y1="54300" x2="39300" y2="47300"/>
                        <a14:foregroundMark x1="39300" y1="47300" x2="31800" y2="45000"/>
                        <a14:foregroundMark x1="31800" y1="45000" x2="24800" y2="46100"/>
                        <a14:foregroundMark x1="24800" y1="46100" x2="23400" y2="53100"/>
                        <a14:foregroundMark x1="23400" y1="53100" x2="28600" y2="59400"/>
                        <a14:foregroundMark x1="28600" y1="59400" x2="36400" y2="60500"/>
                        <a14:foregroundMark x1="36400" y1="60500" x2="41700" y2="55800"/>
                        <a14:foregroundMark x1="41700" y1="55800" x2="42500" y2="53500"/>
                        <a14:foregroundMark x1="40600" y1="52900" x2="35500" y2="47300"/>
                        <a14:foregroundMark x1="35500" y1="47300" x2="28000" y2="48600"/>
                        <a14:foregroundMark x1="28000" y1="48600" x2="26700" y2="56500"/>
                        <a14:foregroundMark x1="26700" y1="56500" x2="36000" y2="58200"/>
                        <a14:foregroundMark x1="36000" y1="58200" x2="40000" y2="52400"/>
                        <a14:foregroundMark x1="40000" y1="52400" x2="39700" y2="50900"/>
                        <a14:foregroundMark x1="61100" y1="47900" x2="61100" y2="47900"/>
                        <a14:foregroundMark x1="56500" y1="44500" x2="54900" y2="52300"/>
                        <a14:foregroundMark x1="54900" y1="52300" x2="61400" y2="56800"/>
                        <a14:foregroundMark x1="61400" y1="56800" x2="69300" y2="57100"/>
                        <a14:foregroundMark x1="69300" y1="57100" x2="74800" y2="51200"/>
                        <a14:foregroundMark x1="74800" y1="51200" x2="72000" y2="43800"/>
                        <a14:foregroundMark x1="72000" y1="43800" x2="65000" y2="41700"/>
                        <a14:foregroundMark x1="65000" y1="41700" x2="58200" y2="44300"/>
                        <a14:foregroundMark x1="58200" y1="44300" x2="57400" y2="45100"/>
                        <a14:foregroundMark x1="60800" y1="44500" x2="55100" y2="49100"/>
                        <a14:foregroundMark x1="55100" y1="49100" x2="58500" y2="56400"/>
                        <a14:foregroundMark x1="58500" y1="56400" x2="66400" y2="58300"/>
                        <a14:foregroundMark x1="66400" y1="58300" x2="73200" y2="56400"/>
                        <a14:foregroundMark x1="73200" y1="56400" x2="76000" y2="49200"/>
                        <a14:foregroundMark x1="76000" y1="49200" x2="71300" y2="43800"/>
                        <a14:foregroundMark x1="71300" y1="43800" x2="63600" y2="42400"/>
                        <a14:foregroundMark x1="63600" y1="42400" x2="58500" y2="43900"/>
                        <a14:foregroundMark x1="64100" y1="45700" x2="62600" y2="52800"/>
                        <a14:foregroundMark x1="62600" y1="52800" x2="69600" y2="51300"/>
                        <a14:foregroundMark x1="69600" y1="51300" x2="65700" y2="45000"/>
                        <a14:foregroundMark x1="65700" y1="45000" x2="63000" y2="4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340" cy="829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0" y="981703"/>
            <a:ext cx="5568696" cy="5568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97" y="981703"/>
            <a:ext cx="5568696" cy="55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70140C02-D8AA-4052-A7E8-8CCC107D2E49}"/>
              </a:ext>
            </a:extLst>
          </p:cNvPr>
          <p:cNvSpPr txBox="1">
            <a:spLocks/>
          </p:cNvSpPr>
          <p:nvPr/>
        </p:nvSpPr>
        <p:spPr>
          <a:xfrm>
            <a:off x="968563" y="0"/>
            <a:ext cx="10487869" cy="106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16579E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Digital Mockup </a:t>
            </a:r>
            <a:r>
              <a:rPr lang="en-US" sz="2800" dirty="0" smtClean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Task </a:t>
            </a:r>
            <a:r>
              <a:rPr lang="en-US" sz="2800" dirty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1</a:t>
            </a:r>
            <a:r>
              <a:rPr lang="en-US" sz="2800" dirty="0" smtClean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Adding Medicine</a:t>
            </a:r>
            <a:endParaRPr lang="en-US" sz="2800" b="1" dirty="0">
              <a:solidFill>
                <a:srgbClr val="6FA9EB"/>
              </a:solidFill>
              <a:latin typeface="Proxima Nova Rg" panose="02000506030000020004" pitchFamily="50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3C9F70-465A-49DC-8888-C3D1744BD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400" y1="49500" x2="28400" y2="49500"/>
                        <a14:foregroundMark x1="29000" y1="42000" x2="29100" y2="49200"/>
                        <a14:foregroundMark x1="29100" y1="49200" x2="34900" y2="43700"/>
                        <a14:foregroundMark x1="34900" y1="43700" x2="27500" y2="44100"/>
                        <a14:foregroundMark x1="27500" y1="44100" x2="21400" y2="48700"/>
                        <a14:foregroundMark x1="21400" y1="48700" x2="22700" y2="56300"/>
                        <a14:foregroundMark x1="22700" y1="56300" x2="28800" y2="60000"/>
                        <a14:foregroundMark x1="28800" y1="60000" x2="37000" y2="61200"/>
                        <a14:foregroundMark x1="37000" y1="61200" x2="43600" y2="56600"/>
                        <a14:foregroundMark x1="43600" y1="56600" x2="43500" y2="48000"/>
                        <a14:foregroundMark x1="43500" y1="48000" x2="39400" y2="42400"/>
                        <a14:foregroundMark x1="39400" y1="42400" x2="32600" y2="38600"/>
                        <a14:foregroundMark x1="35400" y1="45600" x2="27700" y2="47300"/>
                        <a14:foregroundMark x1="27700" y1="47300" x2="25500" y2="54200"/>
                        <a14:foregroundMark x1="25500" y1="54200" x2="30600" y2="58900"/>
                        <a14:foregroundMark x1="30600" y1="58900" x2="37800" y2="56600"/>
                        <a14:foregroundMark x1="37800" y1="56600" x2="41100" y2="50000"/>
                        <a14:foregroundMark x1="41100" y1="50000" x2="35200" y2="45100"/>
                        <a14:foregroundMark x1="35200" y1="45100" x2="33400" y2="45300"/>
                        <a14:foregroundMark x1="27600" y1="45400" x2="26100" y2="52900"/>
                        <a14:foregroundMark x1="26100" y1="52900" x2="29400" y2="59500"/>
                        <a14:foregroundMark x1="29400" y1="59500" x2="36800" y2="61400"/>
                        <a14:foregroundMark x1="36800" y1="61400" x2="41800" y2="55300"/>
                        <a14:foregroundMark x1="41800" y1="55300" x2="41600" y2="47700"/>
                        <a14:foregroundMark x1="41600" y1="47700" x2="35000" y2="44300"/>
                        <a14:foregroundMark x1="35000" y1="44300" x2="27800" y2="44400"/>
                        <a14:foregroundMark x1="27800" y1="44400" x2="25100" y2="45700"/>
                        <a14:foregroundMark x1="27000" y1="47900" x2="24900" y2="54900"/>
                        <a14:foregroundMark x1="24900" y1="54900" x2="30000" y2="60300"/>
                        <a14:foregroundMark x1="30000" y1="60300" x2="37200" y2="60600"/>
                        <a14:foregroundMark x1="37200" y1="60600" x2="43300" y2="56800"/>
                        <a14:foregroundMark x1="43300" y1="56800" x2="43700" y2="48900"/>
                        <a14:foregroundMark x1="43700" y1="48900" x2="38500" y2="43900"/>
                        <a14:foregroundMark x1="38500" y1="43900" x2="31300" y2="43900"/>
                        <a14:foregroundMark x1="31300" y1="43900" x2="26100" y2="48100"/>
                        <a14:foregroundMark x1="53400" y1="42800" x2="51500" y2="50000"/>
                        <a14:foregroundMark x1="51500" y1="50000" x2="54400" y2="57000"/>
                        <a14:foregroundMark x1="54400" y1="57000" x2="60800" y2="61100"/>
                        <a14:foregroundMark x1="60800" y1="61100" x2="68200" y2="61900"/>
                        <a14:foregroundMark x1="68200" y1="61900" x2="74500" y2="57200"/>
                        <a14:foregroundMark x1="74500" y1="57200" x2="77800" y2="50400"/>
                        <a14:foregroundMark x1="77800" y1="50400" x2="77800" y2="43200"/>
                        <a14:foregroundMark x1="77800" y1="43200" x2="73500" y2="36600"/>
                        <a14:foregroundMark x1="73500" y1="36600" x2="65600" y2="36100"/>
                        <a14:foregroundMark x1="65600" y1="36100" x2="58500" y2="38000"/>
                        <a14:foregroundMark x1="58500" y1="38000" x2="53000" y2="42700"/>
                        <a14:foregroundMark x1="53000" y1="42700" x2="52700" y2="43300"/>
                        <a14:foregroundMark x1="41300" y1="54300" x2="39300" y2="47300"/>
                        <a14:foregroundMark x1="39300" y1="47300" x2="31800" y2="45000"/>
                        <a14:foregroundMark x1="31800" y1="45000" x2="24800" y2="46100"/>
                        <a14:foregroundMark x1="24800" y1="46100" x2="23400" y2="53100"/>
                        <a14:foregroundMark x1="23400" y1="53100" x2="28600" y2="59400"/>
                        <a14:foregroundMark x1="28600" y1="59400" x2="36400" y2="60500"/>
                        <a14:foregroundMark x1="36400" y1="60500" x2="41700" y2="55800"/>
                        <a14:foregroundMark x1="41700" y1="55800" x2="42500" y2="53500"/>
                        <a14:foregroundMark x1="40600" y1="52900" x2="35500" y2="47300"/>
                        <a14:foregroundMark x1="35500" y1="47300" x2="28000" y2="48600"/>
                        <a14:foregroundMark x1="28000" y1="48600" x2="26700" y2="56500"/>
                        <a14:foregroundMark x1="26700" y1="56500" x2="36000" y2="58200"/>
                        <a14:foregroundMark x1="36000" y1="58200" x2="40000" y2="52400"/>
                        <a14:foregroundMark x1="40000" y1="52400" x2="39700" y2="50900"/>
                        <a14:foregroundMark x1="61100" y1="47900" x2="61100" y2="47900"/>
                        <a14:foregroundMark x1="56500" y1="44500" x2="54900" y2="52300"/>
                        <a14:foregroundMark x1="54900" y1="52300" x2="61400" y2="56800"/>
                        <a14:foregroundMark x1="61400" y1="56800" x2="69300" y2="57100"/>
                        <a14:foregroundMark x1="69300" y1="57100" x2="74800" y2="51200"/>
                        <a14:foregroundMark x1="74800" y1="51200" x2="72000" y2="43800"/>
                        <a14:foregroundMark x1="72000" y1="43800" x2="65000" y2="41700"/>
                        <a14:foregroundMark x1="65000" y1="41700" x2="58200" y2="44300"/>
                        <a14:foregroundMark x1="58200" y1="44300" x2="57400" y2="45100"/>
                        <a14:foregroundMark x1="60800" y1="44500" x2="55100" y2="49100"/>
                        <a14:foregroundMark x1="55100" y1="49100" x2="58500" y2="56400"/>
                        <a14:foregroundMark x1="58500" y1="56400" x2="66400" y2="58300"/>
                        <a14:foregroundMark x1="66400" y1="58300" x2="73200" y2="56400"/>
                        <a14:foregroundMark x1="73200" y1="56400" x2="76000" y2="49200"/>
                        <a14:foregroundMark x1="76000" y1="49200" x2="71300" y2="43800"/>
                        <a14:foregroundMark x1="71300" y1="43800" x2="63600" y2="42400"/>
                        <a14:foregroundMark x1="63600" y1="42400" x2="58500" y2="43900"/>
                        <a14:foregroundMark x1="64100" y1="45700" x2="62600" y2="52800"/>
                        <a14:foregroundMark x1="62600" y1="52800" x2="69600" y2="51300"/>
                        <a14:foregroundMark x1="69600" y1="51300" x2="65700" y2="45000"/>
                        <a14:foregroundMark x1="65700" y1="45000" x2="63000" y2="4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340" cy="8293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0" y="995966"/>
            <a:ext cx="5568696" cy="5568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97" y="995966"/>
            <a:ext cx="5568696" cy="55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70140C02-D8AA-4052-A7E8-8CCC107D2E49}"/>
              </a:ext>
            </a:extLst>
          </p:cNvPr>
          <p:cNvSpPr txBox="1">
            <a:spLocks/>
          </p:cNvSpPr>
          <p:nvPr/>
        </p:nvSpPr>
        <p:spPr>
          <a:xfrm>
            <a:off x="968563" y="0"/>
            <a:ext cx="10487869" cy="106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16579E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Digital Mockup </a:t>
            </a:r>
            <a:r>
              <a:rPr lang="en-US" sz="2800" dirty="0" smtClean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Task </a:t>
            </a:r>
            <a:r>
              <a:rPr lang="en-US" sz="2800" dirty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1</a:t>
            </a:r>
            <a:r>
              <a:rPr lang="en-US" sz="2800" dirty="0" smtClean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Adding Medicine</a:t>
            </a:r>
            <a:endParaRPr lang="en-US" sz="2800" b="1" dirty="0">
              <a:solidFill>
                <a:srgbClr val="6FA9EB"/>
              </a:solidFill>
              <a:latin typeface="Proxima Nova Rg" panose="02000506030000020004" pitchFamily="50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3C9F70-465A-49DC-8888-C3D1744BD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400" y1="49500" x2="28400" y2="49500"/>
                        <a14:foregroundMark x1="29000" y1="42000" x2="29100" y2="49200"/>
                        <a14:foregroundMark x1="29100" y1="49200" x2="34900" y2="43700"/>
                        <a14:foregroundMark x1="34900" y1="43700" x2="27500" y2="44100"/>
                        <a14:foregroundMark x1="27500" y1="44100" x2="21400" y2="48700"/>
                        <a14:foregroundMark x1="21400" y1="48700" x2="22700" y2="56300"/>
                        <a14:foregroundMark x1="22700" y1="56300" x2="28800" y2="60000"/>
                        <a14:foregroundMark x1="28800" y1="60000" x2="37000" y2="61200"/>
                        <a14:foregroundMark x1="37000" y1="61200" x2="43600" y2="56600"/>
                        <a14:foregroundMark x1="43600" y1="56600" x2="43500" y2="48000"/>
                        <a14:foregroundMark x1="43500" y1="48000" x2="39400" y2="42400"/>
                        <a14:foregroundMark x1="39400" y1="42400" x2="32600" y2="38600"/>
                        <a14:foregroundMark x1="35400" y1="45600" x2="27700" y2="47300"/>
                        <a14:foregroundMark x1="27700" y1="47300" x2="25500" y2="54200"/>
                        <a14:foregroundMark x1="25500" y1="54200" x2="30600" y2="58900"/>
                        <a14:foregroundMark x1="30600" y1="58900" x2="37800" y2="56600"/>
                        <a14:foregroundMark x1="37800" y1="56600" x2="41100" y2="50000"/>
                        <a14:foregroundMark x1="41100" y1="50000" x2="35200" y2="45100"/>
                        <a14:foregroundMark x1="35200" y1="45100" x2="33400" y2="45300"/>
                        <a14:foregroundMark x1="27600" y1="45400" x2="26100" y2="52900"/>
                        <a14:foregroundMark x1="26100" y1="52900" x2="29400" y2="59500"/>
                        <a14:foregroundMark x1="29400" y1="59500" x2="36800" y2="61400"/>
                        <a14:foregroundMark x1="36800" y1="61400" x2="41800" y2="55300"/>
                        <a14:foregroundMark x1="41800" y1="55300" x2="41600" y2="47700"/>
                        <a14:foregroundMark x1="41600" y1="47700" x2="35000" y2="44300"/>
                        <a14:foregroundMark x1="35000" y1="44300" x2="27800" y2="44400"/>
                        <a14:foregroundMark x1="27800" y1="44400" x2="25100" y2="45700"/>
                        <a14:foregroundMark x1="27000" y1="47900" x2="24900" y2="54900"/>
                        <a14:foregroundMark x1="24900" y1="54900" x2="30000" y2="60300"/>
                        <a14:foregroundMark x1="30000" y1="60300" x2="37200" y2="60600"/>
                        <a14:foregroundMark x1="37200" y1="60600" x2="43300" y2="56800"/>
                        <a14:foregroundMark x1="43300" y1="56800" x2="43700" y2="48900"/>
                        <a14:foregroundMark x1="43700" y1="48900" x2="38500" y2="43900"/>
                        <a14:foregroundMark x1="38500" y1="43900" x2="31300" y2="43900"/>
                        <a14:foregroundMark x1="31300" y1="43900" x2="26100" y2="48100"/>
                        <a14:foregroundMark x1="53400" y1="42800" x2="51500" y2="50000"/>
                        <a14:foregroundMark x1="51500" y1="50000" x2="54400" y2="57000"/>
                        <a14:foregroundMark x1="54400" y1="57000" x2="60800" y2="61100"/>
                        <a14:foregroundMark x1="60800" y1="61100" x2="68200" y2="61900"/>
                        <a14:foregroundMark x1="68200" y1="61900" x2="74500" y2="57200"/>
                        <a14:foregroundMark x1="74500" y1="57200" x2="77800" y2="50400"/>
                        <a14:foregroundMark x1="77800" y1="50400" x2="77800" y2="43200"/>
                        <a14:foregroundMark x1="77800" y1="43200" x2="73500" y2="36600"/>
                        <a14:foregroundMark x1="73500" y1="36600" x2="65600" y2="36100"/>
                        <a14:foregroundMark x1="65600" y1="36100" x2="58500" y2="38000"/>
                        <a14:foregroundMark x1="58500" y1="38000" x2="53000" y2="42700"/>
                        <a14:foregroundMark x1="53000" y1="42700" x2="52700" y2="43300"/>
                        <a14:foregroundMark x1="41300" y1="54300" x2="39300" y2="47300"/>
                        <a14:foregroundMark x1="39300" y1="47300" x2="31800" y2="45000"/>
                        <a14:foregroundMark x1="31800" y1="45000" x2="24800" y2="46100"/>
                        <a14:foregroundMark x1="24800" y1="46100" x2="23400" y2="53100"/>
                        <a14:foregroundMark x1="23400" y1="53100" x2="28600" y2="59400"/>
                        <a14:foregroundMark x1="28600" y1="59400" x2="36400" y2="60500"/>
                        <a14:foregroundMark x1="36400" y1="60500" x2="41700" y2="55800"/>
                        <a14:foregroundMark x1="41700" y1="55800" x2="42500" y2="53500"/>
                        <a14:foregroundMark x1="40600" y1="52900" x2="35500" y2="47300"/>
                        <a14:foregroundMark x1="35500" y1="47300" x2="28000" y2="48600"/>
                        <a14:foregroundMark x1="28000" y1="48600" x2="26700" y2="56500"/>
                        <a14:foregroundMark x1="26700" y1="56500" x2="36000" y2="58200"/>
                        <a14:foregroundMark x1="36000" y1="58200" x2="40000" y2="52400"/>
                        <a14:foregroundMark x1="40000" y1="52400" x2="39700" y2="50900"/>
                        <a14:foregroundMark x1="61100" y1="47900" x2="61100" y2="47900"/>
                        <a14:foregroundMark x1="56500" y1="44500" x2="54900" y2="52300"/>
                        <a14:foregroundMark x1="54900" y1="52300" x2="61400" y2="56800"/>
                        <a14:foregroundMark x1="61400" y1="56800" x2="69300" y2="57100"/>
                        <a14:foregroundMark x1="69300" y1="57100" x2="74800" y2="51200"/>
                        <a14:foregroundMark x1="74800" y1="51200" x2="72000" y2="43800"/>
                        <a14:foregroundMark x1="72000" y1="43800" x2="65000" y2="41700"/>
                        <a14:foregroundMark x1="65000" y1="41700" x2="58200" y2="44300"/>
                        <a14:foregroundMark x1="58200" y1="44300" x2="57400" y2="45100"/>
                        <a14:foregroundMark x1="60800" y1="44500" x2="55100" y2="49100"/>
                        <a14:foregroundMark x1="55100" y1="49100" x2="58500" y2="56400"/>
                        <a14:foregroundMark x1="58500" y1="56400" x2="66400" y2="58300"/>
                        <a14:foregroundMark x1="66400" y1="58300" x2="73200" y2="56400"/>
                        <a14:foregroundMark x1="73200" y1="56400" x2="76000" y2="49200"/>
                        <a14:foregroundMark x1="76000" y1="49200" x2="71300" y2="43800"/>
                        <a14:foregroundMark x1="71300" y1="43800" x2="63600" y2="42400"/>
                        <a14:foregroundMark x1="63600" y1="42400" x2="58500" y2="43900"/>
                        <a14:foregroundMark x1="64100" y1="45700" x2="62600" y2="52800"/>
                        <a14:foregroundMark x1="62600" y1="52800" x2="69600" y2="51300"/>
                        <a14:foregroundMark x1="69600" y1="51300" x2="65700" y2="45000"/>
                        <a14:foregroundMark x1="65700" y1="45000" x2="63000" y2="4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340" cy="829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0" y="1008159"/>
            <a:ext cx="5568029" cy="5568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97" y="1008159"/>
            <a:ext cx="5568029" cy="556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4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4BD050C-6013-49CB-B4D1-51BE876F3D5C}"/>
              </a:ext>
            </a:extLst>
          </p:cNvPr>
          <p:cNvGrpSpPr/>
          <p:nvPr/>
        </p:nvGrpSpPr>
        <p:grpSpPr>
          <a:xfrm>
            <a:off x="9086850" y="144378"/>
            <a:ext cx="4939393" cy="8962668"/>
            <a:chOff x="9086850" y="144378"/>
            <a:chExt cx="4939393" cy="89626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43489594-71A8-42A0-B69D-F27374E873A8}"/>
                </a:ext>
              </a:extLst>
            </p:cNvPr>
            <p:cNvSpPr/>
            <p:nvPr/>
          </p:nvSpPr>
          <p:spPr>
            <a:xfrm>
              <a:off x="9086850" y="427406"/>
              <a:ext cx="4939393" cy="7336971"/>
            </a:xfrm>
            <a:prstGeom prst="rect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BE3985D7-9A93-484E-9F87-A03BA89B690A}"/>
                </a:ext>
              </a:extLst>
            </p:cNvPr>
            <p:cNvCxnSpPr/>
            <p:nvPr/>
          </p:nvCxnSpPr>
          <p:spPr>
            <a:xfrm>
              <a:off x="9201150" y="144378"/>
              <a:ext cx="190500" cy="514350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8888EA16-DDFF-4ECD-88FE-9874C6C78B1A}"/>
                </a:ext>
              </a:extLst>
            </p:cNvPr>
            <p:cNvCxnSpPr/>
            <p:nvPr/>
          </p:nvCxnSpPr>
          <p:spPr>
            <a:xfrm>
              <a:off x="9636199" y="144378"/>
              <a:ext cx="190500" cy="514350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3B0DB882-813B-4808-9E7C-AA47718A3527}"/>
                </a:ext>
              </a:extLst>
            </p:cNvPr>
            <p:cNvCxnSpPr/>
            <p:nvPr/>
          </p:nvCxnSpPr>
          <p:spPr>
            <a:xfrm>
              <a:off x="10071691" y="144378"/>
              <a:ext cx="190500" cy="514350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FB7D7179-8B68-42EB-A9E2-3BFACCD57F62}"/>
                </a:ext>
              </a:extLst>
            </p:cNvPr>
            <p:cNvCxnSpPr/>
            <p:nvPr/>
          </p:nvCxnSpPr>
          <p:spPr>
            <a:xfrm>
              <a:off x="10506740" y="144378"/>
              <a:ext cx="190500" cy="514350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496518CA-6B1F-4592-B75E-3C13BAC8E97B}"/>
                </a:ext>
              </a:extLst>
            </p:cNvPr>
            <p:cNvCxnSpPr/>
            <p:nvPr/>
          </p:nvCxnSpPr>
          <p:spPr>
            <a:xfrm>
              <a:off x="10941789" y="144378"/>
              <a:ext cx="190500" cy="514350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12B2D171-8AFE-4A9E-A7DB-2A799036DB65}"/>
                </a:ext>
              </a:extLst>
            </p:cNvPr>
            <p:cNvCxnSpPr/>
            <p:nvPr/>
          </p:nvCxnSpPr>
          <p:spPr>
            <a:xfrm>
              <a:off x="11376838" y="144378"/>
              <a:ext cx="190500" cy="514350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FA2233C4-3994-4FE2-9F1F-BC33F608655C}"/>
                </a:ext>
              </a:extLst>
            </p:cNvPr>
            <p:cNvCxnSpPr/>
            <p:nvPr/>
          </p:nvCxnSpPr>
          <p:spPr>
            <a:xfrm>
              <a:off x="11811887" y="144378"/>
              <a:ext cx="190500" cy="514350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9C16C934-3D52-461E-85F8-AC65CFD987E8}"/>
                </a:ext>
              </a:extLst>
            </p:cNvPr>
            <p:cNvCxnSpPr/>
            <p:nvPr/>
          </p:nvCxnSpPr>
          <p:spPr>
            <a:xfrm>
              <a:off x="12246936" y="144378"/>
              <a:ext cx="190500" cy="514350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88D03970-B477-4A0F-A808-A23551CB1208}"/>
                </a:ext>
              </a:extLst>
            </p:cNvPr>
            <p:cNvSpPr/>
            <p:nvPr/>
          </p:nvSpPr>
          <p:spPr>
            <a:xfrm>
              <a:off x="9384435" y="1467293"/>
              <a:ext cx="3555387" cy="2357899"/>
            </a:xfrm>
            <a:prstGeom prst="rect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CD610FD1-D0A3-4D7E-9BC3-63434172BD51}"/>
                </a:ext>
              </a:extLst>
            </p:cNvPr>
            <p:cNvSpPr/>
            <p:nvPr/>
          </p:nvSpPr>
          <p:spPr>
            <a:xfrm>
              <a:off x="9391650" y="4108220"/>
              <a:ext cx="3555387" cy="2357899"/>
            </a:xfrm>
            <a:prstGeom prst="rect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F7F2CE5E-3727-481E-87E9-715FF0FB22BB}"/>
                </a:ext>
              </a:extLst>
            </p:cNvPr>
            <p:cNvSpPr/>
            <p:nvPr/>
          </p:nvSpPr>
          <p:spPr>
            <a:xfrm>
              <a:off x="9391650" y="6749147"/>
              <a:ext cx="3555387" cy="2357899"/>
            </a:xfrm>
            <a:prstGeom prst="rect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638C003-5028-4FAB-9870-07DFB7B1AA2C}"/>
                </a:ext>
              </a:extLst>
            </p:cNvPr>
            <p:cNvSpPr/>
            <p:nvPr/>
          </p:nvSpPr>
          <p:spPr>
            <a:xfrm>
              <a:off x="9529874" y="1629193"/>
              <a:ext cx="3005913" cy="44656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Call James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A40CE5CE-1A1C-487E-AA85-4CD0D9D86A60}"/>
                </a:ext>
              </a:extLst>
            </p:cNvPr>
            <p:cNvSpPr/>
            <p:nvPr/>
          </p:nvSpPr>
          <p:spPr>
            <a:xfrm>
              <a:off x="9523007" y="2150188"/>
              <a:ext cx="3005913" cy="44656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Take Medicine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D924B6FB-7673-4A6D-899A-720D48CFE45C}"/>
                </a:ext>
              </a:extLst>
            </p:cNvPr>
            <p:cNvSpPr/>
            <p:nvPr/>
          </p:nvSpPr>
          <p:spPr>
            <a:xfrm>
              <a:off x="9529874" y="2671183"/>
              <a:ext cx="3005913" cy="44656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Dinner with Alice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64738AC2-1697-4F57-821F-4B38C37BFD30}"/>
                </a:ext>
              </a:extLst>
            </p:cNvPr>
            <p:cNvSpPr/>
            <p:nvPr/>
          </p:nvSpPr>
          <p:spPr>
            <a:xfrm>
              <a:off x="9523007" y="4270672"/>
              <a:ext cx="3005913" cy="44656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Doctor’s Appointment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DB7C4495-C2DA-40D6-913D-20C3DCA7C476}"/>
                </a:ext>
              </a:extLst>
            </p:cNvPr>
            <p:cNvSpPr/>
            <p:nvPr/>
          </p:nvSpPr>
          <p:spPr>
            <a:xfrm>
              <a:off x="9530222" y="4790912"/>
              <a:ext cx="3005913" cy="44656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Pick up glasses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B463BFEE-2912-437B-9B93-1677A1EB17AB}"/>
                </a:ext>
              </a:extLst>
            </p:cNvPr>
            <p:cNvSpPr/>
            <p:nvPr/>
          </p:nvSpPr>
          <p:spPr>
            <a:xfrm>
              <a:off x="9530222" y="5311152"/>
              <a:ext cx="3005913" cy="44656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Take medicine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B537B1F1-08F4-40CF-ADF0-4E22ECD144B3}"/>
                </a:ext>
              </a:extLst>
            </p:cNvPr>
            <p:cNvSpPr/>
            <p:nvPr/>
          </p:nvSpPr>
          <p:spPr>
            <a:xfrm>
              <a:off x="9530222" y="5834817"/>
              <a:ext cx="3005913" cy="44656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Drop off Matthew</a:t>
              </a:r>
            </a:p>
          </p:txBody>
        </p: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xmlns="" id="{288474ED-E7B8-442B-80F6-A4E2BC31EC2D}"/>
              </a:ext>
            </a:extLst>
          </p:cNvPr>
          <p:cNvSpPr txBox="1">
            <a:spLocks/>
          </p:cNvSpPr>
          <p:nvPr/>
        </p:nvSpPr>
        <p:spPr>
          <a:xfrm>
            <a:off x="1206699" y="1173562"/>
            <a:ext cx="4278775" cy="106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Problem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CE2FEAF-5D8E-4D75-A1BA-EABC78C22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400" y1="49500" x2="28400" y2="49500"/>
                        <a14:foregroundMark x1="29000" y1="42000" x2="29100" y2="49200"/>
                        <a14:foregroundMark x1="29100" y1="49200" x2="34900" y2="43700"/>
                        <a14:foregroundMark x1="34900" y1="43700" x2="27500" y2="44100"/>
                        <a14:foregroundMark x1="27500" y1="44100" x2="21400" y2="48700"/>
                        <a14:foregroundMark x1="21400" y1="48700" x2="22700" y2="56300"/>
                        <a14:foregroundMark x1="22700" y1="56300" x2="28800" y2="60000"/>
                        <a14:foregroundMark x1="28800" y1="60000" x2="37000" y2="61200"/>
                        <a14:foregroundMark x1="37000" y1="61200" x2="43600" y2="56600"/>
                        <a14:foregroundMark x1="43600" y1="56600" x2="43500" y2="48000"/>
                        <a14:foregroundMark x1="43500" y1="48000" x2="39400" y2="42400"/>
                        <a14:foregroundMark x1="39400" y1="42400" x2="32600" y2="38600"/>
                        <a14:foregroundMark x1="35400" y1="45600" x2="27700" y2="47300"/>
                        <a14:foregroundMark x1="27700" y1="47300" x2="25500" y2="54200"/>
                        <a14:foregroundMark x1="25500" y1="54200" x2="30600" y2="58900"/>
                        <a14:foregroundMark x1="30600" y1="58900" x2="37800" y2="56600"/>
                        <a14:foregroundMark x1="37800" y1="56600" x2="41100" y2="50000"/>
                        <a14:foregroundMark x1="41100" y1="50000" x2="35200" y2="45100"/>
                        <a14:foregroundMark x1="35200" y1="45100" x2="33400" y2="45300"/>
                        <a14:foregroundMark x1="27600" y1="45400" x2="26100" y2="52900"/>
                        <a14:foregroundMark x1="26100" y1="52900" x2="29400" y2="59500"/>
                        <a14:foregroundMark x1="29400" y1="59500" x2="36800" y2="61400"/>
                        <a14:foregroundMark x1="36800" y1="61400" x2="41800" y2="55300"/>
                        <a14:foregroundMark x1="41800" y1="55300" x2="41600" y2="47700"/>
                        <a14:foregroundMark x1="41600" y1="47700" x2="35000" y2="44300"/>
                        <a14:foregroundMark x1="35000" y1="44300" x2="27800" y2="44400"/>
                        <a14:foregroundMark x1="27800" y1="44400" x2="25100" y2="45700"/>
                        <a14:foregroundMark x1="27000" y1="47900" x2="24900" y2="54900"/>
                        <a14:foregroundMark x1="24900" y1="54900" x2="30000" y2="60300"/>
                        <a14:foregroundMark x1="30000" y1="60300" x2="37200" y2="60600"/>
                        <a14:foregroundMark x1="37200" y1="60600" x2="43300" y2="56800"/>
                        <a14:foregroundMark x1="43300" y1="56800" x2="43700" y2="48900"/>
                        <a14:foregroundMark x1="43700" y1="48900" x2="38500" y2="43900"/>
                        <a14:foregroundMark x1="38500" y1="43900" x2="31300" y2="43900"/>
                        <a14:foregroundMark x1="31300" y1="43900" x2="26100" y2="48100"/>
                        <a14:foregroundMark x1="53400" y1="42800" x2="51500" y2="50000"/>
                        <a14:foregroundMark x1="51500" y1="50000" x2="54400" y2="57000"/>
                        <a14:foregroundMark x1="54400" y1="57000" x2="60800" y2="61100"/>
                        <a14:foregroundMark x1="60800" y1="61100" x2="68200" y2="61900"/>
                        <a14:foregroundMark x1="68200" y1="61900" x2="74500" y2="57200"/>
                        <a14:foregroundMark x1="74500" y1="57200" x2="77800" y2="50400"/>
                        <a14:foregroundMark x1="77800" y1="50400" x2="77800" y2="43200"/>
                        <a14:foregroundMark x1="77800" y1="43200" x2="73500" y2="36600"/>
                        <a14:foregroundMark x1="73500" y1="36600" x2="65600" y2="36100"/>
                        <a14:foregroundMark x1="65600" y1="36100" x2="58500" y2="38000"/>
                        <a14:foregroundMark x1="58500" y1="38000" x2="53000" y2="42700"/>
                        <a14:foregroundMark x1="53000" y1="42700" x2="52700" y2="43300"/>
                        <a14:foregroundMark x1="41300" y1="54300" x2="39300" y2="47300"/>
                        <a14:foregroundMark x1="39300" y1="47300" x2="31800" y2="45000"/>
                        <a14:foregroundMark x1="31800" y1="45000" x2="24800" y2="46100"/>
                        <a14:foregroundMark x1="24800" y1="46100" x2="23400" y2="53100"/>
                        <a14:foregroundMark x1="23400" y1="53100" x2="28600" y2="59400"/>
                        <a14:foregroundMark x1="28600" y1="59400" x2="36400" y2="60500"/>
                        <a14:foregroundMark x1="36400" y1="60500" x2="41700" y2="55800"/>
                        <a14:foregroundMark x1="41700" y1="55800" x2="42500" y2="53500"/>
                        <a14:foregroundMark x1="40600" y1="52900" x2="35500" y2="47300"/>
                        <a14:foregroundMark x1="35500" y1="47300" x2="28000" y2="48600"/>
                        <a14:foregroundMark x1="28000" y1="48600" x2="26700" y2="56500"/>
                        <a14:foregroundMark x1="26700" y1="56500" x2="36000" y2="58200"/>
                        <a14:foregroundMark x1="36000" y1="58200" x2="40000" y2="52400"/>
                        <a14:foregroundMark x1="40000" y1="52400" x2="39700" y2="50900"/>
                        <a14:foregroundMark x1="61100" y1="47900" x2="61100" y2="47900"/>
                        <a14:foregroundMark x1="56500" y1="44500" x2="54900" y2="52300"/>
                        <a14:foregroundMark x1="54900" y1="52300" x2="61400" y2="56800"/>
                        <a14:foregroundMark x1="61400" y1="56800" x2="69300" y2="57100"/>
                        <a14:foregroundMark x1="69300" y1="57100" x2="74800" y2="51200"/>
                        <a14:foregroundMark x1="74800" y1="51200" x2="72000" y2="43800"/>
                        <a14:foregroundMark x1="72000" y1="43800" x2="65000" y2="41700"/>
                        <a14:foregroundMark x1="65000" y1="41700" x2="58200" y2="44300"/>
                        <a14:foregroundMark x1="58200" y1="44300" x2="57400" y2="45100"/>
                        <a14:foregroundMark x1="60800" y1="44500" x2="55100" y2="49100"/>
                        <a14:foregroundMark x1="55100" y1="49100" x2="58500" y2="56400"/>
                        <a14:foregroundMark x1="58500" y1="56400" x2="66400" y2="58300"/>
                        <a14:foregroundMark x1="66400" y1="58300" x2="73200" y2="56400"/>
                        <a14:foregroundMark x1="73200" y1="56400" x2="76000" y2="49200"/>
                        <a14:foregroundMark x1="76000" y1="49200" x2="71300" y2="43800"/>
                        <a14:foregroundMark x1="71300" y1="43800" x2="63600" y2="42400"/>
                        <a14:foregroundMark x1="63600" y1="42400" x2="58500" y2="43900"/>
                        <a14:foregroundMark x1="64100" y1="45700" x2="62600" y2="52800"/>
                        <a14:foregroundMark x1="62600" y1="52800" x2="69600" y2="51300"/>
                        <a14:foregroundMark x1="69600" y1="51300" x2="65700" y2="45000"/>
                        <a14:foregroundMark x1="65700" y1="45000" x2="63000" y2="4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340" cy="82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5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70140C02-D8AA-4052-A7E8-8CCC107D2E49}"/>
              </a:ext>
            </a:extLst>
          </p:cNvPr>
          <p:cNvSpPr txBox="1">
            <a:spLocks/>
          </p:cNvSpPr>
          <p:nvPr/>
        </p:nvSpPr>
        <p:spPr>
          <a:xfrm>
            <a:off x="968563" y="0"/>
            <a:ext cx="10487869" cy="106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16579E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Digital Mockup </a:t>
            </a:r>
            <a:r>
              <a:rPr lang="en-US" sz="2800" dirty="0" smtClean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Task </a:t>
            </a:r>
            <a:r>
              <a:rPr lang="en-US" sz="2800" dirty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1</a:t>
            </a:r>
            <a:r>
              <a:rPr lang="en-US" sz="2800" dirty="0" smtClean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Adding Medicine</a:t>
            </a:r>
            <a:endParaRPr lang="en-US" sz="2800" b="1" dirty="0">
              <a:solidFill>
                <a:srgbClr val="6FA9EB"/>
              </a:solidFill>
              <a:latin typeface="Proxima Nova Rg" panose="02000506030000020004" pitchFamily="50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3C9F70-465A-49DC-8888-C3D1744BD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400" y1="49500" x2="28400" y2="49500"/>
                        <a14:foregroundMark x1="29000" y1="42000" x2="29100" y2="49200"/>
                        <a14:foregroundMark x1="29100" y1="49200" x2="34900" y2="43700"/>
                        <a14:foregroundMark x1="34900" y1="43700" x2="27500" y2="44100"/>
                        <a14:foregroundMark x1="27500" y1="44100" x2="21400" y2="48700"/>
                        <a14:foregroundMark x1="21400" y1="48700" x2="22700" y2="56300"/>
                        <a14:foregroundMark x1="22700" y1="56300" x2="28800" y2="60000"/>
                        <a14:foregroundMark x1="28800" y1="60000" x2="37000" y2="61200"/>
                        <a14:foregroundMark x1="37000" y1="61200" x2="43600" y2="56600"/>
                        <a14:foregroundMark x1="43600" y1="56600" x2="43500" y2="48000"/>
                        <a14:foregroundMark x1="43500" y1="48000" x2="39400" y2="42400"/>
                        <a14:foregroundMark x1="39400" y1="42400" x2="32600" y2="38600"/>
                        <a14:foregroundMark x1="35400" y1="45600" x2="27700" y2="47300"/>
                        <a14:foregroundMark x1="27700" y1="47300" x2="25500" y2="54200"/>
                        <a14:foregroundMark x1="25500" y1="54200" x2="30600" y2="58900"/>
                        <a14:foregroundMark x1="30600" y1="58900" x2="37800" y2="56600"/>
                        <a14:foregroundMark x1="37800" y1="56600" x2="41100" y2="50000"/>
                        <a14:foregroundMark x1="41100" y1="50000" x2="35200" y2="45100"/>
                        <a14:foregroundMark x1="35200" y1="45100" x2="33400" y2="45300"/>
                        <a14:foregroundMark x1="27600" y1="45400" x2="26100" y2="52900"/>
                        <a14:foregroundMark x1="26100" y1="52900" x2="29400" y2="59500"/>
                        <a14:foregroundMark x1="29400" y1="59500" x2="36800" y2="61400"/>
                        <a14:foregroundMark x1="36800" y1="61400" x2="41800" y2="55300"/>
                        <a14:foregroundMark x1="41800" y1="55300" x2="41600" y2="47700"/>
                        <a14:foregroundMark x1="41600" y1="47700" x2="35000" y2="44300"/>
                        <a14:foregroundMark x1="35000" y1="44300" x2="27800" y2="44400"/>
                        <a14:foregroundMark x1="27800" y1="44400" x2="25100" y2="45700"/>
                        <a14:foregroundMark x1="27000" y1="47900" x2="24900" y2="54900"/>
                        <a14:foregroundMark x1="24900" y1="54900" x2="30000" y2="60300"/>
                        <a14:foregroundMark x1="30000" y1="60300" x2="37200" y2="60600"/>
                        <a14:foregroundMark x1="37200" y1="60600" x2="43300" y2="56800"/>
                        <a14:foregroundMark x1="43300" y1="56800" x2="43700" y2="48900"/>
                        <a14:foregroundMark x1="43700" y1="48900" x2="38500" y2="43900"/>
                        <a14:foregroundMark x1="38500" y1="43900" x2="31300" y2="43900"/>
                        <a14:foregroundMark x1="31300" y1="43900" x2="26100" y2="48100"/>
                        <a14:foregroundMark x1="53400" y1="42800" x2="51500" y2="50000"/>
                        <a14:foregroundMark x1="51500" y1="50000" x2="54400" y2="57000"/>
                        <a14:foregroundMark x1="54400" y1="57000" x2="60800" y2="61100"/>
                        <a14:foregroundMark x1="60800" y1="61100" x2="68200" y2="61900"/>
                        <a14:foregroundMark x1="68200" y1="61900" x2="74500" y2="57200"/>
                        <a14:foregroundMark x1="74500" y1="57200" x2="77800" y2="50400"/>
                        <a14:foregroundMark x1="77800" y1="50400" x2="77800" y2="43200"/>
                        <a14:foregroundMark x1="77800" y1="43200" x2="73500" y2="36600"/>
                        <a14:foregroundMark x1="73500" y1="36600" x2="65600" y2="36100"/>
                        <a14:foregroundMark x1="65600" y1="36100" x2="58500" y2="38000"/>
                        <a14:foregroundMark x1="58500" y1="38000" x2="53000" y2="42700"/>
                        <a14:foregroundMark x1="53000" y1="42700" x2="52700" y2="43300"/>
                        <a14:foregroundMark x1="41300" y1="54300" x2="39300" y2="47300"/>
                        <a14:foregroundMark x1="39300" y1="47300" x2="31800" y2="45000"/>
                        <a14:foregroundMark x1="31800" y1="45000" x2="24800" y2="46100"/>
                        <a14:foregroundMark x1="24800" y1="46100" x2="23400" y2="53100"/>
                        <a14:foregroundMark x1="23400" y1="53100" x2="28600" y2="59400"/>
                        <a14:foregroundMark x1="28600" y1="59400" x2="36400" y2="60500"/>
                        <a14:foregroundMark x1="36400" y1="60500" x2="41700" y2="55800"/>
                        <a14:foregroundMark x1="41700" y1="55800" x2="42500" y2="53500"/>
                        <a14:foregroundMark x1="40600" y1="52900" x2="35500" y2="47300"/>
                        <a14:foregroundMark x1="35500" y1="47300" x2="28000" y2="48600"/>
                        <a14:foregroundMark x1="28000" y1="48600" x2="26700" y2="56500"/>
                        <a14:foregroundMark x1="26700" y1="56500" x2="36000" y2="58200"/>
                        <a14:foregroundMark x1="36000" y1="58200" x2="40000" y2="52400"/>
                        <a14:foregroundMark x1="40000" y1="52400" x2="39700" y2="50900"/>
                        <a14:foregroundMark x1="61100" y1="47900" x2="61100" y2="47900"/>
                        <a14:foregroundMark x1="56500" y1="44500" x2="54900" y2="52300"/>
                        <a14:foregroundMark x1="54900" y1="52300" x2="61400" y2="56800"/>
                        <a14:foregroundMark x1="61400" y1="56800" x2="69300" y2="57100"/>
                        <a14:foregroundMark x1="69300" y1="57100" x2="74800" y2="51200"/>
                        <a14:foregroundMark x1="74800" y1="51200" x2="72000" y2="43800"/>
                        <a14:foregroundMark x1="72000" y1="43800" x2="65000" y2="41700"/>
                        <a14:foregroundMark x1="65000" y1="41700" x2="58200" y2="44300"/>
                        <a14:foregroundMark x1="58200" y1="44300" x2="57400" y2="45100"/>
                        <a14:foregroundMark x1="60800" y1="44500" x2="55100" y2="49100"/>
                        <a14:foregroundMark x1="55100" y1="49100" x2="58500" y2="56400"/>
                        <a14:foregroundMark x1="58500" y1="56400" x2="66400" y2="58300"/>
                        <a14:foregroundMark x1="66400" y1="58300" x2="73200" y2="56400"/>
                        <a14:foregroundMark x1="73200" y1="56400" x2="76000" y2="49200"/>
                        <a14:foregroundMark x1="76000" y1="49200" x2="71300" y2="43800"/>
                        <a14:foregroundMark x1="71300" y1="43800" x2="63600" y2="42400"/>
                        <a14:foregroundMark x1="63600" y1="42400" x2="58500" y2="43900"/>
                        <a14:foregroundMark x1="64100" y1="45700" x2="62600" y2="52800"/>
                        <a14:foregroundMark x1="62600" y1="52800" x2="69600" y2="51300"/>
                        <a14:foregroundMark x1="69600" y1="51300" x2="65700" y2="45000"/>
                        <a14:foregroundMark x1="65700" y1="45000" x2="63000" y2="4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340" cy="8293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49" y="930940"/>
            <a:ext cx="5568696" cy="55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8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70140C02-D8AA-4052-A7E8-8CCC107D2E49}"/>
              </a:ext>
            </a:extLst>
          </p:cNvPr>
          <p:cNvSpPr txBox="1">
            <a:spLocks/>
          </p:cNvSpPr>
          <p:nvPr/>
        </p:nvSpPr>
        <p:spPr>
          <a:xfrm>
            <a:off x="968563" y="0"/>
            <a:ext cx="10487869" cy="106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16579E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Digital Mockup </a:t>
            </a:r>
            <a:r>
              <a:rPr lang="en-US" sz="2800" dirty="0" smtClean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Task 2: Taking </a:t>
            </a:r>
            <a:r>
              <a:rPr lang="en-US" sz="2800" dirty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Medicine</a:t>
            </a:r>
            <a:endParaRPr lang="en-US" sz="2800" b="1" dirty="0">
              <a:solidFill>
                <a:srgbClr val="6FA9EB"/>
              </a:solidFill>
              <a:latin typeface="Proxima Nova Rg" panose="02000506030000020004" pitchFamily="50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3C9F70-465A-49DC-8888-C3D1744BD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400" y1="49500" x2="28400" y2="49500"/>
                        <a14:foregroundMark x1="29000" y1="42000" x2="29100" y2="49200"/>
                        <a14:foregroundMark x1="29100" y1="49200" x2="34900" y2="43700"/>
                        <a14:foregroundMark x1="34900" y1="43700" x2="27500" y2="44100"/>
                        <a14:foregroundMark x1="27500" y1="44100" x2="21400" y2="48700"/>
                        <a14:foregroundMark x1="21400" y1="48700" x2="22700" y2="56300"/>
                        <a14:foregroundMark x1="22700" y1="56300" x2="28800" y2="60000"/>
                        <a14:foregroundMark x1="28800" y1="60000" x2="37000" y2="61200"/>
                        <a14:foregroundMark x1="37000" y1="61200" x2="43600" y2="56600"/>
                        <a14:foregroundMark x1="43600" y1="56600" x2="43500" y2="48000"/>
                        <a14:foregroundMark x1="43500" y1="48000" x2="39400" y2="42400"/>
                        <a14:foregroundMark x1="39400" y1="42400" x2="32600" y2="38600"/>
                        <a14:foregroundMark x1="35400" y1="45600" x2="27700" y2="47300"/>
                        <a14:foregroundMark x1="27700" y1="47300" x2="25500" y2="54200"/>
                        <a14:foregroundMark x1="25500" y1="54200" x2="30600" y2="58900"/>
                        <a14:foregroundMark x1="30600" y1="58900" x2="37800" y2="56600"/>
                        <a14:foregroundMark x1="37800" y1="56600" x2="41100" y2="50000"/>
                        <a14:foregroundMark x1="41100" y1="50000" x2="35200" y2="45100"/>
                        <a14:foregroundMark x1="35200" y1="45100" x2="33400" y2="45300"/>
                        <a14:foregroundMark x1="27600" y1="45400" x2="26100" y2="52900"/>
                        <a14:foregroundMark x1="26100" y1="52900" x2="29400" y2="59500"/>
                        <a14:foregroundMark x1="29400" y1="59500" x2="36800" y2="61400"/>
                        <a14:foregroundMark x1="36800" y1="61400" x2="41800" y2="55300"/>
                        <a14:foregroundMark x1="41800" y1="55300" x2="41600" y2="47700"/>
                        <a14:foregroundMark x1="41600" y1="47700" x2="35000" y2="44300"/>
                        <a14:foregroundMark x1="35000" y1="44300" x2="27800" y2="44400"/>
                        <a14:foregroundMark x1="27800" y1="44400" x2="25100" y2="45700"/>
                        <a14:foregroundMark x1="27000" y1="47900" x2="24900" y2="54900"/>
                        <a14:foregroundMark x1="24900" y1="54900" x2="30000" y2="60300"/>
                        <a14:foregroundMark x1="30000" y1="60300" x2="37200" y2="60600"/>
                        <a14:foregroundMark x1="37200" y1="60600" x2="43300" y2="56800"/>
                        <a14:foregroundMark x1="43300" y1="56800" x2="43700" y2="48900"/>
                        <a14:foregroundMark x1="43700" y1="48900" x2="38500" y2="43900"/>
                        <a14:foregroundMark x1="38500" y1="43900" x2="31300" y2="43900"/>
                        <a14:foregroundMark x1="31300" y1="43900" x2="26100" y2="48100"/>
                        <a14:foregroundMark x1="53400" y1="42800" x2="51500" y2="50000"/>
                        <a14:foregroundMark x1="51500" y1="50000" x2="54400" y2="57000"/>
                        <a14:foregroundMark x1="54400" y1="57000" x2="60800" y2="61100"/>
                        <a14:foregroundMark x1="60800" y1="61100" x2="68200" y2="61900"/>
                        <a14:foregroundMark x1="68200" y1="61900" x2="74500" y2="57200"/>
                        <a14:foregroundMark x1="74500" y1="57200" x2="77800" y2="50400"/>
                        <a14:foregroundMark x1="77800" y1="50400" x2="77800" y2="43200"/>
                        <a14:foregroundMark x1="77800" y1="43200" x2="73500" y2="36600"/>
                        <a14:foregroundMark x1="73500" y1="36600" x2="65600" y2="36100"/>
                        <a14:foregroundMark x1="65600" y1="36100" x2="58500" y2="38000"/>
                        <a14:foregroundMark x1="58500" y1="38000" x2="53000" y2="42700"/>
                        <a14:foregroundMark x1="53000" y1="42700" x2="52700" y2="43300"/>
                        <a14:foregroundMark x1="41300" y1="54300" x2="39300" y2="47300"/>
                        <a14:foregroundMark x1="39300" y1="47300" x2="31800" y2="45000"/>
                        <a14:foregroundMark x1="31800" y1="45000" x2="24800" y2="46100"/>
                        <a14:foregroundMark x1="24800" y1="46100" x2="23400" y2="53100"/>
                        <a14:foregroundMark x1="23400" y1="53100" x2="28600" y2="59400"/>
                        <a14:foregroundMark x1="28600" y1="59400" x2="36400" y2="60500"/>
                        <a14:foregroundMark x1="36400" y1="60500" x2="41700" y2="55800"/>
                        <a14:foregroundMark x1="41700" y1="55800" x2="42500" y2="53500"/>
                        <a14:foregroundMark x1="40600" y1="52900" x2="35500" y2="47300"/>
                        <a14:foregroundMark x1="35500" y1="47300" x2="28000" y2="48600"/>
                        <a14:foregroundMark x1="28000" y1="48600" x2="26700" y2="56500"/>
                        <a14:foregroundMark x1="26700" y1="56500" x2="36000" y2="58200"/>
                        <a14:foregroundMark x1="36000" y1="58200" x2="40000" y2="52400"/>
                        <a14:foregroundMark x1="40000" y1="52400" x2="39700" y2="50900"/>
                        <a14:foregroundMark x1="61100" y1="47900" x2="61100" y2="47900"/>
                        <a14:foregroundMark x1="56500" y1="44500" x2="54900" y2="52300"/>
                        <a14:foregroundMark x1="54900" y1="52300" x2="61400" y2="56800"/>
                        <a14:foregroundMark x1="61400" y1="56800" x2="69300" y2="57100"/>
                        <a14:foregroundMark x1="69300" y1="57100" x2="74800" y2="51200"/>
                        <a14:foregroundMark x1="74800" y1="51200" x2="72000" y2="43800"/>
                        <a14:foregroundMark x1="72000" y1="43800" x2="65000" y2="41700"/>
                        <a14:foregroundMark x1="65000" y1="41700" x2="58200" y2="44300"/>
                        <a14:foregroundMark x1="58200" y1="44300" x2="57400" y2="45100"/>
                        <a14:foregroundMark x1="60800" y1="44500" x2="55100" y2="49100"/>
                        <a14:foregroundMark x1="55100" y1="49100" x2="58500" y2="56400"/>
                        <a14:foregroundMark x1="58500" y1="56400" x2="66400" y2="58300"/>
                        <a14:foregroundMark x1="66400" y1="58300" x2="73200" y2="56400"/>
                        <a14:foregroundMark x1="73200" y1="56400" x2="76000" y2="49200"/>
                        <a14:foregroundMark x1="76000" y1="49200" x2="71300" y2="43800"/>
                        <a14:foregroundMark x1="71300" y1="43800" x2="63600" y2="42400"/>
                        <a14:foregroundMark x1="63600" y1="42400" x2="58500" y2="43900"/>
                        <a14:foregroundMark x1="64100" y1="45700" x2="62600" y2="52800"/>
                        <a14:foregroundMark x1="62600" y1="52800" x2="69600" y2="51300"/>
                        <a14:foregroundMark x1="69600" y1="51300" x2="65700" y2="45000"/>
                        <a14:foregroundMark x1="65700" y1="45000" x2="63000" y2="4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340" cy="829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0" y="948553"/>
            <a:ext cx="5568696" cy="5568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97" y="948553"/>
            <a:ext cx="5568696" cy="55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2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70140C02-D8AA-4052-A7E8-8CCC107D2E49}"/>
              </a:ext>
            </a:extLst>
          </p:cNvPr>
          <p:cNvSpPr txBox="1">
            <a:spLocks/>
          </p:cNvSpPr>
          <p:nvPr/>
        </p:nvSpPr>
        <p:spPr>
          <a:xfrm>
            <a:off x="968563" y="0"/>
            <a:ext cx="10487869" cy="106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16579E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Digital Mockup </a:t>
            </a:r>
            <a:r>
              <a:rPr lang="en-US" sz="2800" dirty="0" smtClean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Task 2: Taking </a:t>
            </a:r>
            <a:r>
              <a:rPr lang="en-US" sz="2800" dirty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Medicine</a:t>
            </a:r>
            <a:endParaRPr lang="en-US" sz="2800" b="1" dirty="0">
              <a:solidFill>
                <a:srgbClr val="6FA9EB"/>
              </a:solidFill>
              <a:latin typeface="Proxima Nova Rg" panose="02000506030000020004" pitchFamily="50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3C9F70-465A-49DC-8888-C3D1744BD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400" y1="49500" x2="28400" y2="49500"/>
                        <a14:foregroundMark x1="29000" y1="42000" x2="29100" y2="49200"/>
                        <a14:foregroundMark x1="29100" y1="49200" x2="34900" y2="43700"/>
                        <a14:foregroundMark x1="34900" y1="43700" x2="27500" y2="44100"/>
                        <a14:foregroundMark x1="27500" y1="44100" x2="21400" y2="48700"/>
                        <a14:foregroundMark x1="21400" y1="48700" x2="22700" y2="56300"/>
                        <a14:foregroundMark x1="22700" y1="56300" x2="28800" y2="60000"/>
                        <a14:foregroundMark x1="28800" y1="60000" x2="37000" y2="61200"/>
                        <a14:foregroundMark x1="37000" y1="61200" x2="43600" y2="56600"/>
                        <a14:foregroundMark x1="43600" y1="56600" x2="43500" y2="48000"/>
                        <a14:foregroundMark x1="43500" y1="48000" x2="39400" y2="42400"/>
                        <a14:foregroundMark x1="39400" y1="42400" x2="32600" y2="38600"/>
                        <a14:foregroundMark x1="35400" y1="45600" x2="27700" y2="47300"/>
                        <a14:foregroundMark x1="27700" y1="47300" x2="25500" y2="54200"/>
                        <a14:foregroundMark x1="25500" y1="54200" x2="30600" y2="58900"/>
                        <a14:foregroundMark x1="30600" y1="58900" x2="37800" y2="56600"/>
                        <a14:foregroundMark x1="37800" y1="56600" x2="41100" y2="50000"/>
                        <a14:foregroundMark x1="41100" y1="50000" x2="35200" y2="45100"/>
                        <a14:foregroundMark x1="35200" y1="45100" x2="33400" y2="45300"/>
                        <a14:foregroundMark x1="27600" y1="45400" x2="26100" y2="52900"/>
                        <a14:foregroundMark x1="26100" y1="52900" x2="29400" y2="59500"/>
                        <a14:foregroundMark x1="29400" y1="59500" x2="36800" y2="61400"/>
                        <a14:foregroundMark x1="36800" y1="61400" x2="41800" y2="55300"/>
                        <a14:foregroundMark x1="41800" y1="55300" x2="41600" y2="47700"/>
                        <a14:foregroundMark x1="41600" y1="47700" x2="35000" y2="44300"/>
                        <a14:foregroundMark x1="35000" y1="44300" x2="27800" y2="44400"/>
                        <a14:foregroundMark x1="27800" y1="44400" x2="25100" y2="45700"/>
                        <a14:foregroundMark x1="27000" y1="47900" x2="24900" y2="54900"/>
                        <a14:foregroundMark x1="24900" y1="54900" x2="30000" y2="60300"/>
                        <a14:foregroundMark x1="30000" y1="60300" x2="37200" y2="60600"/>
                        <a14:foregroundMark x1="37200" y1="60600" x2="43300" y2="56800"/>
                        <a14:foregroundMark x1="43300" y1="56800" x2="43700" y2="48900"/>
                        <a14:foregroundMark x1="43700" y1="48900" x2="38500" y2="43900"/>
                        <a14:foregroundMark x1="38500" y1="43900" x2="31300" y2="43900"/>
                        <a14:foregroundMark x1="31300" y1="43900" x2="26100" y2="48100"/>
                        <a14:foregroundMark x1="53400" y1="42800" x2="51500" y2="50000"/>
                        <a14:foregroundMark x1="51500" y1="50000" x2="54400" y2="57000"/>
                        <a14:foregroundMark x1="54400" y1="57000" x2="60800" y2="61100"/>
                        <a14:foregroundMark x1="60800" y1="61100" x2="68200" y2="61900"/>
                        <a14:foregroundMark x1="68200" y1="61900" x2="74500" y2="57200"/>
                        <a14:foregroundMark x1="74500" y1="57200" x2="77800" y2="50400"/>
                        <a14:foregroundMark x1="77800" y1="50400" x2="77800" y2="43200"/>
                        <a14:foregroundMark x1="77800" y1="43200" x2="73500" y2="36600"/>
                        <a14:foregroundMark x1="73500" y1="36600" x2="65600" y2="36100"/>
                        <a14:foregroundMark x1="65600" y1="36100" x2="58500" y2="38000"/>
                        <a14:foregroundMark x1="58500" y1="38000" x2="53000" y2="42700"/>
                        <a14:foregroundMark x1="53000" y1="42700" x2="52700" y2="43300"/>
                        <a14:foregroundMark x1="41300" y1="54300" x2="39300" y2="47300"/>
                        <a14:foregroundMark x1="39300" y1="47300" x2="31800" y2="45000"/>
                        <a14:foregroundMark x1="31800" y1="45000" x2="24800" y2="46100"/>
                        <a14:foregroundMark x1="24800" y1="46100" x2="23400" y2="53100"/>
                        <a14:foregroundMark x1="23400" y1="53100" x2="28600" y2="59400"/>
                        <a14:foregroundMark x1="28600" y1="59400" x2="36400" y2="60500"/>
                        <a14:foregroundMark x1="36400" y1="60500" x2="41700" y2="55800"/>
                        <a14:foregroundMark x1="41700" y1="55800" x2="42500" y2="53500"/>
                        <a14:foregroundMark x1="40600" y1="52900" x2="35500" y2="47300"/>
                        <a14:foregroundMark x1="35500" y1="47300" x2="28000" y2="48600"/>
                        <a14:foregroundMark x1="28000" y1="48600" x2="26700" y2="56500"/>
                        <a14:foregroundMark x1="26700" y1="56500" x2="36000" y2="58200"/>
                        <a14:foregroundMark x1="36000" y1="58200" x2="40000" y2="52400"/>
                        <a14:foregroundMark x1="40000" y1="52400" x2="39700" y2="50900"/>
                        <a14:foregroundMark x1="61100" y1="47900" x2="61100" y2="47900"/>
                        <a14:foregroundMark x1="56500" y1="44500" x2="54900" y2="52300"/>
                        <a14:foregroundMark x1="54900" y1="52300" x2="61400" y2="56800"/>
                        <a14:foregroundMark x1="61400" y1="56800" x2="69300" y2="57100"/>
                        <a14:foregroundMark x1="69300" y1="57100" x2="74800" y2="51200"/>
                        <a14:foregroundMark x1="74800" y1="51200" x2="72000" y2="43800"/>
                        <a14:foregroundMark x1="72000" y1="43800" x2="65000" y2="41700"/>
                        <a14:foregroundMark x1="65000" y1="41700" x2="58200" y2="44300"/>
                        <a14:foregroundMark x1="58200" y1="44300" x2="57400" y2="45100"/>
                        <a14:foregroundMark x1="60800" y1="44500" x2="55100" y2="49100"/>
                        <a14:foregroundMark x1="55100" y1="49100" x2="58500" y2="56400"/>
                        <a14:foregroundMark x1="58500" y1="56400" x2="66400" y2="58300"/>
                        <a14:foregroundMark x1="66400" y1="58300" x2="73200" y2="56400"/>
                        <a14:foregroundMark x1="73200" y1="56400" x2="76000" y2="49200"/>
                        <a14:foregroundMark x1="76000" y1="49200" x2="71300" y2="43800"/>
                        <a14:foregroundMark x1="71300" y1="43800" x2="63600" y2="42400"/>
                        <a14:foregroundMark x1="63600" y1="42400" x2="58500" y2="43900"/>
                        <a14:foregroundMark x1="64100" y1="45700" x2="62600" y2="52800"/>
                        <a14:foregroundMark x1="62600" y1="52800" x2="69600" y2="51300"/>
                        <a14:foregroundMark x1="69600" y1="51300" x2="65700" y2="45000"/>
                        <a14:foregroundMark x1="65700" y1="45000" x2="63000" y2="4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340" cy="829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63" y="829340"/>
            <a:ext cx="5568696" cy="55686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82" y="829340"/>
            <a:ext cx="5568696" cy="55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9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70140C02-D8AA-4052-A7E8-8CCC107D2E49}"/>
              </a:ext>
            </a:extLst>
          </p:cNvPr>
          <p:cNvSpPr txBox="1">
            <a:spLocks/>
          </p:cNvSpPr>
          <p:nvPr/>
        </p:nvSpPr>
        <p:spPr>
          <a:xfrm>
            <a:off x="968563" y="0"/>
            <a:ext cx="10487869" cy="106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16579E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Digital Mockup </a:t>
            </a:r>
            <a:r>
              <a:rPr lang="en-US" sz="2800" dirty="0" smtClean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Task 2: Taking </a:t>
            </a:r>
            <a:r>
              <a:rPr lang="en-US" sz="2800" dirty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Medicine</a:t>
            </a:r>
            <a:endParaRPr lang="en-US" sz="2800" b="1" dirty="0">
              <a:solidFill>
                <a:srgbClr val="6FA9EB"/>
              </a:solidFill>
              <a:latin typeface="Proxima Nova Rg" panose="02000506030000020004" pitchFamily="50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3C9F70-465A-49DC-8888-C3D1744BD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400" y1="49500" x2="28400" y2="49500"/>
                        <a14:foregroundMark x1="29000" y1="42000" x2="29100" y2="49200"/>
                        <a14:foregroundMark x1="29100" y1="49200" x2="34900" y2="43700"/>
                        <a14:foregroundMark x1="34900" y1="43700" x2="27500" y2="44100"/>
                        <a14:foregroundMark x1="27500" y1="44100" x2="21400" y2="48700"/>
                        <a14:foregroundMark x1="21400" y1="48700" x2="22700" y2="56300"/>
                        <a14:foregroundMark x1="22700" y1="56300" x2="28800" y2="60000"/>
                        <a14:foregroundMark x1="28800" y1="60000" x2="37000" y2="61200"/>
                        <a14:foregroundMark x1="37000" y1="61200" x2="43600" y2="56600"/>
                        <a14:foregroundMark x1="43600" y1="56600" x2="43500" y2="48000"/>
                        <a14:foregroundMark x1="43500" y1="48000" x2="39400" y2="42400"/>
                        <a14:foregroundMark x1="39400" y1="42400" x2="32600" y2="38600"/>
                        <a14:foregroundMark x1="35400" y1="45600" x2="27700" y2="47300"/>
                        <a14:foregroundMark x1="27700" y1="47300" x2="25500" y2="54200"/>
                        <a14:foregroundMark x1="25500" y1="54200" x2="30600" y2="58900"/>
                        <a14:foregroundMark x1="30600" y1="58900" x2="37800" y2="56600"/>
                        <a14:foregroundMark x1="37800" y1="56600" x2="41100" y2="50000"/>
                        <a14:foregroundMark x1="41100" y1="50000" x2="35200" y2="45100"/>
                        <a14:foregroundMark x1="35200" y1="45100" x2="33400" y2="45300"/>
                        <a14:foregroundMark x1="27600" y1="45400" x2="26100" y2="52900"/>
                        <a14:foregroundMark x1="26100" y1="52900" x2="29400" y2="59500"/>
                        <a14:foregroundMark x1="29400" y1="59500" x2="36800" y2="61400"/>
                        <a14:foregroundMark x1="36800" y1="61400" x2="41800" y2="55300"/>
                        <a14:foregroundMark x1="41800" y1="55300" x2="41600" y2="47700"/>
                        <a14:foregroundMark x1="41600" y1="47700" x2="35000" y2="44300"/>
                        <a14:foregroundMark x1="35000" y1="44300" x2="27800" y2="44400"/>
                        <a14:foregroundMark x1="27800" y1="44400" x2="25100" y2="45700"/>
                        <a14:foregroundMark x1="27000" y1="47900" x2="24900" y2="54900"/>
                        <a14:foregroundMark x1="24900" y1="54900" x2="30000" y2="60300"/>
                        <a14:foregroundMark x1="30000" y1="60300" x2="37200" y2="60600"/>
                        <a14:foregroundMark x1="37200" y1="60600" x2="43300" y2="56800"/>
                        <a14:foregroundMark x1="43300" y1="56800" x2="43700" y2="48900"/>
                        <a14:foregroundMark x1="43700" y1="48900" x2="38500" y2="43900"/>
                        <a14:foregroundMark x1="38500" y1="43900" x2="31300" y2="43900"/>
                        <a14:foregroundMark x1="31300" y1="43900" x2="26100" y2="48100"/>
                        <a14:foregroundMark x1="53400" y1="42800" x2="51500" y2="50000"/>
                        <a14:foregroundMark x1="51500" y1="50000" x2="54400" y2="57000"/>
                        <a14:foregroundMark x1="54400" y1="57000" x2="60800" y2="61100"/>
                        <a14:foregroundMark x1="60800" y1="61100" x2="68200" y2="61900"/>
                        <a14:foregroundMark x1="68200" y1="61900" x2="74500" y2="57200"/>
                        <a14:foregroundMark x1="74500" y1="57200" x2="77800" y2="50400"/>
                        <a14:foregroundMark x1="77800" y1="50400" x2="77800" y2="43200"/>
                        <a14:foregroundMark x1="77800" y1="43200" x2="73500" y2="36600"/>
                        <a14:foregroundMark x1="73500" y1="36600" x2="65600" y2="36100"/>
                        <a14:foregroundMark x1="65600" y1="36100" x2="58500" y2="38000"/>
                        <a14:foregroundMark x1="58500" y1="38000" x2="53000" y2="42700"/>
                        <a14:foregroundMark x1="53000" y1="42700" x2="52700" y2="43300"/>
                        <a14:foregroundMark x1="41300" y1="54300" x2="39300" y2="47300"/>
                        <a14:foregroundMark x1="39300" y1="47300" x2="31800" y2="45000"/>
                        <a14:foregroundMark x1="31800" y1="45000" x2="24800" y2="46100"/>
                        <a14:foregroundMark x1="24800" y1="46100" x2="23400" y2="53100"/>
                        <a14:foregroundMark x1="23400" y1="53100" x2="28600" y2="59400"/>
                        <a14:foregroundMark x1="28600" y1="59400" x2="36400" y2="60500"/>
                        <a14:foregroundMark x1="36400" y1="60500" x2="41700" y2="55800"/>
                        <a14:foregroundMark x1="41700" y1="55800" x2="42500" y2="53500"/>
                        <a14:foregroundMark x1="40600" y1="52900" x2="35500" y2="47300"/>
                        <a14:foregroundMark x1="35500" y1="47300" x2="28000" y2="48600"/>
                        <a14:foregroundMark x1="28000" y1="48600" x2="26700" y2="56500"/>
                        <a14:foregroundMark x1="26700" y1="56500" x2="36000" y2="58200"/>
                        <a14:foregroundMark x1="36000" y1="58200" x2="40000" y2="52400"/>
                        <a14:foregroundMark x1="40000" y1="52400" x2="39700" y2="50900"/>
                        <a14:foregroundMark x1="61100" y1="47900" x2="61100" y2="47900"/>
                        <a14:foregroundMark x1="56500" y1="44500" x2="54900" y2="52300"/>
                        <a14:foregroundMark x1="54900" y1="52300" x2="61400" y2="56800"/>
                        <a14:foregroundMark x1="61400" y1="56800" x2="69300" y2="57100"/>
                        <a14:foregroundMark x1="69300" y1="57100" x2="74800" y2="51200"/>
                        <a14:foregroundMark x1="74800" y1="51200" x2="72000" y2="43800"/>
                        <a14:foregroundMark x1="72000" y1="43800" x2="65000" y2="41700"/>
                        <a14:foregroundMark x1="65000" y1="41700" x2="58200" y2="44300"/>
                        <a14:foregroundMark x1="58200" y1="44300" x2="57400" y2="45100"/>
                        <a14:foregroundMark x1="60800" y1="44500" x2="55100" y2="49100"/>
                        <a14:foregroundMark x1="55100" y1="49100" x2="58500" y2="56400"/>
                        <a14:foregroundMark x1="58500" y1="56400" x2="66400" y2="58300"/>
                        <a14:foregroundMark x1="66400" y1="58300" x2="73200" y2="56400"/>
                        <a14:foregroundMark x1="73200" y1="56400" x2="76000" y2="49200"/>
                        <a14:foregroundMark x1="76000" y1="49200" x2="71300" y2="43800"/>
                        <a14:foregroundMark x1="71300" y1="43800" x2="63600" y2="42400"/>
                        <a14:foregroundMark x1="63600" y1="42400" x2="58500" y2="43900"/>
                        <a14:foregroundMark x1="64100" y1="45700" x2="62600" y2="52800"/>
                        <a14:foregroundMark x1="62600" y1="52800" x2="69600" y2="51300"/>
                        <a14:foregroundMark x1="69600" y1="51300" x2="65700" y2="45000"/>
                        <a14:foregroundMark x1="65700" y1="45000" x2="63000" y2="4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340" cy="829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0" y="940988"/>
            <a:ext cx="5568696" cy="5568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98" y="940988"/>
            <a:ext cx="5568696" cy="55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70140C02-D8AA-4052-A7E8-8CCC107D2E49}"/>
              </a:ext>
            </a:extLst>
          </p:cNvPr>
          <p:cNvSpPr txBox="1">
            <a:spLocks/>
          </p:cNvSpPr>
          <p:nvPr/>
        </p:nvSpPr>
        <p:spPr>
          <a:xfrm>
            <a:off x="968563" y="0"/>
            <a:ext cx="10487869" cy="106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16579E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Digital Mockup </a:t>
            </a:r>
            <a:r>
              <a:rPr lang="en-US" sz="2800" dirty="0" smtClean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Task 2: Taking </a:t>
            </a:r>
            <a:r>
              <a:rPr lang="en-US" sz="2800" dirty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Medicine</a:t>
            </a:r>
            <a:endParaRPr lang="en-US" sz="2800" b="1" dirty="0">
              <a:solidFill>
                <a:srgbClr val="6FA9EB"/>
              </a:solidFill>
              <a:latin typeface="Proxima Nova Rg" panose="02000506030000020004" pitchFamily="50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3C9F70-465A-49DC-8888-C3D1744BD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400" y1="49500" x2="28400" y2="49500"/>
                        <a14:foregroundMark x1="29000" y1="42000" x2="29100" y2="49200"/>
                        <a14:foregroundMark x1="29100" y1="49200" x2="34900" y2="43700"/>
                        <a14:foregroundMark x1="34900" y1="43700" x2="27500" y2="44100"/>
                        <a14:foregroundMark x1="27500" y1="44100" x2="21400" y2="48700"/>
                        <a14:foregroundMark x1="21400" y1="48700" x2="22700" y2="56300"/>
                        <a14:foregroundMark x1="22700" y1="56300" x2="28800" y2="60000"/>
                        <a14:foregroundMark x1="28800" y1="60000" x2="37000" y2="61200"/>
                        <a14:foregroundMark x1="37000" y1="61200" x2="43600" y2="56600"/>
                        <a14:foregroundMark x1="43600" y1="56600" x2="43500" y2="48000"/>
                        <a14:foregroundMark x1="43500" y1="48000" x2="39400" y2="42400"/>
                        <a14:foregroundMark x1="39400" y1="42400" x2="32600" y2="38600"/>
                        <a14:foregroundMark x1="35400" y1="45600" x2="27700" y2="47300"/>
                        <a14:foregroundMark x1="27700" y1="47300" x2="25500" y2="54200"/>
                        <a14:foregroundMark x1="25500" y1="54200" x2="30600" y2="58900"/>
                        <a14:foregroundMark x1="30600" y1="58900" x2="37800" y2="56600"/>
                        <a14:foregroundMark x1="37800" y1="56600" x2="41100" y2="50000"/>
                        <a14:foregroundMark x1="41100" y1="50000" x2="35200" y2="45100"/>
                        <a14:foregroundMark x1="35200" y1="45100" x2="33400" y2="45300"/>
                        <a14:foregroundMark x1="27600" y1="45400" x2="26100" y2="52900"/>
                        <a14:foregroundMark x1="26100" y1="52900" x2="29400" y2="59500"/>
                        <a14:foregroundMark x1="29400" y1="59500" x2="36800" y2="61400"/>
                        <a14:foregroundMark x1="36800" y1="61400" x2="41800" y2="55300"/>
                        <a14:foregroundMark x1="41800" y1="55300" x2="41600" y2="47700"/>
                        <a14:foregroundMark x1="41600" y1="47700" x2="35000" y2="44300"/>
                        <a14:foregroundMark x1="35000" y1="44300" x2="27800" y2="44400"/>
                        <a14:foregroundMark x1="27800" y1="44400" x2="25100" y2="45700"/>
                        <a14:foregroundMark x1="27000" y1="47900" x2="24900" y2="54900"/>
                        <a14:foregroundMark x1="24900" y1="54900" x2="30000" y2="60300"/>
                        <a14:foregroundMark x1="30000" y1="60300" x2="37200" y2="60600"/>
                        <a14:foregroundMark x1="37200" y1="60600" x2="43300" y2="56800"/>
                        <a14:foregroundMark x1="43300" y1="56800" x2="43700" y2="48900"/>
                        <a14:foregroundMark x1="43700" y1="48900" x2="38500" y2="43900"/>
                        <a14:foregroundMark x1="38500" y1="43900" x2="31300" y2="43900"/>
                        <a14:foregroundMark x1="31300" y1="43900" x2="26100" y2="48100"/>
                        <a14:foregroundMark x1="53400" y1="42800" x2="51500" y2="50000"/>
                        <a14:foregroundMark x1="51500" y1="50000" x2="54400" y2="57000"/>
                        <a14:foregroundMark x1="54400" y1="57000" x2="60800" y2="61100"/>
                        <a14:foregroundMark x1="60800" y1="61100" x2="68200" y2="61900"/>
                        <a14:foregroundMark x1="68200" y1="61900" x2="74500" y2="57200"/>
                        <a14:foregroundMark x1="74500" y1="57200" x2="77800" y2="50400"/>
                        <a14:foregroundMark x1="77800" y1="50400" x2="77800" y2="43200"/>
                        <a14:foregroundMark x1="77800" y1="43200" x2="73500" y2="36600"/>
                        <a14:foregroundMark x1="73500" y1="36600" x2="65600" y2="36100"/>
                        <a14:foregroundMark x1="65600" y1="36100" x2="58500" y2="38000"/>
                        <a14:foregroundMark x1="58500" y1="38000" x2="53000" y2="42700"/>
                        <a14:foregroundMark x1="53000" y1="42700" x2="52700" y2="43300"/>
                        <a14:foregroundMark x1="41300" y1="54300" x2="39300" y2="47300"/>
                        <a14:foregroundMark x1="39300" y1="47300" x2="31800" y2="45000"/>
                        <a14:foregroundMark x1="31800" y1="45000" x2="24800" y2="46100"/>
                        <a14:foregroundMark x1="24800" y1="46100" x2="23400" y2="53100"/>
                        <a14:foregroundMark x1="23400" y1="53100" x2="28600" y2="59400"/>
                        <a14:foregroundMark x1="28600" y1="59400" x2="36400" y2="60500"/>
                        <a14:foregroundMark x1="36400" y1="60500" x2="41700" y2="55800"/>
                        <a14:foregroundMark x1="41700" y1="55800" x2="42500" y2="53500"/>
                        <a14:foregroundMark x1="40600" y1="52900" x2="35500" y2="47300"/>
                        <a14:foregroundMark x1="35500" y1="47300" x2="28000" y2="48600"/>
                        <a14:foregroundMark x1="28000" y1="48600" x2="26700" y2="56500"/>
                        <a14:foregroundMark x1="26700" y1="56500" x2="36000" y2="58200"/>
                        <a14:foregroundMark x1="36000" y1="58200" x2="40000" y2="52400"/>
                        <a14:foregroundMark x1="40000" y1="52400" x2="39700" y2="50900"/>
                        <a14:foregroundMark x1="61100" y1="47900" x2="61100" y2="47900"/>
                        <a14:foregroundMark x1="56500" y1="44500" x2="54900" y2="52300"/>
                        <a14:foregroundMark x1="54900" y1="52300" x2="61400" y2="56800"/>
                        <a14:foregroundMark x1="61400" y1="56800" x2="69300" y2="57100"/>
                        <a14:foregroundMark x1="69300" y1="57100" x2="74800" y2="51200"/>
                        <a14:foregroundMark x1="74800" y1="51200" x2="72000" y2="43800"/>
                        <a14:foregroundMark x1="72000" y1="43800" x2="65000" y2="41700"/>
                        <a14:foregroundMark x1="65000" y1="41700" x2="58200" y2="44300"/>
                        <a14:foregroundMark x1="58200" y1="44300" x2="57400" y2="45100"/>
                        <a14:foregroundMark x1="60800" y1="44500" x2="55100" y2="49100"/>
                        <a14:foregroundMark x1="55100" y1="49100" x2="58500" y2="56400"/>
                        <a14:foregroundMark x1="58500" y1="56400" x2="66400" y2="58300"/>
                        <a14:foregroundMark x1="66400" y1="58300" x2="73200" y2="56400"/>
                        <a14:foregroundMark x1="73200" y1="56400" x2="76000" y2="49200"/>
                        <a14:foregroundMark x1="76000" y1="49200" x2="71300" y2="43800"/>
                        <a14:foregroundMark x1="71300" y1="43800" x2="63600" y2="42400"/>
                        <a14:foregroundMark x1="63600" y1="42400" x2="58500" y2="43900"/>
                        <a14:foregroundMark x1="64100" y1="45700" x2="62600" y2="52800"/>
                        <a14:foregroundMark x1="62600" y1="52800" x2="69600" y2="51300"/>
                        <a14:foregroundMark x1="69600" y1="51300" x2="65700" y2="45000"/>
                        <a14:foregroundMark x1="65700" y1="45000" x2="63000" y2="4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340" cy="829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49" y="1067765"/>
            <a:ext cx="5568696" cy="55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7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70140C02-D8AA-4052-A7E8-8CCC107D2E49}"/>
              </a:ext>
            </a:extLst>
          </p:cNvPr>
          <p:cNvSpPr txBox="1">
            <a:spLocks/>
          </p:cNvSpPr>
          <p:nvPr/>
        </p:nvSpPr>
        <p:spPr>
          <a:xfrm>
            <a:off x="723900" y="1257300"/>
            <a:ext cx="6611541" cy="106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Key Takeaways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D7FAACB8-7C70-4321-BDA4-569C862ED505}"/>
              </a:ext>
            </a:extLst>
          </p:cNvPr>
          <p:cNvSpPr txBox="1">
            <a:spLocks/>
          </p:cNvSpPr>
          <p:nvPr/>
        </p:nvSpPr>
        <p:spPr>
          <a:xfrm>
            <a:off x="769371" y="2375965"/>
            <a:ext cx="7392366" cy="33403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T</a:t>
            </a:r>
            <a:r>
              <a:rPr lang="en-US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ailoring </a:t>
            </a:r>
            <a:r>
              <a:rPr lang="en-US" dirty="0">
                <a:solidFill>
                  <a:schemeClr val="bg1"/>
                </a:solidFill>
                <a:latin typeface="Proxima Nova Rg" panose="02000506030000020004" pitchFamily="50" charset="0"/>
              </a:rPr>
              <a:t>usability testing </a:t>
            </a:r>
            <a:r>
              <a:rPr lang="en-US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methods </a:t>
            </a:r>
            <a:r>
              <a:rPr lang="en-US" dirty="0">
                <a:solidFill>
                  <a:schemeClr val="bg1"/>
                </a:solidFill>
                <a:latin typeface="Proxima Nova Rg" panose="02000506030000020004" pitchFamily="50" charset="0"/>
              </a:rPr>
              <a:t>such as </a:t>
            </a:r>
            <a:r>
              <a:rPr lang="en-US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heuristic evaluation </a:t>
            </a:r>
            <a:r>
              <a:rPr lang="en-US" dirty="0">
                <a:solidFill>
                  <a:schemeClr val="bg1"/>
                </a:solidFill>
                <a:latin typeface="Proxima Nova Rg" panose="02000506030000020004" pitchFamily="50" charset="0"/>
              </a:rPr>
              <a:t>to </a:t>
            </a:r>
            <a:r>
              <a:rPr lang="en-US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our project is important</a:t>
            </a:r>
            <a:endParaRPr lang="en-US" dirty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pPr fontAlgn="base"/>
            <a:r>
              <a:rPr lang="en-US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Helpful </a:t>
            </a:r>
            <a:r>
              <a:rPr lang="en-US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if usability tests are conducted </a:t>
            </a:r>
            <a:r>
              <a:rPr lang="en-US" dirty="0">
                <a:solidFill>
                  <a:schemeClr val="bg1"/>
                </a:solidFill>
                <a:latin typeface="Proxima Nova Rg" panose="02000506030000020004" pitchFamily="50" charset="0"/>
              </a:rPr>
              <a:t>before every major improvement of the </a:t>
            </a:r>
            <a:r>
              <a:rPr lang="en-US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prototype</a:t>
            </a:r>
            <a:endParaRPr lang="en-US" dirty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pPr fontAlgn="base"/>
            <a:r>
              <a:rPr lang="en-US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Maximizing the variety </a:t>
            </a:r>
            <a:r>
              <a:rPr lang="en-US" dirty="0">
                <a:solidFill>
                  <a:schemeClr val="bg1"/>
                </a:solidFill>
                <a:latin typeface="Proxima Nova Rg" panose="02000506030000020004" pitchFamily="50" charset="0"/>
              </a:rPr>
              <a:t>of participants </a:t>
            </a:r>
            <a:r>
              <a:rPr lang="en-US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within a </a:t>
            </a:r>
            <a:r>
              <a:rPr lang="en-US" dirty="0">
                <a:solidFill>
                  <a:schemeClr val="bg1"/>
                </a:solidFill>
                <a:latin typeface="Proxima Nova Rg" panose="02000506030000020004" pitchFamily="50" charset="0"/>
              </a:rPr>
              <a:t>target group </a:t>
            </a:r>
            <a:r>
              <a:rPr lang="en-US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helps </a:t>
            </a:r>
            <a:r>
              <a:rPr lang="en-US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gain </a:t>
            </a:r>
            <a:r>
              <a:rPr lang="en-US" dirty="0">
                <a:solidFill>
                  <a:schemeClr val="bg1"/>
                </a:solidFill>
                <a:latin typeface="Proxima Nova Rg" panose="02000506030000020004" pitchFamily="50" charset="0"/>
              </a:rPr>
              <a:t>more inclusive </a:t>
            </a:r>
            <a:r>
              <a:rPr lang="en-US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insights from </a:t>
            </a:r>
            <a:r>
              <a:rPr lang="en-US" dirty="0">
                <a:solidFill>
                  <a:schemeClr val="bg1"/>
                </a:solidFill>
                <a:latin typeface="Proxima Nova Rg" panose="02000506030000020004" pitchFamily="50" charset="0"/>
              </a:rPr>
              <a:t>usability </a:t>
            </a:r>
            <a:r>
              <a:rPr lang="en-US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testing</a:t>
            </a:r>
            <a:endParaRPr lang="en-US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279A1B-FD80-4190-A705-FE453E143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400" y1="49500" x2="28400" y2="49500"/>
                        <a14:foregroundMark x1="29000" y1="42000" x2="29100" y2="49200"/>
                        <a14:foregroundMark x1="29100" y1="49200" x2="34900" y2="43700"/>
                        <a14:foregroundMark x1="34900" y1="43700" x2="27500" y2="44100"/>
                        <a14:foregroundMark x1="27500" y1="44100" x2="21400" y2="48700"/>
                        <a14:foregroundMark x1="21400" y1="48700" x2="22700" y2="56300"/>
                        <a14:foregroundMark x1="22700" y1="56300" x2="28800" y2="60000"/>
                        <a14:foregroundMark x1="28800" y1="60000" x2="37000" y2="61200"/>
                        <a14:foregroundMark x1="37000" y1="61200" x2="43600" y2="56600"/>
                        <a14:foregroundMark x1="43600" y1="56600" x2="43500" y2="48000"/>
                        <a14:foregroundMark x1="43500" y1="48000" x2="39400" y2="42400"/>
                        <a14:foregroundMark x1="39400" y1="42400" x2="32600" y2="38600"/>
                        <a14:foregroundMark x1="35400" y1="45600" x2="27700" y2="47300"/>
                        <a14:foregroundMark x1="27700" y1="47300" x2="25500" y2="54200"/>
                        <a14:foregroundMark x1="25500" y1="54200" x2="30600" y2="58900"/>
                        <a14:foregroundMark x1="30600" y1="58900" x2="37800" y2="56600"/>
                        <a14:foregroundMark x1="37800" y1="56600" x2="41100" y2="50000"/>
                        <a14:foregroundMark x1="41100" y1="50000" x2="35200" y2="45100"/>
                        <a14:foregroundMark x1="35200" y1="45100" x2="33400" y2="45300"/>
                        <a14:foregroundMark x1="27600" y1="45400" x2="26100" y2="52900"/>
                        <a14:foregroundMark x1="26100" y1="52900" x2="29400" y2="59500"/>
                        <a14:foregroundMark x1="29400" y1="59500" x2="36800" y2="61400"/>
                        <a14:foregroundMark x1="36800" y1="61400" x2="41800" y2="55300"/>
                        <a14:foregroundMark x1="41800" y1="55300" x2="41600" y2="47700"/>
                        <a14:foregroundMark x1="41600" y1="47700" x2="35000" y2="44300"/>
                        <a14:foregroundMark x1="35000" y1="44300" x2="27800" y2="44400"/>
                        <a14:foregroundMark x1="27800" y1="44400" x2="25100" y2="45700"/>
                        <a14:foregroundMark x1="27000" y1="47900" x2="24900" y2="54900"/>
                        <a14:foregroundMark x1="24900" y1="54900" x2="30000" y2="60300"/>
                        <a14:foregroundMark x1="30000" y1="60300" x2="37200" y2="60600"/>
                        <a14:foregroundMark x1="37200" y1="60600" x2="43300" y2="56800"/>
                        <a14:foregroundMark x1="43300" y1="56800" x2="43700" y2="48900"/>
                        <a14:foregroundMark x1="43700" y1="48900" x2="38500" y2="43900"/>
                        <a14:foregroundMark x1="38500" y1="43900" x2="31300" y2="43900"/>
                        <a14:foregroundMark x1="31300" y1="43900" x2="26100" y2="48100"/>
                        <a14:foregroundMark x1="53400" y1="42800" x2="51500" y2="50000"/>
                        <a14:foregroundMark x1="51500" y1="50000" x2="54400" y2="57000"/>
                        <a14:foregroundMark x1="54400" y1="57000" x2="60800" y2="61100"/>
                        <a14:foregroundMark x1="60800" y1="61100" x2="68200" y2="61900"/>
                        <a14:foregroundMark x1="68200" y1="61900" x2="74500" y2="57200"/>
                        <a14:foregroundMark x1="74500" y1="57200" x2="77800" y2="50400"/>
                        <a14:foregroundMark x1="77800" y1="50400" x2="77800" y2="43200"/>
                        <a14:foregroundMark x1="77800" y1="43200" x2="73500" y2="36600"/>
                        <a14:foregroundMark x1="73500" y1="36600" x2="65600" y2="36100"/>
                        <a14:foregroundMark x1="65600" y1="36100" x2="58500" y2="38000"/>
                        <a14:foregroundMark x1="58500" y1="38000" x2="53000" y2="42700"/>
                        <a14:foregroundMark x1="53000" y1="42700" x2="52700" y2="43300"/>
                        <a14:foregroundMark x1="41300" y1="54300" x2="39300" y2="47300"/>
                        <a14:foregroundMark x1="39300" y1="47300" x2="31800" y2="45000"/>
                        <a14:foregroundMark x1="31800" y1="45000" x2="24800" y2="46100"/>
                        <a14:foregroundMark x1="24800" y1="46100" x2="23400" y2="53100"/>
                        <a14:foregroundMark x1="23400" y1="53100" x2="28600" y2="59400"/>
                        <a14:foregroundMark x1="28600" y1="59400" x2="36400" y2="60500"/>
                        <a14:foregroundMark x1="36400" y1="60500" x2="41700" y2="55800"/>
                        <a14:foregroundMark x1="41700" y1="55800" x2="42500" y2="53500"/>
                        <a14:foregroundMark x1="40600" y1="52900" x2="35500" y2="47300"/>
                        <a14:foregroundMark x1="35500" y1="47300" x2="28000" y2="48600"/>
                        <a14:foregroundMark x1="28000" y1="48600" x2="26700" y2="56500"/>
                        <a14:foregroundMark x1="26700" y1="56500" x2="36000" y2="58200"/>
                        <a14:foregroundMark x1="36000" y1="58200" x2="40000" y2="52400"/>
                        <a14:foregroundMark x1="40000" y1="52400" x2="39700" y2="50900"/>
                        <a14:foregroundMark x1="61100" y1="47900" x2="61100" y2="47900"/>
                        <a14:foregroundMark x1="56500" y1="44500" x2="54900" y2="52300"/>
                        <a14:foregroundMark x1="54900" y1="52300" x2="61400" y2="56800"/>
                        <a14:foregroundMark x1="61400" y1="56800" x2="69300" y2="57100"/>
                        <a14:foregroundMark x1="69300" y1="57100" x2="74800" y2="51200"/>
                        <a14:foregroundMark x1="74800" y1="51200" x2="72000" y2="43800"/>
                        <a14:foregroundMark x1="72000" y1="43800" x2="65000" y2="41700"/>
                        <a14:foregroundMark x1="65000" y1="41700" x2="58200" y2="44300"/>
                        <a14:foregroundMark x1="58200" y1="44300" x2="57400" y2="45100"/>
                        <a14:foregroundMark x1="60800" y1="44500" x2="55100" y2="49100"/>
                        <a14:foregroundMark x1="55100" y1="49100" x2="58500" y2="56400"/>
                        <a14:foregroundMark x1="58500" y1="56400" x2="66400" y2="58300"/>
                        <a14:foregroundMark x1="66400" y1="58300" x2="73200" y2="56400"/>
                        <a14:foregroundMark x1="73200" y1="56400" x2="76000" y2="49200"/>
                        <a14:foregroundMark x1="76000" y1="49200" x2="71300" y2="43800"/>
                        <a14:foregroundMark x1="71300" y1="43800" x2="63600" y2="42400"/>
                        <a14:foregroundMark x1="63600" y1="42400" x2="58500" y2="43900"/>
                        <a14:foregroundMark x1="64100" y1="45700" x2="62600" y2="52800"/>
                        <a14:foregroundMark x1="62600" y1="52800" x2="69600" y2="51300"/>
                        <a14:foregroundMark x1="69600" y1="51300" x2="65700" y2="45000"/>
                        <a14:foregroundMark x1="65700" y1="45000" x2="63000" y2="4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340" cy="82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1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3489594-71A8-42A0-B69D-F27374E873A8}"/>
              </a:ext>
            </a:extLst>
          </p:cNvPr>
          <p:cNvSpPr/>
          <p:nvPr/>
        </p:nvSpPr>
        <p:spPr>
          <a:xfrm>
            <a:off x="9086850" y="427406"/>
            <a:ext cx="4939393" cy="7336971"/>
          </a:xfrm>
          <a:prstGeom prst="rect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E3985D7-9A93-484E-9F87-A03BA89B690A}"/>
              </a:ext>
            </a:extLst>
          </p:cNvPr>
          <p:cNvCxnSpPr/>
          <p:nvPr/>
        </p:nvCxnSpPr>
        <p:spPr>
          <a:xfrm>
            <a:off x="9201150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8888EA16-DDFF-4ECD-88FE-9874C6C78B1A}"/>
              </a:ext>
            </a:extLst>
          </p:cNvPr>
          <p:cNvCxnSpPr/>
          <p:nvPr/>
        </p:nvCxnSpPr>
        <p:spPr>
          <a:xfrm>
            <a:off x="9636199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3B0DB882-813B-4808-9E7C-AA47718A3527}"/>
              </a:ext>
            </a:extLst>
          </p:cNvPr>
          <p:cNvCxnSpPr/>
          <p:nvPr/>
        </p:nvCxnSpPr>
        <p:spPr>
          <a:xfrm>
            <a:off x="10071691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FB7D7179-8B68-42EB-A9E2-3BFACCD57F62}"/>
              </a:ext>
            </a:extLst>
          </p:cNvPr>
          <p:cNvCxnSpPr/>
          <p:nvPr/>
        </p:nvCxnSpPr>
        <p:spPr>
          <a:xfrm>
            <a:off x="10506740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496518CA-6B1F-4592-B75E-3C13BAC8E97B}"/>
              </a:ext>
            </a:extLst>
          </p:cNvPr>
          <p:cNvCxnSpPr/>
          <p:nvPr/>
        </p:nvCxnSpPr>
        <p:spPr>
          <a:xfrm>
            <a:off x="10941789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12B2D171-8AFE-4A9E-A7DB-2A799036DB65}"/>
              </a:ext>
            </a:extLst>
          </p:cNvPr>
          <p:cNvCxnSpPr/>
          <p:nvPr/>
        </p:nvCxnSpPr>
        <p:spPr>
          <a:xfrm>
            <a:off x="11376838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FA2233C4-3994-4FE2-9F1F-BC33F608655C}"/>
              </a:ext>
            </a:extLst>
          </p:cNvPr>
          <p:cNvCxnSpPr/>
          <p:nvPr/>
        </p:nvCxnSpPr>
        <p:spPr>
          <a:xfrm>
            <a:off x="11811887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9C16C934-3D52-461E-85F8-AC65CFD987E8}"/>
              </a:ext>
            </a:extLst>
          </p:cNvPr>
          <p:cNvCxnSpPr/>
          <p:nvPr/>
        </p:nvCxnSpPr>
        <p:spPr>
          <a:xfrm>
            <a:off x="12246936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8D03970-B477-4A0F-A808-A23551CB1208}"/>
              </a:ext>
            </a:extLst>
          </p:cNvPr>
          <p:cNvSpPr/>
          <p:nvPr/>
        </p:nvSpPr>
        <p:spPr>
          <a:xfrm>
            <a:off x="9384435" y="1467293"/>
            <a:ext cx="3555387" cy="2357899"/>
          </a:xfrm>
          <a:prstGeom prst="rect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D610FD1-D0A3-4D7E-9BC3-63434172BD51}"/>
              </a:ext>
            </a:extLst>
          </p:cNvPr>
          <p:cNvSpPr/>
          <p:nvPr/>
        </p:nvSpPr>
        <p:spPr>
          <a:xfrm>
            <a:off x="9391650" y="4108220"/>
            <a:ext cx="3555387" cy="2357899"/>
          </a:xfrm>
          <a:prstGeom prst="rect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7F2CE5E-3727-481E-87E9-715FF0FB22BB}"/>
              </a:ext>
            </a:extLst>
          </p:cNvPr>
          <p:cNvSpPr/>
          <p:nvPr/>
        </p:nvSpPr>
        <p:spPr>
          <a:xfrm>
            <a:off x="9391650" y="6749147"/>
            <a:ext cx="3555387" cy="2357899"/>
          </a:xfrm>
          <a:prstGeom prst="rect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40CE5CE-1A1C-487E-AA85-4CD0D9D86A60}"/>
              </a:ext>
            </a:extLst>
          </p:cNvPr>
          <p:cNvSpPr/>
          <p:nvPr/>
        </p:nvSpPr>
        <p:spPr>
          <a:xfrm>
            <a:off x="9523007" y="2150188"/>
            <a:ext cx="3005913" cy="446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Take Medicine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D924B6FB-7673-4A6D-899A-720D48CFE45C}"/>
              </a:ext>
            </a:extLst>
          </p:cNvPr>
          <p:cNvSpPr/>
          <p:nvPr/>
        </p:nvSpPr>
        <p:spPr>
          <a:xfrm>
            <a:off x="9529874" y="2671183"/>
            <a:ext cx="3005913" cy="4465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Dinner with Alice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64738AC2-1697-4F57-821F-4B38C37BFD30}"/>
              </a:ext>
            </a:extLst>
          </p:cNvPr>
          <p:cNvSpPr/>
          <p:nvPr/>
        </p:nvSpPr>
        <p:spPr>
          <a:xfrm>
            <a:off x="9523007" y="4270672"/>
            <a:ext cx="3005913" cy="4465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Doctor’s Appointment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B7C4495-C2DA-40D6-913D-20C3DCA7C476}"/>
              </a:ext>
            </a:extLst>
          </p:cNvPr>
          <p:cNvSpPr/>
          <p:nvPr/>
        </p:nvSpPr>
        <p:spPr>
          <a:xfrm>
            <a:off x="9530222" y="4790912"/>
            <a:ext cx="3005913" cy="4465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Pick up glasses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463BFEE-2912-437B-9B93-1677A1EB17AB}"/>
              </a:ext>
            </a:extLst>
          </p:cNvPr>
          <p:cNvSpPr/>
          <p:nvPr/>
        </p:nvSpPr>
        <p:spPr>
          <a:xfrm>
            <a:off x="9530222" y="5311152"/>
            <a:ext cx="3005913" cy="446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Take medicine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B537B1F1-08F4-40CF-ADF0-4E22ECD144B3}"/>
              </a:ext>
            </a:extLst>
          </p:cNvPr>
          <p:cNvSpPr/>
          <p:nvPr/>
        </p:nvSpPr>
        <p:spPr>
          <a:xfrm>
            <a:off x="9530222" y="5834817"/>
            <a:ext cx="3005913" cy="4465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Drop off Matthew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xmlns="" id="{D0E97286-E21F-4694-9FA2-187300286FBB}"/>
              </a:ext>
            </a:extLst>
          </p:cNvPr>
          <p:cNvSpPr txBox="1">
            <a:spLocks/>
          </p:cNvSpPr>
          <p:nvPr/>
        </p:nvSpPr>
        <p:spPr>
          <a:xfrm>
            <a:off x="1261912" y="2241327"/>
            <a:ext cx="7392366" cy="334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Memory loss is a common problem with aging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486CD63B-0C66-4020-9CEA-200E49D6B5D3}"/>
              </a:ext>
            </a:extLst>
          </p:cNvPr>
          <p:cNvSpPr txBox="1">
            <a:spLocks/>
          </p:cNvSpPr>
          <p:nvPr/>
        </p:nvSpPr>
        <p:spPr>
          <a:xfrm>
            <a:off x="1206699" y="1173562"/>
            <a:ext cx="4278775" cy="106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Problem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EA3B3A7-9EF5-4611-BCBC-CF607BCBF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400" y1="49500" x2="28400" y2="49500"/>
                        <a14:foregroundMark x1="29000" y1="42000" x2="29100" y2="49200"/>
                        <a14:foregroundMark x1="29100" y1="49200" x2="34900" y2="43700"/>
                        <a14:foregroundMark x1="34900" y1="43700" x2="27500" y2="44100"/>
                        <a14:foregroundMark x1="27500" y1="44100" x2="21400" y2="48700"/>
                        <a14:foregroundMark x1="21400" y1="48700" x2="22700" y2="56300"/>
                        <a14:foregroundMark x1="22700" y1="56300" x2="28800" y2="60000"/>
                        <a14:foregroundMark x1="28800" y1="60000" x2="37000" y2="61200"/>
                        <a14:foregroundMark x1="37000" y1="61200" x2="43600" y2="56600"/>
                        <a14:foregroundMark x1="43600" y1="56600" x2="43500" y2="48000"/>
                        <a14:foregroundMark x1="43500" y1="48000" x2="39400" y2="42400"/>
                        <a14:foregroundMark x1="39400" y1="42400" x2="32600" y2="38600"/>
                        <a14:foregroundMark x1="35400" y1="45600" x2="27700" y2="47300"/>
                        <a14:foregroundMark x1="27700" y1="47300" x2="25500" y2="54200"/>
                        <a14:foregroundMark x1="25500" y1="54200" x2="30600" y2="58900"/>
                        <a14:foregroundMark x1="30600" y1="58900" x2="37800" y2="56600"/>
                        <a14:foregroundMark x1="37800" y1="56600" x2="41100" y2="50000"/>
                        <a14:foregroundMark x1="41100" y1="50000" x2="35200" y2="45100"/>
                        <a14:foregroundMark x1="35200" y1="45100" x2="33400" y2="45300"/>
                        <a14:foregroundMark x1="27600" y1="45400" x2="26100" y2="52900"/>
                        <a14:foregroundMark x1="26100" y1="52900" x2="29400" y2="59500"/>
                        <a14:foregroundMark x1="29400" y1="59500" x2="36800" y2="61400"/>
                        <a14:foregroundMark x1="36800" y1="61400" x2="41800" y2="55300"/>
                        <a14:foregroundMark x1="41800" y1="55300" x2="41600" y2="47700"/>
                        <a14:foregroundMark x1="41600" y1="47700" x2="35000" y2="44300"/>
                        <a14:foregroundMark x1="35000" y1="44300" x2="27800" y2="44400"/>
                        <a14:foregroundMark x1="27800" y1="44400" x2="25100" y2="45700"/>
                        <a14:foregroundMark x1="27000" y1="47900" x2="24900" y2="54900"/>
                        <a14:foregroundMark x1="24900" y1="54900" x2="30000" y2="60300"/>
                        <a14:foregroundMark x1="30000" y1="60300" x2="37200" y2="60600"/>
                        <a14:foregroundMark x1="37200" y1="60600" x2="43300" y2="56800"/>
                        <a14:foregroundMark x1="43300" y1="56800" x2="43700" y2="48900"/>
                        <a14:foregroundMark x1="43700" y1="48900" x2="38500" y2="43900"/>
                        <a14:foregroundMark x1="38500" y1="43900" x2="31300" y2="43900"/>
                        <a14:foregroundMark x1="31300" y1="43900" x2="26100" y2="48100"/>
                        <a14:foregroundMark x1="53400" y1="42800" x2="51500" y2="50000"/>
                        <a14:foregroundMark x1="51500" y1="50000" x2="54400" y2="57000"/>
                        <a14:foregroundMark x1="54400" y1="57000" x2="60800" y2="61100"/>
                        <a14:foregroundMark x1="60800" y1="61100" x2="68200" y2="61900"/>
                        <a14:foregroundMark x1="68200" y1="61900" x2="74500" y2="57200"/>
                        <a14:foregroundMark x1="74500" y1="57200" x2="77800" y2="50400"/>
                        <a14:foregroundMark x1="77800" y1="50400" x2="77800" y2="43200"/>
                        <a14:foregroundMark x1="77800" y1="43200" x2="73500" y2="36600"/>
                        <a14:foregroundMark x1="73500" y1="36600" x2="65600" y2="36100"/>
                        <a14:foregroundMark x1="65600" y1="36100" x2="58500" y2="38000"/>
                        <a14:foregroundMark x1="58500" y1="38000" x2="53000" y2="42700"/>
                        <a14:foregroundMark x1="53000" y1="42700" x2="52700" y2="43300"/>
                        <a14:foregroundMark x1="41300" y1="54300" x2="39300" y2="47300"/>
                        <a14:foregroundMark x1="39300" y1="47300" x2="31800" y2="45000"/>
                        <a14:foregroundMark x1="31800" y1="45000" x2="24800" y2="46100"/>
                        <a14:foregroundMark x1="24800" y1="46100" x2="23400" y2="53100"/>
                        <a14:foregroundMark x1="23400" y1="53100" x2="28600" y2="59400"/>
                        <a14:foregroundMark x1="28600" y1="59400" x2="36400" y2="60500"/>
                        <a14:foregroundMark x1="36400" y1="60500" x2="41700" y2="55800"/>
                        <a14:foregroundMark x1="41700" y1="55800" x2="42500" y2="53500"/>
                        <a14:foregroundMark x1="40600" y1="52900" x2="35500" y2="47300"/>
                        <a14:foregroundMark x1="35500" y1="47300" x2="28000" y2="48600"/>
                        <a14:foregroundMark x1="28000" y1="48600" x2="26700" y2="56500"/>
                        <a14:foregroundMark x1="26700" y1="56500" x2="36000" y2="58200"/>
                        <a14:foregroundMark x1="36000" y1="58200" x2="40000" y2="52400"/>
                        <a14:foregroundMark x1="40000" y1="52400" x2="39700" y2="50900"/>
                        <a14:foregroundMark x1="61100" y1="47900" x2="61100" y2="47900"/>
                        <a14:foregroundMark x1="56500" y1="44500" x2="54900" y2="52300"/>
                        <a14:foregroundMark x1="54900" y1="52300" x2="61400" y2="56800"/>
                        <a14:foregroundMark x1="61400" y1="56800" x2="69300" y2="57100"/>
                        <a14:foregroundMark x1="69300" y1="57100" x2="74800" y2="51200"/>
                        <a14:foregroundMark x1="74800" y1="51200" x2="72000" y2="43800"/>
                        <a14:foregroundMark x1="72000" y1="43800" x2="65000" y2="41700"/>
                        <a14:foregroundMark x1="65000" y1="41700" x2="58200" y2="44300"/>
                        <a14:foregroundMark x1="58200" y1="44300" x2="57400" y2="45100"/>
                        <a14:foregroundMark x1="60800" y1="44500" x2="55100" y2="49100"/>
                        <a14:foregroundMark x1="55100" y1="49100" x2="58500" y2="56400"/>
                        <a14:foregroundMark x1="58500" y1="56400" x2="66400" y2="58300"/>
                        <a14:foregroundMark x1="66400" y1="58300" x2="73200" y2="56400"/>
                        <a14:foregroundMark x1="73200" y1="56400" x2="76000" y2="49200"/>
                        <a14:foregroundMark x1="76000" y1="49200" x2="71300" y2="43800"/>
                        <a14:foregroundMark x1="71300" y1="43800" x2="63600" y2="42400"/>
                        <a14:foregroundMark x1="63600" y1="42400" x2="58500" y2="43900"/>
                        <a14:foregroundMark x1="64100" y1="45700" x2="62600" y2="52800"/>
                        <a14:foregroundMark x1="62600" y1="52800" x2="69600" y2="51300"/>
                        <a14:foregroundMark x1="69600" y1="51300" x2="65700" y2="45000"/>
                        <a14:foregroundMark x1="65700" y1="45000" x2="63000" y2="4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340" cy="82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8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3489594-71A8-42A0-B69D-F27374E873A8}"/>
              </a:ext>
            </a:extLst>
          </p:cNvPr>
          <p:cNvSpPr/>
          <p:nvPr/>
        </p:nvSpPr>
        <p:spPr>
          <a:xfrm>
            <a:off x="9086850" y="427406"/>
            <a:ext cx="4939393" cy="7336971"/>
          </a:xfrm>
          <a:prstGeom prst="rect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E3985D7-9A93-484E-9F87-A03BA89B690A}"/>
              </a:ext>
            </a:extLst>
          </p:cNvPr>
          <p:cNvCxnSpPr/>
          <p:nvPr/>
        </p:nvCxnSpPr>
        <p:spPr>
          <a:xfrm>
            <a:off x="9201150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8888EA16-DDFF-4ECD-88FE-9874C6C78B1A}"/>
              </a:ext>
            </a:extLst>
          </p:cNvPr>
          <p:cNvCxnSpPr/>
          <p:nvPr/>
        </p:nvCxnSpPr>
        <p:spPr>
          <a:xfrm>
            <a:off x="9636199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3B0DB882-813B-4808-9E7C-AA47718A3527}"/>
              </a:ext>
            </a:extLst>
          </p:cNvPr>
          <p:cNvCxnSpPr/>
          <p:nvPr/>
        </p:nvCxnSpPr>
        <p:spPr>
          <a:xfrm>
            <a:off x="10071691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FB7D7179-8B68-42EB-A9E2-3BFACCD57F62}"/>
              </a:ext>
            </a:extLst>
          </p:cNvPr>
          <p:cNvCxnSpPr/>
          <p:nvPr/>
        </p:nvCxnSpPr>
        <p:spPr>
          <a:xfrm>
            <a:off x="10506740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496518CA-6B1F-4592-B75E-3C13BAC8E97B}"/>
              </a:ext>
            </a:extLst>
          </p:cNvPr>
          <p:cNvCxnSpPr/>
          <p:nvPr/>
        </p:nvCxnSpPr>
        <p:spPr>
          <a:xfrm>
            <a:off x="10941789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12B2D171-8AFE-4A9E-A7DB-2A799036DB65}"/>
              </a:ext>
            </a:extLst>
          </p:cNvPr>
          <p:cNvCxnSpPr/>
          <p:nvPr/>
        </p:nvCxnSpPr>
        <p:spPr>
          <a:xfrm>
            <a:off x="11376838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FA2233C4-3994-4FE2-9F1F-BC33F608655C}"/>
              </a:ext>
            </a:extLst>
          </p:cNvPr>
          <p:cNvCxnSpPr/>
          <p:nvPr/>
        </p:nvCxnSpPr>
        <p:spPr>
          <a:xfrm>
            <a:off x="11811887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9C16C934-3D52-461E-85F8-AC65CFD987E8}"/>
              </a:ext>
            </a:extLst>
          </p:cNvPr>
          <p:cNvCxnSpPr/>
          <p:nvPr/>
        </p:nvCxnSpPr>
        <p:spPr>
          <a:xfrm>
            <a:off x="12246936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8D03970-B477-4A0F-A808-A23551CB1208}"/>
              </a:ext>
            </a:extLst>
          </p:cNvPr>
          <p:cNvSpPr/>
          <p:nvPr/>
        </p:nvSpPr>
        <p:spPr>
          <a:xfrm>
            <a:off x="9384435" y="1467293"/>
            <a:ext cx="3555387" cy="2357899"/>
          </a:xfrm>
          <a:prstGeom prst="rect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D610FD1-D0A3-4D7E-9BC3-63434172BD51}"/>
              </a:ext>
            </a:extLst>
          </p:cNvPr>
          <p:cNvSpPr/>
          <p:nvPr/>
        </p:nvSpPr>
        <p:spPr>
          <a:xfrm>
            <a:off x="9391650" y="4108220"/>
            <a:ext cx="3555387" cy="2357899"/>
          </a:xfrm>
          <a:prstGeom prst="rect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7F2CE5E-3727-481E-87E9-715FF0FB22BB}"/>
              </a:ext>
            </a:extLst>
          </p:cNvPr>
          <p:cNvSpPr/>
          <p:nvPr/>
        </p:nvSpPr>
        <p:spPr>
          <a:xfrm>
            <a:off x="9391650" y="6749147"/>
            <a:ext cx="3555387" cy="2357899"/>
          </a:xfrm>
          <a:prstGeom prst="rect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40CE5CE-1A1C-487E-AA85-4CD0D9D86A60}"/>
              </a:ext>
            </a:extLst>
          </p:cNvPr>
          <p:cNvSpPr/>
          <p:nvPr/>
        </p:nvSpPr>
        <p:spPr>
          <a:xfrm>
            <a:off x="9523007" y="2150188"/>
            <a:ext cx="3005913" cy="446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Take Medicine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D924B6FB-7673-4A6D-899A-720D48CFE45C}"/>
              </a:ext>
            </a:extLst>
          </p:cNvPr>
          <p:cNvSpPr/>
          <p:nvPr/>
        </p:nvSpPr>
        <p:spPr>
          <a:xfrm>
            <a:off x="9529874" y="2671183"/>
            <a:ext cx="3005913" cy="4465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Dinner with Alice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64738AC2-1697-4F57-821F-4B38C37BFD30}"/>
              </a:ext>
            </a:extLst>
          </p:cNvPr>
          <p:cNvSpPr/>
          <p:nvPr/>
        </p:nvSpPr>
        <p:spPr>
          <a:xfrm>
            <a:off x="9523007" y="4270672"/>
            <a:ext cx="3005913" cy="4465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Doctor’s Appointment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463BFEE-2912-437B-9B93-1677A1EB17AB}"/>
              </a:ext>
            </a:extLst>
          </p:cNvPr>
          <p:cNvSpPr/>
          <p:nvPr/>
        </p:nvSpPr>
        <p:spPr>
          <a:xfrm>
            <a:off x="9530222" y="5311152"/>
            <a:ext cx="3005913" cy="446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Take medicine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B537B1F1-08F4-40CF-ADF0-4E22ECD144B3}"/>
              </a:ext>
            </a:extLst>
          </p:cNvPr>
          <p:cNvSpPr/>
          <p:nvPr/>
        </p:nvSpPr>
        <p:spPr>
          <a:xfrm>
            <a:off x="9530222" y="5834817"/>
            <a:ext cx="3005913" cy="4465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Drop off Matthew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xmlns="" id="{EB0E10FC-B58E-4E2A-A107-BE50ADF1C036}"/>
              </a:ext>
            </a:extLst>
          </p:cNvPr>
          <p:cNvSpPr txBox="1">
            <a:spLocks/>
          </p:cNvSpPr>
          <p:nvPr/>
        </p:nvSpPr>
        <p:spPr>
          <a:xfrm>
            <a:off x="1261912" y="2241327"/>
            <a:ext cx="7392366" cy="334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Memory loss is a common problem with aging</a:t>
            </a:r>
          </a:p>
          <a:p>
            <a:r>
              <a:rPr lang="en-US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Reminders help both seniors and caretakers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E5B41193-AEDA-4458-87EB-0BF6D72766C6}"/>
              </a:ext>
            </a:extLst>
          </p:cNvPr>
          <p:cNvSpPr txBox="1">
            <a:spLocks/>
          </p:cNvSpPr>
          <p:nvPr/>
        </p:nvSpPr>
        <p:spPr>
          <a:xfrm>
            <a:off x="1206699" y="1173562"/>
            <a:ext cx="4278775" cy="106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Problem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CD66924-5195-46B0-8540-CF2F1AADF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400" y1="49500" x2="28400" y2="49500"/>
                        <a14:foregroundMark x1="29000" y1="42000" x2="29100" y2="49200"/>
                        <a14:foregroundMark x1="29100" y1="49200" x2="34900" y2="43700"/>
                        <a14:foregroundMark x1="34900" y1="43700" x2="27500" y2="44100"/>
                        <a14:foregroundMark x1="27500" y1="44100" x2="21400" y2="48700"/>
                        <a14:foregroundMark x1="21400" y1="48700" x2="22700" y2="56300"/>
                        <a14:foregroundMark x1="22700" y1="56300" x2="28800" y2="60000"/>
                        <a14:foregroundMark x1="28800" y1="60000" x2="37000" y2="61200"/>
                        <a14:foregroundMark x1="37000" y1="61200" x2="43600" y2="56600"/>
                        <a14:foregroundMark x1="43600" y1="56600" x2="43500" y2="48000"/>
                        <a14:foregroundMark x1="43500" y1="48000" x2="39400" y2="42400"/>
                        <a14:foregroundMark x1="39400" y1="42400" x2="32600" y2="38600"/>
                        <a14:foregroundMark x1="35400" y1="45600" x2="27700" y2="47300"/>
                        <a14:foregroundMark x1="27700" y1="47300" x2="25500" y2="54200"/>
                        <a14:foregroundMark x1="25500" y1="54200" x2="30600" y2="58900"/>
                        <a14:foregroundMark x1="30600" y1="58900" x2="37800" y2="56600"/>
                        <a14:foregroundMark x1="37800" y1="56600" x2="41100" y2="50000"/>
                        <a14:foregroundMark x1="41100" y1="50000" x2="35200" y2="45100"/>
                        <a14:foregroundMark x1="35200" y1="45100" x2="33400" y2="45300"/>
                        <a14:foregroundMark x1="27600" y1="45400" x2="26100" y2="52900"/>
                        <a14:foregroundMark x1="26100" y1="52900" x2="29400" y2="59500"/>
                        <a14:foregroundMark x1="29400" y1="59500" x2="36800" y2="61400"/>
                        <a14:foregroundMark x1="36800" y1="61400" x2="41800" y2="55300"/>
                        <a14:foregroundMark x1="41800" y1="55300" x2="41600" y2="47700"/>
                        <a14:foregroundMark x1="41600" y1="47700" x2="35000" y2="44300"/>
                        <a14:foregroundMark x1="35000" y1="44300" x2="27800" y2="44400"/>
                        <a14:foregroundMark x1="27800" y1="44400" x2="25100" y2="45700"/>
                        <a14:foregroundMark x1="27000" y1="47900" x2="24900" y2="54900"/>
                        <a14:foregroundMark x1="24900" y1="54900" x2="30000" y2="60300"/>
                        <a14:foregroundMark x1="30000" y1="60300" x2="37200" y2="60600"/>
                        <a14:foregroundMark x1="37200" y1="60600" x2="43300" y2="56800"/>
                        <a14:foregroundMark x1="43300" y1="56800" x2="43700" y2="48900"/>
                        <a14:foregroundMark x1="43700" y1="48900" x2="38500" y2="43900"/>
                        <a14:foregroundMark x1="38500" y1="43900" x2="31300" y2="43900"/>
                        <a14:foregroundMark x1="31300" y1="43900" x2="26100" y2="48100"/>
                        <a14:foregroundMark x1="53400" y1="42800" x2="51500" y2="50000"/>
                        <a14:foregroundMark x1="51500" y1="50000" x2="54400" y2="57000"/>
                        <a14:foregroundMark x1="54400" y1="57000" x2="60800" y2="61100"/>
                        <a14:foregroundMark x1="60800" y1="61100" x2="68200" y2="61900"/>
                        <a14:foregroundMark x1="68200" y1="61900" x2="74500" y2="57200"/>
                        <a14:foregroundMark x1="74500" y1="57200" x2="77800" y2="50400"/>
                        <a14:foregroundMark x1="77800" y1="50400" x2="77800" y2="43200"/>
                        <a14:foregroundMark x1="77800" y1="43200" x2="73500" y2="36600"/>
                        <a14:foregroundMark x1="73500" y1="36600" x2="65600" y2="36100"/>
                        <a14:foregroundMark x1="65600" y1="36100" x2="58500" y2="38000"/>
                        <a14:foregroundMark x1="58500" y1="38000" x2="53000" y2="42700"/>
                        <a14:foregroundMark x1="53000" y1="42700" x2="52700" y2="43300"/>
                        <a14:foregroundMark x1="41300" y1="54300" x2="39300" y2="47300"/>
                        <a14:foregroundMark x1="39300" y1="47300" x2="31800" y2="45000"/>
                        <a14:foregroundMark x1="31800" y1="45000" x2="24800" y2="46100"/>
                        <a14:foregroundMark x1="24800" y1="46100" x2="23400" y2="53100"/>
                        <a14:foregroundMark x1="23400" y1="53100" x2="28600" y2="59400"/>
                        <a14:foregroundMark x1="28600" y1="59400" x2="36400" y2="60500"/>
                        <a14:foregroundMark x1="36400" y1="60500" x2="41700" y2="55800"/>
                        <a14:foregroundMark x1="41700" y1="55800" x2="42500" y2="53500"/>
                        <a14:foregroundMark x1="40600" y1="52900" x2="35500" y2="47300"/>
                        <a14:foregroundMark x1="35500" y1="47300" x2="28000" y2="48600"/>
                        <a14:foregroundMark x1="28000" y1="48600" x2="26700" y2="56500"/>
                        <a14:foregroundMark x1="26700" y1="56500" x2="36000" y2="58200"/>
                        <a14:foregroundMark x1="36000" y1="58200" x2="40000" y2="52400"/>
                        <a14:foregroundMark x1="40000" y1="52400" x2="39700" y2="50900"/>
                        <a14:foregroundMark x1="61100" y1="47900" x2="61100" y2="47900"/>
                        <a14:foregroundMark x1="56500" y1="44500" x2="54900" y2="52300"/>
                        <a14:foregroundMark x1="54900" y1="52300" x2="61400" y2="56800"/>
                        <a14:foregroundMark x1="61400" y1="56800" x2="69300" y2="57100"/>
                        <a14:foregroundMark x1="69300" y1="57100" x2="74800" y2="51200"/>
                        <a14:foregroundMark x1="74800" y1="51200" x2="72000" y2="43800"/>
                        <a14:foregroundMark x1="72000" y1="43800" x2="65000" y2="41700"/>
                        <a14:foregroundMark x1="65000" y1="41700" x2="58200" y2="44300"/>
                        <a14:foregroundMark x1="58200" y1="44300" x2="57400" y2="45100"/>
                        <a14:foregroundMark x1="60800" y1="44500" x2="55100" y2="49100"/>
                        <a14:foregroundMark x1="55100" y1="49100" x2="58500" y2="56400"/>
                        <a14:foregroundMark x1="58500" y1="56400" x2="66400" y2="58300"/>
                        <a14:foregroundMark x1="66400" y1="58300" x2="73200" y2="56400"/>
                        <a14:foregroundMark x1="73200" y1="56400" x2="76000" y2="49200"/>
                        <a14:foregroundMark x1="76000" y1="49200" x2="71300" y2="43800"/>
                        <a14:foregroundMark x1="71300" y1="43800" x2="63600" y2="42400"/>
                        <a14:foregroundMark x1="63600" y1="42400" x2="58500" y2="43900"/>
                        <a14:foregroundMark x1="64100" y1="45700" x2="62600" y2="52800"/>
                        <a14:foregroundMark x1="62600" y1="52800" x2="69600" y2="51300"/>
                        <a14:foregroundMark x1="69600" y1="51300" x2="65700" y2="45000"/>
                        <a14:foregroundMark x1="65700" y1="45000" x2="63000" y2="4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340" cy="82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8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3489594-71A8-42A0-B69D-F27374E873A8}"/>
              </a:ext>
            </a:extLst>
          </p:cNvPr>
          <p:cNvSpPr/>
          <p:nvPr/>
        </p:nvSpPr>
        <p:spPr>
          <a:xfrm>
            <a:off x="9086850" y="427406"/>
            <a:ext cx="4939393" cy="7336971"/>
          </a:xfrm>
          <a:prstGeom prst="rect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E3985D7-9A93-484E-9F87-A03BA89B690A}"/>
              </a:ext>
            </a:extLst>
          </p:cNvPr>
          <p:cNvCxnSpPr/>
          <p:nvPr/>
        </p:nvCxnSpPr>
        <p:spPr>
          <a:xfrm>
            <a:off x="9201150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8888EA16-DDFF-4ECD-88FE-9874C6C78B1A}"/>
              </a:ext>
            </a:extLst>
          </p:cNvPr>
          <p:cNvCxnSpPr/>
          <p:nvPr/>
        </p:nvCxnSpPr>
        <p:spPr>
          <a:xfrm>
            <a:off x="9636199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3B0DB882-813B-4808-9E7C-AA47718A3527}"/>
              </a:ext>
            </a:extLst>
          </p:cNvPr>
          <p:cNvCxnSpPr/>
          <p:nvPr/>
        </p:nvCxnSpPr>
        <p:spPr>
          <a:xfrm>
            <a:off x="10071691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FB7D7179-8B68-42EB-A9E2-3BFACCD57F62}"/>
              </a:ext>
            </a:extLst>
          </p:cNvPr>
          <p:cNvCxnSpPr/>
          <p:nvPr/>
        </p:nvCxnSpPr>
        <p:spPr>
          <a:xfrm>
            <a:off x="10506740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496518CA-6B1F-4592-B75E-3C13BAC8E97B}"/>
              </a:ext>
            </a:extLst>
          </p:cNvPr>
          <p:cNvCxnSpPr/>
          <p:nvPr/>
        </p:nvCxnSpPr>
        <p:spPr>
          <a:xfrm>
            <a:off x="10941789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12B2D171-8AFE-4A9E-A7DB-2A799036DB65}"/>
              </a:ext>
            </a:extLst>
          </p:cNvPr>
          <p:cNvCxnSpPr/>
          <p:nvPr/>
        </p:nvCxnSpPr>
        <p:spPr>
          <a:xfrm>
            <a:off x="11376838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FA2233C4-3994-4FE2-9F1F-BC33F608655C}"/>
              </a:ext>
            </a:extLst>
          </p:cNvPr>
          <p:cNvCxnSpPr/>
          <p:nvPr/>
        </p:nvCxnSpPr>
        <p:spPr>
          <a:xfrm>
            <a:off x="11811887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9C16C934-3D52-461E-85F8-AC65CFD987E8}"/>
              </a:ext>
            </a:extLst>
          </p:cNvPr>
          <p:cNvCxnSpPr/>
          <p:nvPr/>
        </p:nvCxnSpPr>
        <p:spPr>
          <a:xfrm>
            <a:off x="12246936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8D03970-B477-4A0F-A808-A23551CB1208}"/>
              </a:ext>
            </a:extLst>
          </p:cNvPr>
          <p:cNvSpPr/>
          <p:nvPr/>
        </p:nvSpPr>
        <p:spPr>
          <a:xfrm>
            <a:off x="9384435" y="1467293"/>
            <a:ext cx="3555387" cy="2357899"/>
          </a:xfrm>
          <a:prstGeom prst="rect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D610FD1-D0A3-4D7E-9BC3-63434172BD51}"/>
              </a:ext>
            </a:extLst>
          </p:cNvPr>
          <p:cNvSpPr/>
          <p:nvPr/>
        </p:nvSpPr>
        <p:spPr>
          <a:xfrm>
            <a:off x="9391650" y="4108220"/>
            <a:ext cx="3555387" cy="2357899"/>
          </a:xfrm>
          <a:prstGeom prst="rect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7F2CE5E-3727-481E-87E9-715FF0FB22BB}"/>
              </a:ext>
            </a:extLst>
          </p:cNvPr>
          <p:cNvSpPr/>
          <p:nvPr/>
        </p:nvSpPr>
        <p:spPr>
          <a:xfrm>
            <a:off x="9391650" y="6749147"/>
            <a:ext cx="3555387" cy="2357899"/>
          </a:xfrm>
          <a:prstGeom prst="rect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40CE5CE-1A1C-487E-AA85-4CD0D9D86A60}"/>
              </a:ext>
            </a:extLst>
          </p:cNvPr>
          <p:cNvSpPr/>
          <p:nvPr/>
        </p:nvSpPr>
        <p:spPr>
          <a:xfrm>
            <a:off x="9523007" y="2150188"/>
            <a:ext cx="3005913" cy="446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Take Medicine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64738AC2-1697-4F57-821F-4B38C37BFD30}"/>
              </a:ext>
            </a:extLst>
          </p:cNvPr>
          <p:cNvSpPr/>
          <p:nvPr/>
        </p:nvSpPr>
        <p:spPr>
          <a:xfrm>
            <a:off x="9523007" y="4270672"/>
            <a:ext cx="3005913" cy="4465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Doctor’s Appointment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463BFEE-2912-437B-9B93-1677A1EB17AB}"/>
              </a:ext>
            </a:extLst>
          </p:cNvPr>
          <p:cNvSpPr/>
          <p:nvPr/>
        </p:nvSpPr>
        <p:spPr>
          <a:xfrm>
            <a:off x="9530222" y="5311152"/>
            <a:ext cx="3005913" cy="446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Take medicine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xmlns="" id="{B37CC724-B9A3-4611-97F9-6E3BCF42A4B2}"/>
              </a:ext>
            </a:extLst>
          </p:cNvPr>
          <p:cNvSpPr txBox="1">
            <a:spLocks/>
          </p:cNvSpPr>
          <p:nvPr/>
        </p:nvSpPr>
        <p:spPr>
          <a:xfrm>
            <a:off x="1261912" y="2241327"/>
            <a:ext cx="7392366" cy="334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Memory loss is a common problem with aging</a:t>
            </a:r>
          </a:p>
          <a:p>
            <a:r>
              <a:rPr lang="en-US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Reminders help both seniors and caretakers</a:t>
            </a:r>
          </a:p>
          <a:p>
            <a:r>
              <a:rPr lang="en-US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Forgetting to set up reminders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481B14F8-2243-435A-86C9-B8022B4F5A5D}"/>
              </a:ext>
            </a:extLst>
          </p:cNvPr>
          <p:cNvSpPr txBox="1">
            <a:spLocks/>
          </p:cNvSpPr>
          <p:nvPr/>
        </p:nvSpPr>
        <p:spPr>
          <a:xfrm>
            <a:off x="1206699" y="1173562"/>
            <a:ext cx="4278775" cy="106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Problem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EB6001D-B57B-46BE-AEA6-98D3B8F1E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400" y1="49500" x2="28400" y2="49500"/>
                        <a14:foregroundMark x1="29000" y1="42000" x2="29100" y2="49200"/>
                        <a14:foregroundMark x1="29100" y1="49200" x2="34900" y2="43700"/>
                        <a14:foregroundMark x1="34900" y1="43700" x2="27500" y2="44100"/>
                        <a14:foregroundMark x1="27500" y1="44100" x2="21400" y2="48700"/>
                        <a14:foregroundMark x1="21400" y1="48700" x2="22700" y2="56300"/>
                        <a14:foregroundMark x1="22700" y1="56300" x2="28800" y2="60000"/>
                        <a14:foregroundMark x1="28800" y1="60000" x2="37000" y2="61200"/>
                        <a14:foregroundMark x1="37000" y1="61200" x2="43600" y2="56600"/>
                        <a14:foregroundMark x1="43600" y1="56600" x2="43500" y2="48000"/>
                        <a14:foregroundMark x1="43500" y1="48000" x2="39400" y2="42400"/>
                        <a14:foregroundMark x1="39400" y1="42400" x2="32600" y2="38600"/>
                        <a14:foregroundMark x1="35400" y1="45600" x2="27700" y2="47300"/>
                        <a14:foregroundMark x1="27700" y1="47300" x2="25500" y2="54200"/>
                        <a14:foregroundMark x1="25500" y1="54200" x2="30600" y2="58900"/>
                        <a14:foregroundMark x1="30600" y1="58900" x2="37800" y2="56600"/>
                        <a14:foregroundMark x1="37800" y1="56600" x2="41100" y2="50000"/>
                        <a14:foregroundMark x1="41100" y1="50000" x2="35200" y2="45100"/>
                        <a14:foregroundMark x1="35200" y1="45100" x2="33400" y2="45300"/>
                        <a14:foregroundMark x1="27600" y1="45400" x2="26100" y2="52900"/>
                        <a14:foregroundMark x1="26100" y1="52900" x2="29400" y2="59500"/>
                        <a14:foregroundMark x1="29400" y1="59500" x2="36800" y2="61400"/>
                        <a14:foregroundMark x1="36800" y1="61400" x2="41800" y2="55300"/>
                        <a14:foregroundMark x1="41800" y1="55300" x2="41600" y2="47700"/>
                        <a14:foregroundMark x1="41600" y1="47700" x2="35000" y2="44300"/>
                        <a14:foregroundMark x1="35000" y1="44300" x2="27800" y2="44400"/>
                        <a14:foregroundMark x1="27800" y1="44400" x2="25100" y2="45700"/>
                        <a14:foregroundMark x1="27000" y1="47900" x2="24900" y2="54900"/>
                        <a14:foregroundMark x1="24900" y1="54900" x2="30000" y2="60300"/>
                        <a14:foregroundMark x1="30000" y1="60300" x2="37200" y2="60600"/>
                        <a14:foregroundMark x1="37200" y1="60600" x2="43300" y2="56800"/>
                        <a14:foregroundMark x1="43300" y1="56800" x2="43700" y2="48900"/>
                        <a14:foregroundMark x1="43700" y1="48900" x2="38500" y2="43900"/>
                        <a14:foregroundMark x1="38500" y1="43900" x2="31300" y2="43900"/>
                        <a14:foregroundMark x1="31300" y1="43900" x2="26100" y2="48100"/>
                        <a14:foregroundMark x1="53400" y1="42800" x2="51500" y2="50000"/>
                        <a14:foregroundMark x1="51500" y1="50000" x2="54400" y2="57000"/>
                        <a14:foregroundMark x1="54400" y1="57000" x2="60800" y2="61100"/>
                        <a14:foregroundMark x1="60800" y1="61100" x2="68200" y2="61900"/>
                        <a14:foregroundMark x1="68200" y1="61900" x2="74500" y2="57200"/>
                        <a14:foregroundMark x1="74500" y1="57200" x2="77800" y2="50400"/>
                        <a14:foregroundMark x1="77800" y1="50400" x2="77800" y2="43200"/>
                        <a14:foregroundMark x1="77800" y1="43200" x2="73500" y2="36600"/>
                        <a14:foregroundMark x1="73500" y1="36600" x2="65600" y2="36100"/>
                        <a14:foregroundMark x1="65600" y1="36100" x2="58500" y2="38000"/>
                        <a14:foregroundMark x1="58500" y1="38000" x2="53000" y2="42700"/>
                        <a14:foregroundMark x1="53000" y1="42700" x2="52700" y2="43300"/>
                        <a14:foregroundMark x1="41300" y1="54300" x2="39300" y2="47300"/>
                        <a14:foregroundMark x1="39300" y1="47300" x2="31800" y2="45000"/>
                        <a14:foregroundMark x1="31800" y1="45000" x2="24800" y2="46100"/>
                        <a14:foregroundMark x1="24800" y1="46100" x2="23400" y2="53100"/>
                        <a14:foregroundMark x1="23400" y1="53100" x2="28600" y2="59400"/>
                        <a14:foregroundMark x1="28600" y1="59400" x2="36400" y2="60500"/>
                        <a14:foregroundMark x1="36400" y1="60500" x2="41700" y2="55800"/>
                        <a14:foregroundMark x1="41700" y1="55800" x2="42500" y2="53500"/>
                        <a14:foregroundMark x1="40600" y1="52900" x2="35500" y2="47300"/>
                        <a14:foregroundMark x1="35500" y1="47300" x2="28000" y2="48600"/>
                        <a14:foregroundMark x1="28000" y1="48600" x2="26700" y2="56500"/>
                        <a14:foregroundMark x1="26700" y1="56500" x2="36000" y2="58200"/>
                        <a14:foregroundMark x1="36000" y1="58200" x2="40000" y2="52400"/>
                        <a14:foregroundMark x1="40000" y1="52400" x2="39700" y2="50900"/>
                        <a14:foregroundMark x1="61100" y1="47900" x2="61100" y2="47900"/>
                        <a14:foregroundMark x1="56500" y1="44500" x2="54900" y2="52300"/>
                        <a14:foregroundMark x1="54900" y1="52300" x2="61400" y2="56800"/>
                        <a14:foregroundMark x1="61400" y1="56800" x2="69300" y2="57100"/>
                        <a14:foregroundMark x1="69300" y1="57100" x2="74800" y2="51200"/>
                        <a14:foregroundMark x1="74800" y1="51200" x2="72000" y2="43800"/>
                        <a14:foregroundMark x1="72000" y1="43800" x2="65000" y2="41700"/>
                        <a14:foregroundMark x1="65000" y1="41700" x2="58200" y2="44300"/>
                        <a14:foregroundMark x1="58200" y1="44300" x2="57400" y2="45100"/>
                        <a14:foregroundMark x1="60800" y1="44500" x2="55100" y2="49100"/>
                        <a14:foregroundMark x1="55100" y1="49100" x2="58500" y2="56400"/>
                        <a14:foregroundMark x1="58500" y1="56400" x2="66400" y2="58300"/>
                        <a14:foregroundMark x1="66400" y1="58300" x2="73200" y2="56400"/>
                        <a14:foregroundMark x1="73200" y1="56400" x2="76000" y2="49200"/>
                        <a14:foregroundMark x1="76000" y1="49200" x2="71300" y2="43800"/>
                        <a14:foregroundMark x1="71300" y1="43800" x2="63600" y2="42400"/>
                        <a14:foregroundMark x1="63600" y1="42400" x2="58500" y2="43900"/>
                        <a14:foregroundMark x1="64100" y1="45700" x2="62600" y2="52800"/>
                        <a14:foregroundMark x1="62600" y1="52800" x2="69600" y2="51300"/>
                        <a14:foregroundMark x1="69600" y1="51300" x2="65700" y2="45000"/>
                        <a14:foregroundMark x1="65700" y1="45000" x2="63000" y2="4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340" cy="82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9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3489594-71A8-42A0-B69D-F27374E873A8}"/>
              </a:ext>
            </a:extLst>
          </p:cNvPr>
          <p:cNvSpPr/>
          <p:nvPr/>
        </p:nvSpPr>
        <p:spPr>
          <a:xfrm>
            <a:off x="9086850" y="427406"/>
            <a:ext cx="4939393" cy="7336971"/>
          </a:xfrm>
          <a:prstGeom prst="rect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E3985D7-9A93-484E-9F87-A03BA89B690A}"/>
              </a:ext>
            </a:extLst>
          </p:cNvPr>
          <p:cNvCxnSpPr/>
          <p:nvPr/>
        </p:nvCxnSpPr>
        <p:spPr>
          <a:xfrm>
            <a:off x="9201150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8888EA16-DDFF-4ECD-88FE-9874C6C78B1A}"/>
              </a:ext>
            </a:extLst>
          </p:cNvPr>
          <p:cNvCxnSpPr/>
          <p:nvPr/>
        </p:nvCxnSpPr>
        <p:spPr>
          <a:xfrm>
            <a:off x="9636199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3B0DB882-813B-4808-9E7C-AA47718A3527}"/>
              </a:ext>
            </a:extLst>
          </p:cNvPr>
          <p:cNvCxnSpPr/>
          <p:nvPr/>
        </p:nvCxnSpPr>
        <p:spPr>
          <a:xfrm>
            <a:off x="10071691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FB7D7179-8B68-42EB-A9E2-3BFACCD57F62}"/>
              </a:ext>
            </a:extLst>
          </p:cNvPr>
          <p:cNvCxnSpPr/>
          <p:nvPr/>
        </p:nvCxnSpPr>
        <p:spPr>
          <a:xfrm>
            <a:off x="10506740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496518CA-6B1F-4592-B75E-3C13BAC8E97B}"/>
              </a:ext>
            </a:extLst>
          </p:cNvPr>
          <p:cNvCxnSpPr/>
          <p:nvPr/>
        </p:nvCxnSpPr>
        <p:spPr>
          <a:xfrm>
            <a:off x="10941789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12B2D171-8AFE-4A9E-A7DB-2A799036DB65}"/>
              </a:ext>
            </a:extLst>
          </p:cNvPr>
          <p:cNvCxnSpPr/>
          <p:nvPr/>
        </p:nvCxnSpPr>
        <p:spPr>
          <a:xfrm>
            <a:off x="11376838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FA2233C4-3994-4FE2-9F1F-BC33F608655C}"/>
              </a:ext>
            </a:extLst>
          </p:cNvPr>
          <p:cNvCxnSpPr/>
          <p:nvPr/>
        </p:nvCxnSpPr>
        <p:spPr>
          <a:xfrm>
            <a:off x="11811887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9C16C934-3D52-461E-85F8-AC65CFD987E8}"/>
              </a:ext>
            </a:extLst>
          </p:cNvPr>
          <p:cNvCxnSpPr/>
          <p:nvPr/>
        </p:nvCxnSpPr>
        <p:spPr>
          <a:xfrm>
            <a:off x="12246936" y="144378"/>
            <a:ext cx="190500" cy="51435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8D03970-B477-4A0F-A808-A23551CB1208}"/>
              </a:ext>
            </a:extLst>
          </p:cNvPr>
          <p:cNvSpPr/>
          <p:nvPr/>
        </p:nvSpPr>
        <p:spPr>
          <a:xfrm>
            <a:off x="9384435" y="1467293"/>
            <a:ext cx="3555387" cy="2357899"/>
          </a:xfrm>
          <a:prstGeom prst="rect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D610FD1-D0A3-4D7E-9BC3-63434172BD51}"/>
              </a:ext>
            </a:extLst>
          </p:cNvPr>
          <p:cNvSpPr/>
          <p:nvPr/>
        </p:nvSpPr>
        <p:spPr>
          <a:xfrm>
            <a:off x="9391650" y="4108220"/>
            <a:ext cx="3555387" cy="2357899"/>
          </a:xfrm>
          <a:prstGeom prst="rect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7F2CE5E-3727-481E-87E9-715FF0FB22BB}"/>
              </a:ext>
            </a:extLst>
          </p:cNvPr>
          <p:cNvSpPr/>
          <p:nvPr/>
        </p:nvSpPr>
        <p:spPr>
          <a:xfrm>
            <a:off x="9391650" y="6749147"/>
            <a:ext cx="3555387" cy="2357899"/>
          </a:xfrm>
          <a:prstGeom prst="rect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40CE5CE-1A1C-487E-AA85-4CD0D9D86A60}"/>
              </a:ext>
            </a:extLst>
          </p:cNvPr>
          <p:cNvSpPr/>
          <p:nvPr/>
        </p:nvSpPr>
        <p:spPr>
          <a:xfrm>
            <a:off x="9523007" y="2150188"/>
            <a:ext cx="3005913" cy="446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Take Medicine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463BFEE-2912-437B-9B93-1677A1EB17AB}"/>
              </a:ext>
            </a:extLst>
          </p:cNvPr>
          <p:cNvSpPr/>
          <p:nvPr/>
        </p:nvSpPr>
        <p:spPr>
          <a:xfrm>
            <a:off x="9530222" y="5311152"/>
            <a:ext cx="3005913" cy="446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Take medicine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xmlns="" id="{5290EE1F-CD7B-4469-A3AC-3B97F0BF9AD6}"/>
              </a:ext>
            </a:extLst>
          </p:cNvPr>
          <p:cNvSpPr txBox="1">
            <a:spLocks/>
          </p:cNvSpPr>
          <p:nvPr/>
        </p:nvSpPr>
        <p:spPr>
          <a:xfrm>
            <a:off x="1261912" y="2241327"/>
            <a:ext cx="7392366" cy="334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Memory loss is a common problem with aging</a:t>
            </a:r>
          </a:p>
          <a:p>
            <a:r>
              <a:rPr lang="en-US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Reminders help both seniors and caretakers</a:t>
            </a:r>
          </a:p>
          <a:p>
            <a:r>
              <a:rPr lang="en-US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Forgetting to set up reminders</a:t>
            </a:r>
          </a:p>
          <a:p>
            <a:r>
              <a:rPr lang="en-US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Difficult to learn new behavior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9E52CF8E-9F6A-4C15-B516-FD1C5B82FC64}"/>
              </a:ext>
            </a:extLst>
          </p:cNvPr>
          <p:cNvSpPr txBox="1">
            <a:spLocks/>
          </p:cNvSpPr>
          <p:nvPr/>
        </p:nvSpPr>
        <p:spPr>
          <a:xfrm>
            <a:off x="1206699" y="1173562"/>
            <a:ext cx="4278775" cy="106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Problem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98E945F-A6F6-4CC5-96A9-2E962EC40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400" y1="49500" x2="28400" y2="49500"/>
                        <a14:foregroundMark x1="29000" y1="42000" x2="29100" y2="49200"/>
                        <a14:foregroundMark x1="29100" y1="49200" x2="34900" y2="43700"/>
                        <a14:foregroundMark x1="34900" y1="43700" x2="27500" y2="44100"/>
                        <a14:foregroundMark x1="27500" y1="44100" x2="21400" y2="48700"/>
                        <a14:foregroundMark x1="21400" y1="48700" x2="22700" y2="56300"/>
                        <a14:foregroundMark x1="22700" y1="56300" x2="28800" y2="60000"/>
                        <a14:foregroundMark x1="28800" y1="60000" x2="37000" y2="61200"/>
                        <a14:foregroundMark x1="37000" y1="61200" x2="43600" y2="56600"/>
                        <a14:foregroundMark x1="43600" y1="56600" x2="43500" y2="48000"/>
                        <a14:foregroundMark x1="43500" y1="48000" x2="39400" y2="42400"/>
                        <a14:foregroundMark x1="39400" y1="42400" x2="32600" y2="38600"/>
                        <a14:foregroundMark x1="35400" y1="45600" x2="27700" y2="47300"/>
                        <a14:foregroundMark x1="27700" y1="47300" x2="25500" y2="54200"/>
                        <a14:foregroundMark x1="25500" y1="54200" x2="30600" y2="58900"/>
                        <a14:foregroundMark x1="30600" y1="58900" x2="37800" y2="56600"/>
                        <a14:foregroundMark x1="37800" y1="56600" x2="41100" y2="50000"/>
                        <a14:foregroundMark x1="41100" y1="50000" x2="35200" y2="45100"/>
                        <a14:foregroundMark x1="35200" y1="45100" x2="33400" y2="45300"/>
                        <a14:foregroundMark x1="27600" y1="45400" x2="26100" y2="52900"/>
                        <a14:foregroundMark x1="26100" y1="52900" x2="29400" y2="59500"/>
                        <a14:foregroundMark x1="29400" y1="59500" x2="36800" y2="61400"/>
                        <a14:foregroundMark x1="36800" y1="61400" x2="41800" y2="55300"/>
                        <a14:foregroundMark x1="41800" y1="55300" x2="41600" y2="47700"/>
                        <a14:foregroundMark x1="41600" y1="47700" x2="35000" y2="44300"/>
                        <a14:foregroundMark x1="35000" y1="44300" x2="27800" y2="44400"/>
                        <a14:foregroundMark x1="27800" y1="44400" x2="25100" y2="45700"/>
                        <a14:foregroundMark x1="27000" y1="47900" x2="24900" y2="54900"/>
                        <a14:foregroundMark x1="24900" y1="54900" x2="30000" y2="60300"/>
                        <a14:foregroundMark x1="30000" y1="60300" x2="37200" y2="60600"/>
                        <a14:foregroundMark x1="37200" y1="60600" x2="43300" y2="56800"/>
                        <a14:foregroundMark x1="43300" y1="56800" x2="43700" y2="48900"/>
                        <a14:foregroundMark x1="43700" y1="48900" x2="38500" y2="43900"/>
                        <a14:foregroundMark x1="38500" y1="43900" x2="31300" y2="43900"/>
                        <a14:foregroundMark x1="31300" y1="43900" x2="26100" y2="48100"/>
                        <a14:foregroundMark x1="53400" y1="42800" x2="51500" y2="50000"/>
                        <a14:foregroundMark x1="51500" y1="50000" x2="54400" y2="57000"/>
                        <a14:foregroundMark x1="54400" y1="57000" x2="60800" y2="61100"/>
                        <a14:foregroundMark x1="60800" y1="61100" x2="68200" y2="61900"/>
                        <a14:foregroundMark x1="68200" y1="61900" x2="74500" y2="57200"/>
                        <a14:foregroundMark x1="74500" y1="57200" x2="77800" y2="50400"/>
                        <a14:foregroundMark x1="77800" y1="50400" x2="77800" y2="43200"/>
                        <a14:foregroundMark x1="77800" y1="43200" x2="73500" y2="36600"/>
                        <a14:foregroundMark x1="73500" y1="36600" x2="65600" y2="36100"/>
                        <a14:foregroundMark x1="65600" y1="36100" x2="58500" y2="38000"/>
                        <a14:foregroundMark x1="58500" y1="38000" x2="53000" y2="42700"/>
                        <a14:foregroundMark x1="53000" y1="42700" x2="52700" y2="43300"/>
                        <a14:foregroundMark x1="41300" y1="54300" x2="39300" y2="47300"/>
                        <a14:foregroundMark x1="39300" y1="47300" x2="31800" y2="45000"/>
                        <a14:foregroundMark x1="31800" y1="45000" x2="24800" y2="46100"/>
                        <a14:foregroundMark x1="24800" y1="46100" x2="23400" y2="53100"/>
                        <a14:foregroundMark x1="23400" y1="53100" x2="28600" y2="59400"/>
                        <a14:foregroundMark x1="28600" y1="59400" x2="36400" y2="60500"/>
                        <a14:foregroundMark x1="36400" y1="60500" x2="41700" y2="55800"/>
                        <a14:foregroundMark x1="41700" y1="55800" x2="42500" y2="53500"/>
                        <a14:foregroundMark x1="40600" y1="52900" x2="35500" y2="47300"/>
                        <a14:foregroundMark x1="35500" y1="47300" x2="28000" y2="48600"/>
                        <a14:foregroundMark x1="28000" y1="48600" x2="26700" y2="56500"/>
                        <a14:foregroundMark x1="26700" y1="56500" x2="36000" y2="58200"/>
                        <a14:foregroundMark x1="36000" y1="58200" x2="40000" y2="52400"/>
                        <a14:foregroundMark x1="40000" y1="52400" x2="39700" y2="50900"/>
                        <a14:foregroundMark x1="61100" y1="47900" x2="61100" y2="47900"/>
                        <a14:foregroundMark x1="56500" y1="44500" x2="54900" y2="52300"/>
                        <a14:foregroundMark x1="54900" y1="52300" x2="61400" y2="56800"/>
                        <a14:foregroundMark x1="61400" y1="56800" x2="69300" y2="57100"/>
                        <a14:foregroundMark x1="69300" y1="57100" x2="74800" y2="51200"/>
                        <a14:foregroundMark x1="74800" y1="51200" x2="72000" y2="43800"/>
                        <a14:foregroundMark x1="72000" y1="43800" x2="65000" y2="41700"/>
                        <a14:foregroundMark x1="65000" y1="41700" x2="58200" y2="44300"/>
                        <a14:foregroundMark x1="58200" y1="44300" x2="57400" y2="45100"/>
                        <a14:foregroundMark x1="60800" y1="44500" x2="55100" y2="49100"/>
                        <a14:foregroundMark x1="55100" y1="49100" x2="58500" y2="56400"/>
                        <a14:foregroundMark x1="58500" y1="56400" x2="66400" y2="58300"/>
                        <a14:foregroundMark x1="66400" y1="58300" x2="73200" y2="56400"/>
                        <a14:foregroundMark x1="73200" y1="56400" x2="76000" y2="49200"/>
                        <a14:foregroundMark x1="76000" y1="49200" x2="71300" y2="43800"/>
                        <a14:foregroundMark x1="71300" y1="43800" x2="63600" y2="42400"/>
                        <a14:foregroundMark x1="63600" y1="42400" x2="58500" y2="43900"/>
                        <a14:foregroundMark x1="64100" y1="45700" x2="62600" y2="52800"/>
                        <a14:foregroundMark x1="62600" y1="52800" x2="69600" y2="51300"/>
                        <a14:foregroundMark x1="69600" y1="51300" x2="65700" y2="45000"/>
                        <a14:foregroundMark x1="65700" y1="45000" x2="63000" y2="4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340" cy="82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3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207FA15-DEFB-4609-BC50-F2F57F5EDE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A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xmlns="" id="{F30757A1-C928-40C8-A916-718ABE579FC6}"/>
              </a:ext>
            </a:extLst>
          </p:cNvPr>
          <p:cNvSpPr txBox="1">
            <a:spLocks/>
          </p:cNvSpPr>
          <p:nvPr/>
        </p:nvSpPr>
        <p:spPr>
          <a:xfrm>
            <a:off x="1261912" y="2241327"/>
            <a:ext cx="7392366" cy="334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Memory loss is a common problem with aging</a:t>
            </a:r>
          </a:p>
          <a:p>
            <a:r>
              <a:rPr lang="en-US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Reminders help both seniors and caretakers</a:t>
            </a:r>
          </a:p>
          <a:p>
            <a:r>
              <a:rPr lang="en-US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Forgetting to set up reminders</a:t>
            </a:r>
          </a:p>
          <a:p>
            <a:r>
              <a:rPr lang="en-US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Difficult to learn new behavior</a:t>
            </a:r>
          </a:p>
          <a:p>
            <a:r>
              <a:rPr lang="en-US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Broad solution ineffective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xmlns="" id="{5BD937F7-12E0-43D7-BE5F-8A7199302457}"/>
              </a:ext>
            </a:extLst>
          </p:cNvPr>
          <p:cNvSpPr txBox="1">
            <a:spLocks/>
          </p:cNvSpPr>
          <p:nvPr/>
        </p:nvSpPr>
        <p:spPr>
          <a:xfrm>
            <a:off x="1206699" y="1173562"/>
            <a:ext cx="4278775" cy="106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Problem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6C8CF83-F65B-4505-AAE9-986FC3E04FD9}"/>
              </a:ext>
            </a:extLst>
          </p:cNvPr>
          <p:cNvGrpSpPr/>
          <p:nvPr/>
        </p:nvGrpSpPr>
        <p:grpSpPr>
          <a:xfrm>
            <a:off x="9086850" y="144378"/>
            <a:ext cx="4939393" cy="8962668"/>
            <a:chOff x="9086850" y="144378"/>
            <a:chExt cx="4939393" cy="8962668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33D73E91-E8E7-4ED4-B18D-ECC0942DB574}"/>
                </a:ext>
              </a:extLst>
            </p:cNvPr>
            <p:cNvSpPr/>
            <p:nvPr/>
          </p:nvSpPr>
          <p:spPr>
            <a:xfrm>
              <a:off x="9086850" y="427406"/>
              <a:ext cx="4939393" cy="7336971"/>
            </a:xfrm>
            <a:prstGeom prst="rect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58F5057C-493C-4051-B310-547C6923877A}"/>
                </a:ext>
              </a:extLst>
            </p:cNvPr>
            <p:cNvCxnSpPr/>
            <p:nvPr/>
          </p:nvCxnSpPr>
          <p:spPr>
            <a:xfrm>
              <a:off x="9201150" y="144378"/>
              <a:ext cx="190500" cy="514350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593798EF-C2B8-4B69-B8A0-F1BFB9F77D00}"/>
                </a:ext>
              </a:extLst>
            </p:cNvPr>
            <p:cNvCxnSpPr/>
            <p:nvPr/>
          </p:nvCxnSpPr>
          <p:spPr>
            <a:xfrm>
              <a:off x="9636199" y="144378"/>
              <a:ext cx="190500" cy="514350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1BA20576-BC9A-4F04-8C2E-C277ADD5F271}"/>
                </a:ext>
              </a:extLst>
            </p:cNvPr>
            <p:cNvCxnSpPr/>
            <p:nvPr/>
          </p:nvCxnSpPr>
          <p:spPr>
            <a:xfrm>
              <a:off x="10071691" y="144378"/>
              <a:ext cx="190500" cy="514350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4CB86CEC-7B4F-419A-8F02-D60B21C9948A}"/>
                </a:ext>
              </a:extLst>
            </p:cNvPr>
            <p:cNvCxnSpPr/>
            <p:nvPr/>
          </p:nvCxnSpPr>
          <p:spPr>
            <a:xfrm>
              <a:off x="10506740" y="144378"/>
              <a:ext cx="190500" cy="514350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256ADC74-D33F-4728-A232-9731DADB8D11}"/>
                </a:ext>
              </a:extLst>
            </p:cNvPr>
            <p:cNvCxnSpPr/>
            <p:nvPr/>
          </p:nvCxnSpPr>
          <p:spPr>
            <a:xfrm>
              <a:off x="10941789" y="144378"/>
              <a:ext cx="190500" cy="514350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F5903AB3-00EE-4D61-90A2-FF3B46402BBB}"/>
                </a:ext>
              </a:extLst>
            </p:cNvPr>
            <p:cNvCxnSpPr/>
            <p:nvPr/>
          </p:nvCxnSpPr>
          <p:spPr>
            <a:xfrm>
              <a:off x="11376838" y="144378"/>
              <a:ext cx="190500" cy="514350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C83E1D68-68B2-4F4C-B6CB-72BC74CAF41C}"/>
                </a:ext>
              </a:extLst>
            </p:cNvPr>
            <p:cNvCxnSpPr/>
            <p:nvPr/>
          </p:nvCxnSpPr>
          <p:spPr>
            <a:xfrm>
              <a:off x="11811887" y="144378"/>
              <a:ext cx="190500" cy="514350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D5D88B96-9A97-417D-8D40-A1EC529004D3}"/>
                </a:ext>
              </a:extLst>
            </p:cNvPr>
            <p:cNvCxnSpPr/>
            <p:nvPr/>
          </p:nvCxnSpPr>
          <p:spPr>
            <a:xfrm>
              <a:off x="12246936" y="144378"/>
              <a:ext cx="190500" cy="514350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ABDBE953-F62D-42BA-96FC-95691FD937A4}"/>
                </a:ext>
              </a:extLst>
            </p:cNvPr>
            <p:cNvSpPr/>
            <p:nvPr/>
          </p:nvSpPr>
          <p:spPr>
            <a:xfrm>
              <a:off x="9384435" y="1467293"/>
              <a:ext cx="3555387" cy="2357899"/>
            </a:xfrm>
            <a:prstGeom prst="rect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A47CB6B6-8183-444D-9AAC-B2A1B688CC16}"/>
                </a:ext>
              </a:extLst>
            </p:cNvPr>
            <p:cNvSpPr/>
            <p:nvPr/>
          </p:nvSpPr>
          <p:spPr>
            <a:xfrm>
              <a:off x="9391650" y="4108220"/>
              <a:ext cx="3555387" cy="2357899"/>
            </a:xfrm>
            <a:prstGeom prst="rect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0A6BED6A-2F89-4CE6-AC36-BFF2DEB924FE}"/>
                </a:ext>
              </a:extLst>
            </p:cNvPr>
            <p:cNvSpPr/>
            <p:nvPr/>
          </p:nvSpPr>
          <p:spPr>
            <a:xfrm>
              <a:off x="9391650" y="6749147"/>
              <a:ext cx="3555387" cy="2357899"/>
            </a:xfrm>
            <a:prstGeom prst="rect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15649A8-BFCE-4357-9F76-24ED6C033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400" y1="49500" x2="28400" y2="49500"/>
                        <a14:foregroundMark x1="29000" y1="42000" x2="29100" y2="49200"/>
                        <a14:foregroundMark x1="29100" y1="49200" x2="34900" y2="43700"/>
                        <a14:foregroundMark x1="34900" y1="43700" x2="27500" y2="44100"/>
                        <a14:foregroundMark x1="27500" y1="44100" x2="21400" y2="48700"/>
                        <a14:foregroundMark x1="21400" y1="48700" x2="22700" y2="56300"/>
                        <a14:foregroundMark x1="22700" y1="56300" x2="28800" y2="60000"/>
                        <a14:foregroundMark x1="28800" y1="60000" x2="37000" y2="61200"/>
                        <a14:foregroundMark x1="37000" y1="61200" x2="43600" y2="56600"/>
                        <a14:foregroundMark x1="43600" y1="56600" x2="43500" y2="48000"/>
                        <a14:foregroundMark x1="43500" y1="48000" x2="39400" y2="42400"/>
                        <a14:foregroundMark x1="39400" y1="42400" x2="32600" y2="38600"/>
                        <a14:foregroundMark x1="35400" y1="45600" x2="27700" y2="47300"/>
                        <a14:foregroundMark x1="27700" y1="47300" x2="25500" y2="54200"/>
                        <a14:foregroundMark x1="25500" y1="54200" x2="30600" y2="58900"/>
                        <a14:foregroundMark x1="30600" y1="58900" x2="37800" y2="56600"/>
                        <a14:foregroundMark x1="37800" y1="56600" x2="41100" y2="50000"/>
                        <a14:foregroundMark x1="41100" y1="50000" x2="35200" y2="45100"/>
                        <a14:foregroundMark x1="35200" y1="45100" x2="33400" y2="45300"/>
                        <a14:foregroundMark x1="27600" y1="45400" x2="26100" y2="52900"/>
                        <a14:foregroundMark x1="26100" y1="52900" x2="29400" y2="59500"/>
                        <a14:foregroundMark x1="29400" y1="59500" x2="36800" y2="61400"/>
                        <a14:foregroundMark x1="36800" y1="61400" x2="41800" y2="55300"/>
                        <a14:foregroundMark x1="41800" y1="55300" x2="41600" y2="47700"/>
                        <a14:foregroundMark x1="41600" y1="47700" x2="35000" y2="44300"/>
                        <a14:foregroundMark x1="35000" y1="44300" x2="27800" y2="44400"/>
                        <a14:foregroundMark x1="27800" y1="44400" x2="25100" y2="45700"/>
                        <a14:foregroundMark x1="27000" y1="47900" x2="24900" y2="54900"/>
                        <a14:foregroundMark x1="24900" y1="54900" x2="30000" y2="60300"/>
                        <a14:foregroundMark x1="30000" y1="60300" x2="37200" y2="60600"/>
                        <a14:foregroundMark x1="37200" y1="60600" x2="43300" y2="56800"/>
                        <a14:foregroundMark x1="43300" y1="56800" x2="43700" y2="48900"/>
                        <a14:foregroundMark x1="43700" y1="48900" x2="38500" y2="43900"/>
                        <a14:foregroundMark x1="38500" y1="43900" x2="31300" y2="43900"/>
                        <a14:foregroundMark x1="31300" y1="43900" x2="26100" y2="48100"/>
                        <a14:foregroundMark x1="53400" y1="42800" x2="51500" y2="50000"/>
                        <a14:foregroundMark x1="51500" y1="50000" x2="54400" y2="57000"/>
                        <a14:foregroundMark x1="54400" y1="57000" x2="60800" y2="61100"/>
                        <a14:foregroundMark x1="60800" y1="61100" x2="68200" y2="61900"/>
                        <a14:foregroundMark x1="68200" y1="61900" x2="74500" y2="57200"/>
                        <a14:foregroundMark x1="74500" y1="57200" x2="77800" y2="50400"/>
                        <a14:foregroundMark x1="77800" y1="50400" x2="77800" y2="43200"/>
                        <a14:foregroundMark x1="77800" y1="43200" x2="73500" y2="36600"/>
                        <a14:foregroundMark x1="73500" y1="36600" x2="65600" y2="36100"/>
                        <a14:foregroundMark x1="65600" y1="36100" x2="58500" y2="38000"/>
                        <a14:foregroundMark x1="58500" y1="38000" x2="53000" y2="42700"/>
                        <a14:foregroundMark x1="53000" y1="42700" x2="52700" y2="43300"/>
                        <a14:foregroundMark x1="41300" y1="54300" x2="39300" y2="47300"/>
                        <a14:foregroundMark x1="39300" y1="47300" x2="31800" y2="45000"/>
                        <a14:foregroundMark x1="31800" y1="45000" x2="24800" y2="46100"/>
                        <a14:foregroundMark x1="24800" y1="46100" x2="23400" y2="53100"/>
                        <a14:foregroundMark x1="23400" y1="53100" x2="28600" y2="59400"/>
                        <a14:foregroundMark x1="28600" y1="59400" x2="36400" y2="60500"/>
                        <a14:foregroundMark x1="36400" y1="60500" x2="41700" y2="55800"/>
                        <a14:foregroundMark x1="41700" y1="55800" x2="42500" y2="53500"/>
                        <a14:foregroundMark x1="40600" y1="52900" x2="35500" y2="47300"/>
                        <a14:foregroundMark x1="35500" y1="47300" x2="28000" y2="48600"/>
                        <a14:foregroundMark x1="28000" y1="48600" x2="26700" y2="56500"/>
                        <a14:foregroundMark x1="26700" y1="56500" x2="36000" y2="58200"/>
                        <a14:foregroundMark x1="36000" y1="58200" x2="40000" y2="52400"/>
                        <a14:foregroundMark x1="40000" y1="52400" x2="39700" y2="50900"/>
                        <a14:foregroundMark x1="61100" y1="47900" x2="61100" y2="47900"/>
                        <a14:foregroundMark x1="56500" y1="44500" x2="54900" y2="52300"/>
                        <a14:foregroundMark x1="54900" y1="52300" x2="61400" y2="56800"/>
                        <a14:foregroundMark x1="61400" y1="56800" x2="69300" y2="57100"/>
                        <a14:foregroundMark x1="69300" y1="57100" x2="74800" y2="51200"/>
                        <a14:foregroundMark x1="74800" y1="51200" x2="72000" y2="43800"/>
                        <a14:foregroundMark x1="72000" y1="43800" x2="65000" y2="41700"/>
                        <a14:foregroundMark x1="65000" y1="41700" x2="58200" y2="44300"/>
                        <a14:foregroundMark x1="58200" y1="44300" x2="57400" y2="45100"/>
                        <a14:foregroundMark x1="60800" y1="44500" x2="55100" y2="49100"/>
                        <a14:foregroundMark x1="55100" y1="49100" x2="58500" y2="56400"/>
                        <a14:foregroundMark x1="58500" y1="56400" x2="66400" y2="58300"/>
                        <a14:foregroundMark x1="66400" y1="58300" x2="73200" y2="56400"/>
                        <a14:foregroundMark x1="73200" y1="56400" x2="76000" y2="49200"/>
                        <a14:foregroundMark x1="76000" y1="49200" x2="71300" y2="43800"/>
                        <a14:foregroundMark x1="71300" y1="43800" x2="63600" y2="42400"/>
                        <a14:foregroundMark x1="63600" y1="42400" x2="58500" y2="43900"/>
                        <a14:foregroundMark x1="64100" y1="45700" x2="62600" y2="52800"/>
                        <a14:foregroundMark x1="62600" y1="52800" x2="69600" y2="51300"/>
                        <a14:foregroundMark x1="69600" y1="51300" x2="65700" y2="45000"/>
                        <a14:foregroundMark x1="65700" y1="45000" x2="63000" y2="4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340" cy="82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5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40CD8E80-A01F-4A87-BBCD-8FFD97067FF6}"/>
              </a:ext>
            </a:extLst>
          </p:cNvPr>
          <p:cNvSpPr txBox="1">
            <a:spLocks/>
          </p:cNvSpPr>
          <p:nvPr/>
        </p:nvSpPr>
        <p:spPr>
          <a:xfrm>
            <a:off x="829340" y="829340"/>
            <a:ext cx="4278775" cy="106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4ED35E0-C166-4B4D-89A2-906AFC46A76E}"/>
              </a:ext>
            </a:extLst>
          </p:cNvPr>
          <p:cNvSpPr txBox="1">
            <a:spLocks/>
          </p:cNvSpPr>
          <p:nvPr/>
        </p:nvSpPr>
        <p:spPr>
          <a:xfrm>
            <a:off x="716494" y="1250078"/>
            <a:ext cx="5926512" cy="1067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6FA9EB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Initial Paper Prototype</a:t>
            </a:r>
          </a:p>
        </p:txBody>
      </p:sp>
      <p:pic>
        <p:nvPicPr>
          <p:cNvPr id="3074" name="Picture 2" descr="IMG_1262.JPG">
            <a:extLst>
              <a:ext uri="{FF2B5EF4-FFF2-40B4-BE49-F238E27FC236}">
                <a16:creationId xmlns:a16="http://schemas.microsoft.com/office/drawing/2014/main" xmlns="" id="{DA31B5F5-5630-4C71-AEFF-8C6056A1E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608" y="0"/>
            <a:ext cx="5138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F30757A1-C928-40C8-A916-718ABE579FC6}"/>
              </a:ext>
            </a:extLst>
          </p:cNvPr>
          <p:cNvSpPr txBox="1">
            <a:spLocks/>
          </p:cNvSpPr>
          <p:nvPr/>
        </p:nvSpPr>
        <p:spPr>
          <a:xfrm>
            <a:off x="829340" y="2152829"/>
            <a:ext cx="7392366" cy="334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Proxima Nova Rg" panose="02000506030000020004" pitchFamily="50" charset="0"/>
                <a:cs typeface="Arial" panose="020B0604020202020204" pitchFamily="34" charset="0"/>
              </a:rPr>
              <a:t>Pilltender</a:t>
            </a:r>
            <a:r>
              <a:rPr lang="en-US" dirty="0">
                <a:latin typeface="Proxima Nova Rg" panose="02000506030000020004" pitchFamily="50" charset="0"/>
                <a:cs typeface="Arial" panose="020B0604020202020204" pitchFamily="34" charset="0"/>
              </a:rPr>
              <a:t> machine</a:t>
            </a:r>
          </a:p>
          <a:p>
            <a:pPr lvl="1"/>
            <a:r>
              <a:rPr lang="en-US" dirty="0">
                <a:latin typeface="Proxima Nova Rg" panose="02000506030000020004" pitchFamily="50" charset="0"/>
                <a:cs typeface="Arial" panose="020B0604020202020204" pitchFamily="34" charset="0"/>
              </a:rPr>
              <a:t>Scanner</a:t>
            </a:r>
          </a:p>
          <a:p>
            <a:pPr lvl="1"/>
            <a:r>
              <a:rPr lang="en-US" dirty="0">
                <a:latin typeface="Proxima Nova Rg" panose="02000506030000020004" pitchFamily="50" charset="0"/>
                <a:cs typeface="Arial" panose="020B0604020202020204" pitchFamily="34" charset="0"/>
              </a:rPr>
              <a:t>Pods</a:t>
            </a:r>
          </a:p>
          <a:p>
            <a:r>
              <a:rPr lang="en-US" dirty="0">
                <a:latin typeface="Proxima Nova Rg" panose="02000506030000020004" pitchFamily="50" charset="0"/>
                <a:cs typeface="Arial" panose="020B0604020202020204" pitchFamily="34" charset="0"/>
              </a:rPr>
              <a:t>Specialized cup</a:t>
            </a:r>
          </a:p>
          <a:p>
            <a:endParaRPr lang="en-US" dirty="0">
              <a:latin typeface="Proxima Nova Rg" panose="02000506030000020004" pitchFamily="50" charset="0"/>
              <a:cs typeface="Arial" panose="020B0604020202020204" pitchFamily="34" charset="0"/>
            </a:endParaRPr>
          </a:p>
          <a:p>
            <a:endParaRPr lang="en-US" dirty="0">
              <a:latin typeface="Proxima Nova Rg" panose="02000506030000020004" pitchFamily="50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159DB3-4B9B-46B9-8AF5-15758833A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400" y1="49500" x2="28400" y2="49500"/>
                        <a14:foregroundMark x1="29000" y1="42000" x2="29100" y2="49200"/>
                        <a14:foregroundMark x1="29100" y1="49200" x2="34900" y2="43700"/>
                        <a14:foregroundMark x1="34900" y1="43700" x2="27500" y2="44100"/>
                        <a14:foregroundMark x1="27500" y1="44100" x2="21400" y2="48700"/>
                        <a14:foregroundMark x1="21400" y1="48700" x2="22700" y2="56300"/>
                        <a14:foregroundMark x1="22700" y1="56300" x2="28800" y2="60000"/>
                        <a14:foregroundMark x1="28800" y1="60000" x2="37000" y2="61200"/>
                        <a14:foregroundMark x1="37000" y1="61200" x2="43600" y2="56600"/>
                        <a14:foregroundMark x1="43600" y1="56600" x2="43500" y2="48000"/>
                        <a14:foregroundMark x1="43500" y1="48000" x2="39400" y2="42400"/>
                        <a14:foregroundMark x1="39400" y1="42400" x2="32600" y2="38600"/>
                        <a14:foregroundMark x1="35400" y1="45600" x2="27700" y2="47300"/>
                        <a14:foregroundMark x1="27700" y1="47300" x2="25500" y2="54200"/>
                        <a14:foregroundMark x1="25500" y1="54200" x2="30600" y2="58900"/>
                        <a14:foregroundMark x1="30600" y1="58900" x2="37800" y2="56600"/>
                        <a14:foregroundMark x1="37800" y1="56600" x2="41100" y2="50000"/>
                        <a14:foregroundMark x1="41100" y1="50000" x2="35200" y2="45100"/>
                        <a14:foregroundMark x1="35200" y1="45100" x2="33400" y2="45300"/>
                        <a14:foregroundMark x1="27600" y1="45400" x2="26100" y2="52900"/>
                        <a14:foregroundMark x1="26100" y1="52900" x2="29400" y2="59500"/>
                        <a14:foregroundMark x1="29400" y1="59500" x2="36800" y2="61400"/>
                        <a14:foregroundMark x1="36800" y1="61400" x2="41800" y2="55300"/>
                        <a14:foregroundMark x1="41800" y1="55300" x2="41600" y2="47700"/>
                        <a14:foregroundMark x1="41600" y1="47700" x2="35000" y2="44300"/>
                        <a14:foregroundMark x1="35000" y1="44300" x2="27800" y2="44400"/>
                        <a14:foregroundMark x1="27800" y1="44400" x2="25100" y2="45700"/>
                        <a14:foregroundMark x1="27000" y1="47900" x2="24900" y2="54900"/>
                        <a14:foregroundMark x1="24900" y1="54900" x2="30000" y2="60300"/>
                        <a14:foregroundMark x1="30000" y1="60300" x2="37200" y2="60600"/>
                        <a14:foregroundMark x1="37200" y1="60600" x2="43300" y2="56800"/>
                        <a14:foregroundMark x1="43300" y1="56800" x2="43700" y2="48900"/>
                        <a14:foregroundMark x1="43700" y1="48900" x2="38500" y2="43900"/>
                        <a14:foregroundMark x1="38500" y1="43900" x2="31300" y2="43900"/>
                        <a14:foregroundMark x1="31300" y1="43900" x2="26100" y2="48100"/>
                        <a14:foregroundMark x1="53400" y1="42800" x2="51500" y2="50000"/>
                        <a14:foregroundMark x1="51500" y1="50000" x2="54400" y2="57000"/>
                        <a14:foregroundMark x1="54400" y1="57000" x2="60800" y2="61100"/>
                        <a14:foregroundMark x1="60800" y1="61100" x2="68200" y2="61900"/>
                        <a14:foregroundMark x1="68200" y1="61900" x2="74500" y2="57200"/>
                        <a14:foregroundMark x1="74500" y1="57200" x2="77800" y2="50400"/>
                        <a14:foregroundMark x1="77800" y1="50400" x2="77800" y2="43200"/>
                        <a14:foregroundMark x1="77800" y1="43200" x2="73500" y2="36600"/>
                        <a14:foregroundMark x1="73500" y1="36600" x2="65600" y2="36100"/>
                        <a14:foregroundMark x1="65600" y1="36100" x2="58500" y2="38000"/>
                        <a14:foregroundMark x1="58500" y1="38000" x2="53000" y2="42700"/>
                        <a14:foregroundMark x1="53000" y1="42700" x2="52700" y2="43300"/>
                        <a14:foregroundMark x1="41300" y1="54300" x2="39300" y2="47300"/>
                        <a14:foregroundMark x1="39300" y1="47300" x2="31800" y2="45000"/>
                        <a14:foregroundMark x1="31800" y1="45000" x2="24800" y2="46100"/>
                        <a14:foregroundMark x1="24800" y1="46100" x2="23400" y2="53100"/>
                        <a14:foregroundMark x1="23400" y1="53100" x2="28600" y2="59400"/>
                        <a14:foregroundMark x1="28600" y1="59400" x2="36400" y2="60500"/>
                        <a14:foregroundMark x1="36400" y1="60500" x2="41700" y2="55800"/>
                        <a14:foregroundMark x1="41700" y1="55800" x2="42500" y2="53500"/>
                        <a14:foregroundMark x1="40600" y1="52900" x2="35500" y2="47300"/>
                        <a14:foregroundMark x1="35500" y1="47300" x2="28000" y2="48600"/>
                        <a14:foregroundMark x1="28000" y1="48600" x2="26700" y2="56500"/>
                        <a14:foregroundMark x1="26700" y1="56500" x2="36000" y2="58200"/>
                        <a14:foregroundMark x1="36000" y1="58200" x2="40000" y2="52400"/>
                        <a14:foregroundMark x1="40000" y1="52400" x2="39700" y2="50900"/>
                        <a14:foregroundMark x1="61100" y1="47900" x2="61100" y2="47900"/>
                        <a14:foregroundMark x1="56500" y1="44500" x2="54900" y2="52300"/>
                        <a14:foregroundMark x1="54900" y1="52300" x2="61400" y2="56800"/>
                        <a14:foregroundMark x1="61400" y1="56800" x2="69300" y2="57100"/>
                        <a14:foregroundMark x1="69300" y1="57100" x2="74800" y2="51200"/>
                        <a14:foregroundMark x1="74800" y1="51200" x2="72000" y2="43800"/>
                        <a14:foregroundMark x1="72000" y1="43800" x2="65000" y2="41700"/>
                        <a14:foregroundMark x1="65000" y1="41700" x2="58200" y2="44300"/>
                        <a14:foregroundMark x1="58200" y1="44300" x2="57400" y2="45100"/>
                        <a14:foregroundMark x1="60800" y1="44500" x2="55100" y2="49100"/>
                        <a14:foregroundMark x1="55100" y1="49100" x2="58500" y2="56400"/>
                        <a14:foregroundMark x1="58500" y1="56400" x2="66400" y2="58300"/>
                        <a14:foregroundMark x1="66400" y1="58300" x2="73200" y2="56400"/>
                        <a14:foregroundMark x1="73200" y1="56400" x2="76000" y2="49200"/>
                        <a14:foregroundMark x1="76000" y1="49200" x2="71300" y2="43800"/>
                        <a14:foregroundMark x1="71300" y1="43800" x2="63600" y2="42400"/>
                        <a14:foregroundMark x1="63600" y1="42400" x2="58500" y2="43900"/>
                        <a14:foregroundMark x1="64100" y1="45700" x2="62600" y2="52800"/>
                        <a14:foregroundMark x1="62600" y1="52800" x2="69600" y2="51300"/>
                        <a14:foregroundMark x1="69600" y1="51300" x2="65700" y2="45000"/>
                        <a14:foregroundMark x1="65700" y1="45000" x2="63000" y2="4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340" cy="82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4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316" y="1680574"/>
            <a:ext cx="5518484" cy="41388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1504" y="1679119"/>
            <a:ext cx="5522366" cy="4141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320A7D35-D8CE-47A0-AF5E-FA1EBA7B8295}"/>
              </a:ext>
            </a:extLst>
          </p:cNvPr>
          <p:cNvSpPr txBox="1">
            <a:spLocks/>
          </p:cNvSpPr>
          <p:nvPr/>
        </p:nvSpPr>
        <p:spPr>
          <a:xfrm>
            <a:off x="1233600" y="-77002"/>
            <a:ext cx="8947269" cy="1067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16579E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Initial Paper Prototype </a:t>
            </a:r>
            <a:r>
              <a:rPr lang="en-US" sz="2800" dirty="0">
                <a:solidFill>
                  <a:srgbClr val="6FA9EB"/>
                </a:solidFill>
                <a:latin typeface="Proxima Nova Lt" panose="02000506030000020004" pitchFamily="2" charset="0"/>
                <a:cs typeface="Arial" panose="020B0604020202020204" pitchFamily="34" charset="0"/>
              </a:rPr>
              <a:t>Task 1: Adding Medicine</a:t>
            </a:r>
            <a:endParaRPr lang="en-US" sz="2800" b="1" dirty="0">
              <a:solidFill>
                <a:srgbClr val="6FA9EB"/>
              </a:solidFill>
              <a:latin typeface="Proxima Nova Rg" panose="02000506030000020004" pitchFamily="50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DBAAA7-4094-460D-A0A8-C6E12A146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8400" y1="49500" x2="28400" y2="49500"/>
                        <a14:foregroundMark x1="29000" y1="42000" x2="29100" y2="49200"/>
                        <a14:foregroundMark x1="29100" y1="49200" x2="34900" y2="43700"/>
                        <a14:foregroundMark x1="34900" y1="43700" x2="27500" y2="44100"/>
                        <a14:foregroundMark x1="27500" y1="44100" x2="21400" y2="48700"/>
                        <a14:foregroundMark x1="21400" y1="48700" x2="22700" y2="56300"/>
                        <a14:foregroundMark x1="22700" y1="56300" x2="28800" y2="60000"/>
                        <a14:foregroundMark x1="28800" y1="60000" x2="37000" y2="61200"/>
                        <a14:foregroundMark x1="37000" y1="61200" x2="43600" y2="56600"/>
                        <a14:foregroundMark x1="43600" y1="56600" x2="43500" y2="48000"/>
                        <a14:foregroundMark x1="43500" y1="48000" x2="39400" y2="42400"/>
                        <a14:foregroundMark x1="39400" y1="42400" x2="32600" y2="38600"/>
                        <a14:foregroundMark x1="35400" y1="45600" x2="27700" y2="47300"/>
                        <a14:foregroundMark x1="27700" y1="47300" x2="25500" y2="54200"/>
                        <a14:foregroundMark x1="25500" y1="54200" x2="30600" y2="58900"/>
                        <a14:foregroundMark x1="30600" y1="58900" x2="37800" y2="56600"/>
                        <a14:foregroundMark x1="37800" y1="56600" x2="41100" y2="50000"/>
                        <a14:foregroundMark x1="41100" y1="50000" x2="35200" y2="45100"/>
                        <a14:foregroundMark x1="35200" y1="45100" x2="33400" y2="45300"/>
                        <a14:foregroundMark x1="27600" y1="45400" x2="26100" y2="52900"/>
                        <a14:foregroundMark x1="26100" y1="52900" x2="29400" y2="59500"/>
                        <a14:foregroundMark x1="29400" y1="59500" x2="36800" y2="61400"/>
                        <a14:foregroundMark x1="36800" y1="61400" x2="41800" y2="55300"/>
                        <a14:foregroundMark x1="41800" y1="55300" x2="41600" y2="47700"/>
                        <a14:foregroundMark x1="41600" y1="47700" x2="35000" y2="44300"/>
                        <a14:foregroundMark x1="35000" y1="44300" x2="27800" y2="44400"/>
                        <a14:foregroundMark x1="27800" y1="44400" x2="25100" y2="45700"/>
                        <a14:foregroundMark x1="27000" y1="47900" x2="24900" y2="54900"/>
                        <a14:foregroundMark x1="24900" y1="54900" x2="30000" y2="60300"/>
                        <a14:foregroundMark x1="30000" y1="60300" x2="37200" y2="60600"/>
                        <a14:foregroundMark x1="37200" y1="60600" x2="43300" y2="56800"/>
                        <a14:foregroundMark x1="43300" y1="56800" x2="43700" y2="48900"/>
                        <a14:foregroundMark x1="43700" y1="48900" x2="38500" y2="43900"/>
                        <a14:foregroundMark x1="38500" y1="43900" x2="31300" y2="43900"/>
                        <a14:foregroundMark x1="31300" y1="43900" x2="26100" y2="48100"/>
                        <a14:foregroundMark x1="53400" y1="42800" x2="51500" y2="50000"/>
                        <a14:foregroundMark x1="51500" y1="50000" x2="54400" y2="57000"/>
                        <a14:foregroundMark x1="54400" y1="57000" x2="60800" y2="61100"/>
                        <a14:foregroundMark x1="60800" y1="61100" x2="68200" y2="61900"/>
                        <a14:foregroundMark x1="68200" y1="61900" x2="74500" y2="57200"/>
                        <a14:foregroundMark x1="74500" y1="57200" x2="77800" y2="50400"/>
                        <a14:foregroundMark x1="77800" y1="50400" x2="77800" y2="43200"/>
                        <a14:foregroundMark x1="77800" y1="43200" x2="73500" y2="36600"/>
                        <a14:foregroundMark x1="73500" y1="36600" x2="65600" y2="36100"/>
                        <a14:foregroundMark x1="65600" y1="36100" x2="58500" y2="38000"/>
                        <a14:foregroundMark x1="58500" y1="38000" x2="53000" y2="42700"/>
                        <a14:foregroundMark x1="53000" y1="42700" x2="52700" y2="43300"/>
                        <a14:foregroundMark x1="41300" y1="54300" x2="39300" y2="47300"/>
                        <a14:foregroundMark x1="39300" y1="47300" x2="31800" y2="45000"/>
                        <a14:foregroundMark x1="31800" y1="45000" x2="24800" y2="46100"/>
                        <a14:foregroundMark x1="24800" y1="46100" x2="23400" y2="53100"/>
                        <a14:foregroundMark x1="23400" y1="53100" x2="28600" y2="59400"/>
                        <a14:foregroundMark x1="28600" y1="59400" x2="36400" y2="60500"/>
                        <a14:foregroundMark x1="36400" y1="60500" x2="41700" y2="55800"/>
                        <a14:foregroundMark x1="41700" y1="55800" x2="42500" y2="53500"/>
                        <a14:foregroundMark x1="40600" y1="52900" x2="35500" y2="47300"/>
                        <a14:foregroundMark x1="35500" y1="47300" x2="28000" y2="48600"/>
                        <a14:foregroundMark x1="28000" y1="48600" x2="26700" y2="56500"/>
                        <a14:foregroundMark x1="26700" y1="56500" x2="36000" y2="58200"/>
                        <a14:foregroundMark x1="36000" y1="58200" x2="40000" y2="52400"/>
                        <a14:foregroundMark x1="40000" y1="52400" x2="39700" y2="50900"/>
                        <a14:foregroundMark x1="61100" y1="47900" x2="61100" y2="47900"/>
                        <a14:foregroundMark x1="56500" y1="44500" x2="54900" y2="52300"/>
                        <a14:foregroundMark x1="54900" y1="52300" x2="61400" y2="56800"/>
                        <a14:foregroundMark x1="61400" y1="56800" x2="69300" y2="57100"/>
                        <a14:foregroundMark x1="69300" y1="57100" x2="74800" y2="51200"/>
                        <a14:foregroundMark x1="74800" y1="51200" x2="72000" y2="43800"/>
                        <a14:foregroundMark x1="72000" y1="43800" x2="65000" y2="41700"/>
                        <a14:foregroundMark x1="65000" y1="41700" x2="58200" y2="44300"/>
                        <a14:foregroundMark x1="58200" y1="44300" x2="57400" y2="45100"/>
                        <a14:foregroundMark x1="60800" y1="44500" x2="55100" y2="49100"/>
                        <a14:foregroundMark x1="55100" y1="49100" x2="58500" y2="56400"/>
                        <a14:foregroundMark x1="58500" y1="56400" x2="66400" y2="58300"/>
                        <a14:foregroundMark x1="66400" y1="58300" x2="73200" y2="56400"/>
                        <a14:foregroundMark x1="73200" y1="56400" x2="76000" y2="49200"/>
                        <a14:foregroundMark x1="76000" y1="49200" x2="71300" y2="43800"/>
                        <a14:foregroundMark x1="71300" y1="43800" x2="63600" y2="42400"/>
                        <a14:foregroundMark x1="63600" y1="42400" x2="58500" y2="43900"/>
                        <a14:foregroundMark x1="64100" y1="45700" x2="62600" y2="52800"/>
                        <a14:foregroundMark x1="62600" y1="52800" x2="69600" y2="51300"/>
                        <a14:foregroundMark x1="69600" y1="51300" x2="65700" y2="45000"/>
                        <a14:foregroundMark x1="65700" y1="45000" x2="63000" y2="4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340" cy="82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9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388</Words>
  <Application>Microsoft Macintosh PowerPoint</Application>
  <PresentationFormat>Widescreen</PresentationFormat>
  <Paragraphs>97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Calibri Light</vt:lpstr>
      <vt:lpstr>Proxima Nova Lt</vt:lpstr>
      <vt:lpstr>Proxima Nova Rg</vt:lpstr>
      <vt:lpstr>Arial</vt:lpstr>
      <vt:lpstr>Office Theme</vt:lpstr>
      <vt:lpstr>Pilltender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Pilltender</dc:title>
  <dc:creator>hibbity@comcast.net</dc:creator>
  <cp:lastModifiedBy>Allison A. Chou</cp:lastModifiedBy>
  <cp:revision>31</cp:revision>
  <dcterms:created xsi:type="dcterms:W3CDTF">2017-11-29T11:07:34Z</dcterms:created>
  <dcterms:modified xsi:type="dcterms:W3CDTF">2017-11-30T08:11:22Z</dcterms:modified>
</cp:coreProperties>
</file>