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Proxima Nova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Julius Sans One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ProximaNova-bold.fntdata"/><Relationship Id="rId23" Type="http://schemas.openxmlformats.org/officeDocument/2006/relationships/font" Target="fonts/ProximaNov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roximaNova-boldItalic.fntdata"/><Relationship Id="rId25" Type="http://schemas.openxmlformats.org/officeDocument/2006/relationships/font" Target="fonts/ProximaNova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JuliusSansOne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Explain: SEEK = Sexual Education, Empowerment, and Knowledge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f9c80981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f9c80981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f9c80981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f9c80981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f07b6b56c_0_1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f07b6b56c_0_1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9c80981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9c80981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f9c80981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f9c80981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f07b6b56c_0_1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f07b6b56c_0_1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f07b6b56c_0_1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f07b6b56c_0_1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f14e427eb_3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f14e427eb_3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f14e427eb_3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f14e427eb_3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f14e427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f14e427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f14e427eb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f14e427eb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f14e427eb_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f14e427eb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f07b6b56c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f07b6b56c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f14e427e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f14e427e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Perspective remains limited to quality of class material → if teacher is ill-prepared for teaching the subject, could be unhelpful for students who have serious questions about sex or who could benefit from learning about the diversity within sexual topics.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f07b6b56c_0_1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f07b6b56c_0_1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f9c80981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f9c80981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f07b6b56c_0_1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f07b6b56c_0_1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400" y="0"/>
            <a:ext cx="4343199" cy="43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4335025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71150" y="4517175"/>
            <a:ext cx="82017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Haley Ruth | </a:t>
            </a:r>
            <a:r>
              <a:rPr b="1" lang="en" sz="17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Laura DeBoldt</a:t>
            </a:r>
            <a:r>
              <a:rPr lang="en" sz="17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 | Aishu Murari | </a:t>
            </a:r>
            <a:r>
              <a:rPr b="1" lang="en" sz="17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Max Kern</a:t>
            </a:r>
            <a:r>
              <a:rPr lang="en" sz="17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 | Jingjing Bu</a:t>
            </a:r>
            <a:endParaRPr sz="1700">
              <a:solidFill>
                <a:srgbClr val="F3F3F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Design 1 - Chatbot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3953100" y="2403000"/>
            <a:ext cx="16308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 rotWithShape="1">
          <a:blip r:embed="rId4">
            <a:alphaModFix/>
          </a:blip>
          <a:srcRect b="18501" l="0" r="0" t="8254"/>
          <a:stretch/>
        </p:blipFill>
        <p:spPr>
          <a:xfrm rot="-5400000">
            <a:off x="2477300" y="950797"/>
            <a:ext cx="3264550" cy="38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3"/>
          <p:cNvSpPr txBox="1"/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Design 2 - Course Management System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8913" y="808500"/>
            <a:ext cx="3426175" cy="43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4"/>
          <p:cNvSpPr txBox="1"/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Design 3 - Tailored Interaction Tool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4581" y="808500"/>
            <a:ext cx="3814833" cy="433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5"/>
          <p:cNvSpPr txBox="1"/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Final Design - AI Teacher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7040" y="808500"/>
            <a:ext cx="4609932" cy="433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0775" y="808500"/>
            <a:ext cx="5607899" cy="433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 txBox="1"/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Storyboard 1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4721775" y="2571750"/>
            <a:ext cx="3870900" cy="8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Enabling anonymous communication between students and teacher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7"/>
          <p:cNvSpPr txBox="1"/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Storyboard</a:t>
            </a: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2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5077275" y="2497325"/>
            <a:ext cx="3309600" cy="11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Making course more relevant to the individual by using AI to tailor content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939" y="808500"/>
            <a:ext cx="3356413" cy="433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8"/>
          <p:cNvSpPr txBox="1"/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Summary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311700" y="1489025"/>
            <a:ext cx="8520600" cy="28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Exploring ideas that don’t seem plausible can often lead to a better ideas down the road (not a waste of time!)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Don’t be afraid to tackle a sensitive topic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 willing to have your mind changed by feedback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Get out of the box and looking at various angles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400" y="0"/>
            <a:ext cx="4343199" cy="43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/>
        </p:nvSpPr>
        <p:spPr>
          <a:xfrm>
            <a:off x="1011150" y="3869975"/>
            <a:ext cx="7121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Julius Sans One"/>
                <a:ea typeface="Julius Sans One"/>
                <a:cs typeface="Julius Sans One"/>
                <a:sym typeface="Julius Sans One"/>
              </a:rPr>
              <a:t>Questions?</a:t>
            </a:r>
            <a:endParaRPr sz="2800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0"/>
          <p:cNvSpPr txBox="1"/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Contribution Statement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98" name="Google Shape;198;p30"/>
          <p:cNvSpPr txBox="1"/>
          <p:nvPr>
            <p:ph idx="1" type="body"/>
          </p:nvPr>
        </p:nvSpPr>
        <p:spPr>
          <a:xfrm>
            <a:off x="311700" y="1489025"/>
            <a:ext cx="8520600" cy="28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-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Haley Ruth- 40%: Logo design, overall slide design, problem introduction quotes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-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Laura DeBoldt- 41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%: Design editing, “Problem” &amp; “Tasks” slides, imported some content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-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Aishu Murari- 7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%: Tasks slide, animations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-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Max Kern- 7%: Imported some content, research, editing 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-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Jingjing Bu- 5%: Summary point 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9" name="Google Shape;1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0" y="-150"/>
            <a:ext cx="9144000" cy="5143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283600" y="377450"/>
            <a:ext cx="8517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How helpful was your 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sex education class in </a:t>
            </a: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high</a:t>
            </a: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school?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596850" y="1626150"/>
            <a:ext cx="7950300" cy="18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55% of 7th–12th graders say they have looked up health information online in order to learn more about an issue </a:t>
            </a:r>
            <a:r>
              <a:rPr lang="en" sz="2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affecting</a:t>
            </a:r>
            <a:r>
              <a:rPr lang="en" sz="2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themselves or someone they know. </a:t>
            </a:r>
            <a:endParaRPr sz="2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-125" y="4733475"/>
            <a:ext cx="9144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[1] https://www.guttmacher.org/sites/default/files/pdfs/pubs/FB-Teen-Sex-Ed.pdf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664825" y="1628400"/>
            <a:ext cx="7814100" cy="1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Of web sites examined in a recent study, 46% of those addressing contraception and 35% of those addressing abortion contained </a:t>
            </a:r>
            <a:endParaRPr sz="2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inaccurate information.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-125" y="4733475"/>
            <a:ext cx="9144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[1] https://www.guttmacher.org/sites/default/files/pdfs/pubs/FB-Teen-Sex-Ed.pdf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Overall Problem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487025" y="1431525"/>
            <a:ext cx="8520600" cy="30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Sex education in high school may be one of the most important classes students take because it applies to everyone.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However… sex ed courses are often inadequate, leading students to search on their own for answers.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8288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can lead to unsafe practices and the spread of misinformation among peer groups.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4572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	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/>
          <p:nvPr/>
        </p:nvSpPr>
        <p:spPr>
          <a:xfrm>
            <a:off x="-6900" y="1553450"/>
            <a:ext cx="5058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0" y="2595975"/>
            <a:ext cx="14019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-6900" y="3638500"/>
            <a:ext cx="23640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   	</a:t>
            </a: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Problem:			       	 Consequence: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783638" y="1484401"/>
            <a:ext cx="3546900" cy="719700"/>
          </a:xfrm>
          <a:prstGeom prst="homePlate">
            <a:avLst>
              <a:gd fmla="val 50000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Course content seems irrelevant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or outdated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4399751" y="1493400"/>
            <a:ext cx="3960600" cy="701700"/>
          </a:xfrm>
          <a:prstGeom prst="chevron">
            <a:avLst>
              <a:gd fmla="val 50000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D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isengage from class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783638" y="2587488"/>
            <a:ext cx="3546900" cy="719700"/>
          </a:xfrm>
          <a:prstGeom prst="homePlate">
            <a:avLst>
              <a:gd fmla="val 50000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Feel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embarrassed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or uncomfortable asking questions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4399751" y="2601813"/>
            <a:ext cx="3960600" cy="701700"/>
          </a:xfrm>
          <a:prstGeom prst="chevron">
            <a:avLst>
              <a:gd fmla="val 50000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Turn to potentially unreliable sources online for answers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783638" y="3710251"/>
            <a:ext cx="3546900" cy="719700"/>
          </a:xfrm>
          <a:prstGeom prst="homePlate">
            <a:avLst>
              <a:gd fmla="val 50000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Aren’t encouraged to explore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4399751" y="3724575"/>
            <a:ext cx="3960600" cy="701700"/>
          </a:xfrm>
          <a:prstGeom prst="chevron">
            <a:avLst>
              <a:gd fmla="val 50000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Perspective remains limited to quality of class content</a:t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5175" y="749000"/>
            <a:ext cx="4583075" cy="458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/>
          <p:nvPr/>
        </p:nvSpPr>
        <p:spPr>
          <a:xfrm rot="5400000">
            <a:off x="2584675" y="2888000"/>
            <a:ext cx="4396500" cy="118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/>
          <p:nvPr/>
        </p:nvSpPr>
        <p:spPr>
          <a:xfrm rot="5400000">
            <a:off x="2466175" y="2888000"/>
            <a:ext cx="4396500" cy="11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Design Research: Methods &amp; Participants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369525"/>
            <a:ext cx="4078800" cy="16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Structured interview of...</a:t>
            </a:r>
            <a:endParaRPr b="1"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hree university students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one high school senior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Design Research: Takeaways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1371963"/>
            <a:ext cx="8520600" cy="29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Students...</a:t>
            </a:r>
            <a:endParaRPr b="1"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don’t feel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comfortable asking questions in class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think a lot of material is not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relevant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to them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are not encouraged to seek outside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information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distrust class material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/>
          <p:nvPr/>
        </p:nvSpPr>
        <p:spPr>
          <a:xfrm>
            <a:off x="-6900" y="0"/>
            <a:ext cx="9157800" cy="808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117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Tasks</a:t>
            </a:r>
            <a:endParaRPr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11700" y="1316250"/>
            <a:ext cx="8520600" cy="32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Communicating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anonymously with teacher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Engaging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learning outside of class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Accessing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credible resources and information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Exploring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information relevant to oneself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Discuss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ing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course content with peers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AutoNum type="arabicPeriod"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Preparing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to learn about each new topic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024" y="4485524"/>
            <a:ext cx="657975" cy="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