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6" r:id="rId3"/>
    <p:sldId id="258" r:id="rId4"/>
    <p:sldId id="259" r:id="rId5"/>
    <p:sldId id="261" r:id="rId6"/>
    <p:sldId id="265" r:id="rId7"/>
    <p:sldId id="277" r:id="rId8"/>
    <p:sldId id="264" r:id="rId9"/>
    <p:sldId id="278" r:id="rId10"/>
    <p:sldId id="266" r:id="rId11"/>
    <p:sldId id="283" r:id="rId12"/>
    <p:sldId id="284" r:id="rId13"/>
    <p:sldId id="28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4" autoAdjust="0"/>
  </p:normalViewPr>
  <p:slideViewPr>
    <p:cSldViewPr>
      <p:cViewPr>
        <p:scale>
          <a:sx n="75" d="100"/>
          <a:sy n="75" d="100"/>
        </p:scale>
        <p:origin x="-2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FAA059F-092D-4B93-A299-D28C9CF3E366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7ED1E2-74DB-4564-B283-588B5EE22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4EC1A-76C0-49F4-931D-A30C917626B0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5BE01-20ED-44F5-AD08-057B77369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D3E3-4AB8-4483-983C-67C548553DFA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0B0F-8E0F-435D-8541-655409676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42D0-5A3E-43E2-8C10-98716086C445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CB74-259F-490A-AAF2-00B3CA0E2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8832D-FD3C-4536-81A8-B603D8336BBE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B13D2-F9F2-46DD-8685-049B000CF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E653-3DC9-4A57-AA87-BF8CB2BCD1D1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EFC15-EDC0-4C94-B759-43169E5DF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AD675-B3EF-4D0C-8159-7B2BFC633F75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DCF3-4370-4F82-A1A4-9186EC48E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AED64-3AB4-4BF1-9E98-D719D8669914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9CF1B-1D8D-4A57-AACD-4AAF811CD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9BDD-D091-4F1C-9C85-EB7029928433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35D68-CEFB-40CD-AE33-1286FBE5F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1C8E-AB82-45F5-8BFB-B7E26C8EE96C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1209-EF37-4D3D-8875-BA7CD7AE5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1C471-14F7-45F6-B157-F2DC32C33D61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54C79-AD70-40FB-A5A4-8CE3FE53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394F9-6D19-4E31-A2F5-DDDA633FA9BA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451E-5368-494C-810F-EEEE9317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A5424A-6BE7-4B50-821F-1A00D2C77433}" type="datetimeFigureOut">
              <a:rPr lang="en-US"/>
              <a:pPr>
                <a:defRPr/>
              </a:pPr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B5243D-8D2B-4CD6-854B-AE0D29F63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query.fcgi?cmd=Retrieve&amp;db=pubmed&amp;dopt=Abstract&amp;list_uids=22936250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Time series community genomics analysis reveals rapid shifts in bacterial species, strains, and phage during infant gut colonization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452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/>
              <a:t>I Sharon, MJ Morowitz, BC Thomas, EK Costello, DA Relman, JF Banfield</a:t>
            </a:r>
          </a:p>
          <a:p>
            <a:pPr marL="0" indent="0" algn="ctr">
              <a:buFont typeface="Arial" charset="0"/>
              <a:buNone/>
            </a:pPr>
            <a:r>
              <a:rPr lang="en-US" smtClean="0"/>
              <a:t> </a:t>
            </a:r>
            <a:r>
              <a:rPr lang="en-US" i="1" smtClean="0">
                <a:hlinkClick r:id="rId2"/>
              </a:rPr>
              <a:t>Genome Research</a:t>
            </a:r>
            <a:r>
              <a:rPr lang="en-US" smtClean="0">
                <a:hlinkClick r:id="rId2"/>
              </a:rPr>
              <a:t> 23 (2013) 111-20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Dynamics of </a:t>
            </a:r>
            <a:r>
              <a:rPr lang="en-US" i="1" dirty="0"/>
              <a:t>Staphylococcus </a:t>
            </a:r>
            <a:r>
              <a:rPr lang="en-US" i="1" dirty="0" err="1"/>
              <a:t>epidermidis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1333500"/>
            <a:ext cx="46005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55771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4718050" y="4648200"/>
            <a:ext cx="4267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3. Staph Hominis; 4. Staph lugdunensis; 7. Staph Aureus; 10.1 strain 1 and some low abundance scaffolds that probably belong to rare S. epidermidis strains; 10.3. regions unique to S. epidermidis strain 3; 10.4. regions unique to S. epidermidis strain 4;</a:t>
            </a:r>
          </a:p>
          <a:p>
            <a:r>
              <a:rPr lang="en-US">
                <a:latin typeface="Calibri" pitchFamily="34" charset="0"/>
              </a:rPr>
              <a:t>(A: phage 13; B: phage 14; and C: phage 46) </a:t>
            </a:r>
          </a:p>
        </p:txBody>
      </p:sp>
      <p:sp>
        <p:nvSpPr>
          <p:cNvPr id="3584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Dynamics of </a:t>
            </a:r>
            <a:r>
              <a:rPr lang="en-US" i="1" dirty="0"/>
              <a:t>Staphylococcus </a:t>
            </a:r>
            <a:r>
              <a:rPr lang="en-US" i="1" dirty="0" err="1"/>
              <a:t>epidermidis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7713" y="1600200"/>
            <a:ext cx="4510087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Phage 13 and Strain 1’s abundances follow one another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Phage 46 and strain 3 also follow closely with each other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Strain 3 perhaps gained resistance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Strain 1 lacks an Abortive infection bacteriophage system that strain 3 has</a:t>
            </a:r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455771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Horizontal gene transfer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Several S. epidermidis genes show high sequence similarity to genes of other genomes</a:t>
            </a:r>
          </a:p>
          <a:p>
            <a:pPr lvl="1"/>
            <a:r>
              <a:rPr lang="en-US" smtClean="0"/>
              <a:t>They contain a complete arginine deiminase operon shared with S. aureus</a:t>
            </a:r>
          </a:p>
          <a:p>
            <a:pPr lvl="1"/>
            <a:r>
              <a:rPr lang="en-US" smtClean="0"/>
              <a:t>Contain pathogenicity islands of S. aureus and other species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Summary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Iterative metagenomic assembly and ESOM clustering on abundance over time</a:t>
            </a:r>
          </a:p>
          <a:p>
            <a:pPr lvl="1"/>
            <a:r>
              <a:rPr lang="en-US" smtClean="0"/>
              <a:t>6 essentially complete (99%) genomes</a:t>
            </a:r>
          </a:p>
          <a:p>
            <a:pPr lvl="1"/>
            <a:r>
              <a:rPr lang="en-US" smtClean="0"/>
              <a:t>2 near-complete genomes (1% of community)</a:t>
            </a:r>
          </a:p>
          <a:p>
            <a:pPr lvl="1"/>
            <a:r>
              <a:rPr lang="en-US" smtClean="0"/>
              <a:t>9 partial genomes( 0.05% of community)</a:t>
            </a:r>
          </a:p>
          <a:p>
            <a:pPr lvl="1"/>
            <a:r>
              <a:rPr lang="en-US" smtClean="0"/>
              <a:t>3 phages that infect Staph strains</a:t>
            </a:r>
          </a:p>
          <a:p>
            <a:r>
              <a:rPr lang="en-US" smtClean="0"/>
              <a:t>Changes in abundance are correlated with infection/resistance and metabolic functions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How does the intestinal microbial community change in early infant development?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Observational scheme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Subject: Female infant born by c-section</a:t>
            </a:r>
          </a:p>
          <a:p>
            <a:pPr lvl="1"/>
            <a:r>
              <a:rPr lang="en-US" smtClean="0"/>
              <a:t>Reads from 11 fecal samples taken 15-24 days after birth</a:t>
            </a:r>
          </a:p>
          <a:p>
            <a:pPr lvl="1"/>
            <a:r>
              <a:rPr lang="en-US" smtClean="0"/>
              <a:t>Time points represent a critical colonization period</a:t>
            </a:r>
          </a:p>
          <a:p>
            <a:pPr lvl="2"/>
            <a:r>
              <a:rPr lang="en-US" smtClean="0"/>
              <a:t>Abnormalities during this time can lead to necrotizing enterocolitis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Raw data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About 260 million 100-bp Illumina Hi-seq reads </a:t>
            </a:r>
          </a:p>
          <a:p>
            <a:r>
              <a:rPr lang="en-US" smtClean="0"/>
              <a:t>2.4Gbp per 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Assembly of reads into scaffolds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BLAST-</a:t>
            </a:r>
            <a:r>
              <a:rPr lang="en-US" dirty="0" err="1" smtClean="0"/>
              <a:t>ing</a:t>
            </a:r>
            <a:r>
              <a:rPr lang="en-US" dirty="0" smtClean="0"/>
              <a:t> them to identify the species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Clustering of scaffolds by abundance over time using Emergent Self Organizing Maps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Each cluster represents a strain or collection of strains of bacteria and their associated phages “OTU”, or operational taxonomic unit.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Clustering allows finer-grained resolution between different strains of the same species (where BLAST-</a:t>
            </a:r>
            <a:r>
              <a:rPr lang="en-US" dirty="0" err="1" smtClean="0"/>
              <a:t>ing</a:t>
            </a:r>
            <a:r>
              <a:rPr lang="en-US" dirty="0"/>
              <a:t> </a:t>
            </a:r>
            <a:r>
              <a:rPr lang="en-US" dirty="0" smtClean="0"/>
              <a:t>is ambiguous or unavailable)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 prediction, metabolic analysis, and other downstream analysis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2475"/>
            <a:ext cx="92202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5088"/>
            <a:ext cx="8828088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3500" y="4795838"/>
            <a:ext cx="91074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1. Candida albicans; 2. Finegoldia magna; 3. Staphylococcus hominis; 4. Staphylococcus lugdunensis; 5. Leuconostoc citreum; 6. Peptoniphilus Carrol (novel species); 7. Staphylococcus aureus; 8. Propionibacterium Carrol (novel species); 8.1 Propionibacterium acnes; </a:t>
            </a:r>
            <a:r>
              <a:rPr lang="fr-FR" sz="1600">
                <a:latin typeface="Calibri" pitchFamily="34" charset="0"/>
              </a:rPr>
              <a:t>9. Streptococcus; 10. Staphylococcus epidermidis, regions on </a:t>
            </a:r>
            <a:r>
              <a:rPr lang="en-US" sz="1600">
                <a:latin typeface="Calibri" pitchFamily="34" charset="0"/>
              </a:rPr>
              <a:t>the genome that are common to all strains; 10.1 strain 1 and some low abundance scaffolds that probably belong to rare S. epidermidis strains; 10.3. regions unique to S. epidermidis strain 3; 10.4. regions unique to S. epidermidis strain 4; 11. Enterococcus faecalis; and 12. Anaerococcus.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381000"/>
            <a:ext cx="428625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038600" y="304800"/>
            <a:ext cx="4953000" cy="1143000"/>
          </a:xfrm>
        </p:spPr>
        <p:txBody>
          <a:bodyPr/>
          <a:lstStyle/>
          <a:p>
            <a:r>
              <a:rPr lang="en-US" smtClean="0"/>
              <a:t>Overall abundance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25963"/>
          </a:xfrm>
        </p:spPr>
        <p:txBody>
          <a:bodyPr/>
          <a:lstStyle/>
          <a:p>
            <a:r>
              <a:rPr lang="en-US" smtClean="0"/>
              <a:t>Dominated by E faecalis</a:t>
            </a:r>
          </a:p>
          <a:p>
            <a:pPr lvl="1"/>
            <a:r>
              <a:rPr lang="en-US" smtClean="0"/>
              <a:t>Usually in feces</a:t>
            </a:r>
          </a:p>
          <a:p>
            <a:r>
              <a:rPr lang="en-US" smtClean="0"/>
              <a:t>Many skin-associated species</a:t>
            </a:r>
          </a:p>
          <a:p>
            <a:r>
              <a:rPr lang="en-US" smtClean="0"/>
              <a:t>4 Staph strains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76200"/>
            <a:ext cx="402907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3767</TotalTime>
  <Words>439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Calibri</vt:lpstr>
      <vt:lpstr>Arial</vt:lpstr>
      <vt:lpstr>Office Theme</vt:lpstr>
      <vt:lpstr>Time series community genomics analysis reveals rapid shifts in bacterial species, strains, and phage during infant gut colonization</vt:lpstr>
      <vt:lpstr>How does the intestinal microbial community change in early infant development?</vt:lpstr>
      <vt:lpstr>Observational scheme</vt:lpstr>
      <vt:lpstr>Raw data</vt:lpstr>
      <vt:lpstr>Summary of Analysis</vt:lpstr>
      <vt:lpstr>Slide 6</vt:lpstr>
      <vt:lpstr>Slide 7</vt:lpstr>
      <vt:lpstr>Overall abundance</vt:lpstr>
      <vt:lpstr>Slide 9</vt:lpstr>
      <vt:lpstr>Dynamics of Staphylococcus epidermidis </vt:lpstr>
      <vt:lpstr>Dynamics of Staphylococcus epidermidis </vt:lpstr>
      <vt:lpstr>Horizontal gene transfer</vt:lpstr>
      <vt:lpstr>In Summary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cse</cp:lastModifiedBy>
  <cp:revision>77</cp:revision>
  <dcterms:created xsi:type="dcterms:W3CDTF">2013-03-01T04:12:45Z</dcterms:created>
  <dcterms:modified xsi:type="dcterms:W3CDTF">2013-03-05T23:12:08Z</dcterms:modified>
</cp:coreProperties>
</file>