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4"/>
  </p:notesMasterIdLst>
  <p:sldIdLst>
    <p:sldId id="314" r:id="rId2"/>
    <p:sldId id="483" r:id="rId3"/>
    <p:sldId id="484" r:id="rId4"/>
    <p:sldId id="485" r:id="rId5"/>
    <p:sldId id="487" r:id="rId6"/>
    <p:sldId id="488" r:id="rId7"/>
    <p:sldId id="489" r:id="rId8"/>
    <p:sldId id="493" r:id="rId9"/>
    <p:sldId id="490" r:id="rId10"/>
    <p:sldId id="494" r:id="rId11"/>
    <p:sldId id="491" r:id="rId12"/>
    <p:sldId id="495" r:id="rId13"/>
    <p:sldId id="486" r:id="rId14"/>
    <p:sldId id="492" r:id="rId15"/>
    <p:sldId id="395" r:id="rId16"/>
    <p:sldId id="419" r:id="rId17"/>
    <p:sldId id="465" r:id="rId18"/>
    <p:sldId id="476" r:id="rId19"/>
    <p:sldId id="469" r:id="rId20"/>
    <p:sldId id="477" r:id="rId21"/>
    <p:sldId id="468" r:id="rId22"/>
    <p:sldId id="478" r:id="rId23"/>
    <p:sldId id="467" r:id="rId24"/>
    <p:sldId id="479" r:id="rId25"/>
    <p:sldId id="466" r:id="rId26"/>
    <p:sldId id="472" r:id="rId27"/>
    <p:sldId id="480" r:id="rId28"/>
    <p:sldId id="473" r:id="rId29"/>
    <p:sldId id="481" r:id="rId30"/>
    <p:sldId id="474" r:id="rId31"/>
    <p:sldId id="482" r:id="rId32"/>
    <p:sldId id="379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Raleway" pitchFamily="2" charset="0"/>
      <p:regular r:id="rId36"/>
      <p:bold r:id="rId37"/>
      <p:italic r:id="rId38"/>
      <p:boldItalic r:id="rId39"/>
    </p:embeddedFont>
    <p:embeddedFont>
      <p:font typeface="Source Sans Pro" panose="020B05030304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0E7C38F9-7328-4282-BB73-1DAEE652B665}">
          <p14:sldIdLst>
            <p14:sldId id="314"/>
          </p14:sldIdLst>
        </p14:section>
        <p14:section name="Administrivia" id="{DB8782F1-9770-4122-AE1A-57C954F4EE1B}">
          <p14:sldIdLst/>
        </p14:section>
        <p14:section name="Problem 1: DP on Trees" id="{1C7869E8-F8D6-48B7-AB08-B9215DB03AF3}">
          <p14:sldIdLst>
            <p14:sldId id="483"/>
            <p14:sldId id="484"/>
            <p14:sldId id="485"/>
            <p14:sldId id="487"/>
            <p14:sldId id="488"/>
            <p14:sldId id="489"/>
            <p14:sldId id="493"/>
            <p14:sldId id="490"/>
            <p14:sldId id="494"/>
            <p14:sldId id="491"/>
            <p14:sldId id="495"/>
            <p14:sldId id="486"/>
            <p14:sldId id="492"/>
          </p14:sldIdLst>
        </p14:section>
        <p14:section name="Problem 2" id="{62D25A71-0777-41FF-A600-FE62A7C24AFC}">
          <p14:sldIdLst>
            <p14:sldId id="395"/>
            <p14:sldId id="419"/>
            <p14:sldId id="465"/>
            <p14:sldId id="476"/>
            <p14:sldId id="469"/>
            <p14:sldId id="477"/>
            <p14:sldId id="468"/>
            <p14:sldId id="478"/>
            <p14:sldId id="467"/>
            <p14:sldId id="479"/>
            <p14:sldId id="466"/>
            <p14:sldId id="472"/>
            <p14:sldId id="480"/>
            <p14:sldId id="473"/>
            <p14:sldId id="481"/>
            <p14:sldId id="474"/>
            <p14:sldId id="482"/>
          </p14:sldIdLst>
        </p14:section>
        <p14:section name="Outro" id="{330896F7-469A-4CE7-9D9A-D1928C68B4F2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15C8B6-EA26-EA46-DF66-62ABD1B9847C}" v="63" dt="2026-05-06T20:03:24.955"/>
    <p1510:client id="{C9A9A863-7AE2-F07C-E956-CC07F16267A8}" v="397" dt="2026-05-06T19:55:47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94"/>
  </p:normalViewPr>
  <p:slideViewPr>
    <p:cSldViewPr snapToGrid="0">
      <p:cViewPr varScale="1">
        <p:scale>
          <a:sx n="149" d="100"/>
          <a:sy n="149" d="100"/>
        </p:scale>
        <p:origin x="5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shan Huang" userId="S::yushan13@uw.edu::1fe7eac0-17d9-4122-86fb-4604319f760b" providerId="AD" clId="Web-{C9A9A863-7AE2-F07C-E956-CC07F16267A8}"/>
    <pc:docChg chg="addSld delSld modSld addSection delSection modSection">
      <pc:chgData name="Yushan Huang" userId="S::yushan13@uw.edu::1fe7eac0-17d9-4122-86fb-4604319f760b" providerId="AD" clId="Web-{C9A9A863-7AE2-F07C-E956-CC07F16267A8}" dt="2026-05-06T19:55:47.800" v="400"/>
      <pc:docMkLst>
        <pc:docMk/>
      </pc:docMkLst>
      <pc:sldChg chg="modSp">
        <pc:chgData name="Yushan Huang" userId="S::yushan13@uw.edu::1fe7eac0-17d9-4122-86fb-4604319f760b" providerId="AD" clId="Web-{C9A9A863-7AE2-F07C-E956-CC07F16267A8}" dt="2026-05-06T18:55:09.755" v="69" actId="1076"/>
        <pc:sldMkLst>
          <pc:docMk/>
          <pc:sldMk cId="4199189478" sldId="465"/>
        </pc:sldMkLst>
        <pc:spChg chg="mod">
          <ac:chgData name="Yushan Huang" userId="S::yushan13@uw.edu::1fe7eac0-17d9-4122-86fb-4604319f760b" providerId="AD" clId="Web-{C9A9A863-7AE2-F07C-E956-CC07F16267A8}" dt="2026-05-06T18:55:09.755" v="69" actId="1076"/>
          <ac:spMkLst>
            <pc:docMk/>
            <pc:sldMk cId="4199189478" sldId="465"/>
            <ac:spMk id="3" creationId="{714E8F8E-0237-C91D-E4B9-D4BB69AFA996}"/>
          </ac:spMkLst>
        </pc:spChg>
      </pc:sldChg>
      <pc:sldChg chg="modSp">
        <pc:chgData name="Yushan Huang" userId="S::yushan13@uw.edu::1fe7eac0-17d9-4122-86fb-4604319f760b" providerId="AD" clId="Web-{C9A9A863-7AE2-F07C-E956-CC07F16267A8}" dt="2026-05-06T19:02:43.247" v="174" actId="20577"/>
        <pc:sldMkLst>
          <pc:docMk/>
          <pc:sldMk cId="1674846475" sldId="469"/>
        </pc:sldMkLst>
        <pc:spChg chg="mod">
          <ac:chgData name="Yushan Huang" userId="S::yushan13@uw.edu::1fe7eac0-17d9-4122-86fb-4604319f760b" providerId="AD" clId="Web-{C9A9A863-7AE2-F07C-E956-CC07F16267A8}" dt="2026-05-06T19:02:43.247" v="174" actId="20577"/>
          <ac:spMkLst>
            <pc:docMk/>
            <pc:sldMk cId="1674846475" sldId="469"/>
            <ac:spMk id="2" creationId="{645646C8-7FA2-3B4D-D7A9-8583D091B473}"/>
          </ac:spMkLst>
        </pc:spChg>
      </pc:sldChg>
      <pc:sldChg chg="addSp delSp modSp del">
        <pc:chgData name="Yushan Huang" userId="S::yushan13@uw.edu::1fe7eac0-17d9-4122-86fb-4604319f760b" providerId="AD" clId="Web-{C9A9A863-7AE2-F07C-E956-CC07F16267A8}" dt="2026-05-06T18:48:54.280" v="6"/>
        <pc:sldMkLst>
          <pc:docMk/>
          <pc:sldMk cId="988906627" sldId="475"/>
        </pc:sldMkLst>
        <pc:spChg chg="add del mod">
          <ac:chgData name="Yushan Huang" userId="S::yushan13@uw.edu::1fe7eac0-17d9-4122-86fb-4604319f760b" providerId="AD" clId="Web-{C9A9A863-7AE2-F07C-E956-CC07F16267A8}" dt="2026-05-06T18:48:15.795" v="3"/>
          <ac:spMkLst>
            <pc:docMk/>
            <pc:sldMk cId="988906627" sldId="475"/>
            <ac:spMk id="5" creationId="{6575FA09-1585-D743-971D-5825AE868375}"/>
          </ac:spMkLst>
        </pc:spChg>
      </pc:sldChg>
      <pc:sldChg chg="addSp delSp modSp new">
        <pc:chgData name="Yushan Huang" userId="S::yushan13@uw.edu::1fe7eac0-17d9-4122-86fb-4604319f760b" providerId="AD" clId="Web-{C9A9A863-7AE2-F07C-E956-CC07F16267A8}" dt="2026-05-06T18:52:02.908" v="31" actId="20577"/>
        <pc:sldMkLst>
          <pc:docMk/>
          <pc:sldMk cId="2756782075" sldId="483"/>
        </pc:sldMkLst>
        <pc:spChg chg="mod">
          <ac:chgData name="Yushan Huang" userId="S::yushan13@uw.edu::1fe7eac0-17d9-4122-86fb-4604319f760b" providerId="AD" clId="Web-{C9A9A863-7AE2-F07C-E956-CC07F16267A8}" dt="2026-05-06T18:52:02.908" v="31" actId="20577"/>
          <ac:spMkLst>
            <pc:docMk/>
            <pc:sldMk cId="2756782075" sldId="483"/>
            <ac:spMk id="2" creationId="{F5F1F68C-0DCB-6570-D875-D5356A4A668C}"/>
          </ac:spMkLst>
        </pc:spChg>
        <pc:spChg chg="add del mod">
          <ac:chgData name="Yushan Huang" userId="S::yushan13@uw.edu::1fe7eac0-17d9-4122-86fb-4604319f760b" providerId="AD" clId="Web-{C9A9A863-7AE2-F07C-E956-CC07F16267A8}" dt="2026-05-06T18:50:18.093" v="22"/>
          <ac:spMkLst>
            <pc:docMk/>
            <pc:sldMk cId="2756782075" sldId="483"/>
            <ac:spMk id="3" creationId="{1923013E-50CF-4B9F-24C7-0057B653A93C}"/>
          </ac:spMkLst>
        </pc:spChg>
      </pc:sldChg>
      <pc:sldChg chg="addSp modSp new mod modClrScheme chgLayout">
        <pc:chgData name="Yushan Huang" userId="S::yushan13@uw.edu::1fe7eac0-17d9-4122-86fb-4604319f760b" providerId="AD" clId="Web-{C9A9A863-7AE2-F07C-E956-CC07F16267A8}" dt="2026-05-06T18:54:08.082" v="56" actId="20577"/>
        <pc:sldMkLst>
          <pc:docMk/>
          <pc:sldMk cId="2716305932" sldId="484"/>
        </pc:sldMkLst>
        <pc:spChg chg="mod ord">
          <ac:chgData name="Yushan Huang" userId="S::yushan13@uw.edu::1fe7eac0-17d9-4122-86fb-4604319f760b" providerId="AD" clId="Web-{C9A9A863-7AE2-F07C-E956-CC07F16267A8}" dt="2026-05-06T18:54:08.082" v="56" actId="20577"/>
          <ac:spMkLst>
            <pc:docMk/>
            <pc:sldMk cId="2716305932" sldId="484"/>
            <ac:spMk id="2" creationId="{539084CB-0530-FD4C-C237-9EF473FA19FD}"/>
          </ac:spMkLst>
        </pc:spChg>
        <pc:spChg chg="add mod ord">
          <ac:chgData name="Yushan Huang" userId="S::yushan13@uw.edu::1fe7eac0-17d9-4122-86fb-4604319f760b" providerId="AD" clId="Web-{C9A9A863-7AE2-F07C-E956-CC07F16267A8}" dt="2026-05-06T18:53:48.144" v="45" actId="20577"/>
          <ac:spMkLst>
            <pc:docMk/>
            <pc:sldMk cId="2716305932" sldId="484"/>
            <ac:spMk id="3" creationId="{047F1C08-44CA-14C9-AEF5-F133429EC88C}"/>
          </ac:spMkLst>
        </pc:spChg>
      </pc:sldChg>
      <pc:sldChg chg="modSp new">
        <pc:chgData name="Yushan Huang" userId="S::yushan13@uw.edu::1fe7eac0-17d9-4122-86fb-4604319f760b" providerId="AD" clId="Web-{C9A9A863-7AE2-F07C-E956-CC07F16267A8}" dt="2026-05-06T18:57:14.491" v="102" actId="20577"/>
        <pc:sldMkLst>
          <pc:docMk/>
          <pc:sldMk cId="3244805312" sldId="485"/>
        </pc:sldMkLst>
        <pc:spChg chg="mod">
          <ac:chgData name="Yushan Huang" userId="S::yushan13@uw.edu::1fe7eac0-17d9-4122-86fb-4604319f760b" providerId="AD" clId="Web-{C9A9A863-7AE2-F07C-E956-CC07F16267A8}" dt="2026-05-06T18:57:14.491" v="102" actId="20577"/>
          <ac:spMkLst>
            <pc:docMk/>
            <pc:sldMk cId="3244805312" sldId="485"/>
            <ac:spMk id="2" creationId="{9FB66BA0-D975-E3D6-F665-F6AD657DA627}"/>
          </ac:spMkLst>
        </pc:spChg>
        <pc:spChg chg="mod">
          <ac:chgData name="Yushan Huang" userId="S::yushan13@uw.edu::1fe7eac0-17d9-4122-86fb-4604319f760b" providerId="AD" clId="Web-{C9A9A863-7AE2-F07C-E956-CC07F16267A8}" dt="2026-05-06T18:56:57.772" v="97" actId="20577"/>
          <ac:spMkLst>
            <pc:docMk/>
            <pc:sldMk cId="3244805312" sldId="485"/>
            <ac:spMk id="3" creationId="{781AED49-9E78-E993-7C19-C1EDABD8DBDD}"/>
          </ac:spMkLst>
        </pc:spChg>
      </pc:sldChg>
      <pc:sldChg chg="modSp new">
        <pc:chgData name="Yushan Huang" userId="S::yushan13@uw.edu::1fe7eac0-17d9-4122-86fb-4604319f760b" providerId="AD" clId="Web-{C9A9A863-7AE2-F07C-E956-CC07F16267A8}" dt="2026-05-06T18:58:30.102" v="123" actId="20577"/>
        <pc:sldMkLst>
          <pc:docMk/>
          <pc:sldMk cId="1195936649" sldId="486"/>
        </pc:sldMkLst>
        <pc:spChg chg="mod">
          <ac:chgData name="Yushan Huang" userId="S::yushan13@uw.edu::1fe7eac0-17d9-4122-86fb-4604319f760b" providerId="AD" clId="Web-{C9A9A863-7AE2-F07C-E956-CC07F16267A8}" dt="2026-05-06T18:58:30.102" v="123" actId="20577"/>
          <ac:spMkLst>
            <pc:docMk/>
            <pc:sldMk cId="1195936649" sldId="486"/>
            <ac:spMk id="2" creationId="{A9F5EDA3-9251-418E-99AC-BE369BA1A001}"/>
          </ac:spMkLst>
        </pc:spChg>
        <pc:spChg chg="mod">
          <ac:chgData name="Yushan Huang" userId="S::yushan13@uw.edu::1fe7eac0-17d9-4122-86fb-4604319f760b" providerId="AD" clId="Web-{C9A9A863-7AE2-F07C-E956-CC07F16267A8}" dt="2026-05-06T18:58:20.602" v="122" actId="20577"/>
          <ac:spMkLst>
            <pc:docMk/>
            <pc:sldMk cId="1195936649" sldId="486"/>
            <ac:spMk id="3" creationId="{7E5F5A1F-8597-F4FF-3AE9-19C36D94E251}"/>
          </ac:spMkLst>
        </pc:spChg>
      </pc:sldChg>
      <pc:sldChg chg="modSp new">
        <pc:chgData name="Yushan Huang" userId="S::yushan13@uw.edu::1fe7eac0-17d9-4122-86fb-4604319f760b" providerId="AD" clId="Web-{C9A9A863-7AE2-F07C-E956-CC07F16267A8}" dt="2026-05-06T19:00:12.260" v="146" actId="20577"/>
        <pc:sldMkLst>
          <pc:docMk/>
          <pc:sldMk cId="3801857351" sldId="487"/>
        </pc:sldMkLst>
        <pc:spChg chg="mod">
          <ac:chgData name="Yushan Huang" userId="S::yushan13@uw.edu::1fe7eac0-17d9-4122-86fb-4604319f760b" providerId="AD" clId="Web-{C9A9A863-7AE2-F07C-E956-CC07F16267A8}" dt="2026-05-06T18:58:50.368" v="129" actId="20577"/>
          <ac:spMkLst>
            <pc:docMk/>
            <pc:sldMk cId="3801857351" sldId="487"/>
            <ac:spMk id="2" creationId="{DA1FC347-1E79-5B04-CDF5-68BF553F2CF7}"/>
          </ac:spMkLst>
        </pc:spChg>
        <pc:spChg chg="mod">
          <ac:chgData name="Yushan Huang" userId="S::yushan13@uw.edu::1fe7eac0-17d9-4122-86fb-4604319f760b" providerId="AD" clId="Web-{C9A9A863-7AE2-F07C-E956-CC07F16267A8}" dt="2026-05-06T19:00:12.260" v="146" actId="20577"/>
          <ac:spMkLst>
            <pc:docMk/>
            <pc:sldMk cId="3801857351" sldId="487"/>
            <ac:spMk id="3" creationId="{D2EDDE65-8269-1CE7-2121-499F4DFA8C14}"/>
          </ac:spMkLst>
        </pc:spChg>
      </pc:sldChg>
      <pc:sldChg chg="addSp delSp modSp add replId">
        <pc:chgData name="Yushan Huang" userId="S::yushan13@uw.edu::1fe7eac0-17d9-4122-86fb-4604319f760b" providerId="AD" clId="Web-{C9A9A863-7AE2-F07C-E956-CC07F16267A8}" dt="2026-05-06T19:40:29.535" v="302" actId="1076"/>
        <pc:sldMkLst>
          <pc:docMk/>
          <pc:sldMk cId="3286329767" sldId="488"/>
        </pc:sldMkLst>
        <pc:spChg chg="mod">
          <ac:chgData name="Yushan Huang" userId="S::yushan13@uw.edu::1fe7eac0-17d9-4122-86fb-4604319f760b" providerId="AD" clId="Web-{C9A9A863-7AE2-F07C-E956-CC07F16267A8}" dt="2026-05-06T19:02:20.262" v="173" actId="20577"/>
          <ac:spMkLst>
            <pc:docMk/>
            <pc:sldMk cId="3286329767" sldId="488"/>
            <ac:spMk id="3" creationId="{99A712CE-5561-8FEE-39B0-DF7EFDF51030}"/>
          </ac:spMkLst>
        </pc:spChg>
        <pc:picChg chg="add del mod">
          <ac:chgData name="Yushan Huang" userId="S::yushan13@uw.edu::1fe7eac0-17d9-4122-86fb-4604319f760b" providerId="AD" clId="Web-{C9A9A863-7AE2-F07C-E956-CC07F16267A8}" dt="2026-05-06T19:39:15.315" v="297"/>
          <ac:picMkLst>
            <pc:docMk/>
            <pc:sldMk cId="3286329767" sldId="488"/>
            <ac:picMk id="4" creationId="{898DEB1F-DE25-7463-EED0-6B8E47276E18}"/>
          </ac:picMkLst>
        </pc:picChg>
        <pc:picChg chg="add mod">
          <ac:chgData name="Yushan Huang" userId="S::yushan13@uw.edu::1fe7eac0-17d9-4122-86fb-4604319f760b" providerId="AD" clId="Web-{C9A9A863-7AE2-F07C-E956-CC07F16267A8}" dt="2026-05-06T19:40:29.535" v="302" actId="1076"/>
          <ac:picMkLst>
            <pc:docMk/>
            <pc:sldMk cId="3286329767" sldId="488"/>
            <ac:picMk id="5" creationId="{8B4EBADF-023B-42BD-4E0B-148B04C80BAF}"/>
          </ac:picMkLst>
        </pc:picChg>
      </pc:sldChg>
      <pc:sldChg chg="modSp new">
        <pc:chgData name="Yushan Huang" userId="S::yushan13@uw.edu::1fe7eac0-17d9-4122-86fb-4604319f760b" providerId="AD" clId="Web-{C9A9A863-7AE2-F07C-E956-CC07F16267A8}" dt="2026-05-06T19:03:46.217" v="183" actId="20577"/>
        <pc:sldMkLst>
          <pc:docMk/>
          <pc:sldMk cId="3864717973" sldId="489"/>
        </pc:sldMkLst>
        <pc:spChg chg="mod">
          <ac:chgData name="Yushan Huang" userId="S::yushan13@uw.edu::1fe7eac0-17d9-4122-86fb-4604319f760b" providerId="AD" clId="Web-{C9A9A863-7AE2-F07C-E956-CC07F16267A8}" dt="2026-05-06T19:03:41.373" v="178" actId="20577"/>
          <ac:spMkLst>
            <pc:docMk/>
            <pc:sldMk cId="3864717973" sldId="489"/>
            <ac:spMk id="2" creationId="{1EB69EB2-B5B6-508B-1A69-CCE169CDE289}"/>
          </ac:spMkLst>
        </pc:spChg>
        <pc:spChg chg="mod">
          <ac:chgData name="Yushan Huang" userId="S::yushan13@uw.edu::1fe7eac0-17d9-4122-86fb-4604319f760b" providerId="AD" clId="Web-{C9A9A863-7AE2-F07C-E956-CC07F16267A8}" dt="2026-05-06T19:03:46.217" v="183" actId="20577"/>
          <ac:spMkLst>
            <pc:docMk/>
            <pc:sldMk cId="3864717973" sldId="489"/>
            <ac:spMk id="3" creationId="{2F90E57F-5187-1D31-5968-C88AFB9A6553}"/>
          </ac:spMkLst>
        </pc:spChg>
      </pc:sldChg>
      <pc:sldChg chg="modSp new">
        <pc:chgData name="Yushan Huang" userId="S::yushan13@uw.edu::1fe7eac0-17d9-4122-86fb-4604319f760b" providerId="AD" clId="Web-{C9A9A863-7AE2-F07C-E956-CC07F16267A8}" dt="2026-05-06T19:04:06.186" v="190" actId="20577"/>
        <pc:sldMkLst>
          <pc:docMk/>
          <pc:sldMk cId="2178422940" sldId="490"/>
        </pc:sldMkLst>
        <pc:spChg chg="mod">
          <ac:chgData name="Yushan Huang" userId="S::yushan13@uw.edu::1fe7eac0-17d9-4122-86fb-4604319f760b" providerId="AD" clId="Web-{C9A9A863-7AE2-F07C-E956-CC07F16267A8}" dt="2026-05-06T19:03:56.717" v="188" actId="20577"/>
          <ac:spMkLst>
            <pc:docMk/>
            <pc:sldMk cId="2178422940" sldId="490"/>
            <ac:spMk id="2" creationId="{7BBC2F8B-AB37-B9B7-0BD7-CAD9BD939087}"/>
          </ac:spMkLst>
        </pc:spChg>
        <pc:spChg chg="mod">
          <ac:chgData name="Yushan Huang" userId="S::yushan13@uw.edu::1fe7eac0-17d9-4122-86fb-4604319f760b" providerId="AD" clId="Web-{C9A9A863-7AE2-F07C-E956-CC07F16267A8}" dt="2026-05-06T19:04:06.186" v="190" actId="20577"/>
          <ac:spMkLst>
            <pc:docMk/>
            <pc:sldMk cId="2178422940" sldId="490"/>
            <ac:spMk id="3" creationId="{0FA4AA98-E29A-C6BC-1B23-625BFBC68DBD}"/>
          </ac:spMkLst>
        </pc:spChg>
      </pc:sldChg>
      <pc:sldChg chg="modSp new">
        <pc:chgData name="Yushan Huang" userId="S::yushan13@uw.edu::1fe7eac0-17d9-4122-86fb-4604319f760b" providerId="AD" clId="Web-{C9A9A863-7AE2-F07C-E956-CC07F16267A8}" dt="2026-05-06T19:04:22.436" v="199" actId="20577"/>
        <pc:sldMkLst>
          <pc:docMk/>
          <pc:sldMk cId="3150101617" sldId="491"/>
        </pc:sldMkLst>
        <pc:spChg chg="mod">
          <ac:chgData name="Yushan Huang" userId="S::yushan13@uw.edu::1fe7eac0-17d9-4122-86fb-4604319f760b" providerId="AD" clId="Web-{C9A9A863-7AE2-F07C-E956-CC07F16267A8}" dt="2026-05-06T19:04:11.561" v="195" actId="20577"/>
          <ac:spMkLst>
            <pc:docMk/>
            <pc:sldMk cId="3150101617" sldId="491"/>
            <ac:spMk id="2" creationId="{558E572B-5D19-C886-918A-234F39A27A4E}"/>
          </ac:spMkLst>
        </pc:spChg>
        <pc:spChg chg="mod">
          <ac:chgData name="Yushan Huang" userId="S::yushan13@uw.edu::1fe7eac0-17d9-4122-86fb-4604319f760b" providerId="AD" clId="Web-{C9A9A863-7AE2-F07C-E956-CC07F16267A8}" dt="2026-05-06T19:04:22.436" v="199" actId="20577"/>
          <ac:spMkLst>
            <pc:docMk/>
            <pc:sldMk cId="3150101617" sldId="491"/>
            <ac:spMk id="3" creationId="{0A05ECBA-60D3-4B38-A1DF-8279A0D821B6}"/>
          </ac:spMkLst>
        </pc:spChg>
      </pc:sldChg>
      <pc:sldChg chg="addSp delSp modSp add">
        <pc:chgData name="Yushan Huang" userId="S::yushan13@uw.edu::1fe7eac0-17d9-4122-86fb-4604319f760b" providerId="AD" clId="Web-{C9A9A863-7AE2-F07C-E956-CC07F16267A8}" dt="2026-05-06T19:54:55.128" v="396" actId="1076"/>
        <pc:sldMkLst>
          <pc:docMk/>
          <pc:sldMk cId="4014329648" sldId="492"/>
        </pc:sldMkLst>
        <pc:spChg chg="mod">
          <ac:chgData name="Yushan Huang" userId="S::yushan13@uw.edu::1fe7eac0-17d9-4122-86fb-4604319f760b" providerId="AD" clId="Web-{C9A9A863-7AE2-F07C-E956-CC07F16267A8}" dt="2026-05-06T19:20:01.405" v="280" actId="20577"/>
          <ac:spMkLst>
            <pc:docMk/>
            <pc:sldMk cId="4014329648" sldId="492"/>
            <ac:spMk id="3" creationId="{7E5F5A1F-8597-F4FF-3AE9-19C36D94E251}"/>
          </ac:spMkLst>
        </pc:spChg>
        <pc:spChg chg="add mod">
          <ac:chgData name="Yushan Huang" userId="S::yushan13@uw.edu::1fe7eac0-17d9-4122-86fb-4604319f760b" providerId="AD" clId="Web-{C9A9A863-7AE2-F07C-E956-CC07F16267A8}" dt="2026-05-06T19:47:31.167" v="333" actId="1076"/>
          <ac:spMkLst>
            <pc:docMk/>
            <pc:sldMk cId="4014329648" sldId="492"/>
            <ac:spMk id="6" creationId="{67EDAB3B-CF45-92BB-0A1E-FE0C319DB126}"/>
          </ac:spMkLst>
        </pc:spChg>
        <pc:spChg chg="add del mod">
          <ac:chgData name="Yushan Huang" userId="S::yushan13@uw.edu::1fe7eac0-17d9-4122-86fb-4604319f760b" providerId="AD" clId="Web-{C9A9A863-7AE2-F07C-E956-CC07F16267A8}" dt="2026-05-06T19:53:26.173" v="362"/>
          <ac:spMkLst>
            <pc:docMk/>
            <pc:sldMk cId="4014329648" sldId="492"/>
            <ac:spMk id="8" creationId="{B83C215E-0743-BDC1-1A82-BE2B3EC5850E}"/>
          </ac:spMkLst>
        </pc:spChg>
        <pc:spChg chg="add mod">
          <ac:chgData name="Yushan Huang" userId="S::yushan13@uw.edu::1fe7eac0-17d9-4122-86fb-4604319f760b" providerId="AD" clId="Web-{C9A9A863-7AE2-F07C-E956-CC07F16267A8}" dt="2026-05-06T19:54:55.128" v="396" actId="1076"/>
          <ac:spMkLst>
            <pc:docMk/>
            <pc:sldMk cId="4014329648" sldId="492"/>
            <ac:spMk id="11" creationId="{F522C028-0D2A-AEBE-4574-3AE27587242A}"/>
          </ac:spMkLst>
        </pc:spChg>
        <pc:picChg chg="add del mod">
          <ac:chgData name="Yushan Huang" userId="S::yushan13@uw.edu::1fe7eac0-17d9-4122-86fb-4604319f760b" providerId="AD" clId="Web-{C9A9A863-7AE2-F07C-E956-CC07F16267A8}" dt="2026-05-06T19:45:45.603" v="322"/>
          <ac:picMkLst>
            <pc:docMk/>
            <pc:sldMk cId="4014329648" sldId="492"/>
            <ac:picMk id="4" creationId="{5E149780-7677-52C0-D526-FF58ECB0AC7A}"/>
          </ac:picMkLst>
        </pc:picChg>
        <pc:picChg chg="add del mod">
          <ac:chgData name="Yushan Huang" userId="S::yushan13@uw.edu::1fe7eac0-17d9-4122-86fb-4604319f760b" providerId="AD" clId="Web-{C9A9A863-7AE2-F07C-E956-CC07F16267A8}" dt="2026-05-06T19:53:23.720" v="360"/>
          <ac:picMkLst>
            <pc:docMk/>
            <pc:sldMk cId="4014329648" sldId="492"/>
            <ac:picMk id="9" creationId="{C7800A1C-04F6-5549-DC83-73BD95860C55}"/>
          </ac:picMkLst>
        </pc:picChg>
      </pc:sldChg>
      <pc:sldChg chg="addSp delSp modSp add replId">
        <pc:chgData name="Yushan Huang" userId="S::yushan13@uw.edu::1fe7eac0-17d9-4122-86fb-4604319f760b" providerId="AD" clId="Web-{C9A9A863-7AE2-F07C-E956-CC07F16267A8}" dt="2026-05-06T19:38:52.424" v="294" actId="1076"/>
        <pc:sldMkLst>
          <pc:docMk/>
          <pc:sldMk cId="812051220" sldId="493"/>
        </pc:sldMkLst>
        <pc:picChg chg="add del mod">
          <ac:chgData name="Yushan Huang" userId="S::yushan13@uw.edu::1fe7eac0-17d9-4122-86fb-4604319f760b" providerId="AD" clId="Web-{C9A9A863-7AE2-F07C-E956-CC07F16267A8}" dt="2026-05-06T19:38:10.611" v="289"/>
          <ac:picMkLst>
            <pc:docMk/>
            <pc:sldMk cId="812051220" sldId="493"/>
            <ac:picMk id="4" creationId="{39C1E52C-37F9-077D-25A5-CDD112F22F13}"/>
          </ac:picMkLst>
        </pc:picChg>
        <pc:picChg chg="add mod">
          <ac:chgData name="Yushan Huang" userId="S::yushan13@uw.edu::1fe7eac0-17d9-4122-86fb-4604319f760b" providerId="AD" clId="Web-{C9A9A863-7AE2-F07C-E956-CC07F16267A8}" dt="2026-05-06T19:38:52.424" v="294" actId="1076"/>
          <ac:picMkLst>
            <pc:docMk/>
            <pc:sldMk cId="812051220" sldId="493"/>
            <ac:picMk id="5" creationId="{258B272B-D6B0-0EFA-2E39-E5E596320FC7}"/>
          </ac:picMkLst>
        </pc:picChg>
      </pc:sldChg>
      <pc:sldChg chg="addSp modSp add replId">
        <pc:chgData name="Yushan Huang" userId="S::yushan13@uw.edu::1fe7eac0-17d9-4122-86fb-4604319f760b" providerId="AD" clId="Web-{C9A9A863-7AE2-F07C-E956-CC07F16267A8}" dt="2026-05-06T19:41:40.364" v="311" actId="14100"/>
        <pc:sldMkLst>
          <pc:docMk/>
          <pc:sldMk cId="3472209689" sldId="494"/>
        </pc:sldMkLst>
        <pc:picChg chg="add mod">
          <ac:chgData name="Yushan Huang" userId="S::yushan13@uw.edu::1fe7eac0-17d9-4122-86fb-4604319f760b" providerId="AD" clId="Web-{C9A9A863-7AE2-F07C-E956-CC07F16267A8}" dt="2026-05-06T19:41:40.364" v="311" actId="14100"/>
          <ac:picMkLst>
            <pc:docMk/>
            <pc:sldMk cId="3472209689" sldId="494"/>
            <ac:picMk id="4" creationId="{43E6818A-7AED-6C7A-9744-53E078A1E2BB}"/>
          </ac:picMkLst>
        </pc:picChg>
      </pc:sldChg>
      <pc:sldChg chg="addSp modSp add replId">
        <pc:chgData name="Yushan Huang" userId="S::yushan13@uw.edu::1fe7eac0-17d9-4122-86fb-4604319f760b" providerId="AD" clId="Web-{C9A9A863-7AE2-F07C-E956-CC07F16267A8}" dt="2026-05-06T19:45:18.321" v="315" actId="1076"/>
        <pc:sldMkLst>
          <pc:docMk/>
          <pc:sldMk cId="3807116904" sldId="495"/>
        </pc:sldMkLst>
        <pc:picChg chg="add mod">
          <ac:chgData name="Yushan Huang" userId="S::yushan13@uw.edu::1fe7eac0-17d9-4122-86fb-4604319f760b" providerId="AD" clId="Web-{C9A9A863-7AE2-F07C-E956-CC07F16267A8}" dt="2026-05-06T19:45:18.321" v="315" actId="1076"/>
          <ac:picMkLst>
            <pc:docMk/>
            <pc:sldMk cId="3807116904" sldId="495"/>
            <ac:picMk id="4" creationId="{525CDE44-D830-00E3-6E55-A1852134319C}"/>
          </ac:picMkLst>
        </pc:picChg>
      </pc:sldChg>
      <pc:sldChg chg="addSp delSp modSp new del">
        <pc:chgData name="Yushan Huang" userId="S::yushan13@uw.edu::1fe7eac0-17d9-4122-86fb-4604319f760b" providerId="AD" clId="Web-{C9A9A863-7AE2-F07C-E956-CC07F16267A8}" dt="2026-05-06T19:55:09.034" v="397"/>
        <pc:sldMkLst>
          <pc:docMk/>
          <pc:sldMk cId="2034980337" sldId="496"/>
        </pc:sldMkLst>
        <pc:spChg chg="mod">
          <ac:chgData name="Yushan Huang" userId="S::yushan13@uw.edu::1fe7eac0-17d9-4122-86fb-4604319f760b" providerId="AD" clId="Web-{C9A9A863-7AE2-F07C-E956-CC07F16267A8}" dt="2026-05-06T19:54:37.049" v="387" actId="20577"/>
          <ac:spMkLst>
            <pc:docMk/>
            <pc:sldMk cId="2034980337" sldId="496"/>
            <ac:spMk id="3" creationId="{E2D07C66-2AAE-0538-8E3F-7A532CB34CB7}"/>
          </ac:spMkLst>
        </pc:spChg>
        <pc:spChg chg="add del">
          <ac:chgData name="Yushan Huang" userId="S::yushan13@uw.edu::1fe7eac0-17d9-4122-86fb-4604319f760b" providerId="AD" clId="Web-{C9A9A863-7AE2-F07C-E956-CC07F16267A8}" dt="2026-05-06T19:50:06.435" v="347"/>
          <ac:spMkLst>
            <pc:docMk/>
            <pc:sldMk cId="2034980337" sldId="496"/>
            <ac:spMk id="4" creationId="{CE09798C-89B8-DA3D-FEA5-96742FC4636D}"/>
          </ac:spMkLst>
        </pc:spChg>
        <pc:spChg chg="add del mod">
          <ac:chgData name="Yushan Huang" userId="S::yushan13@uw.edu::1fe7eac0-17d9-4122-86fb-4604319f760b" providerId="AD" clId="Web-{C9A9A863-7AE2-F07C-E956-CC07F16267A8}" dt="2026-05-06T19:53:44.048" v="367"/>
          <ac:spMkLst>
            <pc:docMk/>
            <pc:sldMk cId="2034980337" sldId="496"/>
            <ac:spMk id="6" creationId="{DD68BBE5-5B03-687B-16E1-0AE5DD5CA0A2}"/>
          </ac:spMkLst>
        </pc:spChg>
        <pc:spChg chg="add del">
          <ac:chgData name="Yushan Huang" userId="S::yushan13@uw.edu::1fe7eac0-17d9-4122-86fb-4604319f760b" providerId="AD" clId="Web-{C9A9A863-7AE2-F07C-E956-CC07F16267A8}" dt="2026-05-06T19:53:46.814" v="368"/>
          <ac:spMkLst>
            <pc:docMk/>
            <pc:sldMk cId="2034980337" sldId="496"/>
            <ac:spMk id="8" creationId="{227F37A7-0C26-1358-CC8C-4F423028E38E}"/>
          </ac:spMkLst>
        </pc:spChg>
      </pc:sldChg>
    </pc:docChg>
  </pc:docChgLst>
  <pc:docChgLst>
    <pc:chgData name="Yushan Huang" userId="S::yushan13@uw.edu::1fe7eac0-17d9-4122-86fb-4604319f760b" providerId="AD" clId="Web-{9C15C8B6-EA26-EA46-DF66-62ABD1B9847C}"/>
    <pc:docChg chg="addSld delSld modSld modSection">
      <pc:chgData name="Yushan Huang" userId="S::yushan13@uw.edu::1fe7eac0-17d9-4122-86fb-4604319f760b" providerId="AD" clId="Web-{9C15C8B6-EA26-EA46-DF66-62ABD1B9847C}" dt="2026-05-06T20:03:24.955" v="59"/>
      <pc:docMkLst>
        <pc:docMk/>
      </pc:docMkLst>
      <pc:sldChg chg="modSp">
        <pc:chgData name="Yushan Huang" userId="S::yushan13@uw.edu::1fe7eac0-17d9-4122-86fb-4604319f760b" providerId="AD" clId="Web-{9C15C8B6-EA26-EA46-DF66-62ABD1B9847C}" dt="2026-05-06T20:03:24.955" v="59"/>
        <pc:sldMkLst>
          <pc:docMk/>
          <pc:sldMk cId="3286329767" sldId="488"/>
        </pc:sldMkLst>
        <pc:picChg chg="mod">
          <ac:chgData name="Yushan Huang" userId="S::yushan13@uw.edu::1fe7eac0-17d9-4122-86fb-4604319f760b" providerId="AD" clId="Web-{9C15C8B6-EA26-EA46-DF66-62ABD1B9847C}" dt="2026-05-06T20:03:24.955" v="59"/>
          <ac:picMkLst>
            <pc:docMk/>
            <pc:sldMk cId="3286329767" sldId="488"/>
            <ac:picMk id="5" creationId="{8B4EBADF-023B-42BD-4E0B-148B04C80BAF}"/>
          </ac:picMkLst>
        </pc:picChg>
      </pc:sldChg>
      <pc:sldChg chg="addSp delSp modSp">
        <pc:chgData name="Yushan Huang" userId="S::yushan13@uw.edu::1fe7eac0-17d9-4122-86fb-4604319f760b" providerId="AD" clId="Web-{9C15C8B6-EA26-EA46-DF66-62ABD1B9847C}" dt="2026-05-06T20:01:56.049" v="44"/>
        <pc:sldMkLst>
          <pc:docMk/>
          <pc:sldMk cId="4014329648" sldId="492"/>
        </pc:sldMkLst>
        <pc:spChg chg="del">
          <ac:chgData name="Yushan Huang" userId="S::yushan13@uw.edu::1fe7eac0-17d9-4122-86fb-4604319f760b" providerId="AD" clId="Web-{9C15C8B6-EA26-EA46-DF66-62ABD1B9847C}" dt="2026-05-06T19:58:34.768" v="1"/>
          <ac:spMkLst>
            <pc:docMk/>
            <pc:sldMk cId="4014329648" sldId="492"/>
            <ac:spMk id="6" creationId="{67EDAB3B-CF45-92BB-0A1E-FE0C319DB126}"/>
          </ac:spMkLst>
        </pc:spChg>
        <pc:spChg chg="del">
          <ac:chgData name="Yushan Huang" userId="S::yushan13@uw.edu::1fe7eac0-17d9-4122-86fb-4604319f760b" providerId="AD" clId="Web-{9C15C8B6-EA26-EA46-DF66-62ABD1B9847C}" dt="2026-05-06T19:59:19.690" v="13"/>
          <ac:spMkLst>
            <pc:docMk/>
            <pc:sldMk cId="4014329648" sldId="492"/>
            <ac:spMk id="8" creationId="{B83C215E-0743-BDC1-1A82-BE2B3EC5850E}"/>
          </ac:spMkLst>
        </pc:spChg>
        <pc:spChg chg="add del mod">
          <ac:chgData name="Yushan Huang" userId="S::yushan13@uw.edu::1fe7eac0-17d9-4122-86fb-4604319f760b" providerId="AD" clId="Web-{9C15C8B6-EA26-EA46-DF66-62ABD1B9847C}" dt="2026-05-06T20:01:04.815" v="33"/>
          <ac:spMkLst>
            <pc:docMk/>
            <pc:sldMk cId="4014329648" sldId="492"/>
            <ac:spMk id="9" creationId="{36393CF8-F50B-9AA4-F2B7-1A7F1FF509FF}"/>
          </ac:spMkLst>
        </pc:spChg>
        <pc:spChg chg="add del mod">
          <ac:chgData name="Yushan Huang" userId="S::yushan13@uw.edu::1fe7eac0-17d9-4122-86fb-4604319f760b" providerId="AD" clId="Web-{9C15C8B6-EA26-EA46-DF66-62ABD1B9847C}" dt="2026-05-06T20:01:12.080" v="37"/>
          <ac:spMkLst>
            <pc:docMk/>
            <pc:sldMk cId="4014329648" sldId="492"/>
            <ac:spMk id="10" creationId="{5DDB5146-8A7B-90AD-DB1B-9FC8D7A1FC23}"/>
          </ac:spMkLst>
        </pc:spChg>
        <pc:spChg chg="del">
          <ac:chgData name="Yushan Huang" userId="S::yushan13@uw.edu::1fe7eac0-17d9-4122-86fb-4604319f760b" providerId="AD" clId="Web-{9C15C8B6-EA26-EA46-DF66-62ABD1B9847C}" dt="2026-05-06T20:00:23.533" v="26"/>
          <ac:spMkLst>
            <pc:docMk/>
            <pc:sldMk cId="4014329648" sldId="492"/>
            <ac:spMk id="11" creationId="{F522C028-0D2A-AEBE-4574-3AE27587242A}"/>
          </ac:spMkLst>
        </pc:spChg>
        <pc:picChg chg="add mod">
          <ac:chgData name="Yushan Huang" userId="S::yushan13@uw.edu::1fe7eac0-17d9-4122-86fb-4604319f760b" providerId="AD" clId="Web-{9C15C8B6-EA26-EA46-DF66-62ABD1B9847C}" dt="2026-05-06T20:01:56.049" v="44"/>
          <ac:picMkLst>
            <pc:docMk/>
            <pc:sldMk cId="4014329648" sldId="492"/>
            <ac:picMk id="4" creationId="{6ABB296F-39BB-7D59-FBB3-BF62A8CCEB15}"/>
          </ac:picMkLst>
        </pc:picChg>
        <pc:picChg chg="add mod">
          <ac:chgData name="Yushan Huang" userId="S::yushan13@uw.edu::1fe7eac0-17d9-4122-86fb-4604319f760b" providerId="AD" clId="Web-{9C15C8B6-EA26-EA46-DF66-62ABD1B9847C}" dt="2026-05-06T20:00:04.221" v="22" actId="1076"/>
          <ac:picMkLst>
            <pc:docMk/>
            <pc:sldMk cId="4014329648" sldId="492"/>
            <ac:picMk id="5" creationId="{613CEA9D-571D-6612-C961-31AF431746D9}"/>
          </ac:picMkLst>
        </pc:picChg>
        <pc:picChg chg="add mod">
          <ac:chgData name="Yushan Huang" userId="S::yushan13@uw.edu::1fe7eac0-17d9-4122-86fb-4604319f760b" providerId="AD" clId="Web-{9C15C8B6-EA26-EA46-DF66-62ABD1B9847C}" dt="2026-05-06T20:01:28.111" v="43"/>
          <ac:picMkLst>
            <pc:docMk/>
            <pc:sldMk cId="4014329648" sldId="492"/>
            <ac:picMk id="7" creationId="{4D132151-EC38-3515-B12F-3A6BF6A13B80}"/>
          </ac:picMkLst>
        </pc:picChg>
      </pc:sldChg>
      <pc:sldChg chg="modSp">
        <pc:chgData name="Yushan Huang" userId="S::yushan13@uw.edu::1fe7eac0-17d9-4122-86fb-4604319f760b" providerId="AD" clId="Web-{9C15C8B6-EA26-EA46-DF66-62ABD1B9847C}" dt="2026-05-06T20:02:56.611" v="58"/>
        <pc:sldMkLst>
          <pc:docMk/>
          <pc:sldMk cId="3472209689" sldId="494"/>
        </pc:sldMkLst>
        <pc:picChg chg="mod">
          <ac:chgData name="Yushan Huang" userId="S::yushan13@uw.edu::1fe7eac0-17d9-4122-86fb-4604319f760b" providerId="AD" clId="Web-{9C15C8B6-EA26-EA46-DF66-62ABD1B9847C}" dt="2026-05-06T20:02:56.611" v="58"/>
          <ac:picMkLst>
            <pc:docMk/>
            <pc:sldMk cId="3472209689" sldId="494"/>
            <ac:picMk id="4" creationId="{43E6818A-7AED-6C7A-9744-53E078A1E2BB}"/>
          </ac:picMkLst>
        </pc:picChg>
      </pc:sldChg>
      <pc:sldChg chg="modSp">
        <pc:chgData name="Yushan Huang" userId="S::yushan13@uw.edu::1fe7eac0-17d9-4122-86fb-4604319f760b" providerId="AD" clId="Web-{9C15C8B6-EA26-EA46-DF66-62ABD1B9847C}" dt="2026-05-06T20:02:26.690" v="48"/>
        <pc:sldMkLst>
          <pc:docMk/>
          <pc:sldMk cId="3807116904" sldId="495"/>
        </pc:sldMkLst>
        <pc:picChg chg="mod">
          <ac:chgData name="Yushan Huang" userId="S::yushan13@uw.edu::1fe7eac0-17d9-4122-86fb-4604319f760b" providerId="AD" clId="Web-{9C15C8B6-EA26-EA46-DF66-62ABD1B9847C}" dt="2026-05-06T20:02:26.690" v="48"/>
          <ac:picMkLst>
            <pc:docMk/>
            <pc:sldMk cId="3807116904" sldId="495"/>
            <ac:picMk id="4" creationId="{525CDE44-D830-00E3-6E55-A1852134319C}"/>
          </ac:picMkLst>
        </pc:picChg>
      </pc:sldChg>
      <pc:sldChg chg="addSp delSp modSp new del">
        <pc:chgData name="Yushan Huang" userId="S::yushan13@uw.edu::1fe7eac0-17d9-4122-86fb-4604319f760b" providerId="AD" clId="Web-{9C15C8B6-EA26-EA46-DF66-62ABD1B9847C}" dt="2026-05-06T20:01:58.768" v="45"/>
        <pc:sldMkLst>
          <pc:docMk/>
          <pc:sldMk cId="887261639" sldId="496"/>
        </pc:sldMkLst>
        <pc:spChg chg="add del">
          <ac:chgData name="Yushan Huang" userId="S::yushan13@uw.edu::1fe7eac0-17d9-4122-86fb-4604319f760b" providerId="AD" clId="Web-{9C15C8B6-EA26-EA46-DF66-62ABD1B9847C}" dt="2026-05-06T19:59:07.596" v="11"/>
          <ac:spMkLst>
            <pc:docMk/>
            <pc:sldMk cId="887261639" sldId="496"/>
            <ac:spMk id="4" creationId="{67EDAB3B-CF45-92BB-0A1E-FE0C319DB126}"/>
          </ac:spMkLst>
        </pc:spChg>
        <pc:spChg chg="add del">
          <ac:chgData name="Yushan Huang" userId="S::yushan13@uw.edu::1fe7eac0-17d9-4122-86fb-4604319f760b" providerId="AD" clId="Web-{9C15C8B6-EA26-EA46-DF66-62ABD1B9847C}" dt="2026-05-06T20:00:16.440" v="23"/>
          <ac:spMkLst>
            <pc:docMk/>
            <pc:sldMk cId="887261639" sldId="496"/>
            <ac:spMk id="6" creationId="{658B4E06-DBA7-A120-F7BC-51030C145CA3}"/>
          </ac:spMkLst>
        </pc:spChg>
        <pc:spChg chg="add mod">
          <ac:chgData name="Yushan Huang" userId="S::yushan13@uw.edu::1fe7eac0-17d9-4122-86fb-4604319f760b" providerId="AD" clId="Web-{9C15C8B6-EA26-EA46-DF66-62ABD1B9847C}" dt="2026-05-06T20:00:20.455" v="25" actId="1076"/>
          <ac:spMkLst>
            <pc:docMk/>
            <pc:sldMk cId="887261639" sldId="496"/>
            <ac:spMk id="8" creationId="{6DBA1256-A508-84B4-A2A3-F52DD48F974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May have 5-15 minutes left, if so, take a look at problem 2</a:t>
            </a:r>
          </a:p>
        </p:txBody>
      </p:sp>
    </p:spTree>
    <p:extLst>
      <p:ext uri="{BB962C8B-B14F-4D97-AF65-F5344CB8AC3E}">
        <p14:creationId xmlns:p14="http://schemas.microsoft.com/office/powerpoint/2010/main" val="2382133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736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739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700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8723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22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65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480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74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91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76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30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6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304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021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7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94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426720"/>
            <a:ext cx="8183700" cy="116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93314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7" name="Google Shape;67;p2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81468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955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ubTitle" idx="1"/>
          </p:nvPr>
        </p:nvSpPr>
        <p:spPr>
          <a:xfrm>
            <a:off x="485875" y="3083888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11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>
  <p:cSld name="1_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75058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606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9288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Font typeface="+mj-lt"/>
              <a:buAutoNum type="alphaLcParenR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>
                <a:solidFill>
                  <a:schemeClr val="accent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90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682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>
  <p:cSld name="1_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" name="Google Shape;22;p18">
            <a:extLst>
              <a:ext uri="{FF2B5EF4-FFF2-40B4-BE49-F238E27FC236}">
                <a16:creationId xmlns:a16="http://schemas.microsoft.com/office/drawing/2014/main" id="{041592D7-81D6-1AA4-D3E1-697EB4BB86F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11699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114300" lvl="0" indent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None/>
              <a:defRPr b="1">
                <a:solidFill>
                  <a:schemeClr val="accent3"/>
                </a:solidFill>
                <a:latin typeface="Source Code Pro" panose="020B0509030403020204" pitchFamily="49" charset="0"/>
                <a:ea typeface="Source Code Pro" panose="020B0509030403020204" pitchFamily="49" charset="0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Google Shape;22;p18">
            <a:extLst>
              <a:ext uri="{FF2B5EF4-FFF2-40B4-BE49-F238E27FC236}">
                <a16:creationId xmlns:a16="http://schemas.microsoft.com/office/drawing/2014/main" id="{BDD46E82-00E6-2209-E938-0F4A74AB8B53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3271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9315F7-CA91-04E6-19F6-41A92EC56C5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CDAB10E-F124-265F-8BF3-43078CD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142306"/>
              </p:ext>
            </p:extLst>
          </p:nvPr>
        </p:nvGraphicFramePr>
        <p:xfrm>
          <a:off x="312557" y="1863905"/>
          <a:ext cx="3999044" cy="1993540"/>
        </p:xfrm>
        <a:graphic>
          <a:graphicData uri="http://schemas.openxmlformats.org/drawingml/2006/table">
            <a:tbl>
              <a:tblPr firstRow="1"/>
              <a:tblGrid>
                <a:gridCol w="999761">
                  <a:extLst>
                    <a:ext uri="{9D8B030D-6E8A-4147-A177-3AD203B41FA5}">
                      <a16:colId xmlns:a16="http://schemas.microsoft.com/office/drawing/2014/main" val="78087362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122919584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3074147335"/>
                    </a:ext>
                  </a:extLst>
                </a:gridCol>
                <a:gridCol w="999761">
                  <a:extLst>
                    <a:ext uri="{9D8B030D-6E8A-4147-A177-3AD203B41FA5}">
                      <a16:colId xmlns:a16="http://schemas.microsoft.com/office/drawing/2014/main" val="2906008278"/>
                    </a:ext>
                  </a:extLst>
                </a:gridCol>
              </a:tblGrid>
              <a:tr h="498385"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Raleway" pitchFamily="2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085639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645794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53565"/>
                  </a:ext>
                </a:extLst>
              </a:tr>
              <a:tr h="498385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2"/>
                        </a:solidFill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225758"/>
                  </a:ext>
                </a:extLst>
              </a:tr>
            </a:tbl>
          </a:graphicData>
        </a:graphic>
      </p:graphicFrame>
      <p:sp>
        <p:nvSpPr>
          <p:cNvPr id="6" name="Google Shape;21;p18">
            <a:extLst>
              <a:ext uri="{FF2B5EF4-FFF2-40B4-BE49-F238E27FC236}">
                <a16:creationId xmlns:a16="http://schemas.microsoft.com/office/drawing/2014/main" id="{6A4678DB-24FE-AF7D-CB86-CAD7A9EA483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Google Shape;22;p18">
            <a:extLst>
              <a:ext uri="{FF2B5EF4-FFF2-40B4-BE49-F238E27FC236}">
                <a16:creationId xmlns:a16="http://schemas.microsoft.com/office/drawing/2014/main" id="{867381C4-A322-02C9-1DA1-D62843A5A40C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4659087" y="1152475"/>
            <a:ext cx="417321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ts val="1800"/>
              <a:buChar char="●"/>
              <a:defRPr>
                <a:solidFill>
                  <a:schemeClr val="tx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9783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6D0359-C26F-8303-FC3E-E85746C3E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A90C4-5061-D204-A1E3-66AC67CCA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B5255-7E8C-8982-FA06-315ACC32D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43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Raleway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Courier New" panose="02070309020205020404" pitchFamily="49" charset="0"/>
        <a:buChar char="o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95F0D5-F9BB-C05C-55B2-ADFAE05F0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 421 Section 6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419559E-BC6B-F314-EF98-FFEA019D0F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Dynamic Programming</a:t>
            </a:r>
          </a:p>
        </p:txBody>
      </p:sp>
    </p:spTree>
    <p:extLst>
      <p:ext uri="{BB962C8B-B14F-4D97-AF65-F5344CB8AC3E}">
        <p14:creationId xmlns:p14="http://schemas.microsoft.com/office/powerpoint/2010/main" val="2084633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0B3DE7-B557-5A59-5BED-9987D7DE6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9C131-B937-E30A-07B5-CAC90999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1.1c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845D54-913A-DB73-5994-8F4D9A52F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/>
                <a:ea typeface="Source Sans Pro"/>
              </a:rPr>
              <a:t>What is your final answer (e.g. what parameters for the recurrence do you need? Is it a single value or the max/min of a set of values?)? </a:t>
            </a:r>
          </a:p>
        </p:txBody>
      </p:sp>
      <p:pic>
        <p:nvPicPr>
          <p:cNvPr id="4" name="Picture 3" descr="Max of v among START(v) and THRU(v)&#10;">
            <a:extLst>
              <a:ext uri="{FF2B5EF4-FFF2-40B4-BE49-F238E27FC236}">
                <a16:creationId xmlns:a16="http://schemas.microsoft.com/office/drawing/2014/main" id="{43E6818A-7AED-6C7A-9744-53E078A1E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005" y="2228532"/>
            <a:ext cx="3227482" cy="3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09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E572B-5D19-C886-918A-234F39A27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05ECBA-60D3-4B38-A1DF-8279A0D821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/>
                <a:ea typeface="Source Sans Pro"/>
              </a:rPr>
              <a:t>Give a brief justification for why your recurrence is correct. You do not need a formal inductive proof, but your intuition will likely resemble one. </a:t>
            </a:r>
          </a:p>
        </p:txBody>
      </p:sp>
    </p:spTree>
    <p:extLst>
      <p:ext uri="{BB962C8B-B14F-4D97-AF65-F5344CB8AC3E}">
        <p14:creationId xmlns:p14="http://schemas.microsoft.com/office/powerpoint/2010/main" val="3150101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2F60A0-E595-FEDB-683F-6424989E5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916F3-489A-06D3-AAC9-7C3FC3272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1.1d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A5131-1962-0189-B7FF-FA04D2B75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/>
                <a:ea typeface="Source Sans Pro"/>
              </a:rPr>
              <a:t>Give a brief justification for why your recurrence is correct. You do not need a formal inductive proof, but your intuition will likely resemble one. </a:t>
            </a:r>
          </a:p>
        </p:txBody>
      </p:sp>
      <p:pic>
        <p:nvPicPr>
          <p:cNvPr id="4" name="Picture 3" descr="The longest path that starts at a node v and ends in a node in a subtree rooted at v has two cases.&#10;Either this longest path is empty since v has no children, or the longest path goes through some&#10;child of v. That path must consist of the edge from v to its child plus the longest path starting at&#10;the child and staying within the subtree rooted at the child.&#10;Similarly, for the longest path that passes through a node v, if it has less than two children&#10;then there is no such path. Otherwise we know that the path must go through two of v’s children.&#10;Hence the longest path is the sum of the two edges that go to v’s children plus the longest paths&#10;that start at each children respectively and stays within the subtrees rooted at each child.&#10;Both recurrences encode only distance of paths. Also the longest path in the tree will have&#10;a unique node which is closest to the root and that path can either start at that node or pass&#10;through it, thus maxing over all vertices in both START and THRU is sufficient for finding this&#10;distance">
            <a:extLst>
              <a:ext uri="{FF2B5EF4-FFF2-40B4-BE49-F238E27FC236}">
                <a16:creationId xmlns:a16="http://schemas.microsoft.com/office/drawing/2014/main" id="{525CDE44-D830-00E3-6E55-A18521343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748" y="1955625"/>
            <a:ext cx="7731781" cy="30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1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EDA3-9251-418E-99AC-BE369BA1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latin typeface="Raleway"/>
              </a:rPr>
              <a:t>Problem 1.2 - Analyze the Dynamic Program</a:t>
            </a:r>
            <a:endParaRPr lang="en-US" sz="2700" b="0">
              <a:solidFill>
                <a:srgbClr val="000000"/>
              </a:solidFill>
              <a:latin typeface="Raleway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5A1F-8597-F4FF-3AE9-19C36D94E2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buAutoNum type="alphaLcParenR"/>
            </a:pPr>
            <a:r>
              <a:rPr lang="en-US" dirty="0">
                <a:latin typeface="Source Sans Pro"/>
                <a:ea typeface="Source Sans Pro"/>
              </a:rPr>
              <a:t>Describe a </a:t>
            </a:r>
            <a:r>
              <a:rPr lang="en-US" dirty="0" err="1">
                <a:latin typeface="Source Sans Pro"/>
                <a:ea typeface="Source Sans Pro"/>
              </a:rPr>
              <a:t>memoization</a:t>
            </a:r>
            <a:r>
              <a:rPr lang="en-US" dirty="0">
                <a:latin typeface="Source Sans Pro"/>
                <a:ea typeface="Source Sans Pro"/>
              </a:rPr>
              <a:t> structure for your algorithm.</a:t>
            </a:r>
          </a:p>
          <a:p>
            <a:pPr>
              <a:lnSpc>
                <a:spcPct val="114999"/>
              </a:lnSpc>
              <a:buAutoNum type="alphaLcParenR"/>
            </a:pPr>
            <a:endParaRPr lang="en-US" dirty="0"/>
          </a:p>
          <a:p>
            <a:pPr>
              <a:lnSpc>
                <a:spcPct val="114999"/>
              </a:lnSpc>
              <a:buAutoNum type="alphaLcParenR"/>
            </a:pPr>
            <a:endParaRPr lang="en-US" dirty="0">
              <a:latin typeface="Source Sans Pro"/>
              <a:ea typeface="Source Sans Pro"/>
            </a:endParaRPr>
          </a:p>
          <a:p>
            <a:pPr>
              <a:lnSpc>
                <a:spcPct val="114999"/>
              </a:lnSpc>
              <a:buAutoNum type="alphaLcParenR"/>
            </a:pPr>
            <a:r>
              <a:rPr lang="en-US" dirty="0">
                <a:latin typeface="Source Sans Pro"/>
                <a:ea typeface="Source Sans Pro"/>
              </a:rPr>
              <a:t>Describe a filling order for your </a:t>
            </a:r>
            <a:r>
              <a:rPr lang="en-US" dirty="0" err="1">
                <a:latin typeface="Source Sans Pro"/>
                <a:ea typeface="Source Sans Pro"/>
              </a:rPr>
              <a:t>memoization</a:t>
            </a:r>
            <a:r>
              <a:rPr lang="en-US" dirty="0">
                <a:latin typeface="Source Sans Pro"/>
                <a:ea typeface="Source Sans Pro"/>
              </a:rPr>
              <a:t> structure.</a:t>
            </a:r>
          </a:p>
          <a:p>
            <a:pPr>
              <a:lnSpc>
                <a:spcPct val="114999"/>
              </a:lnSpc>
              <a:buAutoNum type="alphaLcParenR"/>
            </a:pPr>
            <a:endParaRPr lang="en-US" dirty="0"/>
          </a:p>
          <a:p>
            <a:pPr>
              <a:lnSpc>
                <a:spcPct val="114999"/>
              </a:lnSpc>
              <a:buAutoNum type="alphaLcParenR"/>
            </a:pPr>
            <a:endParaRPr lang="en-US" dirty="0">
              <a:latin typeface="Source Sans Pro"/>
              <a:ea typeface="Source Sans Pro"/>
            </a:endParaRPr>
          </a:p>
          <a:p>
            <a:pPr>
              <a:lnSpc>
                <a:spcPct val="114999"/>
              </a:lnSpc>
              <a:buAutoNum type="alphaLcParenR"/>
            </a:pPr>
            <a:r>
              <a:rPr lang="en-US">
                <a:latin typeface="Source Sans Pro"/>
                <a:ea typeface="Source Sans Pro"/>
              </a:rPr>
              <a:t>State and justify the running time of an iterative solution.</a:t>
            </a:r>
          </a:p>
        </p:txBody>
      </p:sp>
    </p:spTree>
    <p:extLst>
      <p:ext uri="{BB962C8B-B14F-4D97-AF65-F5344CB8AC3E}">
        <p14:creationId xmlns:p14="http://schemas.microsoft.com/office/powerpoint/2010/main" val="1195936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5EDA3-9251-418E-99AC-BE369BA1A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>
                <a:latin typeface="Raleway"/>
              </a:rPr>
              <a:t>Problem 1.2 - Analyze the Dynamic Program</a:t>
            </a:r>
            <a:endParaRPr lang="en-US" sz="2700" b="0">
              <a:solidFill>
                <a:srgbClr val="000000"/>
              </a:solidFill>
              <a:latin typeface="Raleway"/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5F5A1F-8597-F4FF-3AE9-19C36D94E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666726"/>
          </a:xfrm>
        </p:spPr>
        <p:txBody>
          <a:bodyPr>
            <a:normAutofit/>
          </a:bodyPr>
          <a:lstStyle/>
          <a:p>
            <a:pPr>
              <a:lnSpc>
                <a:spcPct val="114999"/>
              </a:lnSpc>
              <a:buAutoNum type="alphaLcParenR"/>
            </a:pPr>
            <a:r>
              <a:rPr lang="en-US" dirty="0">
                <a:latin typeface="Source Sans Pro"/>
                <a:ea typeface="Source Sans Pro"/>
              </a:rPr>
              <a:t>Describe a </a:t>
            </a:r>
            <a:r>
              <a:rPr lang="en-US" dirty="0" err="1">
                <a:latin typeface="Source Sans Pro"/>
                <a:ea typeface="Source Sans Pro"/>
              </a:rPr>
              <a:t>memoization</a:t>
            </a:r>
            <a:r>
              <a:rPr lang="en-US" dirty="0">
                <a:latin typeface="Source Sans Pro"/>
                <a:ea typeface="Source Sans Pro"/>
              </a:rPr>
              <a:t> structure for your algorithm.</a:t>
            </a:r>
          </a:p>
          <a:p>
            <a:pPr marL="114300" indent="0">
              <a:lnSpc>
                <a:spcPct val="114999"/>
              </a:lnSpc>
              <a:buNone/>
            </a:pPr>
            <a:endParaRPr lang="en-US" dirty="0">
              <a:solidFill>
                <a:srgbClr val="9900FF"/>
              </a:solidFill>
            </a:endParaRPr>
          </a:p>
          <a:p>
            <a:pPr>
              <a:lnSpc>
                <a:spcPct val="114999"/>
              </a:lnSpc>
              <a:buAutoNum type="alphaLcParenR"/>
            </a:pPr>
            <a:endParaRPr lang="en-US" dirty="0">
              <a:latin typeface="Source Sans Pro"/>
              <a:ea typeface="Source Sans Pro"/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en-US" dirty="0">
                <a:latin typeface="Source Sans Pro"/>
                <a:ea typeface="Source Sans Pro"/>
              </a:rPr>
              <a:t>b)   Describe a filling order for your  </a:t>
            </a:r>
            <a:r>
              <a:rPr lang="en-US" dirty="0" err="1">
                <a:latin typeface="Source Sans Pro"/>
                <a:ea typeface="Source Sans Pro"/>
              </a:rPr>
              <a:t>memoization</a:t>
            </a:r>
            <a:r>
              <a:rPr lang="en-US" dirty="0">
                <a:latin typeface="Source Sans Pro"/>
                <a:ea typeface="Source Sans Pro"/>
              </a:rPr>
              <a:t> structure.</a:t>
            </a:r>
            <a:endParaRPr lang="en-US" dirty="0"/>
          </a:p>
          <a:p>
            <a:pPr marL="114300" indent="0">
              <a:lnSpc>
                <a:spcPct val="114999"/>
              </a:lnSpc>
              <a:buNone/>
            </a:pPr>
            <a:endParaRPr lang="en-US" dirty="0">
              <a:latin typeface="Source Sans Pro"/>
              <a:ea typeface="Source Sans Pro"/>
            </a:endParaRPr>
          </a:p>
          <a:p>
            <a:pPr marL="114300" indent="0">
              <a:lnSpc>
                <a:spcPct val="114999"/>
              </a:lnSpc>
              <a:buNone/>
            </a:pPr>
            <a:endParaRPr lang="en-US" dirty="0">
              <a:latin typeface="Source Sans Pro"/>
              <a:ea typeface="Source Sans Pro"/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en-US">
                <a:latin typeface="Source Sans Pro"/>
                <a:ea typeface="Source Sans Pro"/>
              </a:rPr>
              <a:t>c)   State and justify the running time of an iterative solution.</a:t>
            </a:r>
            <a:endParaRPr lang="en-US"/>
          </a:p>
          <a:p>
            <a:pPr>
              <a:lnSpc>
                <a:spcPct val="114999"/>
              </a:lnSpc>
              <a:buAutoNum type="alphaLcParenR"/>
            </a:pPr>
            <a:endParaRPr lang="en-US" dirty="0">
              <a:latin typeface="Source Sans Pro"/>
              <a:ea typeface="Source Sans Pro"/>
            </a:endParaRPr>
          </a:p>
          <a:p>
            <a:pPr>
              <a:lnSpc>
                <a:spcPct val="114999"/>
              </a:lnSpc>
              <a:buAutoNum type="alphaLcParenR"/>
            </a:pPr>
            <a:endParaRPr lang="en-US" dirty="0">
              <a:latin typeface="Source Sans Pro"/>
              <a:ea typeface="Source Sans Pro"/>
            </a:endParaRPr>
          </a:p>
          <a:p>
            <a:pPr>
              <a:lnSpc>
                <a:spcPct val="114999"/>
              </a:lnSpc>
              <a:buAutoNum type="alphaLcParenR"/>
            </a:pPr>
            <a:endParaRPr lang="en-US" dirty="0">
              <a:latin typeface="Source Sans Pro"/>
              <a:ea typeface="Source Sans Pro"/>
            </a:endParaRPr>
          </a:p>
          <a:p>
            <a:pPr marL="114300" indent="0">
              <a:lnSpc>
                <a:spcPct val="114999"/>
              </a:lnSpc>
              <a:buNone/>
            </a:pPr>
            <a:endParaRPr lang="en-US" dirty="0">
              <a:latin typeface="Source Sans Pro"/>
              <a:ea typeface="Source Sans Pro"/>
            </a:endParaRPr>
          </a:p>
        </p:txBody>
      </p:sp>
      <p:pic>
        <p:nvPicPr>
          <p:cNvPr id="4" name="Picture 3" descr="We need two lists both of size n&#10;">
            <a:extLst>
              <a:ext uri="{FF2B5EF4-FFF2-40B4-BE49-F238E27FC236}">
                <a16:creationId xmlns:a16="http://schemas.microsoft.com/office/drawing/2014/main" id="{6ABB296F-39BB-7D59-FBB3-BF62A8CCE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85" y="1666558"/>
            <a:ext cx="3350912" cy="379270"/>
          </a:xfrm>
          <a:prstGeom prst="rect">
            <a:avLst/>
          </a:prstGeom>
        </p:spPr>
      </p:pic>
      <p:pic>
        <p:nvPicPr>
          <p:cNvPr id="5" name="Picture 4" descr="We will from leaves up to root, making sure that we have evaluated on all children node before evaluating a parent node&#10;">
            <a:extLst>
              <a:ext uri="{FF2B5EF4-FFF2-40B4-BE49-F238E27FC236}">
                <a16:creationId xmlns:a16="http://schemas.microsoft.com/office/drawing/2014/main" id="{613CEA9D-571D-6612-C961-31AF4317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039" y="2503567"/>
            <a:ext cx="6782432" cy="622849"/>
          </a:xfrm>
          <a:prstGeom prst="rect">
            <a:avLst/>
          </a:prstGeom>
        </p:spPr>
      </p:pic>
      <p:pic>
        <p:nvPicPr>
          <p:cNvPr id="7" name="Picture 6" descr="For each node, we need to only access the weight of the edges between the node and&#10;its children. For START this means we in total only need E many calls total. ​&#10;&#10;For THRU we can implement the max over two children by just finding the largest and&#10;second largest child, so again E many calls in total. ​&#10;&#10;Thus our runtime is O(|E|) = O(|E|)">
            <a:extLst>
              <a:ext uri="{FF2B5EF4-FFF2-40B4-BE49-F238E27FC236}">
                <a16:creationId xmlns:a16="http://schemas.microsoft.com/office/drawing/2014/main" id="{4D132151-EC38-3515-B12F-3A6BF6A13B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41" y="3459503"/>
            <a:ext cx="7830967" cy="1497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2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BDF7-15CF-0476-5978-8298A5D4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2: </a:t>
            </a:r>
            <a:br>
              <a:rPr lang="en-US" dirty="0"/>
            </a:br>
            <a:r>
              <a:rPr lang="en-US" dirty="0"/>
              <a:t>Longest Increasing Subsequence</a:t>
            </a:r>
          </a:p>
        </p:txBody>
      </p:sp>
    </p:spTree>
    <p:extLst>
      <p:ext uri="{BB962C8B-B14F-4D97-AF65-F5344CB8AC3E}">
        <p14:creationId xmlns:p14="http://schemas.microsoft.com/office/powerpoint/2010/main" val="1060962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 – Longest Increasing Subsequence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dirty="0"/>
              <a:t>Given an array A, find the longest sub-array of A whose elements are in increasing order.</a:t>
            </a:r>
          </a:p>
          <a:p>
            <a:pPr marL="114300" indent="0">
              <a:buNone/>
            </a:pPr>
            <a:endParaRPr lang="en-US" sz="2400" dirty="0"/>
          </a:p>
          <a:p>
            <a:pPr marL="114300" indent="0">
              <a:buNone/>
            </a:pPr>
            <a:r>
              <a:rPr lang="en-US" sz="2400" dirty="0"/>
              <a:t>As </a:t>
            </a:r>
            <a:r>
              <a:rPr lang="en-US" sz="2400"/>
              <a:t>an example, </a:t>
            </a:r>
            <a:r>
              <a:rPr lang="en-US" sz="2400" dirty="0"/>
              <a:t>[10, −2, 5, 0, 3, 11, 8] has a longest increasing subsequence of 4 elements: [−2, 0, 3, 8] </a:t>
            </a:r>
          </a:p>
        </p:txBody>
      </p:sp>
    </p:spTree>
    <p:extLst>
      <p:ext uri="{BB962C8B-B14F-4D97-AF65-F5344CB8AC3E}">
        <p14:creationId xmlns:p14="http://schemas.microsoft.com/office/powerpoint/2010/main" val="266638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 – Write the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61089"/>
              </a:xfrm>
            </p:spPr>
            <p:txBody>
              <a:bodyPr>
                <a:noAutofit/>
              </a:bodyPr>
              <a:lstStyle/>
              <a:p>
                <a:pPr marL="571500" indent="-457200">
                  <a:buAutoNum type="alphaLcParenR"/>
                </a:pPr>
                <a:r>
                  <a:rPr lang="en-US" sz="1400" dirty="0"/>
                  <a:t>Formulate the problem recursively – what are you looking for (in English!!), and what parameters will you need as you’re doing the calculation? To make sure you get a different solution than the one from class, you should ask yourself to answer the question “what’s the longest increasing subsequence where the first included element is the one at index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400" dirty="0"/>
                  <a:t>, and how would I find that?”</a:t>
                </a:r>
                <a:br>
                  <a:rPr lang="en-US" sz="1400" dirty="0"/>
                </a:br>
                <a:endParaRPr lang="en-US" sz="1400" dirty="0"/>
              </a:p>
              <a:p>
                <a:pPr marL="571500" indent="-457200">
                  <a:buAutoNum type="alphaLcParenR"/>
                </a:pPr>
                <a:r>
                  <a:rPr lang="en-US" sz="1400" dirty="0"/>
                  <a:t>Write a recurrence for solving the problem you defined in the last part (the recurrence is for the answer, not the running time).</a:t>
                </a:r>
                <a:br>
                  <a:rPr lang="en-US" sz="1400" dirty="0"/>
                </a:br>
                <a:endParaRPr lang="en-US" sz="1400" dirty="0"/>
              </a:p>
              <a:p>
                <a:pPr marL="571500" indent="-457200">
                  <a:buAutoNum type="alphaLcParenR"/>
                </a:pPr>
                <a:r>
                  <a:rPr lang="en-US" sz="1400" dirty="0"/>
                  <a:t>What is your final answer (e.g. what parameters for the recurrence do you need? Is it a single value or the max/min of a set of values?)? </a:t>
                </a:r>
                <a:br>
                  <a:rPr lang="en-US" sz="1400" dirty="0"/>
                </a:br>
                <a:endParaRPr lang="en-US" sz="1400" dirty="0"/>
              </a:p>
              <a:p>
                <a:pPr marL="571500" indent="-457200">
                  <a:buAutoNum type="alphaLcParenR"/>
                </a:pPr>
                <a:r>
                  <a:rPr lang="en-US" sz="1400" dirty="0"/>
                  <a:t>Give a brief justification for why your recurrence is correct. You do not need a formal inductive proof, but your intuition will likely resemble one.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61089"/>
              </a:xfrm>
              <a:blipFill>
                <a:blip r:embed="rId3"/>
                <a:stretch>
                  <a:fillRect t="-704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918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61089"/>
              </a:xfrm>
            </p:spPr>
            <p:txBody>
              <a:bodyPr>
                <a:noAutofit/>
              </a:bodyPr>
              <a:lstStyle/>
              <a:p>
                <a:pPr marL="571500" indent="-457200">
                  <a:buAutoNum type="alphaLcParenR"/>
                </a:pPr>
                <a:r>
                  <a:rPr lang="en-US" dirty="0"/>
                  <a:t>Formulate the problem recursively – what are you looking for (in English!!), and what parameters will you need as you’re doing the calculation? To make sure you get a different solution than the one from class, you should ask yourself to answer the question “what’s the longest increasing subsequence where the first included element is the one at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and how would I find that?”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61089"/>
              </a:xfrm>
              <a:blipFill>
                <a:blip r:embed="rId3"/>
                <a:stretch>
                  <a:fillRect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20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2.1a (2)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61089"/>
              </a:xfrm>
            </p:spPr>
            <p:txBody>
              <a:bodyPr>
                <a:noAutofit/>
              </a:bodyPr>
              <a:lstStyle/>
              <a:p>
                <a:pPr marL="571500" indent="-457200">
                  <a:buAutoNum type="alphaLcParenR"/>
                </a:pPr>
                <a:r>
                  <a:rPr lang="en-US" dirty="0"/>
                  <a:t>Formulate the problem recursively – what are you looking for (in English!!), and what parameters will you need as you’re doing the calculation? To make sure you get a different solution than the one from class, you should ask yourself to answer the question “what’s the longest increasing subsequence where the first included element is the one at index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and how would I find that?”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714E8F8E-0237-C91D-E4B9-D4BB69AFA9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52475"/>
                <a:ext cx="8520600" cy="3461089"/>
              </a:xfrm>
              <a:blipFill>
                <a:blip r:embed="rId3"/>
                <a:stretch>
                  <a:fillRect r="-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BF7A061-78CE-71A8-4618-EA214A52D6D2}"/>
                  </a:ext>
                </a:extLst>
              </p:cNvPr>
              <p:cNvSpPr txBox="1"/>
              <p:nvPr/>
            </p:nvSpPr>
            <p:spPr>
              <a:xfrm>
                <a:off x="731249" y="3088957"/>
                <a:ext cx="7272441" cy="80018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Let </a:t>
                </a:r>
                <a:r>
                  <a:rPr lang="en-US" sz="2000" dirty="0" err="1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LISAlt</a:t>
                </a:r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) be the length of the longest increasing subsequence of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𝐴</m:t>
                    </m:r>
                    <m:r>
                      <a:rPr lang="en-US" sz="20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[] 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where element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 </m:t>
                    </m:r>
                    <m:r>
                      <a:rPr lang="en-US" sz="2000" i="1" dirty="0" err="1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  <m:r>
                      <a:rPr lang="en-US" sz="2000" i="1" dirty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is the first element of the subsequence.</a:t>
                </a: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BF7A061-78CE-71A8-4618-EA214A52D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49" y="3088957"/>
                <a:ext cx="7272441" cy="800189"/>
              </a:xfrm>
              <a:prstGeom prst="rect">
                <a:avLst/>
              </a:prstGeom>
              <a:blipFill>
                <a:blip r:embed="rId4"/>
                <a:stretch>
                  <a:fillRect b="-68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846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F68C-0DCB-6570-D875-D5356A4A6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r>
              <a:rPr lang="en-US" sz="3100">
                <a:latin typeface="Raleway"/>
              </a:rPr>
              <a:t>Problem 1: </a:t>
            </a:r>
            <a:br>
              <a:rPr lang="en-US" sz="3100" dirty="0"/>
            </a:br>
            <a:r>
              <a:rPr lang="en-US" sz="3100">
                <a:latin typeface="Raleway"/>
              </a:rPr>
              <a:t>DP on Trees</a:t>
            </a:r>
          </a:p>
        </p:txBody>
      </p:sp>
    </p:spTree>
    <p:extLst>
      <p:ext uri="{BB962C8B-B14F-4D97-AF65-F5344CB8AC3E}">
        <p14:creationId xmlns:p14="http://schemas.microsoft.com/office/powerpoint/2010/main" val="2756782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2"/>
            </a:pPr>
            <a:r>
              <a:rPr lang="en-US" dirty="0"/>
              <a:t>Write a recurrence for solving the problem you defined in the last part (the recurrence is for the answer, not the running time).</a:t>
            </a:r>
          </a:p>
        </p:txBody>
      </p:sp>
    </p:spTree>
    <p:extLst>
      <p:ext uri="{BB962C8B-B14F-4D97-AF65-F5344CB8AC3E}">
        <p14:creationId xmlns:p14="http://schemas.microsoft.com/office/powerpoint/2010/main" val="685683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2.1b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2"/>
            </a:pPr>
            <a:r>
              <a:rPr lang="en-US" dirty="0"/>
              <a:t>Write a recurrence for solving the problem you defined in the last part (the recurrence is for the answer, not the running time).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7F279B8-EA53-5E5D-B959-3C86E1F636E3}"/>
                  </a:ext>
                </a:extLst>
              </p:cNvPr>
              <p:cNvSpPr txBox="1"/>
              <p:nvPr/>
            </p:nvSpPr>
            <p:spPr>
              <a:xfrm>
                <a:off x="720491" y="2233211"/>
                <a:ext cx="7272441" cy="87117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lvl="0">
                  <a:buClr>
                    <a:srgbClr val="9900FF"/>
                  </a:buClr>
                  <a:buSzPts val="16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9900FF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LISAlt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  <a:ea typeface="Source Sans Pro"/>
                              <a:cs typeface="Source Sans Pro"/>
                              <a:sym typeface="Source Sans Pro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  <a:ea typeface="Source Sans Pro"/>
                              <a:cs typeface="Source Sans Pro"/>
                              <a:sym typeface="Source Sans Pro"/>
                            </a:rPr>
                            <m:t>𝑖</m:t>
                          </m:r>
                        </m:e>
                      </m:d>
                      <m:r>
                        <a:rPr lang="en-US" sz="2000" b="0" i="1" smtClean="0">
                          <a:solidFill>
                            <a:srgbClr val="9900FF"/>
                          </a:solidFill>
                          <a:latin typeface="Cambria Math" panose="02040503050406030204" pitchFamily="18" charset="0"/>
                          <a:ea typeface="Source Sans Pro"/>
                          <a:cs typeface="Source Sans Pro"/>
                          <a:sym typeface="Source Sans Pro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000" b="0" i="1" smtClean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  <a:ea typeface="Source Sans Pro"/>
                              <a:sym typeface="Source Sans Pro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</m:ctrlPr>
                            </m:eqArrPr>
                            <m:e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1                                                                                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if</m:t>
                              </m:r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 </m:t>
                              </m:r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𝑛</m:t>
                              </m:r>
                            </m:e>
                            <m:e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  <m:t>max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  <m:t>𝑗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  <m:t>&gt;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1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Source Sans Pro"/>
                                  <a:sym typeface="Source Sans Pro"/>
                                </a:rPr>
                                <m:t>𝟏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solidFill>
                                            <a:srgbClr val="9900FF"/>
                                          </a:solidFill>
                                          <a:latin typeface="Cambria Math" panose="02040503050406030204" pitchFamily="18" charset="0"/>
                                          <a:ea typeface="Source Sans Pro"/>
                                          <a:sym typeface="Source Sans Pro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9900FF"/>
                                          </a:solidFill>
                                          <a:latin typeface="Cambria Math" panose="02040503050406030204" pitchFamily="18" charset="0"/>
                                          <a:ea typeface="Source Sans Pro"/>
                                          <a:sym typeface="Source Sans Pro"/>
                                        </a:rPr>
                                        <m:t>𝑖</m:t>
                                      </m:r>
                                    </m:e>
                                  </m:d>
                                  <m: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  <m:t>&lt;</m:t>
                                  </m:r>
                                  <m: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Source Sans Pro"/>
                                      <a:sym typeface="Source Sans Pro"/>
                                    </a:rPr>
                                    <m:t>𝐴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b="0" i="1" smtClean="0">
                                          <a:solidFill>
                                            <a:srgbClr val="9900FF"/>
                                          </a:solidFill>
                                          <a:latin typeface="Cambria Math" panose="02040503050406030204" pitchFamily="18" charset="0"/>
                                          <a:ea typeface="Source Sans Pro"/>
                                          <a:sym typeface="Source Sans Pro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9900FF"/>
                                          </a:solidFill>
                                          <a:latin typeface="Cambria Math" panose="02040503050406030204" pitchFamily="18" charset="0"/>
                                          <a:ea typeface="Source Sans Pro"/>
                                          <a:sym typeface="Source Sans Pro"/>
                                        </a:rPr>
                                        <m:t>𝑗</m:t>
                                      </m:r>
                                    </m:e>
                                  </m:d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ource Sans Pro"/>
                                </a:rPr>
                                <m:t>∙</m:t>
                              </m:r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ource Sans Pro"/>
                                </a:rPr>
                                <m:t>LISAlt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ource Sans Pro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99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sym typeface="Source Sans Pro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solidFill>
                                    <a:srgbClr val="99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ource Sans Pro"/>
                                </a:rPr>
                                <m:t>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7F279B8-EA53-5E5D-B959-3C86E1F63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91" y="2233211"/>
                <a:ext cx="7272441" cy="8711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955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3"/>
            </a:pPr>
            <a:r>
              <a:rPr lang="en-US" dirty="0"/>
              <a:t>What is your final answer (e.g. what parameters for the recurrence do you need? Is it a single value or the max/min of a set of values?)? </a:t>
            </a:r>
          </a:p>
        </p:txBody>
      </p:sp>
    </p:spTree>
    <p:extLst>
      <p:ext uri="{BB962C8B-B14F-4D97-AF65-F5344CB8AC3E}">
        <p14:creationId xmlns:p14="http://schemas.microsoft.com/office/powerpoint/2010/main" val="255268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2.1c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3"/>
            </a:pPr>
            <a:r>
              <a:rPr lang="en-US" dirty="0"/>
              <a:t>What is your final answer (e.g. what parameters for the recurrence do you need? Is it a single value or the max/min of a set of values?)?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16C63BA2-7406-C674-2AEC-D26672CC97D8}"/>
                  </a:ext>
                </a:extLst>
              </p:cNvPr>
              <p:cNvSpPr txBox="1"/>
              <p:nvPr/>
            </p:nvSpPr>
            <p:spPr>
              <a:xfrm>
                <a:off x="698975" y="2205941"/>
                <a:ext cx="7272441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lvl="0">
                  <a:buClr>
                    <a:srgbClr val="9900FF"/>
                  </a:buClr>
                  <a:buSzPts val="16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  <a:ea typeface="Source Sans Pro"/>
                              <a:sym typeface="Source Sans Pro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  <a:ea typeface="Source Sans Pro"/>
                              <a:sym typeface="Source Sans Pro"/>
                            </a:rPr>
                            <m:t>max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9900FF"/>
                              </a:solidFill>
                              <a:latin typeface="Cambria Math" panose="02040503050406030204" pitchFamily="18" charset="0"/>
                              <a:ea typeface="Source Sans Pro"/>
                              <a:sym typeface="Source Sans Pro"/>
                            </a:rPr>
                            <m:t>𝑖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9900FF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LISAlt</m:t>
                      </m:r>
                      <m:r>
                        <a:rPr lang="en-US" sz="2000" b="0" i="1" smtClean="0">
                          <a:solidFill>
                            <a:srgbClr val="9900FF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(</m:t>
                      </m:r>
                      <m:r>
                        <a:rPr lang="en-US" sz="2000" b="0" i="1" smtClean="0">
                          <a:solidFill>
                            <a:srgbClr val="9900FF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𝑖</m:t>
                      </m:r>
                      <m:r>
                        <a:rPr lang="en-US" sz="2000" b="0" i="1" smtClean="0">
                          <a:solidFill>
                            <a:srgbClr val="9900FF"/>
                          </a:solidFill>
                          <a:latin typeface="Cambria Math" panose="02040503050406030204" pitchFamily="18" charset="0"/>
                          <a:ea typeface="Source Sans Pro"/>
                          <a:sym typeface="Source Sans Pro"/>
                        </a:rPr>
                        <m:t>)</m:t>
                      </m:r>
                    </m:oMath>
                  </m:oMathPara>
                </a14:m>
                <a:endParaRPr lang="en-US" sz="20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16C63BA2-7406-C674-2AEC-D26672CC97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975" y="2205941"/>
                <a:ext cx="7272441" cy="492412"/>
              </a:xfrm>
              <a:prstGeom prst="rect">
                <a:avLst/>
              </a:prstGeom>
              <a:blipFill>
                <a:blip r:embed="rId3"/>
                <a:stretch>
                  <a:fillRect b="-2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938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4"/>
            </a:pPr>
            <a:r>
              <a:rPr lang="en-US" dirty="0"/>
              <a:t>Give a brief justification for why your recurrence is correct. You do not need a formal inductive proof, but your intuition will likely resemble one.</a:t>
            </a:r>
          </a:p>
        </p:txBody>
      </p:sp>
    </p:spTree>
    <p:extLst>
      <p:ext uri="{BB962C8B-B14F-4D97-AF65-F5344CB8AC3E}">
        <p14:creationId xmlns:p14="http://schemas.microsoft.com/office/powerpoint/2010/main" val="7407471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2.1d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4"/>
            </a:pPr>
            <a:r>
              <a:rPr lang="en-US" dirty="0"/>
              <a:t>Give a brief justification for why your recurrence is correct. You do not need a formal inductive proof, but your intuition will likely resemble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78D03D8-AA44-1A02-7CD6-23D92B86EA49}"/>
                  </a:ext>
                </a:extLst>
              </p:cNvPr>
              <p:cNvSpPr txBox="1"/>
              <p:nvPr/>
            </p:nvSpPr>
            <p:spPr>
              <a:xfrm>
                <a:off x="693733" y="1953513"/>
                <a:ext cx="7756534" cy="29546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For the base case, since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is the farthest right element, it is the only element in a subsequence starting from that location.</a:t>
                </a:r>
              </a:p>
              <a:p>
                <a:pPr marL="127000" lvl="0">
                  <a:buClr>
                    <a:srgbClr val="9900FF"/>
                  </a:buClr>
                  <a:buSzPts val="1600"/>
                </a:pPr>
                <a:endParaRPr lang="en-US" sz="2000" dirty="0">
                  <a:solidFill>
                    <a:srgbClr val="9900FF"/>
                  </a:solidFill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If we begin at element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then either it is the only element or there is an element after. The recurrence checks all elements after – if they are the second element in that sequence, they must be after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, have the element be greater than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𝐴</m:t>
                    </m:r>
                    <m:r>
                      <a:rPr lang="en-US" sz="2000" b="0" i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[</m:t>
                    </m:r>
                    <m:r>
                      <a:rPr lang="en-US" sz="2000" b="0" i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𝑖</m:t>
                    </m:r>
                    <m:r>
                      <a:rPr lang="en-US" sz="2000" b="0" i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]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 That new location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𝑗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will then start the rest of the increasing subsequence, so making all those recursive calls suffices to find the best one</a:t>
                </a: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78D03D8-AA44-1A02-7CD6-23D92B86EA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733" y="1953513"/>
                <a:ext cx="7756534" cy="2954625"/>
              </a:xfrm>
              <a:prstGeom prst="rect">
                <a:avLst/>
              </a:prstGeom>
              <a:blipFill>
                <a:blip r:embed="rId3"/>
                <a:stretch>
                  <a:fillRect r="-1101" b="-12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0295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2.2 – Analyze the Dynamic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AutoNum type="alphaLcParenR"/>
            </a:pPr>
            <a:r>
              <a:rPr lang="en-US" sz="2400" dirty="0"/>
              <a:t>Describe a </a:t>
            </a:r>
            <a:r>
              <a:rPr lang="en-US" sz="2400" dirty="0" err="1"/>
              <a:t>memoization</a:t>
            </a:r>
            <a:r>
              <a:rPr lang="en-US" sz="2400" dirty="0"/>
              <a:t> structure for your algorithm.</a:t>
            </a:r>
            <a:br>
              <a:rPr lang="en-US" sz="2400" dirty="0"/>
            </a:br>
            <a:endParaRPr lang="en-US" sz="2400" dirty="0"/>
          </a:p>
          <a:p>
            <a:pPr marL="571500" indent="-457200">
              <a:buAutoNum type="alphaLcParenR"/>
            </a:pPr>
            <a:r>
              <a:rPr lang="en-US" sz="2400" dirty="0"/>
              <a:t>Describe a filling order for your </a:t>
            </a:r>
            <a:r>
              <a:rPr lang="en-US" sz="2400" dirty="0" err="1"/>
              <a:t>memoization</a:t>
            </a:r>
            <a:r>
              <a:rPr lang="en-US" sz="2400" dirty="0"/>
              <a:t> structure.</a:t>
            </a:r>
            <a:br>
              <a:rPr lang="en-US" sz="2400" dirty="0"/>
            </a:br>
            <a:endParaRPr lang="en-US" sz="2400" dirty="0"/>
          </a:p>
          <a:p>
            <a:pPr marL="571500" indent="-457200">
              <a:buAutoNum type="alphaLcParenR"/>
            </a:pPr>
            <a:r>
              <a:rPr lang="en-US" sz="2400" dirty="0"/>
              <a:t>State and justify the running time of an iterative solution.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Google Shape;160;p35">
            <a:extLst>
              <a:ext uri="{FF2B5EF4-FFF2-40B4-BE49-F238E27FC236}">
                <a16:creationId xmlns:a16="http://schemas.microsoft.com/office/drawing/2014/main" id="{65BBF3DB-9355-EB04-5D82-4F0D17173A56}"/>
              </a:ext>
            </a:extLst>
          </p:cNvPr>
          <p:cNvSpPr txBox="1"/>
          <p:nvPr/>
        </p:nvSpPr>
        <p:spPr>
          <a:xfrm>
            <a:off x="835261" y="4613564"/>
            <a:ext cx="7473477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600" dirty="0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Start brainstorming some answers to these questions.</a:t>
            </a:r>
            <a:endParaRPr sz="1600" b="0" i="0" u="none" strike="noStrike" cap="none" dirty="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405718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2.2a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AutoNum type="alphaLcParenR"/>
            </a:pPr>
            <a:r>
              <a:rPr lang="en-US" dirty="0"/>
              <a:t>Describe a </a:t>
            </a:r>
            <a:r>
              <a:rPr lang="en-US" dirty="0" err="1"/>
              <a:t>memoization</a:t>
            </a:r>
            <a:r>
              <a:rPr lang="en-US" dirty="0"/>
              <a:t> structure for your algorithm.</a:t>
            </a:r>
          </a:p>
        </p:txBody>
      </p:sp>
    </p:spTree>
    <p:extLst>
      <p:ext uri="{BB962C8B-B14F-4D97-AF65-F5344CB8AC3E}">
        <p14:creationId xmlns:p14="http://schemas.microsoft.com/office/powerpoint/2010/main" val="41872098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2.2a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AutoNum type="alphaLcParenR"/>
            </a:pPr>
            <a:r>
              <a:rPr lang="en-US" dirty="0"/>
              <a:t>Describe a </a:t>
            </a:r>
            <a:r>
              <a:rPr lang="en-US" dirty="0" err="1"/>
              <a:t>memoization</a:t>
            </a:r>
            <a:r>
              <a:rPr lang="en-US" dirty="0"/>
              <a:t> structure for your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BF7A061-78CE-71A8-4618-EA214A52D6D2}"/>
                  </a:ext>
                </a:extLst>
              </p:cNvPr>
              <p:cNvSpPr txBox="1"/>
              <p:nvPr/>
            </p:nvSpPr>
            <p:spPr>
              <a:xfrm>
                <a:off x="742006" y="1894672"/>
                <a:ext cx="7272441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We need a (1D) array of size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.</a:t>
                </a: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BF7A061-78CE-71A8-4618-EA214A52D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006" y="1894672"/>
                <a:ext cx="7272441" cy="492412"/>
              </a:xfrm>
              <a:prstGeom prst="rect">
                <a:avLst/>
              </a:prstGeom>
              <a:blipFill>
                <a:blip r:embed="rId3"/>
                <a:stretch>
                  <a:fillRect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55760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2.2b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2"/>
            </a:pPr>
            <a:r>
              <a:rPr lang="en-US" dirty="0"/>
              <a:t>Write a recurrence for solving the problem you defined in the last part (the recurrence is for the answer, not the running time).</a:t>
            </a:r>
          </a:p>
        </p:txBody>
      </p:sp>
    </p:spTree>
    <p:extLst>
      <p:ext uri="{BB962C8B-B14F-4D97-AF65-F5344CB8AC3E}">
        <p14:creationId xmlns:p14="http://schemas.microsoft.com/office/powerpoint/2010/main" val="277507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84CB-0530-FD4C-C237-9EF473FA1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 – DP on Trees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F1C08-44CA-14C9-AEF5-F133429EC88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lnSpc>
                <a:spcPct val="114999"/>
              </a:lnSpc>
              <a:buNone/>
            </a:pPr>
            <a:r>
              <a:rPr lang="en-US" sz="2400">
                <a:latin typeface="Source Sans Pro"/>
                <a:ea typeface="Source Sans Pro"/>
              </a:rPr>
              <a:t>You are given a tree T = (V, E) with nonnegative edge weights.</a:t>
            </a:r>
            <a:endParaRPr lang="en-US"/>
          </a:p>
          <a:p>
            <a:pPr marL="114300" indent="0">
              <a:lnSpc>
                <a:spcPct val="114999"/>
              </a:lnSpc>
              <a:buNone/>
            </a:pPr>
            <a:endParaRPr lang="en-US" sz="2400" dirty="0">
              <a:latin typeface="Source Sans Pro"/>
              <a:ea typeface="Source Sans Pro"/>
            </a:endParaRPr>
          </a:p>
          <a:p>
            <a:pPr marL="114300" indent="0">
              <a:lnSpc>
                <a:spcPct val="114999"/>
              </a:lnSpc>
              <a:buNone/>
            </a:pPr>
            <a:r>
              <a:rPr lang="en-US" sz="2400" dirty="0">
                <a:latin typeface="Source Sans Pro"/>
                <a:ea typeface="Source Sans Pro"/>
              </a:rPr>
              <a:t>You want to determine the diameter of the tree, which is the longest distance between any two nodes. The goal is to design a DP which runs in O(n) where n = |V|.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059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2.2b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2"/>
            </a:pPr>
            <a:r>
              <a:rPr lang="en-US" dirty="0"/>
              <a:t>Write a recurrence for solving the problem you defined in the last part (the recurrence is for the answer, not the running time).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7F279B8-EA53-5E5D-B959-3C86E1F636E3}"/>
                  </a:ext>
                </a:extLst>
              </p:cNvPr>
              <p:cNvSpPr txBox="1"/>
              <p:nvPr/>
            </p:nvSpPr>
            <p:spPr>
              <a:xfrm>
                <a:off x="709733" y="2233211"/>
                <a:ext cx="7272441" cy="4924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127000" lvl="0">
                  <a:buClr>
                    <a:srgbClr val="9900FF"/>
                  </a:buClr>
                  <a:buSzPts val="1600"/>
                </a:pPr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We fill from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9900FF"/>
                        </a:solidFill>
                        <a:latin typeface="Cambria Math" panose="02040503050406030204" pitchFamily="18" charset="0"/>
                        <a:ea typeface="Source Sans Pro"/>
                        <a:cs typeface="Source Sans Pro"/>
                        <a:sym typeface="Source Sans Pro"/>
                      </a:rPr>
                      <m:t>𝑛</m:t>
                    </m:r>
                  </m:oMath>
                </a14:m>
                <a:r>
                  <a:rPr lang="en-US" sz="2000" dirty="0">
                    <a:solidFill>
                      <a:srgbClr val="9900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rPr>
                  <a:t> down to 1.</a:t>
                </a:r>
              </a:p>
            </p:txBody>
          </p:sp>
        </mc:Choice>
        <mc:Fallback xmlns="">
          <p:sp>
            <p:nvSpPr>
              <p:cNvPr id="4" name="Google Shape;160;p35">
                <a:extLst>
                  <a:ext uri="{FF2B5EF4-FFF2-40B4-BE49-F238E27FC236}">
                    <a16:creationId xmlns:a16="http://schemas.microsoft.com/office/drawing/2014/main" id="{07F279B8-EA53-5E5D-B959-3C86E1F636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33" y="2233211"/>
                <a:ext cx="7272441" cy="492412"/>
              </a:xfrm>
              <a:prstGeom prst="rect">
                <a:avLst/>
              </a:prstGeom>
              <a:blipFill>
                <a:blip r:embed="rId3"/>
                <a:stretch>
                  <a:fillRect b="-12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2204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646C8-7FA2-3B4D-D7A9-8583D091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 2.2c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E8F8E-0237-C91D-E4B9-D4BB69AFA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461089"/>
          </a:xfrm>
        </p:spPr>
        <p:txBody>
          <a:bodyPr>
            <a:noAutofit/>
          </a:bodyPr>
          <a:lstStyle/>
          <a:p>
            <a:pPr marL="571500" indent="-457200">
              <a:buFont typeface="+mj-lt"/>
              <a:buAutoNum type="alphaLcParenR" startAt="3"/>
            </a:pPr>
            <a:r>
              <a:rPr lang="en-US" dirty="0"/>
              <a:t>What is your final answer (e.g. what parameters for the recurrence do you need? Is it a single value or the max/min of a set of values?)? </a:t>
            </a:r>
          </a:p>
        </p:txBody>
      </p:sp>
    </p:spTree>
    <p:extLst>
      <p:ext uri="{BB962C8B-B14F-4D97-AF65-F5344CB8AC3E}">
        <p14:creationId xmlns:p14="http://schemas.microsoft.com/office/powerpoint/2010/main" val="20548237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8B6EA-1B42-06FD-715A-3BA7E2EB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That’s All, Folks!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F2599B-EB0D-9A39-C0EB-4705F2350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Thanks for coming to section this week!</a:t>
            </a:r>
          </a:p>
          <a:p>
            <a:r>
              <a:rPr lang="en-US" dirty="0"/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09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66BA0-D975-E3D6-F665-F6AD657D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>
                <a:latin typeface="Raleway"/>
              </a:rPr>
              <a:t>Problem 1.1 - Write the Dynamic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ED49-9E78-E993-7C19-C1EDABD8D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buAutoNum type="alphaLcParenR"/>
            </a:pPr>
            <a:r>
              <a:rPr lang="en-US" sz="1400" dirty="0">
                <a:latin typeface="Source Sans Pro"/>
                <a:ea typeface="Source Sans Pro"/>
              </a:rPr>
              <a:t>Formulate the problem recursively -- what are you looking for (in English!!), and what parameters will you need as you're doing the calculation? It will be useful to fix a root node in the tree first, then every node in the tree has a list of children nodes you can access. </a:t>
            </a:r>
            <a:endParaRPr lang="en-US"/>
          </a:p>
          <a:p>
            <a:pPr>
              <a:lnSpc>
                <a:spcPct val="114999"/>
              </a:lnSpc>
              <a:buAutoNum type="alphaLcParenR"/>
            </a:pPr>
            <a:endParaRPr lang="en-US" sz="1400" dirty="0">
              <a:latin typeface="Source Sans Pro"/>
              <a:ea typeface="Source Sans Pro"/>
            </a:endParaRPr>
          </a:p>
          <a:p>
            <a:pPr>
              <a:lnSpc>
                <a:spcPct val="114999"/>
              </a:lnSpc>
              <a:buAutoNum type="alphaLcParenR"/>
            </a:pPr>
            <a:r>
              <a:rPr lang="en-US" sz="1400">
                <a:latin typeface="Source Sans Pro"/>
                <a:ea typeface="Source Sans Pro"/>
              </a:rPr>
              <a:t>Write a recurrence for solving the problem you defined in the last part (the recurrence is for the answer, </a:t>
            </a:r>
            <a:r>
              <a:rPr lang="en-US" sz="1400" b="1">
                <a:latin typeface="Source Sans Pro"/>
                <a:ea typeface="Source Sans Pro"/>
              </a:rPr>
              <a:t>not </a:t>
            </a:r>
            <a:r>
              <a:rPr lang="en-US" sz="1400">
                <a:latin typeface="Source Sans Pro"/>
                <a:ea typeface="Source Sans Pro"/>
              </a:rPr>
              <a:t>the running time)</a:t>
            </a:r>
            <a:endParaRPr lang="en-US" sz="1400" dirty="0">
              <a:latin typeface="Source Sans Pro"/>
              <a:ea typeface="Source Sans Pro"/>
            </a:endParaRPr>
          </a:p>
          <a:p>
            <a:pPr>
              <a:lnSpc>
                <a:spcPct val="114999"/>
              </a:lnSpc>
              <a:buAutoNum type="alphaLcParenR"/>
            </a:pPr>
            <a:endParaRPr lang="en-US" sz="1400" dirty="0"/>
          </a:p>
          <a:p>
            <a:pPr>
              <a:lnSpc>
                <a:spcPct val="114999"/>
              </a:lnSpc>
              <a:buAutoNum type="alphaLcParenR"/>
            </a:pPr>
            <a:r>
              <a:rPr lang="en-US" sz="1400" dirty="0">
                <a:latin typeface="Source Sans Pro"/>
                <a:ea typeface="Source Sans Pro"/>
              </a:rPr>
              <a:t>What is your final answer (e.g. what parameters for the recurrence do you need? Is it a single value or the max/min of a set of values?)?</a:t>
            </a:r>
          </a:p>
          <a:p>
            <a:pPr>
              <a:lnSpc>
                <a:spcPct val="114999"/>
              </a:lnSpc>
              <a:buAutoNum type="alphaLcParenR"/>
            </a:pPr>
            <a:endParaRPr lang="en-US" sz="1400" dirty="0">
              <a:latin typeface="Source Sans Pro"/>
              <a:ea typeface="Source Sans Pro"/>
            </a:endParaRPr>
          </a:p>
          <a:p>
            <a:pPr>
              <a:lnSpc>
                <a:spcPct val="114999"/>
              </a:lnSpc>
              <a:buAutoNum type="alphaLcParenR"/>
            </a:pPr>
            <a:r>
              <a:rPr lang="en-US" sz="1400" dirty="0">
                <a:latin typeface="Source Sans Pro"/>
                <a:ea typeface="Source Sans Pro"/>
              </a:rPr>
              <a:t>Give a brief justification for why your recurrence is correct. You do not need a formal inductive proof, but your intuition will likely resemble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05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FC347-1E79-5B04-CDF5-68BF553F2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DDE65-8269-1CE7-2121-499F4DFA8C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buFont typeface="Arial"/>
            </a:pPr>
            <a:r>
              <a:rPr lang="en-US" dirty="0">
                <a:latin typeface="Source Sans Pro"/>
                <a:ea typeface="Source Sans Pro"/>
              </a:rPr>
              <a:t>Formulate the problem recursively -- what are you looking for (in English!!), and what parameters will you need as you're doing the calculation? It will be useful to fix a root node in the tree first, then every node in the tree has a list of children nodes you can access. </a:t>
            </a:r>
          </a:p>
          <a:p>
            <a:pPr>
              <a:lnSpc>
                <a:spcPct val="114999"/>
              </a:lnSpc>
              <a:buFont typeface="Arial"/>
            </a:pPr>
            <a:endParaRPr lang="en-US" dirty="0"/>
          </a:p>
          <a:p>
            <a:pPr marL="114300" indent="0">
              <a:lnSpc>
                <a:spcPct val="114999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57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9B32C-7477-6D0F-085B-A556C7FC8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DB85-587E-927F-C266-9D3709B9A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1.1a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712CE-5561-8FEE-39B0-DF7EFDF510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buFont typeface="Arial"/>
            </a:pPr>
            <a:r>
              <a:rPr lang="en-US" dirty="0">
                <a:latin typeface="Source Sans Pro"/>
                <a:ea typeface="Source Sans Pro"/>
              </a:rPr>
              <a:t>Formulate the problem recursively -- what are you looking for (in English!!), and what parameters will you need as you're doing the calculation? It will be useful to fix a root node in the tree first, then every node in the tree has a list of children nodes you can access. </a:t>
            </a:r>
          </a:p>
          <a:p>
            <a:pPr>
              <a:lnSpc>
                <a:spcPct val="114999"/>
              </a:lnSpc>
              <a:buFont typeface="Arial"/>
            </a:pPr>
            <a:endParaRPr lang="en-US" dirty="0"/>
          </a:p>
          <a:p>
            <a:pPr marL="114300" indent="0">
              <a:lnSpc>
                <a:spcPct val="114999"/>
              </a:lnSpc>
              <a:buNone/>
            </a:pPr>
            <a:r>
              <a:rPr lang="en-US">
                <a:solidFill>
                  <a:srgbClr val="FFFFFF"/>
                </a:solidFill>
                <a:latin typeface="Source Sans Pro"/>
                <a:ea typeface="Source Sans Pro"/>
              </a:rPr>
              <a:t>Let START(v) be the distance of the longest path starting and v and ending in node  in the subtree rooted at v. Let THRU(v) be the longest path which passes through v but  stays inside the subtree rooted at v. </a:t>
            </a:r>
          </a:p>
        </p:txBody>
      </p:sp>
      <p:pic>
        <p:nvPicPr>
          <p:cNvPr id="5" name="Picture 4" descr="Let START(v) be the distance of the longest path starting and v and ending in node in&#10;the subtree rooted at v. Let THRU(v) be the longest path which passes through v but stays&#10;inside the subtree rooted at v.">
            <a:extLst>
              <a:ext uri="{FF2B5EF4-FFF2-40B4-BE49-F238E27FC236}">
                <a16:creationId xmlns:a16="http://schemas.microsoft.com/office/drawing/2014/main" id="{8B4EBADF-023B-42BD-4E0B-148B04C8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82" y="2858024"/>
            <a:ext cx="8407191" cy="75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29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69EB2-B5B6-508B-1A69-CCE169CD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1.1b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0E57F-5187-1D31-5968-C88AFB9A65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buFont typeface="Arial"/>
            </a:pPr>
            <a:r>
              <a:rPr lang="en-US">
                <a:latin typeface="Source Sans Pro"/>
                <a:ea typeface="Source Sans Pro"/>
              </a:rPr>
              <a:t>Write a recurrence for solving the problem you defined in the last part (the recurrence is for the answer, not the running time)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17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61B09C-946E-99BA-EA23-724BE9AB3F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68A0-1CE1-5512-565D-1CDBC4DD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1.1b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6414D5-1091-FFFD-D404-DE4216D287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4999"/>
              </a:lnSpc>
              <a:buFont typeface="Arial"/>
            </a:pPr>
            <a:r>
              <a:rPr lang="en-US">
                <a:latin typeface="Source Sans Pro"/>
                <a:ea typeface="Source Sans Pro"/>
              </a:rPr>
              <a:t>Write a recurrence for solving the problem you defined in the last part (the recurrence is for the answer, not the running time) </a:t>
            </a:r>
            <a:endParaRPr lang="en-US" dirty="0"/>
          </a:p>
        </p:txBody>
      </p:sp>
      <p:pic>
        <p:nvPicPr>
          <p:cNvPr id="5" name="Picture 4" descr="A math equations on a white background&#10;&#10;AI-generated content may be incorrect.">
            <a:extLst>
              <a:ext uri="{FF2B5EF4-FFF2-40B4-BE49-F238E27FC236}">
                <a16:creationId xmlns:a16="http://schemas.microsoft.com/office/drawing/2014/main" id="{258B272B-D6B0-0EFA-2E39-E5E596320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574" y="2405050"/>
            <a:ext cx="8591393" cy="1769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05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2F8B-AB37-B9B7-0BD7-CAD9BD939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Raleway"/>
              </a:rPr>
              <a:t>Problem 1.1c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4AA98-E29A-C6BC-1B23-625BFBC68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Source Sans Pro"/>
                <a:ea typeface="Source Sans Pro"/>
              </a:rPr>
              <a:t>What is your final answer (e.g. what parameters for the recurrence do you need? Is it a single value or the max/min of a set of values?)? </a:t>
            </a:r>
          </a:p>
        </p:txBody>
      </p:sp>
    </p:spTree>
    <p:extLst>
      <p:ext uri="{BB962C8B-B14F-4D97-AF65-F5344CB8AC3E}">
        <p14:creationId xmlns:p14="http://schemas.microsoft.com/office/powerpoint/2010/main" val="2178422940"/>
      </p:ext>
    </p:extLst>
  </p:cSld>
  <p:clrMapOvr>
    <a:masterClrMapping/>
  </p:clrMapOvr>
</p:sld>
</file>

<file path=ppt/theme/theme1.xml><?xml version="1.0" encoding="utf-8"?>
<a:theme xmlns:a="http://schemas.openxmlformats.org/drawingml/2006/main" name="uw-slides">
  <a:themeElements>
    <a:clrScheme name="Custom 6">
      <a:dk1>
        <a:srgbClr val="000000"/>
      </a:dk1>
      <a:lt1>
        <a:srgbClr val="FFFFFF"/>
      </a:lt1>
      <a:dk2>
        <a:srgbClr val="333333"/>
      </a:dk2>
      <a:lt2>
        <a:srgbClr val="154DBD"/>
      </a:lt2>
      <a:accent1>
        <a:srgbClr val="D50CEA"/>
      </a:accent1>
      <a:accent2>
        <a:srgbClr val="5E2B97"/>
      </a:accent2>
      <a:accent3>
        <a:srgbClr val="0B975E"/>
      </a:accent3>
      <a:accent4>
        <a:srgbClr val="BB5D23"/>
      </a:accent4>
      <a:accent5>
        <a:srgbClr val="EDC709"/>
      </a:accent5>
      <a:accent6>
        <a:srgbClr val="A3A3A3"/>
      </a:accent6>
      <a:hlink>
        <a:srgbClr val="D63236"/>
      </a:hlink>
      <a:folHlink>
        <a:srgbClr val="A3212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-slides" id="{0D97CF38-E52B-4851-A69D-7EE004AC6267}" vid="{68DEA4A6-4387-4F6D-8395-4017875E5F2D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section5_slides</Template>
  <TotalTime>4</TotalTime>
  <Words>1024</Words>
  <Application>Microsoft Office PowerPoint</Application>
  <PresentationFormat>On-screen Show (16:9)</PresentationFormat>
  <Paragraphs>58</Paragraphs>
  <Slides>32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uw-slides</vt:lpstr>
      <vt:lpstr>CSE 421 Section 6</vt:lpstr>
      <vt:lpstr>Problem 1:  DP on Trees</vt:lpstr>
      <vt:lpstr>Problem 1 – DP on Trees</vt:lpstr>
      <vt:lpstr>Problem 1.1 - Write the Dynamic Program</vt:lpstr>
      <vt:lpstr>Problem 1.1a</vt:lpstr>
      <vt:lpstr>Problem 1.1a</vt:lpstr>
      <vt:lpstr>Problem 1.1b</vt:lpstr>
      <vt:lpstr>Problem 1.1b</vt:lpstr>
      <vt:lpstr>Problem 1.1c</vt:lpstr>
      <vt:lpstr>Problem 1.1c</vt:lpstr>
      <vt:lpstr>Problem 1.1d</vt:lpstr>
      <vt:lpstr>Problem 1.1d</vt:lpstr>
      <vt:lpstr>Problem 1.2 - Analyze the Dynamic Program </vt:lpstr>
      <vt:lpstr>Problem 1.2 - Analyze the Dynamic Program </vt:lpstr>
      <vt:lpstr>Problem 2:  Longest Increasing Subsequence</vt:lpstr>
      <vt:lpstr>Problem 2 – Longest Increasing Subsequence</vt:lpstr>
      <vt:lpstr>Problem 2.1 – Write the Dynamic Program</vt:lpstr>
      <vt:lpstr>Problem 2.1a</vt:lpstr>
      <vt:lpstr>Problem 2.1a (2)</vt:lpstr>
      <vt:lpstr>Problem 2.1b</vt:lpstr>
      <vt:lpstr>Problem 2.1b (2)</vt:lpstr>
      <vt:lpstr>Problem 2.1c</vt:lpstr>
      <vt:lpstr>Problem 2.1c (2)</vt:lpstr>
      <vt:lpstr>Problem 2.1d</vt:lpstr>
      <vt:lpstr>Problem 2.1d (2)</vt:lpstr>
      <vt:lpstr>Problem 2.2 – Analyze the Dynamic Program</vt:lpstr>
      <vt:lpstr>Problem 2.2a</vt:lpstr>
      <vt:lpstr>Problem 2.2a (2)</vt:lpstr>
      <vt:lpstr>Problem 2.2b</vt:lpstr>
      <vt:lpstr>Problem 2.2b (2)</vt:lpstr>
      <vt:lpstr>Problem 2.2c</vt:lpstr>
      <vt:lpstr>That’s All, Folks!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421 Section 5</dc:title>
  <dc:creator>Toby Thornburg</dc:creator>
  <cp:lastModifiedBy>Toby Thornburg</cp:lastModifiedBy>
  <cp:revision>203</cp:revision>
  <dcterms:created xsi:type="dcterms:W3CDTF">2026-04-29T19:11:19Z</dcterms:created>
  <dcterms:modified xsi:type="dcterms:W3CDTF">2026-05-06T20:03:25Z</dcterms:modified>
</cp:coreProperties>
</file>