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35"/>
  </p:notesMasterIdLst>
  <p:sldIdLst>
    <p:sldId id="314" r:id="rId2"/>
    <p:sldId id="315" r:id="rId3"/>
    <p:sldId id="316" r:id="rId4"/>
    <p:sldId id="317" r:id="rId5"/>
    <p:sldId id="447" r:id="rId6"/>
    <p:sldId id="383" r:id="rId7"/>
    <p:sldId id="470" r:id="rId8"/>
    <p:sldId id="398" r:id="rId9"/>
    <p:sldId id="384" r:id="rId10"/>
    <p:sldId id="404" r:id="rId11"/>
    <p:sldId id="454" r:id="rId12"/>
    <p:sldId id="453" r:id="rId13"/>
    <p:sldId id="428" r:id="rId14"/>
    <p:sldId id="385" r:id="rId15"/>
    <p:sldId id="388" r:id="rId16"/>
    <p:sldId id="406" r:id="rId17"/>
    <p:sldId id="405" r:id="rId18"/>
    <p:sldId id="387" r:id="rId19"/>
    <p:sldId id="441" r:id="rId20"/>
    <p:sldId id="483" r:id="rId21"/>
    <p:sldId id="452" r:id="rId22"/>
    <p:sldId id="457" r:id="rId23"/>
    <p:sldId id="451" r:id="rId24"/>
    <p:sldId id="458" r:id="rId25"/>
    <p:sldId id="450" r:id="rId26"/>
    <p:sldId id="459" r:id="rId27"/>
    <p:sldId id="471" r:id="rId28"/>
    <p:sldId id="389" r:id="rId29"/>
    <p:sldId id="460" r:id="rId30"/>
    <p:sldId id="463" r:id="rId31"/>
    <p:sldId id="462" r:id="rId32"/>
    <p:sldId id="461" r:id="rId33"/>
    <p:sldId id="379" r:id="rId34"/>
  </p:sldIdLst>
  <p:sldSz cx="9144000" cy="5143500" type="screen16x9"/>
  <p:notesSz cx="6858000" cy="9144000"/>
  <p:embeddedFontLst>
    <p:embeddedFont>
      <p:font typeface="Cambria Math" panose="02040503050406030204" pitchFamily="18" charset="0"/>
      <p:regular r:id="rId36"/>
    </p:embeddedFont>
    <p:embeddedFont>
      <p:font typeface="Quattrocento Sans" panose="020B0604020202020204" charset="0"/>
      <p:regular r:id="rId37"/>
      <p:bold r:id="rId38"/>
      <p:italic r:id="rId39"/>
      <p:boldItalic r:id="rId40"/>
    </p:embeddedFont>
    <p:embeddedFont>
      <p:font typeface="Raleway" pitchFamily="2" charset="0"/>
      <p:regular r:id="rId41"/>
      <p:bold r:id="rId42"/>
      <p:italic r:id="rId43"/>
      <p:boldItalic r:id="rId44"/>
    </p:embeddedFont>
    <p:embeddedFont>
      <p:font typeface="Source Code Pro" panose="020B0509030403020204" pitchFamily="49" charset="0"/>
      <p:regular r:id="rId45"/>
      <p:bold r:id="rId46"/>
      <p:italic r:id="rId47"/>
      <p:boldItalic r:id="rId48"/>
    </p:embeddedFont>
    <p:embeddedFont>
      <p:font typeface="Source Sans Pro" panose="020B0503030403020204" pitchFamily="34" charset="0"/>
      <p:regular r:id="rId49"/>
      <p:bold r:id="rId50"/>
      <p:italic r:id="rId51"/>
      <p:boldItalic r:id="rId5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Intro" id="{0E7C38F9-7328-4282-BB73-1DAEE652B665}">
          <p14:sldIdLst>
            <p14:sldId id="314"/>
          </p14:sldIdLst>
        </p14:section>
        <p14:section name="Administrivia" id="{DB8782F1-9770-4122-AE1A-57C954F4EE1B}">
          <p14:sldIdLst>
            <p14:sldId id="315"/>
            <p14:sldId id="316"/>
          </p14:sldIdLst>
        </p14:section>
        <p14:section name="Writing an Algorithm" id="{1C7869E8-F8D6-48B7-AB08-B9215DB03AF3}">
          <p14:sldIdLst>
            <p14:sldId id="317"/>
            <p14:sldId id="447"/>
            <p14:sldId id="383"/>
            <p14:sldId id="470"/>
            <p14:sldId id="398"/>
          </p14:sldIdLst>
        </p14:section>
        <p14:section name="1" id="{0AA944EE-F025-4FE3-BFA3-63EEC3719952}">
          <p14:sldIdLst>
            <p14:sldId id="384"/>
            <p14:sldId id="404"/>
            <p14:sldId id="454"/>
            <p14:sldId id="453"/>
            <p14:sldId id="428"/>
          </p14:sldIdLst>
        </p14:section>
        <p14:section name="2" id="{E2A7F627-35A8-44BA-87DB-FD54329CEB27}">
          <p14:sldIdLst>
            <p14:sldId id="385"/>
            <p14:sldId id="388"/>
            <p14:sldId id="406"/>
            <p14:sldId id="405"/>
          </p14:sldIdLst>
        </p14:section>
        <p14:section name="3" id="{9158BF44-E19A-409F-A97C-5765B9434B06}">
          <p14:sldIdLst>
            <p14:sldId id="387"/>
            <p14:sldId id="441"/>
            <p14:sldId id="483"/>
            <p14:sldId id="452"/>
            <p14:sldId id="457"/>
            <p14:sldId id="451"/>
            <p14:sldId id="458"/>
            <p14:sldId id="450"/>
            <p14:sldId id="459"/>
            <p14:sldId id="471"/>
          </p14:sldIdLst>
        </p14:section>
        <p14:section name="4" id="{A3F3A60C-1828-4191-AB89-C64128CA9265}">
          <p14:sldIdLst>
            <p14:sldId id="389"/>
            <p14:sldId id="460"/>
            <p14:sldId id="463"/>
            <p14:sldId id="462"/>
            <p14:sldId id="461"/>
          </p14:sldIdLst>
        </p14:section>
        <p14:section name="Problem 2" id="{62D25A71-0777-41FF-A600-FE62A7C24AFC}">
          <p14:sldIdLst/>
        </p14:section>
        <p14:section name="Outro" id="{330896F7-469A-4CE7-9D9A-D1928C68B4F2}">
          <p14:sldIdLst>
            <p14:sldId id="379"/>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DE9E09-5600-4206-917B-5BCD6AAF201C}" v="12" dt="2023-02-01T23:17:49.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41" d="100"/>
          <a:sy n="141" d="100"/>
        </p:scale>
        <p:origin x="704" y="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7.fntdata"/><Relationship Id="rId47" Type="http://schemas.openxmlformats.org/officeDocument/2006/relationships/font" Target="fonts/font12.fntdata"/><Relationship Id="rId50" Type="http://schemas.openxmlformats.org/officeDocument/2006/relationships/font" Target="fonts/font15.fntdata"/><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font" Target="fonts/font5.fntdata"/><Relationship Id="rId45" Type="http://schemas.openxmlformats.org/officeDocument/2006/relationships/font" Target="fonts/font10.fntdata"/><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font" Target="fonts/font8.fntdata"/><Relationship Id="rId48" Type="http://schemas.openxmlformats.org/officeDocument/2006/relationships/font" Target="fonts/font13.fntdata"/><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font" Target="fonts/font16.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 Id="rId46" Type="http://schemas.openxmlformats.org/officeDocument/2006/relationships/font" Target="fonts/font11.fntdata"/><Relationship Id="rId20" Type="http://schemas.openxmlformats.org/officeDocument/2006/relationships/slide" Target="slides/slide19.xml"/><Relationship Id="rId41" Type="http://schemas.openxmlformats.org/officeDocument/2006/relationships/font" Target="fonts/font6.fntdata"/><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49" Type="http://schemas.openxmlformats.org/officeDocument/2006/relationships/font" Target="fonts/font14.fntdata"/><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font" Target="fonts/font9.fntdata"/><Relationship Id="rId52" Type="http://schemas.openxmlformats.org/officeDocument/2006/relationships/font" Target="fonts/font17.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ie Pfleger" userId="7701ca9aa713607d" providerId="LiveId" clId="{C6C46FD4-EA33-4F9B-8046-A6655EBF66BC}"/>
    <pc:docChg chg="undo redo custSel addSld delSld modSld sldOrd delSection modSection">
      <pc:chgData name="Allie Pfleger" userId="7701ca9aa713607d" providerId="LiveId" clId="{C6C46FD4-EA33-4F9B-8046-A6655EBF66BC}" dt="2022-10-24T23:04:06.140" v="4167"/>
      <pc:docMkLst>
        <pc:docMk/>
      </pc:docMkLst>
      <pc:sldChg chg="modSp mod">
        <pc:chgData name="Allie Pfleger" userId="7701ca9aa713607d" providerId="LiveId" clId="{C6C46FD4-EA33-4F9B-8046-A6655EBF66BC}" dt="2022-10-20T22:22:39.178" v="104" actId="20577"/>
        <pc:sldMkLst>
          <pc:docMk/>
          <pc:sldMk cId="2084633147" sldId="314"/>
        </pc:sldMkLst>
        <pc:spChg chg="mod">
          <ac:chgData name="Allie Pfleger" userId="7701ca9aa713607d" providerId="LiveId" clId="{C6C46FD4-EA33-4F9B-8046-A6655EBF66BC}" dt="2022-10-20T22:22:39.178" v="104" actId="20577"/>
          <ac:spMkLst>
            <pc:docMk/>
            <pc:sldMk cId="2084633147" sldId="314"/>
            <ac:spMk id="4" creationId="{F195F0D5-F9BB-C05C-55B2-ADFAE05F08BB}"/>
          </ac:spMkLst>
        </pc:spChg>
        <pc:spChg chg="mod">
          <ac:chgData name="Allie Pfleger" userId="7701ca9aa713607d" providerId="LiveId" clId="{C6C46FD4-EA33-4F9B-8046-A6655EBF66BC}" dt="2022-10-20T22:19:20.537" v="18" actId="20577"/>
          <ac:spMkLst>
            <pc:docMk/>
            <pc:sldMk cId="2084633147" sldId="314"/>
            <ac:spMk id="5" creationId="{C419559E-BC6B-F314-EF98-FFEA019D0FD3}"/>
          </ac:spMkLst>
        </pc:spChg>
      </pc:sldChg>
      <pc:sldChg chg="addSp delSp modSp mod">
        <pc:chgData name="Allie Pfleger" userId="7701ca9aa713607d" providerId="LiveId" clId="{C6C46FD4-EA33-4F9B-8046-A6655EBF66BC}" dt="2022-10-24T22:58:32.202" v="3934" actId="478"/>
        <pc:sldMkLst>
          <pc:docMk/>
          <pc:sldMk cId="2235408715" sldId="316"/>
        </pc:sldMkLst>
        <pc:spChg chg="mod">
          <ac:chgData name="Allie Pfleger" userId="7701ca9aa713607d" providerId="LiveId" clId="{C6C46FD4-EA33-4F9B-8046-A6655EBF66BC}" dt="2022-10-24T18:41:55.744" v="109" actId="20577"/>
          <ac:spMkLst>
            <pc:docMk/>
            <pc:sldMk cId="2235408715" sldId="316"/>
            <ac:spMk id="3" creationId="{40357285-116C-D9E9-8114-1A4EC2B59A7E}"/>
          </ac:spMkLst>
        </pc:spChg>
        <pc:spChg chg="add del mod">
          <ac:chgData name="Allie Pfleger" userId="7701ca9aa713607d" providerId="LiveId" clId="{C6C46FD4-EA33-4F9B-8046-A6655EBF66BC}" dt="2022-10-24T22:58:32.202" v="3934" actId="478"/>
          <ac:spMkLst>
            <pc:docMk/>
            <pc:sldMk cId="2235408715" sldId="316"/>
            <ac:spMk id="5" creationId="{1C4CD788-4C06-C10D-E0F2-1967F32914D3}"/>
          </ac:spMkLst>
        </pc:spChg>
      </pc:sldChg>
      <pc:sldChg chg="modSp mod modNotesTx">
        <pc:chgData name="Allie Pfleger" userId="7701ca9aa713607d" providerId="LiveId" clId="{C6C46FD4-EA33-4F9B-8046-A6655EBF66BC}" dt="2022-10-24T20:16:06.542" v="1138" actId="20577"/>
        <pc:sldMkLst>
          <pc:docMk/>
          <pc:sldMk cId="1891048965" sldId="317"/>
        </pc:sldMkLst>
        <pc:spChg chg="mod">
          <ac:chgData name="Allie Pfleger" userId="7701ca9aa713607d" providerId="LiveId" clId="{C6C46FD4-EA33-4F9B-8046-A6655EBF66BC}" dt="2022-10-20T22:20:32.960" v="76" actId="20577"/>
          <ac:spMkLst>
            <pc:docMk/>
            <pc:sldMk cId="1891048965" sldId="317"/>
            <ac:spMk id="111" creationId="{00000000-0000-0000-0000-000000000000}"/>
          </ac:spMkLst>
        </pc:spChg>
      </pc:sldChg>
      <pc:sldChg chg="del">
        <pc:chgData name="Allie Pfleger" userId="7701ca9aa713607d" providerId="LiveId" clId="{C6C46FD4-EA33-4F9B-8046-A6655EBF66BC}" dt="2022-10-24T19:37:26.414" v="111" actId="47"/>
        <pc:sldMkLst>
          <pc:docMk/>
          <pc:sldMk cId="681783591" sldId="382"/>
        </pc:sldMkLst>
      </pc:sldChg>
      <pc:sldChg chg="modSp mod">
        <pc:chgData name="Allie Pfleger" userId="7701ca9aa713607d" providerId="LiveId" clId="{C6C46FD4-EA33-4F9B-8046-A6655EBF66BC}" dt="2022-10-24T20:15:03.230" v="1122" actId="20577"/>
        <pc:sldMkLst>
          <pc:docMk/>
          <pc:sldMk cId="1248814983" sldId="383"/>
        </pc:sldMkLst>
        <pc:spChg chg="mod">
          <ac:chgData name="Allie Pfleger" userId="7701ca9aa713607d" providerId="LiveId" clId="{C6C46FD4-EA33-4F9B-8046-A6655EBF66BC}" dt="2022-10-24T20:14:39.105" v="1065" actId="20577"/>
          <ac:spMkLst>
            <pc:docMk/>
            <pc:sldMk cId="1248814983" sldId="383"/>
            <ac:spMk id="2" creationId="{7966711D-1C07-ED95-BBB2-5F0139A0A7ED}"/>
          </ac:spMkLst>
        </pc:spChg>
        <pc:spChg chg="mod">
          <ac:chgData name="Allie Pfleger" userId="7701ca9aa713607d" providerId="LiveId" clId="{C6C46FD4-EA33-4F9B-8046-A6655EBF66BC}" dt="2022-10-24T20:15:03.230" v="1122" actId="20577"/>
          <ac:spMkLst>
            <pc:docMk/>
            <pc:sldMk cId="1248814983" sldId="383"/>
            <ac:spMk id="3" creationId="{815E63B7-CC55-BDB7-1332-D2479E1DA011}"/>
          </ac:spMkLst>
        </pc:spChg>
      </pc:sldChg>
      <pc:sldChg chg="modNotesTx">
        <pc:chgData name="Allie Pfleger" userId="7701ca9aa713607d" providerId="LiveId" clId="{C6C46FD4-EA33-4F9B-8046-A6655EBF66BC}" dt="2022-10-24T21:30:35.156" v="1600" actId="20577"/>
        <pc:sldMkLst>
          <pc:docMk/>
          <pc:sldMk cId="945326898" sldId="384"/>
        </pc:sldMkLst>
      </pc:sldChg>
      <pc:sldChg chg="modNotesTx">
        <pc:chgData name="Allie Pfleger" userId="7701ca9aa713607d" providerId="LiveId" clId="{C6C46FD4-EA33-4F9B-8046-A6655EBF66BC}" dt="2022-10-24T21:30:41.665" v="1609" actId="20577"/>
        <pc:sldMkLst>
          <pc:docMk/>
          <pc:sldMk cId="2965659528" sldId="385"/>
        </pc:sldMkLst>
      </pc:sldChg>
      <pc:sldChg chg="modSp mod modNotesTx">
        <pc:chgData name="Allie Pfleger" userId="7701ca9aa713607d" providerId="LiveId" clId="{C6C46FD4-EA33-4F9B-8046-A6655EBF66BC}" dt="2022-10-24T22:28:38.097" v="3058" actId="20577"/>
        <pc:sldMkLst>
          <pc:docMk/>
          <pc:sldMk cId="1710384449" sldId="387"/>
        </pc:sldMkLst>
        <pc:spChg chg="mod">
          <ac:chgData name="Allie Pfleger" userId="7701ca9aa713607d" providerId="LiveId" clId="{C6C46FD4-EA33-4F9B-8046-A6655EBF66BC}" dt="2022-10-24T20:17:10.714" v="1187" actId="20577"/>
          <ac:spMkLst>
            <pc:docMk/>
            <pc:sldMk cId="1710384449" sldId="387"/>
            <ac:spMk id="2" creationId="{E2B6235C-5B84-1F14-1B40-143720A2630B}"/>
          </ac:spMkLst>
        </pc:spChg>
      </pc:sldChg>
      <pc:sldChg chg="modSp mod">
        <pc:chgData name="Allie Pfleger" userId="7701ca9aa713607d" providerId="LiveId" clId="{C6C46FD4-EA33-4F9B-8046-A6655EBF66BC}" dt="2022-10-24T21:31:11.495" v="1686" actId="1076"/>
        <pc:sldMkLst>
          <pc:docMk/>
          <pc:sldMk cId="1327010097" sldId="388"/>
        </pc:sldMkLst>
        <pc:spChg chg="mod">
          <ac:chgData name="Allie Pfleger" userId="7701ca9aa713607d" providerId="LiveId" clId="{C6C46FD4-EA33-4F9B-8046-A6655EBF66BC}" dt="2022-10-24T21:30:57.611" v="1684" actId="20577"/>
          <ac:spMkLst>
            <pc:docMk/>
            <pc:sldMk cId="1327010097" sldId="388"/>
            <ac:spMk id="3" creationId="{83DC80AF-7605-F39C-C1B6-CFDF9DA97BFA}"/>
          </ac:spMkLst>
        </pc:spChg>
        <pc:spChg chg="mod">
          <ac:chgData name="Allie Pfleger" userId="7701ca9aa713607d" providerId="LiveId" clId="{C6C46FD4-EA33-4F9B-8046-A6655EBF66BC}" dt="2022-10-24T21:31:11.495" v="1686" actId="1076"/>
          <ac:spMkLst>
            <pc:docMk/>
            <pc:sldMk cId="1327010097" sldId="388"/>
            <ac:spMk id="4" creationId="{8AA90DDA-E375-8B74-5298-67717879B083}"/>
          </ac:spMkLst>
        </pc:spChg>
      </pc:sldChg>
      <pc:sldChg chg="modSp mod modNotesTx">
        <pc:chgData name="Allie Pfleger" userId="7701ca9aa713607d" providerId="LiveId" clId="{C6C46FD4-EA33-4F9B-8046-A6655EBF66BC}" dt="2022-10-24T22:46:15.839" v="3607" actId="20577"/>
        <pc:sldMkLst>
          <pc:docMk/>
          <pc:sldMk cId="3914323552" sldId="389"/>
        </pc:sldMkLst>
        <pc:spChg chg="mod">
          <ac:chgData name="Allie Pfleger" userId="7701ca9aa713607d" providerId="LiveId" clId="{C6C46FD4-EA33-4F9B-8046-A6655EBF66BC}" dt="2022-10-24T20:18:01.641" v="1215" actId="20577"/>
          <ac:spMkLst>
            <pc:docMk/>
            <pc:sldMk cId="3914323552" sldId="389"/>
            <ac:spMk id="2" creationId="{F4CC96CF-D91B-BB0E-FE1C-502450AAA998}"/>
          </ac:spMkLst>
        </pc:spChg>
      </pc:sldChg>
      <pc:sldChg chg="del">
        <pc:chgData name="Allie Pfleger" userId="7701ca9aa713607d" providerId="LiveId" clId="{C6C46FD4-EA33-4F9B-8046-A6655EBF66BC}" dt="2022-10-24T21:33:15.442" v="1691" actId="47"/>
        <pc:sldMkLst>
          <pc:docMk/>
          <pc:sldMk cId="1033413711" sldId="390"/>
        </pc:sldMkLst>
      </pc:sldChg>
      <pc:sldChg chg="del">
        <pc:chgData name="Allie Pfleger" userId="7701ca9aa713607d" providerId="LiveId" clId="{C6C46FD4-EA33-4F9B-8046-A6655EBF66BC}" dt="2022-10-24T21:38:53.726" v="2028" actId="47"/>
        <pc:sldMkLst>
          <pc:docMk/>
          <pc:sldMk cId="1112226768" sldId="391"/>
        </pc:sldMkLst>
      </pc:sldChg>
      <pc:sldChg chg="del">
        <pc:chgData name="Allie Pfleger" userId="7701ca9aa713607d" providerId="LiveId" clId="{C6C46FD4-EA33-4F9B-8046-A6655EBF66BC}" dt="2022-10-24T21:37:51.121" v="2024" actId="47"/>
        <pc:sldMkLst>
          <pc:docMk/>
          <pc:sldMk cId="1434768389" sldId="392"/>
        </pc:sldMkLst>
      </pc:sldChg>
      <pc:sldChg chg="del">
        <pc:chgData name="Allie Pfleger" userId="7701ca9aa713607d" providerId="LiveId" clId="{C6C46FD4-EA33-4F9B-8046-A6655EBF66BC}" dt="2022-10-24T21:38:58.816" v="2033" actId="47"/>
        <pc:sldMkLst>
          <pc:docMk/>
          <pc:sldMk cId="1322811871" sldId="393"/>
        </pc:sldMkLst>
      </pc:sldChg>
      <pc:sldChg chg="del">
        <pc:chgData name="Allie Pfleger" userId="7701ca9aa713607d" providerId="LiveId" clId="{C6C46FD4-EA33-4F9B-8046-A6655EBF66BC}" dt="2022-10-24T21:38:54.991" v="2029" actId="47"/>
        <pc:sldMkLst>
          <pc:docMk/>
          <pc:sldMk cId="390062140" sldId="394"/>
        </pc:sldMkLst>
      </pc:sldChg>
      <pc:sldChg chg="modSp mod modNotesTx">
        <pc:chgData name="Allie Pfleger" userId="7701ca9aa713607d" providerId="LiveId" clId="{C6C46FD4-EA33-4F9B-8046-A6655EBF66BC}" dt="2022-10-24T22:51:39.385" v="3767" actId="20577"/>
        <pc:sldMkLst>
          <pc:docMk/>
          <pc:sldMk cId="1060962691" sldId="395"/>
        </pc:sldMkLst>
        <pc:spChg chg="mod">
          <ac:chgData name="Allie Pfleger" userId="7701ca9aa713607d" providerId="LiveId" clId="{C6C46FD4-EA33-4F9B-8046-A6655EBF66BC}" dt="2022-10-24T22:51:39.385" v="3767" actId="20577"/>
          <ac:spMkLst>
            <pc:docMk/>
            <pc:sldMk cId="1060962691" sldId="395"/>
            <ac:spMk id="2" creationId="{3671BDF7-15CF-0476-5978-8298A5D40498}"/>
          </ac:spMkLst>
        </pc:spChg>
      </pc:sldChg>
      <pc:sldChg chg="modSp mod">
        <pc:chgData name="Allie Pfleger" userId="7701ca9aa713607d" providerId="LiveId" clId="{C6C46FD4-EA33-4F9B-8046-A6655EBF66BC}" dt="2022-10-24T23:01:33.996" v="4146" actId="20577"/>
        <pc:sldMkLst>
          <pc:docMk/>
          <pc:sldMk cId="3856435500" sldId="398"/>
        </pc:sldMkLst>
        <pc:spChg chg="mod">
          <ac:chgData name="Allie Pfleger" userId="7701ca9aa713607d" providerId="LiveId" clId="{C6C46FD4-EA33-4F9B-8046-A6655EBF66BC}" dt="2022-10-24T19:38:37.346" v="196" actId="255"/>
          <ac:spMkLst>
            <pc:docMk/>
            <pc:sldMk cId="3856435500" sldId="398"/>
            <ac:spMk id="2" creationId="{645646C8-7FA2-3B4D-D7A9-8583D091B473}"/>
          </ac:spMkLst>
        </pc:spChg>
        <pc:spChg chg="mod">
          <ac:chgData name="Allie Pfleger" userId="7701ca9aa713607d" providerId="LiveId" clId="{C6C46FD4-EA33-4F9B-8046-A6655EBF66BC}" dt="2022-10-24T23:01:33.996" v="4146" actId="20577"/>
          <ac:spMkLst>
            <pc:docMk/>
            <pc:sldMk cId="3856435500" sldId="398"/>
            <ac:spMk id="3" creationId="{714E8F8E-0237-C91D-E4B9-D4BB69AFA996}"/>
          </ac:spMkLst>
        </pc:spChg>
      </pc:sldChg>
      <pc:sldChg chg="addSp delSp modSp del mod">
        <pc:chgData name="Allie Pfleger" userId="7701ca9aa713607d" providerId="LiveId" clId="{C6C46FD4-EA33-4F9B-8046-A6655EBF66BC}" dt="2022-10-24T23:01:58.618" v="4147" actId="47"/>
        <pc:sldMkLst>
          <pc:docMk/>
          <pc:sldMk cId="503375607" sldId="399"/>
        </pc:sldMkLst>
        <pc:spChg chg="mod">
          <ac:chgData name="Allie Pfleger" userId="7701ca9aa713607d" providerId="LiveId" clId="{C6C46FD4-EA33-4F9B-8046-A6655EBF66BC}" dt="2022-10-24T20:19:00.447" v="1224" actId="20577"/>
          <ac:spMkLst>
            <pc:docMk/>
            <pc:sldMk cId="503375607" sldId="399"/>
            <ac:spMk id="2" creationId="{B260AD5D-74B1-F015-52C7-15890FB09A2C}"/>
          </ac:spMkLst>
        </pc:spChg>
        <pc:spChg chg="add del">
          <ac:chgData name="Allie Pfleger" userId="7701ca9aa713607d" providerId="LiveId" clId="{C6C46FD4-EA33-4F9B-8046-A6655EBF66BC}" dt="2022-10-24T19:41:24.825" v="255" actId="478"/>
          <ac:spMkLst>
            <pc:docMk/>
            <pc:sldMk cId="503375607" sldId="399"/>
            <ac:spMk id="3" creationId="{E47B7597-98B9-8B54-D390-A26CBCB4B5E5}"/>
          </ac:spMkLst>
        </pc:spChg>
        <pc:spChg chg="add del mod">
          <ac:chgData name="Allie Pfleger" userId="7701ca9aa713607d" providerId="LiveId" clId="{C6C46FD4-EA33-4F9B-8046-A6655EBF66BC}" dt="2022-10-24T20:19:22.579" v="1229" actId="255"/>
          <ac:spMkLst>
            <pc:docMk/>
            <pc:sldMk cId="503375607" sldId="399"/>
            <ac:spMk id="5" creationId="{5952335D-DBE6-4623-C5A2-8D7700CF9BF3}"/>
          </ac:spMkLst>
        </pc:spChg>
        <pc:spChg chg="add del mod">
          <ac:chgData name="Allie Pfleger" userId="7701ca9aa713607d" providerId="LiveId" clId="{C6C46FD4-EA33-4F9B-8046-A6655EBF66BC}" dt="2022-10-24T19:41:12.681" v="250"/>
          <ac:spMkLst>
            <pc:docMk/>
            <pc:sldMk cId="503375607" sldId="399"/>
            <ac:spMk id="6" creationId="{E4A187D4-9510-0209-B27B-1AEF64CFD203}"/>
          </ac:spMkLst>
        </pc:spChg>
      </pc:sldChg>
      <pc:sldChg chg="modSp mod modNotesTx">
        <pc:chgData name="Allie Pfleger" userId="7701ca9aa713607d" providerId="LiveId" clId="{C6C46FD4-EA33-4F9B-8046-A6655EBF66BC}" dt="2022-10-24T23:02:45.363" v="4160" actId="20577"/>
        <pc:sldMkLst>
          <pc:docMk/>
          <pc:sldMk cId="2714155616" sldId="404"/>
        </pc:sldMkLst>
        <pc:spChg chg="mod">
          <ac:chgData name="Allie Pfleger" userId="7701ca9aa713607d" providerId="LiveId" clId="{C6C46FD4-EA33-4F9B-8046-A6655EBF66BC}" dt="2022-10-24T20:10:06.799" v="1006" actId="20577"/>
          <ac:spMkLst>
            <pc:docMk/>
            <pc:sldMk cId="2714155616" sldId="404"/>
            <ac:spMk id="2" creationId="{645646C8-7FA2-3B4D-D7A9-8583D091B473}"/>
          </ac:spMkLst>
        </pc:spChg>
        <pc:spChg chg="mod">
          <ac:chgData name="Allie Pfleger" userId="7701ca9aa713607d" providerId="LiveId" clId="{C6C46FD4-EA33-4F9B-8046-A6655EBF66BC}" dt="2022-10-24T23:02:20.582" v="4148"/>
          <ac:spMkLst>
            <pc:docMk/>
            <pc:sldMk cId="2714155616" sldId="404"/>
            <ac:spMk id="3" creationId="{714E8F8E-0237-C91D-E4B9-D4BB69AFA996}"/>
          </ac:spMkLst>
        </pc:spChg>
        <pc:spChg chg="mod">
          <ac:chgData name="Allie Pfleger" userId="7701ca9aa713607d" providerId="LiveId" clId="{C6C46FD4-EA33-4F9B-8046-A6655EBF66BC}" dt="2022-10-24T20:18:21.150" v="1216" actId="20577"/>
          <ac:spMkLst>
            <pc:docMk/>
            <pc:sldMk cId="2714155616" sldId="404"/>
            <ac:spMk id="8" creationId="{36C83BD8-087A-63EA-0AF9-D1253C9873B4}"/>
          </ac:spMkLst>
        </pc:spChg>
      </pc:sldChg>
      <pc:sldChg chg="modSp mod">
        <pc:chgData name="Allie Pfleger" userId="7701ca9aa713607d" providerId="LiveId" clId="{C6C46FD4-EA33-4F9B-8046-A6655EBF66BC}" dt="2022-10-24T22:40:00.428" v="3561" actId="1036"/>
        <pc:sldMkLst>
          <pc:docMk/>
          <pc:sldMk cId="144325026" sldId="405"/>
        </pc:sldMkLst>
        <pc:spChg chg="mod">
          <ac:chgData name="Allie Pfleger" userId="7701ca9aa713607d" providerId="LiveId" clId="{C6C46FD4-EA33-4F9B-8046-A6655EBF66BC}" dt="2022-10-24T21:31:56.343" v="1689"/>
          <ac:spMkLst>
            <pc:docMk/>
            <pc:sldMk cId="144325026" sldId="405"/>
            <ac:spMk id="2" creationId="{645646C8-7FA2-3B4D-D7A9-8583D091B473}"/>
          </ac:spMkLst>
        </pc:spChg>
        <pc:spChg chg="mod">
          <ac:chgData name="Allie Pfleger" userId="7701ca9aa713607d" providerId="LiveId" clId="{C6C46FD4-EA33-4F9B-8046-A6655EBF66BC}" dt="2022-10-24T22:40:00.428" v="3561" actId="1036"/>
          <ac:spMkLst>
            <pc:docMk/>
            <pc:sldMk cId="144325026" sldId="405"/>
            <ac:spMk id="7" creationId="{9C2347F0-3970-F27F-C81D-1CE6A85D846C}"/>
          </ac:spMkLst>
        </pc:spChg>
      </pc:sldChg>
      <pc:sldChg chg="modSp mod modNotesTx">
        <pc:chgData name="Allie Pfleger" userId="7701ca9aa713607d" providerId="LiveId" clId="{C6C46FD4-EA33-4F9B-8046-A6655EBF66BC}" dt="2022-10-24T21:32:07.298" v="1690" actId="20577"/>
        <pc:sldMkLst>
          <pc:docMk/>
          <pc:sldMk cId="371594700" sldId="406"/>
        </pc:sldMkLst>
        <pc:spChg chg="mod">
          <ac:chgData name="Allie Pfleger" userId="7701ca9aa713607d" providerId="LiveId" clId="{C6C46FD4-EA33-4F9B-8046-A6655EBF66BC}" dt="2022-10-24T21:31:40.925" v="1687"/>
          <ac:spMkLst>
            <pc:docMk/>
            <pc:sldMk cId="371594700" sldId="406"/>
            <ac:spMk id="2" creationId="{645646C8-7FA2-3B4D-D7A9-8583D091B473}"/>
          </ac:spMkLst>
        </pc:spChg>
      </pc:sldChg>
      <pc:sldChg chg="addSp delSp modSp del mod">
        <pc:chgData name="Allie Pfleger" userId="7701ca9aa713607d" providerId="LiveId" clId="{C6C46FD4-EA33-4F9B-8046-A6655EBF66BC}" dt="2022-10-24T22:45:44.091" v="3594" actId="47"/>
        <pc:sldMkLst>
          <pc:docMk/>
          <pc:sldMk cId="1496003062" sldId="408"/>
        </pc:sldMkLst>
        <pc:spChg chg="mod">
          <ac:chgData name="Allie Pfleger" userId="7701ca9aa713607d" providerId="LiveId" clId="{C6C46FD4-EA33-4F9B-8046-A6655EBF66BC}" dt="2022-10-24T21:39:22.691" v="2049" actId="20577"/>
          <ac:spMkLst>
            <pc:docMk/>
            <pc:sldMk cId="1496003062" sldId="408"/>
            <ac:spMk id="2" creationId="{645646C8-7FA2-3B4D-D7A9-8583D091B473}"/>
          </ac:spMkLst>
        </pc:spChg>
        <pc:spChg chg="add del mod">
          <ac:chgData name="Allie Pfleger" userId="7701ca9aa713607d" providerId="LiveId" clId="{C6C46FD4-EA33-4F9B-8046-A6655EBF66BC}" dt="2022-10-24T21:39:19.246" v="2038"/>
          <ac:spMkLst>
            <pc:docMk/>
            <pc:sldMk cId="1496003062" sldId="408"/>
            <ac:spMk id="5" creationId="{7BCDB992-0BB3-D61C-F71D-5E05C81B0C38}"/>
          </ac:spMkLst>
        </pc:spChg>
      </pc:sldChg>
      <pc:sldChg chg="delSp del mod">
        <pc:chgData name="Allie Pfleger" userId="7701ca9aa713607d" providerId="LiveId" clId="{C6C46FD4-EA33-4F9B-8046-A6655EBF66BC}" dt="2022-10-24T21:38:56.723" v="2032" actId="47"/>
        <pc:sldMkLst>
          <pc:docMk/>
          <pc:sldMk cId="1541903935" sldId="412"/>
        </pc:sldMkLst>
        <pc:inkChg chg="del">
          <ac:chgData name="Allie Pfleger" userId="7701ca9aa713607d" providerId="LiveId" clId="{C6C46FD4-EA33-4F9B-8046-A6655EBF66BC}" dt="2022-10-24T19:25:39.290" v="110" actId="478"/>
          <ac:inkMkLst>
            <pc:docMk/>
            <pc:sldMk cId="1541903935" sldId="412"/>
            <ac:inkMk id="3" creationId="{369DC89F-B22F-B875-F965-0F8F219823B2}"/>
          </ac:inkMkLst>
        </pc:inkChg>
      </pc:sldChg>
      <pc:sldChg chg="del">
        <pc:chgData name="Allie Pfleger" userId="7701ca9aa713607d" providerId="LiveId" clId="{C6C46FD4-EA33-4F9B-8046-A6655EBF66BC}" dt="2022-10-24T21:39:46.779" v="2072" actId="47"/>
        <pc:sldMkLst>
          <pc:docMk/>
          <pc:sldMk cId="1252551200" sldId="413"/>
        </pc:sldMkLst>
      </pc:sldChg>
      <pc:sldChg chg="del">
        <pc:chgData name="Allie Pfleger" userId="7701ca9aa713607d" providerId="LiveId" clId="{C6C46FD4-EA33-4F9B-8046-A6655EBF66BC}" dt="2022-10-24T21:38:59.384" v="2034" actId="47"/>
        <pc:sldMkLst>
          <pc:docMk/>
          <pc:sldMk cId="2964501351" sldId="414"/>
        </pc:sldMkLst>
      </pc:sldChg>
      <pc:sldChg chg="modSp mod">
        <pc:chgData name="Allie Pfleger" userId="7701ca9aa713607d" providerId="LiveId" clId="{C6C46FD4-EA33-4F9B-8046-A6655EBF66BC}" dt="2022-10-24T21:31:51.687" v="1688"/>
        <pc:sldMkLst>
          <pc:docMk/>
          <pc:sldMk cId="3692210509" sldId="415"/>
        </pc:sldMkLst>
        <pc:spChg chg="mod">
          <ac:chgData name="Allie Pfleger" userId="7701ca9aa713607d" providerId="LiveId" clId="{C6C46FD4-EA33-4F9B-8046-A6655EBF66BC}" dt="2022-10-24T21:31:51.687" v="1688"/>
          <ac:spMkLst>
            <pc:docMk/>
            <pc:sldMk cId="3692210509" sldId="415"/>
            <ac:spMk id="2" creationId="{645646C8-7FA2-3B4D-D7A9-8583D091B473}"/>
          </ac:spMkLst>
        </pc:spChg>
      </pc:sldChg>
      <pc:sldChg chg="modSp mod ord">
        <pc:chgData name="Allie Pfleger" userId="7701ca9aa713607d" providerId="LiveId" clId="{C6C46FD4-EA33-4F9B-8046-A6655EBF66BC}" dt="2022-10-24T22:52:49.182" v="3815" actId="403"/>
        <pc:sldMkLst>
          <pc:docMk/>
          <pc:sldMk cId="2666383083" sldId="419"/>
        </pc:sldMkLst>
        <pc:spChg chg="mod">
          <ac:chgData name="Allie Pfleger" userId="7701ca9aa713607d" providerId="LiveId" clId="{C6C46FD4-EA33-4F9B-8046-A6655EBF66BC}" dt="2022-10-24T22:52:14.240" v="3801" actId="20577"/>
          <ac:spMkLst>
            <pc:docMk/>
            <pc:sldMk cId="2666383083" sldId="419"/>
            <ac:spMk id="2" creationId="{645646C8-7FA2-3B4D-D7A9-8583D091B473}"/>
          </ac:spMkLst>
        </pc:spChg>
        <pc:spChg chg="mod">
          <ac:chgData name="Allie Pfleger" userId="7701ca9aa713607d" providerId="LiveId" clId="{C6C46FD4-EA33-4F9B-8046-A6655EBF66BC}" dt="2022-10-24T22:52:49.182" v="3815" actId="403"/>
          <ac:spMkLst>
            <pc:docMk/>
            <pc:sldMk cId="2666383083" sldId="419"/>
            <ac:spMk id="3" creationId="{714E8F8E-0237-C91D-E4B9-D4BB69AFA996}"/>
          </ac:spMkLst>
        </pc:spChg>
      </pc:sldChg>
      <pc:sldChg chg="del">
        <pc:chgData name="Allie Pfleger" userId="7701ca9aa713607d" providerId="LiveId" clId="{C6C46FD4-EA33-4F9B-8046-A6655EBF66BC}" dt="2022-10-24T22:53:09.159" v="3860" actId="47"/>
        <pc:sldMkLst>
          <pc:docMk/>
          <pc:sldMk cId="57354065" sldId="426"/>
        </pc:sldMkLst>
      </pc:sldChg>
      <pc:sldChg chg="add del">
        <pc:chgData name="Allie Pfleger" userId="7701ca9aa713607d" providerId="LiveId" clId="{C6C46FD4-EA33-4F9B-8046-A6655EBF66BC}" dt="2022-10-24T20:09:53.066" v="975" actId="47"/>
        <pc:sldMkLst>
          <pc:docMk/>
          <pc:sldMk cId="2252287671" sldId="427"/>
        </pc:sldMkLst>
      </pc:sldChg>
      <pc:sldChg chg="addSp delSp modSp mod">
        <pc:chgData name="Allie Pfleger" userId="7701ca9aa713607d" providerId="LiveId" clId="{C6C46FD4-EA33-4F9B-8046-A6655EBF66BC}" dt="2022-10-24T22:40:05.438" v="3563"/>
        <pc:sldMkLst>
          <pc:docMk/>
          <pc:sldMk cId="34342111" sldId="428"/>
        </pc:sldMkLst>
        <pc:spChg chg="mod">
          <ac:chgData name="Allie Pfleger" userId="7701ca9aa713607d" providerId="LiveId" clId="{C6C46FD4-EA33-4F9B-8046-A6655EBF66BC}" dt="2022-10-24T22:40:05.438" v="3563"/>
          <ac:spMkLst>
            <pc:docMk/>
            <pc:sldMk cId="34342111" sldId="428"/>
            <ac:spMk id="2" creationId="{645646C8-7FA2-3B4D-D7A9-8583D091B473}"/>
          </ac:spMkLst>
        </pc:spChg>
        <pc:spChg chg="mod">
          <ac:chgData name="Allie Pfleger" userId="7701ca9aa713607d" providerId="LiveId" clId="{C6C46FD4-EA33-4F9B-8046-A6655EBF66BC}" dt="2022-10-24T21:00:44.346" v="1332" actId="20577"/>
          <ac:spMkLst>
            <pc:docMk/>
            <pc:sldMk cId="34342111" sldId="428"/>
            <ac:spMk id="3" creationId="{714E8F8E-0237-C91D-E4B9-D4BB69AFA996}"/>
          </ac:spMkLst>
        </pc:spChg>
        <pc:spChg chg="del mod">
          <ac:chgData name="Allie Pfleger" userId="7701ca9aa713607d" providerId="LiveId" clId="{C6C46FD4-EA33-4F9B-8046-A6655EBF66BC}" dt="2022-10-24T22:12:42.301" v="3022" actId="478"/>
          <ac:spMkLst>
            <pc:docMk/>
            <pc:sldMk cId="34342111" sldId="428"/>
            <ac:spMk id="4" creationId="{CE6E1D37-EF7A-BDC8-CC74-909B7A7A03FD}"/>
          </ac:spMkLst>
        </pc:spChg>
        <pc:spChg chg="mod">
          <ac:chgData name="Allie Pfleger" userId="7701ca9aa713607d" providerId="LiveId" clId="{C6C46FD4-EA33-4F9B-8046-A6655EBF66BC}" dt="2022-10-24T20:20:23.387" v="1248" actId="1076"/>
          <ac:spMkLst>
            <pc:docMk/>
            <pc:sldMk cId="34342111" sldId="428"/>
            <ac:spMk id="5" creationId="{BEC2CE3C-2D7C-0182-3A6F-9DFDC0FF67D4}"/>
          </ac:spMkLst>
        </pc:spChg>
        <pc:spChg chg="mod">
          <ac:chgData name="Allie Pfleger" userId="7701ca9aa713607d" providerId="LiveId" clId="{C6C46FD4-EA33-4F9B-8046-A6655EBF66BC}" dt="2022-10-24T21:08:34.633" v="1593" actId="20577"/>
          <ac:spMkLst>
            <pc:docMk/>
            <pc:sldMk cId="34342111" sldId="428"/>
            <ac:spMk id="6" creationId="{3B3598FA-FBDB-8F17-52C3-7A16ED249D46}"/>
          </ac:spMkLst>
        </pc:spChg>
        <pc:spChg chg="add mod">
          <ac:chgData name="Allie Pfleger" userId="7701ca9aa713607d" providerId="LiveId" clId="{C6C46FD4-EA33-4F9B-8046-A6655EBF66BC}" dt="2022-10-24T22:12:42.602" v="3023"/>
          <ac:spMkLst>
            <pc:docMk/>
            <pc:sldMk cId="34342111" sldId="428"/>
            <ac:spMk id="7" creationId="{EF1E462F-478C-D24A-4767-951FA1CC64FB}"/>
          </ac:spMkLst>
        </pc:spChg>
        <pc:spChg chg="del">
          <ac:chgData name="Allie Pfleger" userId="7701ca9aa713607d" providerId="LiveId" clId="{C6C46FD4-EA33-4F9B-8046-A6655EBF66BC}" dt="2022-10-24T20:20:03.590" v="1244" actId="478"/>
          <ac:spMkLst>
            <pc:docMk/>
            <pc:sldMk cId="34342111" sldId="428"/>
            <ac:spMk id="9" creationId="{FAB445B9-D070-BDD2-E052-2EDCB97604A0}"/>
          </ac:spMkLst>
        </pc:spChg>
        <pc:spChg chg="del mod">
          <ac:chgData name="Allie Pfleger" userId="7701ca9aa713607d" providerId="LiveId" clId="{C6C46FD4-EA33-4F9B-8046-A6655EBF66BC}" dt="2022-10-24T20:20:02.579" v="1243" actId="478"/>
          <ac:spMkLst>
            <pc:docMk/>
            <pc:sldMk cId="34342111" sldId="428"/>
            <ac:spMk id="10" creationId="{6423218C-DCC1-3542-02F4-B783EA2762E0}"/>
          </ac:spMkLst>
        </pc:spChg>
      </pc:sldChg>
      <pc:sldChg chg="del">
        <pc:chgData name="Allie Pfleger" userId="7701ca9aa713607d" providerId="LiveId" clId="{C6C46FD4-EA33-4F9B-8046-A6655EBF66BC}" dt="2022-10-24T20:10:20.546" v="1007" actId="47"/>
        <pc:sldMkLst>
          <pc:docMk/>
          <pc:sldMk cId="2801982659" sldId="429"/>
        </pc:sldMkLst>
      </pc:sldChg>
      <pc:sldChg chg="del">
        <pc:chgData name="Allie Pfleger" userId="7701ca9aa713607d" providerId="LiveId" clId="{C6C46FD4-EA33-4F9B-8046-A6655EBF66BC}" dt="2022-10-24T21:33:40.374" v="1832" actId="47"/>
        <pc:sldMkLst>
          <pc:docMk/>
          <pc:sldMk cId="1718940347" sldId="430"/>
        </pc:sldMkLst>
      </pc:sldChg>
      <pc:sldChg chg="del">
        <pc:chgData name="Allie Pfleger" userId="7701ca9aa713607d" providerId="LiveId" clId="{C6C46FD4-EA33-4F9B-8046-A6655EBF66BC}" dt="2022-10-24T21:33:45.519" v="1833" actId="47"/>
        <pc:sldMkLst>
          <pc:docMk/>
          <pc:sldMk cId="3021947339" sldId="431"/>
        </pc:sldMkLst>
      </pc:sldChg>
      <pc:sldChg chg="add del">
        <pc:chgData name="Allie Pfleger" userId="7701ca9aa713607d" providerId="LiveId" clId="{C6C46FD4-EA33-4F9B-8046-A6655EBF66BC}" dt="2022-10-24T20:12:27.440" v="1017" actId="47"/>
        <pc:sldMkLst>
          <pc:docMk/>
          <pc:sldMk cId="3085092006" sldId="432"/>
        </pc:sldMkLst>
      </pc:sldChg>
      <pc:sldChg chg="del">
        <pc:chgData name="Allie Pfleger" userId="7701ca9aa713607d" providerId="LiveId" clId="{C6C46FD4-EA33-4F9B-8046-A6655EBF66BC}" dt="2022-10-24T20:10:23.493" v="1010" actId="47"/>
        <pc:sldMkLst>
          <pc:docMk/>
          <pc:sldMk cId="1965166130" sldId="433"/>
        </pc:sldMkLst>
      </pc:sldChg>
      <pc:sldChg chg="del">
        <pc:chgData name="Allie Pfleger" userId="7701ca9aa713607d" providerId="LiveId" clId="{C6C46FD4-EA33-4F9B-8046-A6655EBF66BC}" dt="2022-10-24T20:10:22.735" v="1009" actId="47"/>
        <pc:sldMkLst>
          <pc:docMk/>
          <pc:sldMk cId="2376371677" sldId="434"/>
        </pc:sldMkLst>
      </pc:sldChg>
      <pc:sldChg chg="del">
        <pc:chgData name="Allie Pfleger" userId="7701ca9aa713607d" providerId="LiveId" clId="{C6C46FD4-EA33-4F9B-8046-A6655EBF66BC}" dt="2022-10-24T20:10:21.927" v="1008" actId="47"/>
        <pc:sldMkLst>
          <pc:docMk/>
          <pc:sldMk cId="903675898" sldId="435"/>
        </pc:sldMkLst>
      </pc:sldChg>
      <pc:sldChg chg="del">
        <pc:chgData name="Allie Pfleger" userId="7701ca9aa713607d" providerId="LiveId" clId="{C6C46FD4-EA33-4F9B-8046-A6655EBF66BC}" dt="2022-10-24T21:59:51.736" v="2728" actId="47"/>
        <pc:sldMkLst>
          <pc:docMk/>
          <pc:sldMk cId="2044828803" sldId="436"/>
        </pc:sldMkLst>
      </pc:sldChg>
      <pc:sldChg chg="del">
        <pc:chgData name="Allie Pfleger" userId="7701ca9aa713607d" providerId="LiveId" clId="{C6C46FD4-EA33-4F9B-8046-A6655EBF66BC}" dt="2022-10-24T21:33:51.844" v="1835" actId="47"/>
        <pc:sldMkLst>
          <pc:docMk/>
          <pc:sldMk cId="1029672387" sldId="437"/>
        </pc:sldMkLst>
      </pc:sldChg>
      <pc:sldChg chg="del">
        <pc:chgData name="Allie Pfleger" userId="7701ca9aa713607d" providerId="LiveId" clId="{C6C46FD4-EA33-4F9B-8046-A6655EBF66BC}" dt="2022-10-24T21:33:50.442" v="1834" actId="47"/>
        <pc:sldMkLst>
          <pc:docMk/>
          <pc:sldMk cId="3140954898" sldId="438"/>
        </pc:sldMkLst>
      </pc:sldChg>
      <pc:sldChg chg="del">
        <pc:chgData name="Allie Pfleger" userId="7701ca9aa713607d" providerId="LiveId" clId="{C6C46FD4-EA33-4F9B-8046-A6655EBF66BC}" dt="2022-10-24T21:39:00.118" v="2035" actId="47"/>
        <pc:sldMkLst>
          <pc:docMk/>
          <pc:sldMk cId="1500546697" sldId="439"/>
        </pc:sldMkLst>
      </pc:sldChg>
      <pc:sldChg chg="del">
        <pc:chgData name="Allie Pfleger" userId="7701ca9aa713607d" providerId="LiveId" clId="{C6C46FD4-EA33-4F9B-8046-A6655EBF66BC}" dt="2022-10-24T21:39:00.631" v="2036" actId="47"/>
        <pc:sldMkLst>
          <pc:docMk/>
          <pc:sldMk cId="3975055438" sldId="440"/>
        </pc:sldMkLst>
      </pc:sldChg>
      <pc:sldChg chg="addSp delSp modSp mod modNotesTx">
        <pc:chgData name="Allie Pfleger" userId="7701ca9aa713607d" providerId="LiveId" clId="{C6C46FD4-EA33-4F9B-8046-A6655EBF66BC}" dt="2022-10-24T22:29:40.732" v="3191" actId="20577"/>
        <pc:sldMkLst>
          <pc:docMk/>
          <pc:sldMk cId="3939426187" sldId="441"/>
        </pc:sldMkLst>
        <pc:spChg chg="mod">
          <ac:chgData name="Allie Pfleger" userId="7701ca9aa713607d" providerId="LiveId" clId="{C6C46FD4-EA33-4F9B-8046-A6655EBF66BC}" dt="2022-10-24T21:33:19.766" v="1692"/>
          <ac:spMkLst>
            <pc:docMk/>
            <pc:sldMk cId="3939426187" sldId="441"/>
            <ac:spMk id="2" creationId="{645646C8-7FA2-3B4D-D7A9-8583D091B473}"/>
          </ac:spMkLst>
        </pc:spChg>
        <pc:spChg chg="mod">
          <ac:chgData name="Allie Pfleger" userId="7701ca9aa713607d" providerId="LiveId" clId="{C6C46FD4-EA33-4F9B-8046-A6655EBF66BC}" dt="2022-10-24T21:37:43.045" v="2023" actId="207"/>
          <ac:spMkLst>
            <pc:docMk/>
            <pc:sldMk cId="3939426187" sldId="441"/>
            <ac:spMk id="3" creationId="{714E8F8E-0237-C91D-E4B9-D4BB69AFA996}"/>
          </ac:spMkLst>
        </pc:spChg>
        <pc:spChg chg="del">
          <ac:chgData name="Allie Pfleger" userId="7701ca9aa713607d" providerId="LiveId" clId="{C6C46FD4-EA33-4F9B-8046-A6655EBF66BC}" dt="2022-10-24T21:33:36.166" v="1831" actId="478"/>
          <ac:spMkLst>
            <pc:docMk/>
            <pc:sldMk cId="3939426187" sldId="441"/>
            <ac:spMk id="4" creationId="{361B0271-C6E9-46D7-33AB-AA5C12B020FC}"/>
          </ac:spMkLst>
        </pc:spChg>
        <pc:spChg chg="add mod">
          <ac:chgData name="Allie Pfleger" userId="7701ca9aa713607d" providerId="LiveId" clId="{C6C46FD4-EA33-4F9B-8046-A6655EBF66BC}" dt="2022-10-24T21:36:03.433" v="1940" actId="1076"/>
          <ac:spMkLst>
            <pc:docMk/>
            <pc:sldMk cId="3939426187" sldId="441"/>
            <ac:spMk id="5" creationId="{65BBF3DB-9355-EB04-5D82-4F0D17173A56}"/>
          </ac:spMkLst>
        </pc:spChg>
      </pc:sldChg>
      <pc:sldChg chg="del">
        <pc:chgData name="Allie Pfleger" userId="7701ca9aa713607d" providerId="LiveId" clId="{C6C46FD4-EA33-4F9B-8046-A6655EBF66BC}" dt="2022-10-24T21:39:49.107" v="2073" actId="47"/>
        <pc:sldMkLst>
          <pc:docMk/>
          <pc:sldMk cId="3800934377" sldId="442"/>
        </pc:sldMkLst>
      </pc:sldChg>
      <pc:sldChg chg="modSp del mod">
        <pc:chgData name="Allie Pfleger" userId="7701ca9aa713607d" providerId="LiveId" clId="{C6C46FD4-EA33-4F9B-8046-A6655EBF66BC}" dt="2022-10-24T22:50:21.281" v="3652" actId="47"/>
        <pc:sldMkLst>
          <pc:docMk/>
          <pc:sldMk cId="1889566674" sldId="443"/>
        </pc:sldMkLst>
        <pc:spChg chg="mod">
          <ac:chgData name="Allie Pfleger" userId="7701ca9aa713607d" providerId="LiveId" clId="{C6C46FD4-EA33-4F9B-8046-A6655EBF66BC}" dt="2022-10-24T21:39:40.888" v="2071" actId="20577"/>
          <ac:spMkLst>
            <pc:docMk/>
            <pc:sldMk cId="1889566674" sldId="443"/>
            <ac:spMk id="2" creationId="{645646C8-7FA2-3B4D-D7A9-8583D091B473}"/>
          </ac:spMkLst>
        </pc:spChg>
      </pc:sldChg>
      <pc:sldChg chg="modSp del mod">
        <pc:chgData name="Allie Pfleger" userId="7701ca9aa713607d" providerId="LiveId" clId="{C6C46FD4-EA33-4F9B-8046-A6655EBF66BC}" dt="2022-10-24T22:45:45.459" v="3595" actId="47"/>
        <pc:sldMkLst>
          <pc:docMk/>
          <pc:sldMk cId="434748634" sldId="444"/>
        </pc:sldMkLst>
        <pc:spChg chg="mod">
          <ac:chgData name="Allie Pfleger" userId="7701ca9aa713607d" providerId="LiveId" clId="{C6C46FD4-EA33-4F9B-8046-A6655EBF66BC}" dt="2022-10-24T21:39:32.014" v="2060" actId="20577"/>
          <ac:spMkLst>
            <pc:docMk/>
            <pc:sldMk cId="434748634" sldId="444"/>
            <ac:spMk id="2" creationId="{645646C8-7FA2-3B4D-D7A9-8583D091B473}"/>
          </ac:spMkLst>
        </pc:spChg>
      </pc:sldChg>
      <pc:sldChg chg="del">
        <pc:chgData name="Allie Pfleger" userId="7701ca9aa713607d" providerId="LiveId" clId="{C6C46FD4-EA33-4F9B-8046-A6655EBF66BC}" dt="2022-10-24T21:38:56.078" v="2031" actId="47"/>
        <pc:sldMkLst>
          <pc:docMk/>
          <pc:sldMk cId="2289972604" sldId="445"/>
        </pc:sldMkLst>
      </pc:sldChg>
      <pc:sldChg chg="del">
        <pc:chgData name="Allie Pfleger" userId="7701ca9aa713607d" providerId="LiveId" clId="{C6C46FD4-EA33-4F9B-8046-A6655EBF66BC}" dt="2022-10-24T21:38:55.609" v="2030" actId="47"/>
        <pc:sldMkLst>
          <pc:docMk/>
          <pc:sldMk cId="1270628806" sldId="446"/>
        </pc:sldMkLst>
      </pc:sldChg>
      <pc:sldChg chg="modSp new mod ord">
        <pc:chgData name="Allie Pfleger" userId="7701ca9aa713607d" providerId="LiveId" clId="{C6C46FD4-EA33-4F9B-8046-A6655EBF66BC}" dt="2022-10-24T20:09:34.822" v="974" actId="207"/>
        <pc:sldMkLst>
          <pc:docMk/>
          <pc:sldMk cId="2194305507" sldId="447"/>
        </pc:sldMkLst>
        <pc:spChg chg="mod">
          <ac:chgData name="Allie Pfleger" userId="7701ca9aa713607d" providerId="LiveId" clId="{C6C46FD4-EA33-4F9B-8046-A6655EBF66BC}" dt="2022-10-24T19:43:29.777" v="290" actId="20577"/>
          <ac:spMkLst>
            <pc:docMk/>
            <pc:sldMk cId="2194305507" sldId="447"/>
            <ac:spMk id="2" creationId="{827C3179-1CED-D6DF-465F-4749487F1704}"/>
          </ac:spMkLst>
        </pc:spChg>
        <pc:spChg chg="mod">
          <ac:chgData name="Allie Pfleger" userId="7701ca9aa713607d" providerId="LiveId" clId="{C6C46FD4-EA33-4F9B-8046-A6655EBF66BC}" dt="2022-10-24T20:09:34.822" v="974" actId="207"/>
          <ac:spMkLst>
            <pc:docMk/>
            <pc:sldMk cId="2194305507" sldId="447"/>
            <ac:spMk id="3" creationId="{8B4A796D-C3E2-16AA-2CFA-DD75AF1D8189}"/>
          </ac:spMkLst>
        </pc:spChg>
      </pc:sldChg>
      <pc:sldChg chg="modSp add del mod">
        <pc:chgData name="Allie Pfleger" userId="7701ca9aa713607d" providerId="LiveId" clId="{C6C46FD4-EA33-4F9B-8046-A6655EBF66BC}" dt="2022-10-24T21:43:42.725" v="2257" actId="47"/>
        <pc:sldMkLst>
          <pc:docMk/>
          <pc:sldMk cId="4180870847" sldId="448"/>
        </pc:sldMkLst>
        <pc:spChg chg="mod">
          <ac:chgData name="Allie Pfleger" userId="7701ca9aa713607d" providerId="LiveId" clId="{C6C46FD4-EA33-4F9B-8046-A6655EBF66BC}" dt="2022-10-24T20:16:44.116" v="1161" actId="20577"/>
          <ac:spMkLst>
            <pc:docMk/>
            <pc:sldMk cId="4180870847" sldId="448"/>
            <ac:spMk id="2" creationId="{645646C8-7FA2-3B4D-D7A9-8583D091B473}"/>
          </ac:spMkLst>
        </pc:spChg>
        <pc:spChg chg="mod">
          <ac:chgData name="Allie Pfleger" userId="7701ca9aa713607d" providerId="LiveId" clId="{C6C46FD4-EA33-4F9B-8046-A6655EBF66BC}" dt="2022-10-24T20:16:50.672" v="1162" actId="20577"/>
          <ac:spMkLst>
            <pc:docMk/>
            <pc:sldMk cId="4180870847" sldId="448"/>
            <ac:spMk id="3" creationId="{714E8F8E-0237-C91D-E4B9-D4BB69AFA996}"/>
          </ac:spMkLst>
        </pc:spChg>
      </pc:sldChg>
      <pc:sldChg chg="addSp delSp modSp add mod modNotesTx">
        <pc:chgData name="Allie Pfleger" userId="7701ca9aa713607d" providerId="LiveId" clId="{C6C46FD4-EA33-4F9B-8046-A6655EBF66BC}" dt="2022-10-24T22:31:37.545" v="3497" actId="20577"/>
        <pc:sldMkLst>
          <pc:docMk/>
          <pc:sldMk cId="390985512" sldId="449"/>
        </pc:sldMkLst>
        <pc:spChg chg="mod">
          <ac:chgData name="Allie Pfleger" userId="7701ca9aa713607d" providerId="LiveId" clId="{C6C46FD4-EA33-4F9B-8046-A6655EBF66BC}" dt="2022-10-24T21:40:56.066" v="2078" actId="11"/>
          <ac:spMkLst>
            <pc:docMk/>
            <pc:sldMk cId="390985512" sldId="449"/>
            <ac:spMk id="3" creationId="{714E8F8E-0237-C91D-E4B9-D4BB69AFA996}"/>
          </ac:spMkLst>
        </pc:spChg>
        <pc:spChg chg="add mod">
          <ac:chgData name="Allie Pfleger" userId="7701ca9aa713607d" providerId="LiveId" clId="{C6C46FD4-EA33-4F9B-8046-A6655EBF66BC}" dt="2022-10-24T22:02:52.323" v="2775"/>
          <ac:spMkLst>
            <pc:docMk/>
            <pc:sldMk cId="390985512" sldId="449"/>
            <ac:spMk id="4" creationId="{BA9AB7F2-C785-4940-EACA-D31A676FA986}"/>
          </ac:spMkLst>
        </pc:spChg>
        <pc:spChg chg="del">
          <ac:chgData name="Allie Pfleger" userId="7701ca9aa713607d" providerId="LiveId" clId="{C6C46FD4-EA33-4F9B-8046-A6655EBF66BC}" dt="2022-10-24T21:40:59.661" v="2079" actId="478"/>
          <ac:spMkLst>
            <pc:docMk/>
            <pc:sldMk cId="390985512" sldId="449"/>
            <ac:spMk id="5" creationId="{65BBF3DB-9355-EB04-5D82-4F0D17173A56}"/>
          </ac:spMkLst>
        </pc:spChg>
      </pc:sldChg>
      <pc:sldChg chg="addSp delSp modSp add mod modNotesTx">
        <pc:chgData name="Allie Pfleger" userId="7701ca9aa713607d" providerId="LiveId" clId="{C6C46FD4-EA33-4F9B-8046-A6655EBF66BC}" dt="2022-10-24T22:31:27.062" v="3495" actId="20577"/>
        <pc:sldMkLst>
          <pc:docMk/>
          <pc:sldMk cId="896379170" sldId="450"/>
        </pc:sldMkLst>
        <pc:spChg chg="mod">
          <ac:chgData name="Allie Pfleger" userId="7701ca9aa713607d" providerId="LiveId" clId="{C6C46FD4-EA33-4F9B-8046-A6655EBF66BC}" dt="2022-10-24T21:41:19.935" v="2085" actId="11"/>
          <ac:spMkLst>
            <pc:docMk/>
            <pc:sldMk cId="896379170" sldId="450"/>
            <ac:spMk id="3" creationId="{714E8F8E-0237-C91D-E4B9-D4BB69AFA996}"/>
          </ac:spMkLst>
        </pc:spChg>
        <pc:spChg chg="add del mod">
          <ac:chgData name="Allie Pfleger" userId="7701ca9aa713607d" providerId="LiveId" clId="{C6C46FD4-EA33-4F9B-8046-A6655EBF66BC}" dt="2022-10-24T21:59:41.478" v="2727" actId="20577"/>
          <ac:spMkLst>
            <pc:docMk/>
            <pc:sldMk cId="896379170" sldId="450"/>
            <ac:spMk id="4" creationId="{98241DDF-52F4-264A-3A49-41256FFF8410}"/>
          </ac:spMkLst>
        </pc:spChg>
        <pc:spChg chg="del">
          <ac:chgData name="Allie Pfleger" userId="7701ca9aa713607d" providerId="LiveId" clId="{C6C46FD4-EA33-4F9B-8046-A6655EBF66BC}" dt="2022-10-24T21:41:26.548" v="2086" actId="478"/>
          <ac:spMkLst>
            <pc:docMk/>
            <pc:sldMk cId="896379170" sldId="450"/>
            <ac:spMk id="5" creationId="{65BBF3DB-9355-EB04-5D82-4F0D17173A56}"/>
          </ac:spMkLst>
        </pc:spChg>
      </pc:sldChg>
      <pc:sldChg chg="addSp delSp modSp add mod modNotesTx">
        <pc:chgData name="Allie Pfleger" userId="7701ca9aa713607d" providerId="LiveId" clId="{C6C46FD4-EA33-4F9B-8046-A6655EBF66BC}" dt="2022-10-24T22:41:54.748" v="3573" actId="20577"/>
        <pc:sldMkLst>
          <pc:docMk/>
          <pc:sldMk cId="3381201507" sldId="451"/>
        </pc:sldMkLst>
        <pc:spChg chg="mod">
          <ac:chgData name="Allie Pfleger" userId="7701ca9aa713607d" providerId="LiveId" clId="{C6C46FD4-EA33-4F9B-8046-A6655EBF66BC}" dt="2022-10-24T21:41:51.445" v="2093" actId="11"/>
          <ac:spMkLst>
            <pc:docMk/>
            <pc:sldMk cId="3381201507" sldId="451"/>
            <ac:spMk id="3" creationId="{714E8F8E-0237-C91D-E4B9-D4BB69AFA996}"/>
          </ac:spMkLst>
        </pc:spChg>
        <pc:spChg chg="add mod">
          <ac:chgData name="Allie Pfleger" userId="7701ca9aa713607d" providerId="LiveId" clId="{C6C46FD4-EA33-4F9B-8046-A6655EBF66BC}" dt="2022-10-24T22:41:54.748" v="3573" actId="20577"/>
          <ac:spMkLst>
            <pc:docMk/>
            <pc:sldMk cId="3381201507" sldId="451"/>
            <ac:spMk id="4" creationId="{4C573422-7545-1DED-E95E-87D8BA489FFC}"/>
          </ac:spMkLst>
        </pc:spChg>
        <pc:spChg chg="del">
          <ac:chgData name="Allie Pfleger" userId="7701ca9aa713607d" providerId="LiveId" clId="{C6C46FD4-EA33-4F9B-8046-A6655EBF66BC}" dt="2022-10-24T21:41:36.332" v="2089" actId="478"/>
          <ac:spMkLst>
            <pc:docMk/>
            <pc:sldMk cId="3381201507" sldId="451"/>
            <ac:spMk id="5" creationId="{65BBF3DB-9355-EB04-5D82-4F0D17173A56}"/>
          </ac:spMkLst>
        </pc:spChg>
        <pc:spChg chg="add del mod">
          <ac:chgData name="Allie Pfleger" userId="7701ca9aa713607d" providerId="LiveId" clId="{C6C46FD4-EA33-4F9B-8046-A6655EBF66BC}" dt="2022-10-24T22:41:07.378" v="3570" actId="478"/>
          <ac:spMkLst>
            <pc:docMk/>
            <pc:sldMk cId="3381201507" sldId="451"/>
            <ac:spMk id="7" creationId="{810A6AEE-64BB-8DBF-77A6-C6D5829CB652}"/>
          </ac:spMkLst>
        </pc:spChg>
      </pc:sldChg>
      <pc:sldChg chg="addSp delSp modSp add mod modNotesTx">
        <pc:chgData name="Allie Pfleger" userId="7701ca9aa713607d" providerId="LiveId" clId="{C6C46FD4-EA33-4F9B-8046-A6655EBF66BC}" dt="2022-10-24T22:30:56.365" v="3397" actId="20577"/>
        <pc:sldMkLst>
          <pc:docMk/>
          <pc:sldMk cId="1820938566" sldId="452"/>
        </pc:sldMkLst>
        <pc:spChg chg="mod">
          <ac:chgData name="Allie Pfleger" userId="7701ca9aa713607d" providerId="LiveId" clId="{C6C46FD4-EA33-4F9B-8046-A6655EBF66BC}" dt="2022-10-24T21:44:10.642" v="2259" actId="14100"/>
          <ac:spMkLst>
            <pc:docMk/>
            <pc:sldMk cId="1820938566" sldId="452"/>
            <ac:spMk id="3" creationId="{714E8F8E-0237-C91D-E4B9-D4BB69AFA996}"/>
          </ac:spMkLst>
        </pc:spChg>
        <pc:spChg chg="add mod">
          <ac:chgData name="Allie Pfleger" userId="7701ca9aa713607d" providerId="LiveId" clId="{C6C46FD4-EA33-4F9B-8046-A6655EBF66BC}" dt="2022-10-24T21:47:37.492" v="2304"/>
          <ac:spMkLst>
            <pc:docMk/>
            <pc:sldMk cId="1820938566" sldId="452"/>
            <ac:spMk id="4" creationId="{603D9068-A621-333D-C210-89A22FD46DD4}"/>
          </ac:spMkLst>
        </pc:spChg>
        <pc:spChg chg="del">
          <ac:chgData name="Allie Pfleger" userId="7701ca9aa713607d" providerId="LiveId" clId="{C6C46FD4-EA33-4F9B-8046-A6655EBF66BC}" dt="2022-10-24T21:42:01.876" v="2096" actId="478"/>
          <ac:spMkLst>
            <pc:docMk/>
            <pc:sldMk cId="1820938566" sldId="452"/>
            <ac:spMk id="5" creationId="{65BBF3DB-9355-EB04-5D82-4F0D17173A56}"/>
          </ac:spMkLst>
        </pc:spChg>
        <pc:spChg chg="add mod">
          <ac:chgData name="Allie Pfleger" userId="7701ca9aa713607d" providerId="LiveId" clId="{C6C46FD4-EA33-4F9B-8046-A6655EBF66BC}" dt="2022-10-24T21:58:31.106" v="2685" actId="571"/>
          <ac:spMkLst>
            <pc:docMk/>
            <pc:sldMk cId="1820938566" sldId="452"/>
            <ac:spMk id="6" creationId="{5D0E6312-8028-A2C7-2274-A51F6512A101}"/>
          </ac:spMkLst>
        </pc:spChg>
      </pc:sldChg>
      <pc:sldChg chg="delSp modSp add mod">
        <pc:chgData name="Allie Pfleger" userId="7701ca9aa713607d" providerId="LiveId" clId="{C6C46FD4-EA33-4F9B-8046-A6655EBF66BC}" dt="2022-10-24T22:37:48.905" v="3555"/>
        <pc:sldMkLst>
          <pc:docMk/>
          <pc:sldMk cId="944918661" sldId="453"/>
        </pc:sldMkLst>
        <pc:spChg chg="mod">
          <ac:chgData name="Allie Pfleger" userId="7701ca9aa713607d" providerId="LiveId" clId="{C6C46FD4-EA33-4F9B-8046-A6655EBF66BC}" dt="2022-10-24T22:37:48.905" v="3555"/>
          <ac:spMkLst>
            <pc:docMk/>
            <pc:sldMk cId="944918661" sldId="453"/>
            <ac:spMk id="2" creationId="{645646C8-7FA2-3B4D-D7A9-8583D091B473}"/>
          </ac:spMkLst>
        </pc:spChg>
        <pc:spChg chg="mod">
          <ac:chgData name="Allie Pfleger" userId="7701ca9aa713607d" providerId="LiveId" clId="{C6C46FD4-EA33-4F9B-8046-A6655EBF66BC}" dt="2022-10-24T22:12:35.787" v="3021" actId="1076"/>
          <ac:spMkLst>
            <pc:docMk/>
            <pc:sldMk cId="944918661" sldId="453"/>
            <ac:spMk id="4" creationId="{CE6E1D37-EF7A-BDC8-CC74-909B7A7A03FD}"/>
          </ac:spMkLst>
        </pc:spChg>
        <pc:spChg chg="del">
          <ac:chgData name="Allie Pfleger" userId="7701ca9aa713607d" providerId="LiveId" clId="{C6C46FD4-EA33-4F9B-8046-A6655EBF66BC}" dt="2022-10-24T21:43:04.414" v="2248" actId="478"/>
          <ac:spMkLst>
            <pc:docMk/>
            <pc:sldMk cId="944918661" sldId="453"/>
            <ac:spMk id="6" creationId="{3B3598FA-FBDB-8F17-52C3-7A16ED249D46}"/>
          </ac:spMkLst>
        </pc:spChg>
      </pc:sldChg>
      <pc:sldChg chg="addSp delSp modSp add mod">
        <pc:chgData name="Allie Pfleger" userId="7701ca9aa713607d" providerId="LiveId" clId="{C6C46FD4-EA33-4F9B-8046-A6655EBF66BC}" dt="2022-10-24T22:37:44.786" v="3554"/>
        <pc:sldMkLst>
          <pc:docMk/>
          <pc:sldMk cId="883599321" sldId="454"/>
        </pc:sldMkLst>
        <pc:spChg chg="mod">
          <ac:chgData name="Allie Pfleger" userId="7701ca9aa713607d" providerId="LiveId" clId="{C6C46FD4-EA33-4F9B-8046-A6655EBF66BC}" dt="2022-10-24T22:37:44.786" v="3554"/>
          <ac:spMkLst>
            <pc:docMk/>
            <pc:sldMk cId="883599321" sldId="454"/>
            <ac:spMk id="2" creationId="{645646C8-7FA2-3B4D-D7A9-8583D091B473}"/>
          </ac:spMkLst>
        </pc:spChg>
        <pc:spChg chg="del">
          <ac:chgData name="Allie Pfleger" userId="7701ca9aa713607d" providerId="LiveId" clId="{C6C46FD4-EA33-4F9B-8046-A6655EBF66BC}" dt="2022-10-24T22:12:47.307" v="3024" actId="478"/>
          <ac:spMkLst>
            <pc:docMk/>
            <pc:sldMk cId="883599321" sldId="454"/>
            <ac:spMk id="4" creationId="{CE6E1D37-EF7A-BDC8-CC74-909B7A7A03FD}"/>
          </ac:spMkLst>
        </pc:spChg>
        <pc:spChg chg="del">
          <ac:chgData name="Allie Pfleger" userId="7701ca9aa713607d" providerId="LiveId" clId="{C6C46FD4-EA33-4F9B-8046-A6655EBF66BC}" dt="2022-10-24T21:43:12.180" v="2251" actId="478"/>
          <ac:spMkLst>
            <pc:docMk/>
            <pc:sldMk cId="883599321" sldId="454"/>
            <ac:spMk id="5" creationId="{BEC2CE3C-2D7C-0182-3A6F-9DFDC0FF67D4}"/>
          </ac:spMkLst>
        </pc:spChg>
        <pc:spChg chg="del">
          <ac:chgData name="Allie Pfleger" userId="7701ca9aa713607d" providerId="LiveId" clId="{C6C46FD4-EA33-4F9B-8046-A6655EBF66BC}" dt="2022-10-24T21:43:09.426" v="2250" actId="478"/>
          <ac:spMkLst>
            <pc:docMk/>
            <pc:sldMk cId="883599321" sldId="454"/>
            <ac:spMk id="6" creationId="{3B3598FA-FBDB-8F17-52C3-7A16ED249D46}"/>
          </ac:spMkLst>
        </pc:spChg>
        <pc:spChg chg="add mod">
          <ac:chgData name="Allie Pfleger" userId="7701ca9aa713607d" providerId="LiveId" clId="{C6C46FD4-EA33-4F9B-8046-A6655EBF66BC}" dt="2022-10-24T22:12:47.715" v="3025"/>
          <ac:spMkLst>
            <pc:docMk/>
            <pc:sldMk cId="883599321" sldId="454"/>
            <ac:spMk id="7" creationId="{BFE277C5-6E1D-6B28-68CB-9CD81EDB923E}"/>
          </ac:spMkLst>
        </pc:spChg>
      </pc:sldChg>
      <pc:sldChg chg="delSp modSp add mod">
        <pc:chgData name="Allie Pfleger" userId="7701ca9aa713607d" providerId="LiveId" clId="{C6C46FD4-EA33-4F9B-8046-A6655EBF66BC}" dt="2022-10-24T22:37:25.071" v="3553" actId="20577"/>
        <pc:sldMkLst>
          <pc:docMk/>
          <pc:sldMk cId="3654983370" sldId="455"/>
        </pc:sldMkLst>
        <pc:spChg chg="mod">
          <ac:chgData name="Allie Pfleger" userId="7701ca9aa713607d" providerId="LiveId" clId="{C6C46FD4-EA33-4F9B-8046-A6655EBF66BC}" dt="2022-10-24T22:37:25.071" v="3553" actId="20577"/>
          <ac:spMkLst>
            <pc:docMk/>
            <pc:sldMk cId="3654983370" sldId="455"/>
            <ac:spMk id="2" creationId="{645646C8-7FA2-3B4D-D7A9-8583D091B473}"/>
          </ac:spMkLst>
        </pc:spChg>
        <pc:spChg chg="del mod">
          <ac:chgData name="Allie Pfleger" userId="7701ca9aa713607d" providerId="LiveId" clId="{C6C46FD4-EA33-4F9B-8046-A6655EBF66BC}" dt="2022-10-24T21:43:19.845" v="2254" actId="478"/>
          <ac:spMkLst>
            <pc:docMk/>
            <pc:sldMk cId="3654983370" sldId="455"/>
            <ac:spMk id="4" creationId="{CE6E1D37-EF7A-BDC8-CC74-909B7A7A03FD}"/>
          </ac:spMkLst>
        </pc:spChg>
        <pc:spChg chg="del">
          <ac:chgData name="Allie Pfleger" userId="7701ca9aa713607d" providerId="LiveId" clId="{C6C46FD4-EA33-4F9B-8046-A6655EBF66BC}" dt="2022-10-24T21:43:22.039" v="2255" actId="478"/>
          <ac:spMkLst>
            <pc:docMk/>
            <pc:sldMk cId="3654983370" sldId="455"/>
            <ac:spMk id="5" creationId="{BEC2CE3C-2D7C-0182-3A6F-9DFDC0FF67D4}"/>
          </ac:spMkLst>
        </pc:spChg>
        <pc:spChg chg="del">
          <ac:chgData name="Allie Pfleger" userId="7701ca9aa713607d" providerId="LiveId" clId="{C6C46FD4-EA33-4F9B-8046-A6655EBF66BC}" dt="2022-10-24T21:43:24.251" v="2256" actId="478"/>
          <ac:spMkLst>
            <pc:docMk/>
            <pc:sldMk cId="3654983370" sldId="455"/>
            <ac:spMk id="6" creationId="{3B3598FA-FBDB-8F17-52C3-7A16ED249D46}"/>
          </ac:spMkLst>
        </pc:spChg>
      </pc:sldChg>
      <pc:sldChg chg="delSp add mod">
        <pc:chgData name="Allie Pfleger" userId="7701ca9aa713607d" providerId="LiveId" clId="{C6C46FD4-EA33-4F9B-8046-A6655EBF66BC}" dt="2022-10-24T21:47:58.700" v="2306" actId="478"/>
        <pc:sldMkLst>
          <pc:docMk/>
          <pc:sldMk cId="3569576289" sldId="456"/>
        </pc:sldMkLst>
        <pc:spChg chg="del">
          <ac:chgData name="Allie Pfleger" userId="7701ca9aa713607d" providerId="LiveId" clId="{C6C46FD4-EA33-4F9B-8046-A6655EBF66BC}" dt="2022-10-24T21:47:58.700" v="2306" actId="478"/>
          <ac:spMkLst>
            <pc:docMk/>
            <pc:sldMk cId="3569576289" sldId="456"/>
            <ac:spMk id="4" creationId="{603D9068-A621-333D-C210-89A22FD46DD4}"/>
          </ac:spMkLst>
        </pc:spChg>
      </pc:sldChg>
      <pc:sldChg chg="delSp add mod modNotesTx">
        <pc:chgData name="Allie Pfleger" userId="7701ca9aa713607d" providerId="LiveId" clId="{C6C46FD4-EA33-4F9B-8046-A6655EBF66BC}" dt="2022-10-24T22:31:13.602" v="3492" actId="20577"/>
        <pc:sldMkLst>
          <pc:docMk/>
          <pc:sldMk cId="125241494" sldId="457"/>
        </pc:sldMkLst>
        <pc:spChg chg="del">
          <ac:chgData name="Allie Pfleger" userId="7701ca9aa713607d" providerId="LiveId" clId="{C6C46FD4-EA33-4F9B-8046-A6655EBF66BC}" dt="2022-10-24T21:58:25.947" v="2683" actId="478"/>
          <ac:spMkLst>
            <pc:docMk/>
            <pc:sldMk cId="125241494" sldId="457"/>
            <ac:spMk id="4" creationId="{4C573422-7545-1DED-E95E-87D8BA489FFC}"/>
          </ac:spMkLst>
        </pc:spChg>
      </pc:sldChg>
      <pc:sldChg chg="delSp add mod modNotesTx">
        <pc:chgData name="Allie Pfleger" userId="7701ca9aa713607d" providerId="LiveId" clId="{C6C46FD4-EA33-4F9B-8046-A6655EBF66BC}" dt="2022-10-24T22:31:21.393" v="3494" actId="20577"/>
        <pc:sldMkLst>
          <pc:docMk/>
          <pc:sldMk cId="514409216" sldId="458"/>
        </pc:sldMkLst>
        <pc:spChg chg="del">
          <ac:chgData name="Allie Pfleger" userId="7701ca9aa713607d" providerId="LiveId" clId="{C6C46FD4-EA33-4F9B-8046-A6655EBF66BC}" dt="2022-10-24T22:00:00.480" v="2730" actId="478"/>
          <ac:spMkLst>
            <pc:docMk/>
            <pc:sldMk cId="514409216" sldId="458"/>
            <ac:spMk id="4" creationId="{98241DDF-52F4-264A-3A49-41256FFF8410}"/>
          </ac:spMkLst>
        </pc:spChg>
      </pc:sldChg>
      <pc:sldChg chg="delSp add mod modNotesTx">
        <pc:chgData name="Allie Pfleger" userId="7701ca9aa713607d" providerId="LiveId" clId="{C6C46FD4-EA33-4F9B-8046-A6655EBF66BC}" dt="2022-10-24T22:31:31.587" v="3496" actId="20577"/>
        <pc:sldMkLst>
          <pc:docMk/>
          <pc:sldMk cId="3585785123" sldId="459"/>
        </pc:sldMkLst>
        <pc:spChg chg="del">
          <ac:chgData name="Allie Pfleger" userId="7701ca9aa713607d" providerId="LiveId" clId="{C6C46FD4-EA33-4F9B-8046-A6655EBF66BC}" dt="2022-10-24T22:03:06.607" v="2777" actId="478"/>
          <ac:spMkLst>
            <pc:docMk/>
            <pc:sldMk cId="3585785123" sldId="459"/>
            <ac:spMk id="4" creationId="{BA9AB7F2-C785-4940-EACA-D31A676FA986}"/>
          </ac:spMkLst>
        </pc:spChg>
      </pc:sldChg>
      <pc:sldChg chg="modSp add mod modNotesTx">
        <pc:chgData name="Allie Pfleger" userId="7701ca9aa713607d" providerId="LiveId" clId="{C6C46FD4-EA33-4F9B-8046-A6655EBF66BC}" dt="2022-10-24T22:46:23.207" v="3612" actId="20577"/>
        <pc:sldMkLst>
          <pc:docMk/>
          <pc:sldMk cId="15683537" sldId="460"/>
        </pc:sldMkLst>
        <pc:spChg chg="mod">
          <ac:chgData name="Allie Pfleger" userId="7701ca9aa713607d" providerId="LiveId" clId="{C6C46FD4-EA33-4F9B-8046-A6655EBF66BC}" dt="2022-10-24T22:44:18.243" v="3575" actId="20577"/>
          <ac:spMkLst>
            <pc:docMk/>
            <pc:sldMk cId="15683537" sldId="460"/>
            <ac:spMk id="2" creationId="{645646C8-7FA2-3B4D-D7A9-8583D091B473}"/>
          </ac:spMkLst>
        </pc:spChg>
        <pc:spChg chg="mod">
          <ac:chgData name="Allie Pfleger" userId="7701ca9aa713607d" providerId="LiveId" clId="{C6C46FD4-EA33-4F9B-8046-A6655EBF66BC}" dt="2022-10-24T22:45:41.370" v="3593" actId="20577"/>
          <ac:spMkLst>
            <pc:docMk/>
            <pc:sldMk cId="15683537" sldId="460"/>
            <ac:spMk id="3" creationId="{714E8F8E-0237-C91D-E4B9-D4BB69AFA996}"/>
          </ac:spMkLst>
        </pc:spChg>
      </pc:sldChg>
      <pc:sldChg chg="addSp delSp modSp add mod modNotesTx">
        <pc:chgData name="Allie Pfleger" userId="7701ca9aa713607d" providerId="LiveId" clId="{C6C46FD4-EA33-4F9B-8046-A6655EBF66BC}" dt="2022-10-24T23:03:52.955" v="4165"/>
        <pc:sldMkLst>
          <pc:docMk/>
          <pc:sldMk cId="209952363" sldId="461"/>
        </pc:sldMkLst>
        <pc:spChg chg="add mod">
          <ac:chgData name="Allie Pfleger" userId="7701ca9aa713607d" providerId="LiveId" clId="{C6C46FD4-EA33-4F9B-8046-A6655EBF66BC}" dt="2022-10-24T23:03:52.955" v="4165"/>
          <ac:spMkLst>
            <pc:docMk/>
            <pc:sldMk cId="209952363" sldId="461"/>
            <ac:spMk id="4" creationId="{9C55A288-BD4F-253F-4EFD-12642D61D910}"/>
          </ac:spMkLst>
        </pc:spChg>
        <pc:spChg chg="del">
          <ac:chgData name="Allie Pfleger" userId="7701ca9aa713607d" providerId="LiveId" clId="{C6C46FD4-EA33-4F9B-8046-A6655EBF66BC}" dt="2022-10-24T22:45:53.261" v="3597" actId="478"/>
          <ac:spMkLst>
            <pc:docMk/>
            <pc:sldMk cId="209952363" sldId="461"/>
            <ac:spMk id="5" creationId="{65BBF3DB-9355-EB04-5D82-4F0D17173A56}"/>
          </ac:spMkLst>
        </pc:spChg>
        <pc:spChg chg="add mod">
          <ac:chgData name="Allie Pfleger" userId="7701ca9aa713607d" providerId="LiveId" clId="{C6C46FD4-EA33-4F9B-8046-A6655EBF66BC}" dt="2022-10-24T22:49:16.545" v="3645"/>
          <ac:spMkLst>
            <pc:docMk/>
            <pc:sldMk cId="209952363" sldId="461"/>
            <ac:spMk id="6" creationId="{6616E835-153B-EF06-B271-1F89C72CE922}"/>
          </ac:spMkLst>
        </pc:spChg>
        <pc:spChg chg="add mod">
          <ac:chgData name="Allie Pfleger" userId="7701ca9aa713607d" providerId="LiveId" clId="{C6C46FD4-EA33-4F9B-8046-A6655EBF66BC}" dt="2022-10-24T22:50:14.344" v="3651" actId="20577"/>
          <ac:spMkLst>
            <pc:docMk/>
            <pc:sldMk cId="209952363" sldId="461"/>
            <ac:spMk id="7" creationId="{AACDBFCD-387D-5798-3F4C-A70FA4A8D747}"/>
          </ac:spMkLst>
        </pc:spChg>
      </pc:sldChg>
      <pc:sldChg chg="delSp modSp add mod">
        <pc:chgData name="Allie Pfleger" userId="7701ca9aa713607d" providerId="LiveId" clId="{C6C46FD4-EA33-4F9B-8046-A6655EBF66BC}" dt="2022-10-24T23:04:01.782" v="4166"/>
        <pc:sldMkLst>
          <pc:docMk/>
          <pc:sldMk cId="1435053744" sldId="462"/>
        </pc:sldMkLst>
        <pc:spChg chg="mod">
          <ac:chgData name="Allie Pfleger" userId="7701ca9aa713607d" providerId="LiveId" clId="{C6C46FD4-EA33-4F9B-8046-A6655EBF66BC}" dt="2022-10-24T23:04:01.782" v="4166"/>
          <ac:spMkLst>
            <pc:docMk/>
            <pc:sldMk cId="1435053744" sldId="462"/>
            <ac:spMk id="4" creationId="{9C55A288-BD4F-253F-4EFD-12642D61D910}"/>
          </ac:spMkLst>
        </pc:spChg>
        <pc:spChg chg="del">
          <ac:chgData name="Allie Pfleger" userId="7701ca9aa713607d" providerId="LiveId" clId="{C6C46FD4-EA33-4F9B-8046-A6655EBF66BC}" dt="2022-10-24T22:50:30.212" v="3654" actId="478"/>
          <ac:spMkLst>
            <pc:docMk/>
            <pc:sldMk cId="1435053744" sldId="462"/>
            <ac:spMk id="7" creationId="{AACDBFCD-387D-5798-3F4C-A70FA4A8D747}"/>
          </ac:spMkLst>
        </pc:spChg>
      </pc:sldChg>
      <pc:sldChg chg="delSp modSp add mod">
        <pc:chgData name="Allie Pfleger" userId="7701ca9aa713607d" providerId="LiveId" clId="{C6C46FD4-EA33-4F9B-8046-A6655EBF66BC}" dt="2022-10-24T23:04:06.140" v="4167"/>
        <pc:sldMkLst>
          <pc:docMk/>
          <pc:sldMk cId="4134199104" sldId="463"/>
        </pc:sldMkLst>
        <pc:spChg chg="mod">
          <ac:chgData name="Allie Pfleger" userId="7701ca9aa713607d" providerId="LiveId" clId="{C6C46FD4-EA33-4F9B-8046-A6655EBF66BC}" dt="2022-10-24T23:04:06.140" v="4167"/>
          <ac:spMkLst>
            <pc:docMk/>
            <pc:sldMk cId="4134199104" sldId="463"/>
            <ac:spMk id="4" creationId="{9C55A288-BD4F-253F-4EFD-12642D61D910}"/>
          </ac:spMkLst>
        </pc:spChg>
        <pc:spChg chg="del">
          <ac:chgData name="Allie Pfleger" userId="7701ca9aa713607d" providerId="LiveId" clId="{C6C46FD4-EA33-4F9B-8046-A6655EBF66BC}" dt="2022-10-24T22:50:34.844" v="3656" actId="478"/>
          <ac:spMkLst>
            <pc:docMk/>
            <pc:sldMk cId="4134199104" sldId="463"/>
            <ac:spMk id="6" creationId="{6616E835-153B-EF06-B271-1F89C72CE922}"/>
          </ac:spMkLst>
        </pc:spChg>
        <pc:spChg chg="del">
          <ac:chgData name="Allie Pfleger" userId="7701ca9aa713607d" providerId="LiveId" clId="{C6C46FD4-EA33-4F9B-8046-A6655EBF66BC}" dt="2022-10-24T22:50:36.503" v="3657" actId="478"/>
          <ac:spMkLst>
            <pc:docMk/>
            <pc:sldMk cId="4134199104" sldId="463"/>
            <ac:spMk id="7" creationId="{AACDBFCD-387D-5798-3F4C-A70FA4A8D747}"/>
          </ac:spMkLst>
        </pc:spChg>
      </pc:sldChg>
      <pc:sldChg chg="delSp add mod">
        <pc:chgData name="Allie Pfleger" userId="7701ca9aa713607d" providerId="LiveId" clId="{C6C46FD4-EA33-4F9B-8046-A6655EBF66BC}" dt="2022-10-24T22:50:44.991" v="3661" actId="478"/>
        <pc:sldMkLst>
          <pc:docMk/>
          <pc:sldMk cId="112418469" sldId="464"/>
        </pc:sldMkLst>
        <pc:spChg chg="del">
          <ac:chgData name="Allie Pfleger" userId="7701ca9aa713607d" providerId="LiveId" clId="{C6C46FD4-EA33-4F9B-8046-A6655EBF66BC}" dt="2022-10-24T22:50:41.696" v="3659" actId="478"/>
          <ac:spMkLst>
            <pc:docMk/>
            <pc:sldMk cId="112418469" sldId="464"/>
            <ac:spMk id="4" creationId="{9C55A288-BD4F-253F-4EFD-12642D61D910}"/>
          </ac:spMkLst>
        </pc:spChg>
        <pc:spChg chg="del">
          <ac:chgData name="Allie Pfleger" userId="7701ca9aa713607d" providerId="LiveId" clId="{C6C46FD4-EA33-4F9B-8046-A6655EBF66BC}" dt="2022-10-24T22:50:43.540" v="3660" actId="478"/>
          <ac:spMkLst>
            <pc:docMk/>
            <pc:sldMk cId="112418469" sldId="464"/>
            <ac:spMk id="6" creationId="{6616E835-153B-EF06-B271-1F89C72CE922}"/>
          </ac:spMkLst>
        </pc:spChg>
        <pc:spChg chg="del">
          <ac:chgData name="Allie Pfleger" userId="7701ca9aa713607d" providerId="LiveId" clId="{C6C46FD4-EA33-4F9B-8046-A6655EBF66BC}" dt="2022-10-24T22:50:44.991" v="3661" actId="478"/>
          <ac:spMkLst>
            <pc:docMk/>
            <pc:sldMk cId="112418469" sldId="464"/>
            <ac:spMk id="7" creationId="{AACDBFCD-387D-5798-3F4C-A70FA4A8D747}"/>
          </ac:spMkLst>
        </pc:spChg>
      </pc:sldChg>
      <pc:sldChg chg="modSp add mod modNotesTx">
        <pc:chgData name="Allie Pfleger" userId="7701ca9aa713607d" providerId="LiveId" clId="{C6C46FD4-EA33-4F9B-8046-A6655EBF66BC}" dt="2022-10-24T22:55:55.973" v="3922" actId="20577"/>
        <pc:sldMkLst>
          <pc:docMk/>
          <pc:sldMk cId="4199189478" sldId="465"/>
        </pc:sldMkLst>
        <pc:spChg chg="mod">
          <ac:chgData name="Allie Pfleger" userId="7701ca9aa713607d" providerId="LiveId" clId="{C6C46FD4-EA33-4F9B-8046-A6655EBF66BC}" dt="2022-10-24T22:53:20.732" v="3885" actId="20577"/>
          <ac:spMkLst>
            <pc:docMk/>
            <pc:sldMk cId="4199189478" sldId="465"/>
            <ac:spMk id="2" creationId="{645646C8-7FA2-3B4D-D7A9-8583D091B473}"/>
          </ac:spMkLst>
        </pc:spChg>
        <pc:spChg chg="mod">
          <ac:chgData name="Allie Pfleger" userId="7701ca9aa713607d" providerId="LiveId" clId="{C6C46FD4-EA33-4F9B-8046-A6655EBF66BC}" dt="2022-10-24T22:54:10.559" v="3899" actId="20577"/>
          <ac:spMkLst>
            <pc:docMk/>
            <pc:sldMk cId="4199189478" sldId="465"/>
            <ac:spMk id="3" creationId="{714E8F8E-0237-C91D-E4B9-D4BB69AFA996}"/>
          </ac:spMkLst>
        </pc:spChg>
        <pc:spChg chg="mod">
          <ac:chgData name="Allie Pfleger" userId="7701ca9aa713607d" providerId="LiveId" clId="{C6C46FD4-EA33-4F9B-8046-A6655EBF66BC}" dt="2022-10-24T22:54:14.479" v="3900" actId="1076"/>
          <ac:spMkLst>
            <pc:docMk/>
            <pc:sldMk cId="4199189478" sldId="465"/>
            <ac:spMk id="5" creationId="{65BBF3DB-9355-EB04-5D82-4F0D17173A56}"/>
          </ac:spMkLst>
        </pc:spChg>
      </pc:sldChg>
      <pc:sldChg chg="delSp modSp add mod modNotesTx">
        <pc:chgData name="Allie Pfleger" userId="7701ca9aa713607d" providerId="LiveId" clId="{C6C46FD4-EA33-4F9B-8046-A6655EBF66BC}" dt="2022-10-24T22:55:46.033" v="3919" actId="20577"/>
        <pc:sldMkLst>
          <pc:docMk/>
          <pc:sldMk cId="2647029575" sldId="466"/>
        </pc:sldMkLst>
        <pc:spChg chg="mod">
          <ac:chgData name="Allie Pfleger" userId="7701ca9aa713607d" providerId="LiveId" clId="{C6C46FD4-EA33-4F9B-8046-A6655EBF66BC}" dt="2022-10-24T22:54:50.849" v="3904" actId="11"/>
          <ac:spMkLst>
            <pc:docMk/>
            <pc:sldMk cId="2647029575" sldId="466"/>
            <ac:spMk id="3" creationId="{714E8F8E-0237-C91D-E4B9-D4BB69AFA996}"/>
          </ac:spMkLst>
        </pc:spChg>
        <pc:spChg chg="del">
          <ac:chgData name="Allie Pfleger" userId="7701ca9aa713607d" providerId="LiveId" clId="{C6C46FD4-EA33-4F9B-8046-A6655EBF66BC}" dt="2022-10-24T22:54:29.297" v="3902" actId="478"/>
          <ac:spMkLst>
            <pc:docMk/>
            <pc:sldMk cId="2647029575" sldId="466"/>
            <ac:spMk id="5" creationId="{65BBF3DB-9355-EB04-5D82-4F0D17173A56}"/>
          </ac:spMkLst>
        </pc:spChg>
      </pc:sldChg>
      <pc:sldChg chg="delSp modSp add mod modNotesTx">
        <pc:chgData name="Allie Pfleger" userId="7701ca9aa713607d" providerId="LiveId" clId="{C6C46FD4-EA33-4F9B-8046-A6655EBF66BC}" dt="2022-10-24T22:55:42.788" v="3918" actId="20577"/>
        <pc:sldMkLst>
          <pc:docMk/>
          <pc:sldMk cId="1581938355" sldId="467"/>
        </pc:sldMkLst>
        <pc:spChg chg="mod">
          <ac:chgData name="Allie Pfleger" userId="7701ca9aa713607d" providerId="LiveId" clId="{C6C46FD4-EA33-4F9B-8046-A6655EBF66BC}" dt="2022-10-24T22:55:09.501" v="3908" actId="11"/>
          <ac:spMkLst>
            <pc:docMk/>
            <pc:sldMk cId="1581938355" sldId="467"/>
            <ac:spMk id="3" creationId="{714E8F8E-0237-C91D-E4B9-D4BB69AFA996}"/>
          </ac:spMkLst>
        </pc:spChg>
        <pc:spChg chg="del">
          <ac:chgData name="Allie Pfleger" userId="7701ca9aa713607d" providerId="LiveId" clId="{C6C46FD4-EA33-4F9B-8046-A6655EBF66BC}" dt="2022-10-24T22:55:40.621" v="3917" actId="478"/>
          <ac:spMkLst>
            <pc:docMk/>
            <pc:sldMk cId="1581938355" sldId="467"/>
            <ac:spMk id="5" creationId="{65BBF3DB-9355-EB04-5D82-4F0D17173A56}"/>
          </ac:spMkLst>
        </pc:spChg>
      </pc:sldChg>
      <pc:sldChg chg="delSp modSp add mod modNotesTx">
        <pc:chgData name="Allie Pfleger" userId="7701ca9aa713607d" providerId="LiveId" clId="{C6C46FD4-EA33-4F9B-8046-A6655EBF66BC}" dt="2022-10-24T22:55:48.599" v="3920" actId="20577"/>
        <pc:sldMkLst>
          <pc:docMk/>
          <pc:sldMk cId="1541955450" sldId="468"/>
        </pc:sldMkLst>
        <pc:spChg chg="mod">
          <ac:chgData name="Allie Pfleger" userId="7701ca9aa713607d" providerId="LiveId" clId="{C6C46FD4-EA33-4F9B-8046-A6655EBF66BC}" dt="2022-10-24T22:55:27.479" v="3912" actId="11"/>
          <ac:spMkLst>
            <pc:docMk/>
            <pc:sldMk cId="1541955450" sldId="468"/>
            <ac:spMk id="3" creationId="{714E8F8E-0237-C91D-E4B9-D4BB69AFA996}"/>
          </ac:spMkLst>
        </pc:spChg>
        <pc:spChg chg="del">
          <ac:chgData name="Allie Pfleger" userId="7701ca9aa713607d" providerId="LiveId" clId="{C6C46FD4-EA33-4F9B-8046-A6655EBF66BC}" dt="2022-10-24T22:55:37.786" v="3916" actId="478"/>
          <ac:spMkLst>
            <pc:docMk/>
            <pc:sldMk cId="1541955450" sldId="468"/>
            <ac:spMk id="5" creationId="{65BBF3DB-9355-EB04-5D82-4F0D17173A56}"/>
          </ac:spMkLst>
        </pc:spChg>
      </pc:sldChg>
      <pc:sldChg chg="delSp modSp add mod modNotesTx">
        <pc:chgData name="Allie Pfleger" userId="7701ca9aa713607d" providerId="LiveId" clId="{C6C46FD4-EA33-4F9B-8046-A6655EBF66BC}" dt="2022-10-24T22:55:51.503" v="3921" actId="20577"/>
        <pc:sldMkLst>
          <pc:docMk/>
          <pc:sldMk cId="1674846475" sldId="469"/>
        </pc:sldMkLst>
        <pc:spChg chg="mod">
          <ac:chgData name="Allie Pfleger" userId="7701ca9aa713607d" providerId="LiveId" clId="{C6C46FD4-EA33-4F9B-8046-A6655EBF66BC}" dt="2022-10-24T22:55:32.933" v="3914" actId="20577"/>
          <ac:spMkLst>
            <pc:docMk/>
            <pc:sldMk cId="1674846475" sldId="469"/>
            <ac:spMk id="3" creationId="{714E8F8E-0237-C91D-E4B9-D4BB69AFA996}"/>
          </ac:spMkLst>
        </pc:spChg>
        <pc:spChg chg="del">
          <ac:chgData name="Allie Pfleger" userId="7701ca9aa713607d" providerId="LiveId" clId="{C6C46FD4-EA33-4F9B-8046-A6655EBF66BC}" dt="2022-10-24T22:55:35.314" v="3915" actId="478"/>
          <ac:spMkLst>
            <pc:docMk/>
            <pc:sldMk cId="1674846475" sldId="469"/>
            <ac:spMk id="5" creationId="{65BBF3DB-9355-EB04-5D82-4F0D17173A56}"/>
          </ac:spMkLst>
        </pc:spChg>
      </pc:sldChg>
      <pc:sldChg chg="modSp add mod ord">
        <pc:chgData name="Allie Pfleger" userId="7701ca9aa713607d" providerId="LiveId" clId="{C6C46FD4-EA33-4F9B-8046-A6655EBF66BC}" dt="2022-10-24T23:01:23.470" v="4144" actId="20577"/>
        <pc:sldMkLst>
          <pc:docMk/>
          <pc:sldMk cId="1377287365" sldId="470"/>
        </pc:sldMkLst>
        <pc:spChg chg="mod">
          <ac:chgData name="Allie Pfleger" userId="7701ca9aa713607d" providerId="LiveId" clId="{C6C46FD4-EA33-4F9B-8046-A6655EBF66BC}" dt="2022-10-24T23:01:23.470" v="4144" actId="20577"/>
          <ac:spMkLst>
            <pc:docMk/>
            <pc:sldMk cId="1377287365" sldId="470"/>
            <ac:spMk id="2" creationId="{827C3179-1CED-D6DF-465F-4749487F1704}"/>
          </ac:spMkLst>
        </pc:spChg>
        <pc:spChg chg="mod">
          <ac:chgData name="Allie Pfleger" userId="7701ca9aa713607d" providerId="LiveId" clId="{C6C46FD4-EA33-4F9B-8046-A6655EBF66BC}" dt="2022-10-24T23:01:15.934" v="4129" actId="20577"/>
          <ac:spMkLst>
            <pc:docMk/>
            <pc:sldMk cId="1377287365" sldId="470"/>
            <ac:spMk id="3" creationId="{8B4A796D-C3E2-16AA-2CFA-DD75AF1D8189}"/>
          </ac:spMkLst>
        </pc:spChg>
      </pc:sldChg>
    </pc:docChg>
  </pc:docChgLst>
  <pc:docChgLst>
    <pc:chgData name="Allie Pfleger" userId="7701ca9aa713607d" providerId="LiveId" clId="{BF49C7F9-EEF6-4EDC-97D2-CC05D16D3611}"/>
    <pc:docChg chg="undo redo custSel addSld delSld modSld sldOrd modSection">
      <pc:chgData name="Allie Pfleger" userId="7701ca9aa713607d" providerId="LiveId" clId="{BF49C7F9-EEF6-4EDC-97D2-CC05D16D3611}" dt="2022-10-20T17:16:40.869" v="8408"/>
      <pc:docMkLst>
        <pc:docMk/>
      </pc:docMkLst>
      <pc:sldChg chg="modSp mod">
        <pc:chgData name="Allie Pfleger" userId="7701ca9aa713607d" providerId="LiveId" clId="{BF49C7F9-EEF6-4EDC-97D2-CC05D16D3611}" dt="2022-10-16T19:48:37.379" v="18" actId="20577"/>
        <pc:sldMkLst>
          <pc:docMk/>
          <pc:sldMk cId="2084633147" sldId="314"/>
        </pc:sldMkLst>
        <pc:spChg chg="mod">
          <ac:chgData name="Allie Pfleger" userId="7701ca9aa713607d" providerId="LiveId" clId="{BF49C7F9-EEF6-4EDC-97D2-CC05D16D3611}" dt="2022-10-16T19:48:30.693" v="0" actId="20577"/>
          <ac:spMkLst>
            <pc:docMk/>
            <pc:sldMk cId="2084633147" sldId="314"/>
            <ac:spMk id="4" creationId="{F195F0D5-F9BB-C05C-55B2-ADFAE05F08BB}"/>
          </ac:spMkLst>
        </pc:spChg>
        <pc:spChg chg="mod">
          <ac:chgData name="Allie Pfleger" userId="7701ca9aa713607d" providerId="LiveId" clId="{BF49C7F9-EEF6-4EDC-97D2-CC05D16D3611}" dt="2022-10-16T19:48:37.379" v="18" actId="20577"/>
          <ac:spMkLst>
            <pc:docMk/>
            <pc:sldMk cId="2084633147" sldId="314"/>
            <ac:spMk id="5" creationId="{C419559E-BC6B-F314-EF98-FFEA019D0FD3}"/>
          </ac:spMkLst>
        </pc:spChg>
      </pc:sldChg>
      <pc:sldChg chg="modSp mod">
        <pc:chgData name="Allie Pfleger" userId="7701ca9aa713607d" providerId="LiveId" clId="{BF49C7F9-EEF6-4EDC-97D2-CC05D16D3611}" dt="2022-10-17T22:44:14.358" v="8290" actId="20577"/>
        <pc:sldMkLst>
          <pc:docMk/>
          <pc:sldMk cId="2235408715" sldId="316"/>
        </pc:sldMkLst>
        <pc:spChg chg="mod">
          <ac:chgData name="Allie Pfleger" userId="7701ca9aa713607d" providerId="LiveId" clId="{BF49C7F9-EEF6-4EDC-97D2-CC05D16D3611}" dt="2022-10-17T22:44:14.358" v="8290" actId="20577"/>
          <ac:spMkLst>
            <pc:docMk/>
            <pc:sldMk cId="2235408715" sldId="316"/>
            <ac:spMk id="3" creationId="{40357285-116C-D9E9-8114-1A4EC2B59A7E}"/>
          </ac:spMkLst>
        </pc:spChg>
      </pc:sldChg>
      <pc:sldChg chg="modSp mod">
        <pc:chgData name="Allie Pfleger" userId="7701ca9aa713607d" providerId="LiveId" clId="{BF49C7F9-EEF6-4EDC-97D2-CC05D16D3611}" dt="2022-10-17T06:06:59.274" v="6029" actId="20577"/>
        <pc:sldMkLst>
          <pc:docMk/>
          <pc:sldMk cId="1891048965" sldId="317"/>
        </pc:sldMkLst>
        <pc:spChg chg="mod">
          <ac:chgData name="Allie Pfleger" userId="7701ca9aa713607d" providerId="LiveId" clId="{BF49C7F9-EEF6-4EDC-97D2-CC05D16D3611}" dt="2022-10-17T06:06:59.274" v="6029" actId="20577"/>
          <ac:spMkLst>
            <pc:docMk/>
            <pc:sldMk cId="1891048965" sldId="317"/>
            <ac:spMk id="111" creationId="{00000000-0000-0000-0000-000000000000}"/>
          </ac:spMkLst>
        </pc:spChg>
      </pc:sldChg>
      <pc:sldChg chg="modSp add del mod">
        <pc:chgData name="Allie Pfleger" userId="7701ca9aa713607d" providerId="LiveId" clId="{BF49C7F9-EEF6-4EDC-97D2-CC05D16D3611}" dt="2022-10-16T20:15:15.290" v="736" actId="207"/>
        <pc:sldMkLst>
          <pc:docMk/>
          <pc:sldMk cId="681783591" sldId="382"/>
        </pc:sldMkLst>
        <pc:spChg chg="mod">
          <ac:chgData name="Allie Pfleger" userId="7701ca9aa713607d" providerId="LiveId" clId="{BF49C7F9-EEF6-4EDC-97D2-CC05D16D3611}" dt="2022-10-16T20:05:52.686" v="198" actId="20577"/>
          <ac:spMkLst>
            <pc:docMk/>
            <pc:sldMk cId="681783591" sldId="382"/>
            <ac:spMk id="5" creationId="{BC933AF3-2C9D-E2D7-E802-2A8F14B0D2E2}"/>
          </ac:spMkLst>
        </pc:spChg>
        <pc:spChg chg="mod">
          <ac:chgData name="Allie Pfleger" userId="7701ca9aa713607d" providerId="LiveId" clId="{BF49C7F9-EEF6-4EDC-97D2-CC05D16D3611}" dt="2022-10-16T20:15:15.290" v="736" actId="207"/>
          <ac:spMkLst>
            <pc:docMk/>
            <pc:sldMk cId="681783591" sldId="382"/>
            <ac:spMk id="6" creationId="{BECDCE37-2355-B3F9-4538-8A8697D9ED4F}"/>
          </ac:spMkLst>
        </pc:spChg>
      </pc:sldChg>
      <pc:sldChg chg="modSp mod modNotesTx">
        <pc:chgData name="Allie Pfleger" userId="7701ca9aa713607d" providerId="LiveId" clId="{BF49C7F9-EEF6-4EDC-97D2-CC05D16D3611}" dt="2022-10-16T20:16:49.387" v="837" actId="20577"/>
        <pc:sldMkLst>
          <pc:docMk/>
          <pc:sldMk cId="1248814983" sldId="383"/>
        </pc:sldMkLst>
        <pc:spChg chg="mod">
          <ac:chgData name="Allie Pfleger" userId="7701ca9aa713607d" providerId="LiveId" clId="{BF49C7F9-EEF6-4EDC-97D2-CC05D16D3611}" dt="2022-10-16T20:16:49.387" v="837" actId="20577"/>
          <ac:spMkLst>
            <pc:docMk/>
            <pc:sldMk cId="1248814983" sldId="383"/>
            <ac:spMk id="2" creationId="{7966711D-1C07-ED95-BBB2-5F0139A0A7ED}"/>
          </ac:spMkLst>
        </pc:spChg>
      </pc:sldChg>
      <pc:sldChg chg="modNotesTx">
        <pc:chgData name="Allie Pfleger" userId="7701ca9aa713607d" providerId="LiveId" clId="{BF49C7F9-EEF6-4EDC-97D2-CC05D16D3611}" dt="2022-10-16T22:39:12.514" v="1766" actId="20577"/>
        <pc:sldMkLst>
          <pc:docMk/>
          <pc:sldMk cId="945326898" sldId="384"/>
        </pc:sldMkLst>
      </pc:sldChg>
      <pc:sldChg chg="modNotesTx">
        <pc:chgData name="Allie Pfleger" userId="7701ca9aa713607d" providerId="LiveId" clId="{BF49C7F9-EEF6-4EDC-97D2-CC05D16D3611}" dt="2022-10-17T01:03:52.126" v="3801" actId="20577"/>
        <pc:sldMkLst>
          <pc:docMk/>
          <pc:sldMk cId="2965659528" sldId="385"/>
        </pc:sldMkLst>
      </pc:sldChg>
      <pc:sldChg chg="del">
        <pc:chgData name="Allie Pfleger" userId="7701ca9aa713607d" providerId="LiveId" clId="{BF49C7F9-EEF6-4EDC-97D2-CC05D16D3611}" dt="2022-10-16T20:15:56.174" v="737" actId="47"/>
        <pc:sldMkLst>
          <pc:docMk/>
          <pc:sldMk cId="3654869473" sldId="386"/>
        </pc:sldMkLst>
      </pc:sldChg>
      <pc:sldChg chg="modNotesTx">
        <pc:chgData name="Allie Pfleger" userId="7701ca9aa713607d" providerId="LiveId" clId="{BF49C7F9-EEF6-4EDC-97D2-CC05D16D3611}" dt="2022-10-17T01:04:36.264" v="3997" actId="20577"/>
        <pc:sldMkLst>
          <pc:docMk/>
          <pc:sldMk cId="1710384449" sldId="387"/>
        </pc:sldMkLst>
      </pc:sldChg>
      <pc:sldChg chg="modSp mod modNotesTx">
        <pc:chgData name="Allie Pfleger" userId="7701ca9aa713607d" providerId="LiveId" clId="{BF49C7F9-EEF6-4EDC-97D2-CC05D16D3611}" dt="2022-10-17T06:08:51.558" v="6038" actId="20577"/>
        <pc:sldMkLst>
          <pc:docMk/>
          <pc:sldMk cId="1327010097" sldId="388"/>
        </pc:sldMkLst>
        <pc:spChg chg="mod">
          <ac:chgData name="Allie Pfleger" userId="7701ca9aa713607d" providerId="LiveId" clId="{BF49C7F9-EEF6-4EDC-97D2-CC05D16D3611}" dt="2022-10-16T22:56:22.257" v="1983" actId="20577"/>
          <ac:spMkLst>
            <pc:docMk/>
            <pc:sldMk cId="1327010097" sldId="388"/>
            <ac:spMk id="3" creationId="{83DC80AF-7605-F39C-C1B6-CFDF9DA97BFA}"/>
          </ac:spMkLst>
        </pc:spChg>
        <pc:spChg chg="mod">
          <ac:chgData name="Allie Pfleger" userId="7701ca9aa713607d" providerId="LiveId" clId="{BF49C7F9-EEF6-4EDC-97D2-CC05D16D3611}" dt="2022-10-17T06:08:51.558" v="6038" actId="20577"/>
          <ac:spMkLst>
            <pc:docMk/>
            <pc:sldMk cId="1327010097" sldId="388"/>
            <ac:spMk id="4" creationId="{8AA90DDA-E375-8B74-5298-67717879B083}"/>
          </ac:spMkLst>
        </pc:spChg>
      </pc:sldChg>
      <pc:sldChg chg="modNotesTx">
        <pc:chgData name="Allie Pfleger" userId="7701ca9aa713607d" providerId="LiveId" clId="{BF49C7F9-EEF6-4EDC-97D2-CC05D16D3611}" dt="2022-10-17T02:25:06.583" v="5302" actId="20577"/>
        <pc:sldMkLst>
          <pc:docMk/>
          <pc:sldMk cId="3914323552" sldId="389"/>
        </pc:sldMkLst>
      </pc:sldChg>
      <pc:sldChg chg="modSp mod">
        <pc:chgData name="Allie Pfleger" userId="7701ca9aa713607d" providerId="LiveId" clId="{BF49C7F9-EEF6-4EDC-97D2-CC05D16D3611}" dt="2022-10-17T06:12:58.956" v="6221" actId="27107"/>
        <pc:sldMkLst>
          <pc:docMk/>
          <pc:sldMk cId="1033413711" sldId="390"/>
        </pc:sldMkLst>
        <pc:spChg chg="mod">
          <ac:chgData name="Allie Pfleger" userId="7701ca9aa713607d" providerId="LiveId" clId="{BF49C7F9-EEF6-4EDC-97D2-CC05D16D3611}" dt="2022-10-17T01:40:48.139" v="4853" actId="20577"/>
          <ac:spMkLst>
            <pc:docMk/>
            <pc:sldMk cId="1033413711" sldId="390"/>
            <ac:spMk id="3" creationId="{9D3F4436-F7CF-AA52-0A9D-824F1F0335AD}"/>
          </ac:spMkLst>
        </pc:spChg>
        <pc:spChg chg="mod">
          <ac:chgData name="Allie Pfleger" userId="7701ca9aa713607d" providerId="LiveId" clId="{BF49C7F9-EEF6-4EDC-97D2-CC05D16D3611}" dt="2022-10-17T06:12:58.956" v="6221" actId="27107"/>
          <ac:spMkLst>
            <pc:docMk/>
            <pc:sldMk cId="1033413711" sldId="390"/>
            <ac:spMk id="4" creationId="{D80F2126-340C-5A8E-A90E-4F10914A5EED}"/>
          </ac:spMkLst>
        </pc:spChg>
      </pc:sldChg>
      <pc:sldChg chg="modNotesTx">
        <pc:chgData name="Allie Pfleger" userId="7701ca9aa713607d" providerId="LiveId" clId="{BF49C7F9-EEF6-4EDC-97D2-CC05D16D3611}" dt="2022-10-17T02:25:35.072" v="5515" actId="20577"/>
        <pc:sldMkLst>
          <pc:docMk/>
          <pc:sldMk cId="1112226768" sldId="391"/>
        </pc:sldMkLst>
      </pc:sldChg>
      <pc:sldChg chg="modSp mod ord">
        <pc:chgData name="Allie Pfleger" userId="7701ca9aa713607d" providerId="LiveId" clId="{BF49C7F9-EEF6-4EDC-97D2-CC05D16D3611}" dt="2022-10-17T06:48:34.163" v="6895" actId="20577"/>
        <pc:sldMkLst>
          <pc:docMk/>
          <pc:sldMk cId="1434768389" sldId="392"/>
        </pc:sldMkLst>
        <pc:spChg chg="mod">
          <ac:chgData name="Allie Pfleger" userId="7701ca9aa713607d" providerId="LiveId" clId="{BF49C7F9-EEF6-4EDC-97D2-CC05D16D3611}" dt="2022-10-16T23:34:40.574" v="3092" actId="20577"/>
          <ac:spMkLst>
            <pc:docMk/>
            <pc:sldMk cId="1434768389" sldId="392"/>
            <ac:spMk id="3" creationId="{F52AB4BF-348D-DAD1-182B-D2973B98F0C5}"/>
          </ac:spMkLst>
        </pc:spChg>
        <pc:spChg chg="mod">
          <ac:chgData name="Allie Pfleger" userId="7701ca9aa713607d" providerId="LiveId" clId="{BF49C7F9-EEF6-4EDC-97D2-CC05D16D3611}" dt="2022-10-17T06:48:34.163" v="6895" actId="20577"/>
          <ac:spMkLst>
            <pc:docMk/>
            <pc:sldMk cId="1434768389" sldId="392"/>
            <ac:spMk id="4" creationId="{70568AEC-814C-99AE-5955-259B6F6E6D71}"/>
          </ac:spMkLst>
        </pc:spChg>
      </pc:sldChg>
      <pc:sldChg chg="modNotesTx">
        <pc:chgData name="Allie Pfleger" userId="7701ca9aa713607d" providerId="LiveId" clId="{BF49C7F9-EEF6-4EDC-97D2-CC05D16D3611}" dt="2022-10-17T06:21:09.293" v="6543" actId="20577"/>
        <pc:sldMkLst>
          <pc:docMk/>
          <pc:sldMk cId="1322811871" sldId="393"/>
        </pc:sldMkLst>
      </pc:sldChg>
      <pc:sldChg chg="addSp modSp mod modNotesTx">
        <pc:chgData name="Allie Pfleger" userId="7701ca9aa713607d" providerId="LiveId" clId="{BF49C7F9-EEF6-4EDC-97D2-CC05D16D3611}" dt="2022-10-17T07:14:46.553" v="8252" actId="20577"/>
        <pc:sldMkLst>
          <pc:docMk/>
          <pc:sldMk cId="390062140" sldId="394"/>
        </pc:sldMkLst>
        <pc:spChg chg="add mod">
          <ac:chgData name="Allie Pfleger" userId="7701ca9aa713607d" providerId="LiveId" clId="{BF49C7F9-EEF6-4EDC-97D2-CC05D16D3611}" dt="2022-10-17T07:13:20.940" v="8203" actId="20577"/>
          <ac:spMkLst>
            <pc:docMk/>
            <pc:sldMk cId="390062140" sldId="394"/>
            <ac:spMk id="2" creationId="{40B332EE-797A-DAD5-7B34-A8C9CD94E7F9}"/>
          </ac:spMkLst>
        </pc:spChg>
        <pc:spChg chg="mod">
          <ac:chgData name="Allie Pfleger" userId="7701ca9aa713607d" providerId="LiveId" clId="{BF49C7F9-EEF6-4EDC-97D2-CC05D16D3611}" dt="2022-10-17T06:58:52.134" v="7355" actId="20577"/>
          <ac:spMkLst>
            <pc:docMk/>
            <pc:sldMk cId="390062140" sldId="394"/>
            <ac:spMk id="3" creationId="{72C310A4-FB4A-51A9-6667-98E76492085C}"/>
          </ac:spMkLst>
        </pc:spChg>
        <pc:spChg chg="mod">
          <ac:chgData name="Allie Pfleger" userId="7701ca9aa713607d" providerId="LiveId" clId="{BF49C7F9-EEF6-4EDC-97D2-CC05D16D3611}" dt="2022-10-17T07:14:46.553" v="8252" actId="20577"/>
          <ac:spMkLst>
            <pc:docMk/>
            <pc:sldMk cId="390062140" sldId="394"/>
            <ac:spMk id="4" creationId="{BB5E5A0F-1A95-0A7F-3ACC-88E9676F62FE}"/>
          </ac:spMkLst>
        </pc:spChg>
      </pc:sldChg>
      <pc:sldChg chg="del">
        <pc:chgData name="Allie Pfleger" userId="7701ca9aa713607d" providerId="LiveId" clId="{BF49C7F9-EEF6-4EDC-97D2-CC05D16D3611}" dt="2022-10-17T02:42:07.373" v="5826" actId="47"/>
        <pc:sldMkLst>
          <pc:docMk/>
          <pc:sldMk cId="1406101310" sldId="396"/>
        </pc:sldMkLst>
      </pc:sldChg>
      <pc:sldChg chg="del">
        <pc:chgData name="Allie Pfleger" userId="7701ca9aa713607d" providerId="LiveId" clId="{BF49C7F9-EEF6-4EDC-97D2-CC05D16D3611}" dt="2022-10-17T02:46:12.228" v="5885" actId="47"/>
        <pc:sldMkLst>
          <pc:docMk/>
          <pc:sldMk cId="4098920376" sldId="397"/>
        </pc:sldMkLst>
      </pc:sldChg>
      <pc:sldChg chg="modSp mod ord modNotesTx">
        <pc:chgData name="Allie Pfleger" userId="7701ca9aa713607d" providerId="LiveId" clId="{BF49C7F9-EEF6-4EDC-97D2-CC05D16D3611}" dt="2022-10-16T22:50:13.677" v="1903" actId="20577"/>
        <pc:sldMkLst>
          <pc:docMk/>
          <pc:sldMk cId="3856435500" sldId="398"/>
        </pc:sldMkLst>
        <pc:spChg chg="mod">
          <ac:chgData name="Allie Pfleger" userId="7701ca9aa713607d" providerId="LiveId" clId="{BF49C7F9-EEF6-4EDC-97D2-CC05D16D3611}" dt="2022-10-16T20:17:26.593" v="857" actId="20577"/>
          <ac:spMkLst>
            <pc:docMk/>
            <pc:sldMk cId="3856435500" sldId="398"/>
            <ac:spMk id="2" creationId="{645646C8-7FA2-3B4D-D7A9-8583D091B473}"/>
          </ac:spMkLst>
        </pc:spChg>
        <pc:spChg chg="mod">
          <ac:chgData name="Allie Pfleger" userId="7701ca9aa713607d" providerId="LiveId" clId="{BF49C7F9-EEF6-4EDC-97D2-CC05D16D3611}" dt="2022-10-16T20:19:29.912" v="880" actId="20577"/>
          <ac:spMkLst>
            <pc:docMk/>
            <pc:sldMk cId="3856435500" sldId="398"/>
            <ac:spMk id="3" creationId="{714E8F8E-0237-C91D-E4B9-D4BB69AFA996}"/>
          </ac:spMkLst>
        </pc:spChg>
      </pc:sldChg>
      <pc:sldChg chg="modSp mod ord">
        <pc:chgData name="Allie Pfleger" userId="7701ca9aa713607d" providerId="LiveId" clId="{BF49C7F9-EEF6-4EDC-97D2-CC05D16D3611}" dt="2022-10-16T22:31:52.366" v="1157"/>
        <pc:sldMkLst>
          <pc:docMk/>
          <pc:sldMk cId="503375607" sldId="399"/>
        </pc:sldMkLst>
        <pc:spChg chg="mod">
          <ac:chgData name="Allie Pfleger" userId="7701ca9aa713607d" providerId="LiveId" clId="{BF49C7F9-EEF6-4EDC-97D2-CC05D16D3611}" dt="2022-10-16T20:16:09.937" v="780" actId="20577"/>
          <ac:spMkLst>
            <pc:docMk/>
            <pc:sldMk cId="503375607" sldId="399"/>
            <ac:spMk id="2" creationId="{B260AD5D-74B1-F015-52C7-15890FB09A2C}"/>
          </ac:spMkLst>
        </pc:spChg>
      </pc:sldChg>
      <pc:sldChg chg="modSp del mod">
        <pc:chgData name="Allie Pfleger" userId="7701ca9aa713607d" providerId="LiveId" clId="{BF49C7F9-EEF6-4EDC-97D2-CC05D16D3611}" dt="2022-10-16T22:43:05.391" v="1836" actId="47"/>
        <pc:sldMkLst>
          <pc:docMk/>
          <pc:sldMk cId="2499340607" sldId="400"/>
        </pc:sldMkLst>
        <pc:spChg chg="mod">
          <ac:chgData name="Allie Pfleger" userId="7701ca9aa713607d" providerId="LiveId" clId="{BF49C7F9-EEF6-4EDC-97D2-CC05D16D3611}" dt="2022-10-16T22:38:20.963" v="1668"/>
          <ac:spMkLst>
            <pc:docMk/>
            <pc:sldMk cId="2499340607" sldId="400"/>
            <ac:spMk id="2" creationId="{645646C8-7FA2-3B4D-D7A9-8583D091B473}"/>
          </ac:spMkLst>
        </pc:spChg>
      </pc:sldChg>
      <pc:sldChg chg="modSp mod modNotesTx">
        <pc:chgData name="Allie Pfleger" userId="7701ca9aa713607d" providerId="LiveId" clId="{BF49C7F9-EEF6-4EDC-97D2-CC05D16D3611}" dt="2022-10-17T01:03:22.816" v="3791" actId="20577"/>
        <pc:sldMkLst>
          <pc:docMk/>
          <pc:sldMk cId="2714155616" sldId="404"/>
        </pc:sldMkLst>
        <pc:spChg chg="mod">
          <ac:chgData name="Allie Pfleger" userId="7701ca9aa713607d" providerId="LiveId" clId="{BF49C7F9-EEF6-4EDC-97D2-CC05D16D3611}" dt="2022-10-16T22:35:20.871" v="1663"/>
          <ac:spMkLst>
            <pc:docMk/>
            <pc:sldMk cId="2714155616" sldId="404"/>
            <ac:spMk id="2" creationId="{645646C8-7FA2-3B4D-D7A9-8583D091B473}"/>
          </ac:spMkLst>
        </pc:spChg>
        <pc:spChg chg="mod">
          <ac:chgData name="Allie Pfleger" userId="7701ca9aa713607d" providerId="LiveId" clId="{BF49C7F9-EEF6-4EDC-97D2-CC05D16D3611}" dt="2022-10-16T22:41:25.734" v="1802" actId="20577"/>
          <ac:spMkLst>
            <pc:docMk/>
            <pc:sldMk cId="2714155616" sldId="404"/>
            <ac:spMk id="3" creationId="{714E8F8E-0237-C91D-E4B9-D4BB69AFA996}"/>
          </ac:spMkLst>
        </pc:spChg>
      </pc:sldChg>
      <pc:sldChg chg="modSp mod">
        <pc:chgData name="Allie Pfleger" userId="7701ca9aa713607d" providerId="LiveId" clId="{BF49C7F9-EEF6-4EDC-97D2-CC05D16D3611}" dt="2022-10-17T22:45:16.601" v="8297" actId="20577"/>
        <pc:sldMkLst>
          <pc:docMk/>
          <pc:sldMk cId="144325026" sldId="405"/>
        </pc:sldMkLst>
        <pc:spChg chg="mod">
          <ac:chgData name="Allie Pfleger" userId="7701ca9aa713607d" providerId="LiveId" clId="{BF49C7F9-EEF6-4EDC-97D2-CC05D16D3611}" dt="2022-10-16T22:58:12.029" v="2152"/>
          <ac:spMkLst>
            <pc:docMk/>
            <pc:sldMk cId="144325026" sldId="405"/>
            <ac:spMk id="2" creationId="{645646C8-7FA2-3B4D-D7A9-8583D091B473}"/>
          </ac:spMkLst>
        </pc:spChg>
        <pc:spChg chg="mod">
          <ac:chgData name="Allie Pfleger" userId="7701ca9aa713607d" providerId="LiveId" clId="{BF49C7F9-EEF6-4EDC-97D2-CC05D16D3611}" dt="2022-10-17T22:45:16.601" v="8297" actId="20577"/>
          <ac:spMkLst>
            <pc:docMk/>
            <pc:sldMk cId="144325026" sldId="405"/>
            <ac:spMk id="7" creationId="{9C2347F0-3970-F27F-C81D-1CE6A85D846C}"/>
          </ac:spMkLst>
        </pc:spChg>
      </pc:sldChg>
      <pc:sldChg chg="modSp mod modNotesTx">
        <pc:chgData name="Allie Pfleger" userId="7701ca9aa713607d" providerId="LiveId" clId="{BF49C7F9-EEF6-4EDC-97D2-CC05D16D3611}" dt="2022-10-17T01:02:37.643" v="3737" actId="20577"/>
        <pc:sldMkLst>
          <pc:docMk/>
          <pc:sldMk cId="371594700" sldId="406"/>
        </pc:sldMkLst>
        <pc:spChg chg="mod">
          <ac:chgData name="Allie Pfleger" userId="7701ca9aa713607d" providerId="LiveId" clId="{BF49C7F9-EEF6-4EDC-97D2-CC05D16D3611}" dt="2022-10-16T22:58:02.202" v="2150"/>
          <ac:spMkLst>
            <pc:docMk/>
            <pc:sldMk cId="371594700" sldId="406"/>
            <ac:spMk id="2" creationId="{645646C8-7FA2-3B4D-D7A9-8583D091B473}"/>
          </ac:spMkLst>
        </pc:spChg>
        <pc:spChg chg="mod">
          <ac:chgData name="Allie Pfleger" userId="7701ca9aa713607d" providerId="LiveId" clId="{BF49C7F9-EEF6-4EDC-97D2-CC05D16D3611}" dt="2022-10-17T01:02:37.643" v="3737" actId="20577"/>
          <ac:spMkLst>
            <pc:docMk/>
            <pc:sldMk cId="371594700" sldId="406"/>
            <ac:spMk id="4" creationId="{A7E38F59-40AE-9E82-BE47-A6DE994BDFBD}"/>
          </ac:spMkLst>
        </pc:spChg>
      </pc:sldChg>
      <pc:sldChg chg="del">
        <pc:chgData name="Allie Pfleger" userId="7701ca9aa713607d" providerId="LiveId" clId="{BF49C7F9-EEF6-4EDC-97D2-CC05D16D3611}" dt="2022-10-16T23:27:16.447" v="2679" actId="47"/>
        <pc:sldMkLst>
          <pc:docMk/>
          <pc:sldMk cId="2036467967" sldId="407"/>
        </pc:sldMkLst>
      </pc:sldChg>
      <pc:sldChg chg="modSp mod modNotesTx">
        <pc:chgData name="Allie Pfleger" userId="7701ca9aa713607d" providerId="LiveId" clId="{BF49C7F9-EEF6-4EDC-97D2-CC05D16D3611}" dt="2022-10-17T06:57:46.113" v="7305" actId="20577"/>
        <pc:sldMkLst>
          <pc:docMk/>
          <pc:sldMk cId="1496003062" sldId="408"/>
        </pc:sldMkLst>
        <pc:spChg chg="mod">
          <ac:chgData name="Allie Pfleger" userId="7701ca9aa713607d" providerId="LiveId" clId="{BF49C7F9-EEF6-4EDC-97D2-CC05D16D3611}" dt="2022-10-16T23:22:06.922" v="2553"/>
          <ac:spMkLst>
            <pc:docMk/>
            <pc:sldMk cId="1496003062" sldId="408"/>
            <ac:spMk id="2" creationId="{645646C8-7FA2-3B4D-D7A9-8583D091B473}"/>
          </ac:spMkLst>
        </pc:spChg>
        <pc:spChg chg="mod">
          <ac:chgData name="Allie Pfleger" userId="7701ca9aa713607d" providerId="LiveId" clId="{BF49C7F9-EEF6-4EDC-97D2-CC05D16D3611}" dt="2022-10-17T06:51:13.175" v="6976" actId="20577"/>
          <ac:spMkLst>
            <pc:docMk/>
            <pc:sldMk cId="1496003062" sldId="408"/>
            <ac:spMk id="3" creationId="{714E8F8E-0237-C91D-E4B9-D4BB69AFA996}"/>
          </ac:spMkLst>
        </pc:spChg>
        <pc:spChg chg="mod">
          <ac:chgData name="Allie Pfleger" userId="7701ca9aa713607d" providerId="LiveId" clId="{BF49C7F9-EEF6-4EDC-97D2-CC05D16D3611}" dt="2022-10-16T23:30:27.801" v="3033" actId="20577"/>
          <ac:spMkLst>
            <pc:docMk/>
            <pc:sldMk cId="1496003062" sldId="408"/>
            <ac:spMk id="4" creationId="{A7E38F59-40AE-9E82-BE47-A6DE994BDFBD}"/>
          </ac:spMkLst>
        </pc:spChg>
      </pc:sldChg>
      <pc:sldChg chg="modSp add del mod">
        <pc:chgData name="Allie Pfleger" userId="7701ca9aa713607d" providerId="LiveId" clId="{BF49C7F9-EEF6-4EDC-97D2-CC05D16D3611}" dt="2022-10-16T23:31:13.541" v="3041" actId="47"/>
        <pc:sldMkLst>
          <pc:docMk/>
          <pc:sldMk cId="638615927" sldId="409"/>
        </pc:sldMkLst>
        <pc:spChg chg="mod">
          <ac:chgData name="Allie Pfleger" userId="7701ca9aa713607d" providerId="LiveId" clId="{BF49C7F9-EEF6-4EDC-97D2-CC05D16D3611}" dt="2022-10-16T23:21:52.164" v="2551"/>
          <ac:spMkLst>
            <pc:docMk/>
            <pc:sldMk cId="638615927" sldId="409"/>
            <ac:spMk id="2" creationId="{645646C8-7FA2-3B4D-D7A9-8583D091B473}"/>
          </ac:spMkLst>
        </pc:spChg>
      </pc:sldChg>
      <pc:sldChg chg="del">
        <pc:chgData name="Allie Pfleger" userId="7701ca9aa713607d" providerId="LiveId" clId="{BF49C7F9-EEF6-4EDC-97D2-CC05D16D3611}" dt="2022-10-16T23:30:50.853" v="3035" actId="47"/>
        <pc:sldMkLst>
          <pc:docMk/>
          <pc:sldMk cId="207095199" sldId="411"/>
        </pc:sldMkLst>
      </pc:sldChg>
      <pc:sldChg chg="addSp delSp modSp mod">
        <pc:chgData name="Allie Pfleger" userId="7701ca9aa713607d" providerId="LiveId" clId="{BF49C7F9-EEF6-4EDC-97D2-CC05D16D3611}" dt="2022-10-20T17:16:40.869" v="8408"/>
        <pc:sldMkLst>
          <pc:docMk/>
          <pc:sldMk cId="1541903935" sldId="412"/>
        </pc:sldMkLst>
        <pc:spChg chg="mod">
          <ac:chgData name="Allie Pfleger" userId="7701ca9aa713607d" providerId="LiveId" clId="{BF49C7F9-EEF6-4EDC-97D2-CC05D16D3611}" dt="2022-10-16T23:21:36.647" v="2549"/>
          <ac:spMkLst>
            <pc:docMk/>
            <pc:sldMk cId="1541903935" sldId="412"/>
            <ac:spMk id="2" creationId="{645646C8-7FA2-3B4D-D7A9-8583D091B473}"/>
          </ac:spMkLst>
        </pc:spChg>
        <pc:spChg chg="mod">
          <ac:chgData name="Allie Pfleger" userId="7701ca9aa713607d" providerId="LiveId" clId="{BF49C7F9-EEF6-4EDC-97D2-CC05D16D3611}" dt="2022-10-20T16:11:17.713" v="8407" actId="6549"/>
          <ac:spMkLst>
            <pc:docMk/>
            <pc:sldMk cId="1541903935" sldId="412"/>
            <ac:spMk id="7" creationId="{9C2347F0-3970-F27F-C81D-1CE6A85D846C}"/>
          </ac:spMkLst>
        </pc:spChg>
        <pc:spChg chg="del mod">
          <ac:chgData name="Allie Pfleger" userId="7701ca9aa713607d" providerId="LiveId" clId="{BF49C7F9-EEF6-4EDC-97D2-CC05D16D3611}" dt="2022-10-17T02:36:31.340" v="5760" actId="478"/>
          <ac:spMkLst>
            <pc:docMk/>
            <pc:sldMk cId="1541903935" sldId="412"/>
            <ac:spMk id="8" creationId="{67582F18-9312-AACB-CA58-5DA186580DED}"/>
          </ac:spMkLst>
        </pc:spChg>
        <pc:inkChg chg="add">
          <ac:chgData name="Allie Pfleger" userId="7701ca9aa713607d" providerId="LiveId" clId="{BF49C7F9-EEF6-4EDC-97D2-CC05D16D3611}" dt="2022-10-20T17:16:40.869" v="8408"/>
          <ac:inkMkLst>
            <pc:docMk/>
            <pc:sldMk cId="1541903935" sldId="412"/>
            <ac:inkMk id="3" creationId="{369DC89F-B22F-B875-F965-0F8F219823B2}"/>
          </ac:inkMkLst>
        </pc:inkChg>
      </pc:sldChg>
      <pc:sldChg chg="addSp modSp mod modNotesTx">
        <pc:chgData name="Allie Pfleger" userId="7701ca9aa713607d" providerId="LiveId" clId="{BF49C7F9-EEF6-4EDC-97D2-CC05D16D3611}" dt="2022-10-17T06:57:51.084" v="7306" actId="20577"/>
        <pc:sldMkLst>
          <pc:docMk/>
          <pc:sldMk cId="1252551200" sldId="413"/>
        </pc:sldMkLst>
        <pc:spChg chg="mod">
          <ac:chgData name="Allie Pfleger" userId="7701ca9aa713607d" providerId="LiveId" clId="{BF49C7F9-EEF6-4EDC-97D2-CC05D16D3611}" dt="2022-10-16T23:22:02.622" v="2552"/>
          <ac:spMkLst>
            <pc:docMk/>
            <pc:sldMk cId="1252551200" sldId="413"/>
            <ac:spMk id="2" creationId="{645646C8-7FA2-3B4D-D7A9-8583D091B473}"/>
          </ac:spMkLst>
        </pc:spChg>
        <pc:spChg chg="add mod">
          <ac:chgData name="Allie Pfleger" userId="7701ca9aa713607d" providerId="LiveId" clId="{BF49C7F9-EEF6-4EDC-97D2-CC05D16D3611}" dt="2022-10-17T06:54:11.619" v="7251" actId="20577"/>
          <ac:spMkLst>
            <pc:docMk/>
            <pc:sldMk cId="1252551200" sldId="413"/>
            <ac:spMk id="3" creationId="{5F2B08F3-3D89-D7B3-17CB-FEBC1A747C9D}"/>
          </ac:spMkLst>
        </pc:spChg>
        <pc:spChg chg="mod">
          <ac:chgData name="Allie Pfleger" userId="7701ca9aa713607d" providerId="LiveId" clId="{BF49C7F9-EEF6-4EDC-97D2-CC05D16D3611}" dt="2022-10-17T06:51:39.516" v="6983" actId="14100"/>
          <ac:spMkLst>
            <pc:docMk/>
            <pc:sldMk cId="1252551200" sldId="413"/>
            <ac:spMk id="8" creationId="{67582F18-9312-AACB-CA58-5DA186580DED}"/>
          </ac:spMkLst>
        </pc:spChg>
      </pc:sldChg>
      <pc:sldChg chg="delSp modSp mod modNotesTx">
        <pc:chgData name="Allie Pfleger" userId="7701ca9aa713607d" providerId="LiveId" clId="{BF49C7F9-EEF6-4EDC-97D2-CC05D16D3611}" dt="2022-10-17T06:21:23.821" v="6548" actId="20577"/>
        <pc:sldMkLst>
          <pc:docMk/>
          <pc:sldMk cId="2964501351" sldId="414"/>
        </pc:sldMkLst>
        <pc:spChg chg="mod">
          <ac:chgData name="Allie Pfleger" userId="7701ca9aa713607d" providerId="LiveId" clId="{BF49C7F9-EEF6-4EDC-97D2-CC05D16D3611}" dt="2022-10-16T23:21:27.750" v="2548"/>
          <ac:spMkLst>
            <pc:docMk/>
            <pc:sldMk cId="2964501351" sldId="414"/>
            <ac:spMk id="2" creationId="{645646C8-7FA2-3B4D-D7A9-8583D091B473}"/>
          </ac:spMkLst>
        </pc:spChg>
        <pc:spChg chg="del">
          <ac:chgData name="Allie Pfleger" userId="7701ca9aa713607d" providerId="LiveId" clId="{BF49C7F9-EEF6-4EDC-97D2-CC05D16D3611}" dt="2022-10-17T02:46:16.929" v="5886" actId="478"/>
          <ac:spMkLst>
            <pc:docMk/>
            <pc:sldMk cId="2964501351" sldId="414"/>
            <ac:spMk id="4" creationId="{A7E38F59-40AE-9E82-BE47-A6DE994BDFBD}"/>
          </ac:spMkLst>
        </pc:spChg>
      </pc:sldChg>
      <pc:sldChg chg="modSp mod">
        <pc:chgData name="Allie Pfleger" userId="7701ca9aa713607d" providerId="LiveId" clId="{BF49C7F9-EEF6-4EDC-97D2-CC05D16D3611}" dt="2022-10-16T22:58:07.508" v="2151"/>
        <pc:sldMkLst>
          <pc:docMk/>
          <pc:sldMk cId="3692210509" sldId="415"/>
        </pc:sldMkLst>
        <pc:spChg chg="mod">
          <ac:chgData name="Allie Pfleger" userId="7701ca9aa713607d" providerId="LiveId" clId="{BF49C7F9-EEF6-4EDC-97D2-CC05D16D3611}" dt="2022-10-16T22:58:07.508" v="2151"/>
          <ac:spMkLst>
            <pc:docMk/>
            <pc:sldMk cId="3692210509" sldId="415"/>
            <ac:spMk id="2" creationId="{645646C8-7FA2-3B4D-D7A9-8583D091B473}"/>
          </ac:spMkLst>
        </pc:spChg>
      </pc:sldChg>
      <pc:sldChg chg="modSp del mod">
        <pc:chgData name="Allie Pfleger" userId="7701ca9aa713607d" providerId="LiveId" clId="{BF49C7F9-EEF6-4EDC-97D2-CC05D16D3611}" dt="2022-10-16T22:41:59.533" v="1822" actId="47"/>
        <pc:sldMkLst>
          <pc:docMk/>
          <pc:sldMk cId="27499453" sldId="416"/>
        </pc:sldMkLst>
        <pc:spChg chg="mod">
          <ac:chgData name="Allie Pfleger" userId="7701ca9aa713607d" providerId="LiveId" clId="{BF49C7F9-EEF6-4EDC-97D2-CC05D16D3611}" dt="2022-10-16T22:38:10.302" v="1664"/>
          <ac:spMkLst>
            <pc:docMk/>
            <pc:sldMk cId="27499453" sldId="416"/>
            <ac:spMk id="2" creationId="{645646C8-7FA2-3B4D-D7A9-8583D091B473}"/>
          </ac:spMkLst>
        </pc:spChg>
      </pc:sldChg>
      <pc:sldChg chg="modSp del mod">
        <pc:chgData name="Allie Pfleger" userId="7701ca9aa713607d" providerId="LiveId" clId="{BF49C7F9-EEF6-4EDC-97D2-CC05D16D3611}" dt="2022-10-17T02:43:56.980" v="5847" actId="47"/>
        <pc:sldMkLst>
          <pc:docMk/>
          <pc:sldMk cId="3019862895" sldId="418"/>
        </pc:sldMkLst>
        <pc:spChg chg="mod">
          <ac:chgData name="Allie Pfleger" userId="7701ca9aa713607d" providerId="LiveId" clId="{BF49C7F9-EEF6-4EDC-97D2-CC05D16D3611}" dt="2022-10-16T23:21:24.631" v="2547"/>
          <ac:spMkLst>
            <pc:docMk/>
            <pc:sldMk cId="3019862895" sldId="418"/>
            <ac:spMk id="2" creationId="{645646C8-7FA2-3B4D-D7A9-8583D091B473}"/>
          </ac:spMkLst>
        </pc:spChg>
        <pc:spChg chg="mod">
          <ac:chgData name="Allie Pfleger" userId="7701ca9aa713607d" providerId="LiveId" clId="{BF49C7F9-EEF6-4EDC-97D2-CC05D16D3611}" dt="2022-10-17T02:43:22.061" v="5844" actId="20577"/>
          <ac:spMkLst>
            <pc:docMk/>
            <pc:sldMk cId="3019862895" sldId="418"/>
            <ac:spMk id="5" creationId="{09B3DFC6-A391-F452-B4B6-374A10D45197}"/>
          </ac:spMkLst>
        </pc:spChg>
      </pc:sldChg>
      <pc:sldChg chg="modSp mod modNotesTx">
        <pc:chgData name="Allie Pfleger" userId="7701ca9aa713607d" providerId="LiveId" clId="{BF49C7F9-EEF6-4EDC-97D2-CC05D16D3611}" dt="2022-10-17T06:20:36.618" v="6370" actId="20577"/>
        <pc:sldMkLst>
          <pc:docMk/>
          <pc:sldMk cId="2666383083" sldId="419"/>
        </pc:sldMkLst>
        <pc:spChg chg="mod">
          <ac:chgData name="Allie Pfleger" userId="7701ca9aa713607d" providerId="LiveId" clId="{BF49C7F9-EEF6-4EDC-97D2-CC05D16D3611}" dt="2022-10-16T23:21:12.193" v="2545"/>
          <ac:spMkLst>
            <pc:docMk/>
            <pc:sldMk cId="2666383083" sldId="419"/>
            <ac:spMk id="2" creationId="{645646C8-7FA2-3B4D-D7A9-8583D091B473}"/>
          </ac:spMkLst>
        </pc:spChg>
      </pc:sldChg>
      <pc:sldChg chg="del">
        <pc:chgData name="Allie Pfleger" userId="7701ca9aa713607d" providerId="LiveId" clId="{BF49C7F9-EEF6-4EDC-97D2-CC05D16D3611}" dt="2022-10-16T22:38:15.914" v="1667" actId="47"/>
        <pc:sldMkLst>
          <pc:docMk/>
          <pc:sldMk cId="3004601340" sldId="421"/>
        </pc:sldMkLst>
      </pc:sldChg>
      <pc:sldChg chg="del">
        <pc:chgData name="Allie Pfleger" userId="7701ca9aa713607d" providerId="LiveId" clId="{BF49C7F9-EEF6-4EDC-97D2-CC05D16D3611}" dt="2022-10-16T22:38:15.107" v="1666" actId="47"/>
        <pc:sldMkLst>
          <pc:docMk/>
          <pc:sldMk cId="3620241647" sldId="422"/>
        </pc:sldMkLst>
      </pc:sldChg>
      <pc:sldChg chg="del">
        <pc:chgData name="Allie Pfleger" userId="7701ca9aa713607d" providerId="LiveId" clId="{BF49C7F9-EEF6-4EDC-97D2-CC05D16D3611}" dt="2022-10-16T22:38:14.458" v="1665" actId="47"/>
        <pc:sldMkLst>
          <pc:docMk/>
          <pc:sldMk cId="3117748243" sldId="423"/>
        </pc:sldMkLst>
      </pc:sldChg>
      <pc:sldChg chg="modSp add del mod">
        <pc:chgData name="Allie Pfleger" userId="7701ca9aa713607d" providerId="LiveId" clId="{BF49C7F9-EEF6-4EDC-97D2-CC05D16D3611}" dt="2022-10-16T23:31:14.501" v="3042" actId="47"/>
        <pc:sldMkLst>
          <pc:docMk/>
          <pc:sldMk cId="1345786613" sldId="424"/>
        </pc:sldMkLst>
        <pc:spChg chg="mod">
          <ac:chgData name="Allie Pfleger" userId="7701ca9aa713607d" providerId="LiveId" clId="{BF49C7F9-EEF6-4EDC-97D2-CC05D16D3611}" dt="2022-10-16T23:21:48.246" v="2550"/>
          <ac:spMkLst>
            <pc:docMk/>
            <pc:sldMk cId="1345786613" sldId="424"/>
            <ac:spMk id="2" creationId="{645646C8-7FA2-3B4D-D7A9-8583D091B473}"/>
          </ac:spMkLst>
        </pc:spChg>
      </pc:sldChg>
      <pc:sldChg chg="modSp del mod">
        <pc:chgData name="Allie Pfleger" userId="7701ca9aa713607d" providerId="LiveId" clId="{BF49C7F9-EEF6-4EDC-97D2-CC05D16D3611}" dt="2022-10-17T02:42:23.213" v="5827" actId="47"/>
        <pc:sldMkLst>
          <pc:docMk/>
          <pc:sldMk cId="2809870678" sldId="425"/>
        </pc:sldMkLst>
        <pc:spChg chg="mod">
          <ac:chgData name="Allie Pfleger" userId="7701ca9aa713607d" providerId="LiveId" clId="{BF49C7F9-EEF6-4EDC-97D2-CC05D16D3611}" dt="2022-10-16T23:21:17.335" v="2546"/>
          <ac:spMkLst>
            <pc:docMk/>
            <pc:sldMk cId="2809870678" sldId="425"/>
            <ac:spMk id="2" creationId="{645646C8-7FA2-3B4D-D7A9-8583D091B473}"/>
          </ac:spMkLst>
        </pc:spChg>
      </pc:sldChg>
      <pc:sldChg chg="modSp mod modNotesTx">
        <pc:chgData name="Allie Pfleger" userId="7701ca9aa713607d" providerId="LiveId" clId="{BF49C7F9-EEF6-4EDC-97D2-CC05D16D3611}" dt="2022-10-17T06:59:27.549" v="7356" actId="403"/>
        <pc:sldMkLst>
          <pc:docMk/>
          <pc:sldMk cId="57354065" sldId="426"/>
        </pc:sldMkLst>
        <pc:spChg chg="mod">
          <ac:chgData name="Allie Pfleger" userId="7701ca9aa713607d" providerId="LiveId" clId="{BF49C7F9-EEF6-4EDC-97D2-CC05D16D3611}" dt="2022-10-16T23:20:56.458" v="2542" actId="20577"/>
          <ac:spMkLst>
            <pc:docMk/>
            <pc:sldMk cId="57354065" sldId="426"/>
            <ac:spMk id="2" creationId="{645646C8-7FA2-3B4D-D7A9-8583D091B473}"/>
          </ac:spMkLst>
        </pc:spChg>
        <pc:spChg chg="mod">
          <ac:chgData name="Allie Pfleger" userId="7701ca9aa713607d" providerId="LiveId" clId="{BF49C7F9-EEF6-4EDC-97D2-CC05D16D3611}" dt="2022-10-17T06:59:27.549" v="7356" actId="403"/>
          <ac:spMkLst>
            <pc:docMk/>
            <pc:sldMk cId="57354065" sldId="426"/>
            <ac:spMk id="4" creationId="{2B6FCDD5-6ED1-E694-7C6C-326912403422}"/>
          </ac:spMkLst>
        </pc:spChg>
      </pc:sldChg>
      <pc:sldChg chg="modSp new mod ord">
        <pc:chgData name="Allie Pfleger" userId="7701ca9aa713607d" providerId="LiveId" clId="{BF49C7F9-EEF6-4EDC-97D2-CC05D16D3611}" dt="2022-10-17T06:07:40.985" v="6031" actId="20577"/>
        <pc:sldMkLst>
          <pc:docMk/>
          <pc:sldMk cId="2252287671" sldId="427"/>
        </pc:sldMkLst>
        <pc:spChg chg="mod">
          <ac:chgData name="Allie Pfleger" userId="7701ca9aa713607d" providerId="LiveId" clId="{BF49C7F9-EEF6-4EDC-97D2-CC05D16D3611}" dt="2022-10-16T20:21:34.202" v="1033" actId="20577"/>
          <ac:spMkLst>
            <pc:docMk/>
            <pc:sldMk cId="2252287671" sldId="427"/>
            <ac:spMk id="2" creationId="{859CCDEF-73A4-EF76-E291-D3630AEB61FE}"/>
          </ac:spMkLst>
        </pc:spChg>
        <pc:spChg chg="mod">
          <ac:chgData name="Allie Pfleger" userId="7701ca9aa713607d" providerId="LiveId" clId="{BF49C7F9-EEF6-4EDC-97D2-CC05D16D3611}" dt="2022-10-17T06:07:40.985" v="6031" actId="20577"/>
          <ac:spMkLst>
            <pc:docMk/>
            <pc:sldMk cId="2252287671" sldId="427"/>
            <ac:spMk id="3" creationId="{1D6C2D83-5FA4-C7F8-A7FF-F182A1504302}"/>
          </ac:spMkLst>
        </pc:spChg>
      </pc:sldChg>
      <pc:sldChg chg="addSp delSp modSp new del mod modClrScheme chgLayout">
        <pc:chgData name="Allie Pfleger" userId="7701ca9aa713607d" providerId="LiveId" clId="{BF49C7F9-EEF6-4EDC-97D2-CC05D16D3611}" dt="2022-10-16T20:14:06.286" v="648" actId="47"/>
        <pc:sldMkLst>
          <pc:docMk/>
          <pc:sldMk cId="4257375056" sldId="427"/>
        </pc:sldMkLst>
        <pc:spChg chg="del mod ord">
          <ac:chgData name="Allie Pfleger" userId="7701ca9aa713607d" providerId="LiveId" clId="{BF49C7F9-EEF6-4EDC-97D2-CC05D16D3611}" dt="2022-10-16T20:08:00.798" v="334" actId="700"/>
          <ac:spMkLst>
            <pc:docMk/>
            <pc:sldMk cId="4257375056" sldId="427"/>
            <ac:spMk id="2" creationId="{410BFD12-BD47-D8D6-DF3D-5206266B53E6}"/>
          </ac:spMkLst>
        </pc:spChg>
        <pc:spChg chg="del mod ord">
          <ac:chgData name="Allie Pfleger" userId="7701ca9aa713607d" providerId="LiveId" clId="{BF49C7F9-EEF6-4EDC-97D2-CC05D16D3611}" dt="2022-10-16T20:08:00.798" v="334" actId="700"/>
          <ac:spMkLst>
            <pc:docMk/>
            <pc:sldMk cId="4257375056" sldId="427"/>
            <ac:spMk id="3" creationId="{F4DA963E-B3EC-55C2-DA86-88634F1689FA}"/>
          </ac:spMkLst>
        </pc:spChg>
        <pc:spChg chg="add mod ord">
          <ac:chgData name="Allie Pfleger" userId="7701ca9aa713607d" providerId="LiveId" clId="{BF49C7F9-EEF6-4EDC-97D2-CC05D16D3611}" dt="2022-10-16T20:08:07.358" v="353" actId="20577"/>
          <ac:spMkLst>
            <pc:docMk/>
            <pc:sldMk cId="4257375056" sldId="427"/>
            <ac:spMk id="4" creationId="{D1397AA5-0ED1-E903-868B-2F6795572D5D}"/>
          </ac:spMkLst>
        </pc:spChg>
        <pc:spChg chg="add mod ord">
          <ac:chgData name="Allie Pfleger" userId="7701ca9aa713607d" providerId="LiveId" clId="{BF49C7F9-EEF6-4EDC-97D2-CC05D16D3611}" dt="2022-10-16T20:08:15.292" v="355"/>
          <ac:spMkLst>
            <pc:docMk/>
            <pc:sldMk cId="4257375056" sldId="427"/>
            <ac:spMk id="5" creationId="{8A1EBF78-E2FD-4993-CE2A-086546B61EAA}"/>
          </ac:spMkLst>
        </pc:spChg>
        <pc:spChg chg="add mod ord">
          <ac:chgData name="Allie Pfleger" userId="7701ca9aa713607d" providerId="LiveId" clId="{BF49C7F9-EEF6-4EDC-97D2-CC05D16D3611}" dt="2022-10-16T20:09:38.156" v="464" actId="20577"/>
          <ac:spMkLst>
            <pc:docMk/>
            <pc:sldMk cId="4257375056" sldId="427"/>
            <ac:spMk id="6" creationId="{31763AA3-0BD4-6210-B8A1-B912A66DCAF2}"/>
          </ac:spMkLst>
        </pc:spChg>
      </pc:sldChg>
      <pc:sldChg chg="addSp delSp modSp add mod modNotesTx">
        <pc:chgData name="Allie Pfleger" userId="7701ca9aa713607d" providerId="LiveId" clId="{BF49C7F9-EEF6-4EDC-97D2-CC05D16D3611}" dt="2022-10-17T01:01:20.445" v="3672" actId="313"/>
        <pc:sldMkLst>
          <pc:docMk/>
          <pc:sldMk cId="34342111" sldId="428"/>
        </pc:sldMkLst>
        <pc:spChg chg="add mod">
          <ac:chgData name="Allie Pfleger" userId="7701ca9aa713607d" providerId="LiveId" clId="{BF49C7F9-EEF6-4EDC-97D2-CC05D16D3611}" dt="2022-10-17T00:57:05.631" v="3356" actId="20577"/>
          <ac:spMkLst>
            <pc:docMk/>
            <pc:sldMk cId="34342111" sldId="428"/>
            <ac:spMk id="4" creationId="{CE6E1D37-EF7A-BDC8-CC74-909B7A7A03FD}"/>
          </ac:spMkLst>
        </pc:spChg>
        <pc:spChg chg="add mod">
          <ac:chgData name="Allie Pfleger" userId="7701ca9aa713607d" providerId="LiveId" clId="{BF49C7F9-EEF6-4EDC-97D2-CC05D16D3611}" dt="2022-10-17T00:57:16.057" v="3359" actId="20577"/>
          <ac:spMkLst>
            <pc:docMk/>
            <pc:sldMk cId="34342111" sldId="428"/>
            <ac:spMk id="5" creationId="{BEC2CE3C-2D7C-0182-3A6F-9DFDC0FF67D4}"/>
          </ac:spMkLst>
        </pc:spChg>
        <pc:spChg chg="add mod">
          <ac:chgData name="Allie Pfleger" userId="7701ca9aa713607d" providerId="LiveId" clId="{BF49C7F9-EEF6-4EDC-97D2-CC05D16D3611}" dt="2022-10-17T00:57:45.359" v="3399" actId="20577"/>
          <ac:spMkLst>
            <pc:docMk/>
            <pc:sldMk cId="34342111" sldId="428"/>
            <ac:spMk id="6" creationId="{3B3598FA-FBDB-8F17-52C3-7A16ED249D46}"/>
          </ac:spMkLst>
        </pc:spChg>
        <pc:spChg chg="add del mod">
          <ac:chgData name="Allie Pfleger" userId="7701ca9aa713607d" providerId="LiveId" clId="{BF49C7F9-EEF6-4EDC-97D2-CC05D16D3611}" dt="2022-10-16T22:42:37.084" v="1830"/>
          <ac:spMkLst>
            <pc:docMk/>
            <pc:sldMk cId="34342111" sldId="428"/>
            <ac:spMk id="7" creationId="{F69F3996-0CA6-4637-9213-D1D4669A52B7}"/>
          </ac:spMkLst>
        </pc:spChg>
        <pc:spChg chg="del">
          <ac:chgData name="Allie Pfleger" userId="7701ca9aa713607d" providerId="LiveId" clId="{BF49C7F9-EEF6-4EDC-97D2-CC05D16D3611}" dt="2022-10-16T22:42:40.014" v="1831" actId="478"/>
          <ac:spMkLst>
            <pc:docMk/>
            <pc:sldMk cId="34342111" sldId="428"/>
            <ac:spMk id="8" creationId="{36C83BD8-087A-63EA-0AF9-D1253C9873B4}"/>
          </ac:spMkLst>
        </pc:spChg>
        <pc:spChg chg="add mod">
          <ac:chgData name="Allie Pfleger" userId="7701ca9aa713607d" providerId="LiveId" clId="{BF49C7F9-EEF6-4EDC-97D2-CC05D16D3611}" dt="2022-10-17T00:57:54.145" v="3402" actId="20577"/>
          <ac:spMkLst>
            <pc:docMk/>
            <pc:sldMk cId="34342111" sldId="428"/>
            <ac:spMk id="9" creationId="{FAB445B9-D070-BDD2-E052-2EDCB97604A0}"/>
          </ac:spMkLst>
        </pc:spChg>
        <pc:spChg chg="add mod">
          <ac:chgData name="Allie Pfleger" userId="7701ca9aa713607d" providerId="LiveId" clId="{BF49C7F9-EEF6-4EDC-97D2-CC05D16D3611}" dt="2022-10-17T01:01:20.445" v="3672" actId="313"/>
          <ac:spMkLst>
            <pc:docMk/>
            <pc:sldMk cId="34342111" sldId="428"/>
            <ac:spMk id="10" creationId="{6423218C-DCC1-3542-02F4-B783EA2762E0}"/>
          </ac:spMkLst>
        </pc:spChg>
      </pc:sldChg>
      <pc:sldChg chg="delSp add mod">
        <pc:chgData name="Allie Pfleger" userId="7701ca9aa713607d" providerId="LiveId" clId="{BF49C7F9-EEF6-4EDC-97D2-CC05D16D3611}" dt="2022-10-16T22:43:14.562" v="1838" actId="478"/>
        <pc:sldMkLst>
          <pc:docMk/>
          <pc:sldMk cId="2801982659" sldId="429"/>
        </pc:sldMkLst>
        <pc:spChg chg="del">
          <ac:chgData name="Allie Pfleger" userId="7701ca9aa713607d" providerId="LiveId" clId="{BF49C7F9-EEF6-4EDC-97D2-CC05D16D3611}" dt="2022-10-16T22:43:14.562" v="1838" actId="478"/>
          <ac:spMkLst>
            <pc:docMk/>
            <pc:sldMk cId="2801982659" sldId="429"/>
            <ac:spMk id="8" creationId="{36C83BD8-087A-63EA-0AF9-D1253C9873B4}"/>
          </ac:spMkLst>
        </pc:spChg>
      </pc:sldChg>
      <pc:sldChg chg="addSp delSp modSp add mod modNotesTx">
        <pc:chgData name="Allie Pfleger" userId="7701ca9aa713607d" providerId="LiveId" clId="{BF49C7F9-EEF6-4EDC-97D2-CC05D16D3611}" dt="2022-10-17T07:14:18.532" v="8251"/>
        <pc:sldMkLst>
          <pc:docMk/>
          <pc:sldMk cId="1718940347" sldId="430"/>
        </pc:sldMkLst>
        <pc:spChg chg="mod">
          <ac:chgData name="Allie Pfleger" userId="7701ca9aa713607d" providerId="LiveId" clId="{BF49C7F9-EEF6-4EDC-97D2-CC05D16D3611}" dt="2022-10-16T23:23:47.410" v="2554" actId="20577"/>
          <ac:spMkLst>
            <pc:docMk/>
            <pc:sldMk cId="1718940347" sldId="430"/>
            <ac:spMk id="2" creationId="{645646C8-7FA2-3B4D-D7A9-8583D091B473}"/>
          </ac:spMkLst>
        </pc:spChg>
        <pc:spChg chg="mod">
          <ac:chgData name="Allie Pfleger" userId="7701ca9aa713607d" providerId="LiveId" clId="{BF49C7F9-EEF6-4EDC-97D2-CC05D16D3611}" dt="2022-10-17T07:08:30.625" v="7748" actId="207"/>
          <ac:spMkLst>
            <pc:docMk/>
            <pc:sldMk cId="1718940347" sldId="430"/>
            <ac:spMk id="3" creationId="{714E8F8E-0237-C91D-E4B9-D4BB69AFA996}"/>
          </ac:spMkLst>
        </pc:spChg>
        <pc:spChg chg="del">
          <ac:chgData name="Allie Pfleger" userId="7701ca9aa713607d" providerId="LiveId" clId="{BF49C7F9-EEF6-4EDC-97D2-CC05D16D3611}" dt="2022-10-17T01:06:11.835" v="4066" actId="478"/>
          <ac:spMkLst>
            <pc:docMk/>
            <pc:sldMk cId="1718940347" sldId="430"/>
            <ac:spMk id="4" creationId="{A7E38F59-40AE-9E82-BE47-A6DE994BDFBD}"/>
          </ac:spMkLst>
        </pc:spChg>
        <pc:spChg chg="add mod">
          <ac:chgData name="Allie Pfleger" userId="7701ca9aa713607d" providerId="LiveId" clId="{BF49C7F9-EEF6-4EDC-97D2-CC05D16D3611}" dt="2022-10-17T07:14:18.532" v="8251"/>
          <ac:spMkLst>
            <pc:docMk/>
            <pc:sldMk cId="1718940347" sldId="430"/>
            <ac:spMk id="4" creationId="{BDD9D927-E49C-F42A-25A6-BD749C6039C5}"/>
          </ac:spMkLst>
        </pc:spChg>
      </pc:sldChg>
      <pc:sldChg chg="add del">
        <pc:chgData name="Allie Pfleger" userId="7701ca9aa713607d" providerId="LiveId" clId="{BF49C7F9-EEF6-4EDC-97D2-CC05D16D3611}" dt="2022-10-16T23:20:47.996" v="2522"/>
        <pc:sldMkLst>
          <pc:docMk/>
          <pc:sldMk cId="904348314" sldId="431"/>
        </pc:sldMkLst>
      </pc:sldChg>
      <pc:sldChg chg="addSp delSp modSp add mod modNotesTx">
        <pc:chgData name="Allie Pfleger" userId="7701ca9aa713607d" providerId="LiveId" clId="{BF49C7F9-EEF6-4EDC-97D2-CC05D16D3611}" dt="2022-10-17T01:18:25.652" v="4669" actId="113"/>
        <pc:sldMkLst>
          <pc:docMk/>
          <pc:sldMk cId="3021947339" sldId="431"/>
        </pc:sldMkLst>
        <pc:spChg chg="del mod">
          <ac:chgData name="Allie Pfleger" userId="7701ca9aa713607d" providerId="LiveId" clId="{BF49C7F9-EEF6-4EDC-97D2-CC05D16D3611}" dt="2022-10-17T01:15:58.871" v="4588" actId="478"/>
          <ac:spMkLst>
            <pc:docMk/>
            <pc:sldMk cId="3021947339" sldId="431"/>
            <ac:spMk id="3" creationId="{714E8F8E-0237-C91D-E4B9-D4BB69AFA996}"/>
          </ac:spMkLst>
        </pc:spChg>
        <pc:spChg chg="add mod">
          <ac:chgData name="Allie Pfleger" userId="7701ca9aa713607d" providerId="LiveId" clId="{BF49C7F9-EEF6-4EDC-97D2-CC05D16D3611}" dt="2022-10-17T01:18:25.652" v="4669" actId="113"/>
          <ac:spMkLst>
            <pc:docMk/>
            <pc:sldMk cId="3021947339" sldId="431"/>
            <ac:spMk id="4" creationId="{A06FDB3E-A6F7-3C59-4D67-F8AC38653764}"/>
          </ac:spMkLst>
        </pc:spChg>
        <pc:spChg chg="del">
          <ac:chgData name="Allie Pfleger" userId="7701ca9aa713607d" providerId="LiveId" clId="{BF49C7F9-EEF6-4EDC-97D2-CC05D16D3611}" dt="2022-10-16T23:24:34.400" v="2563" actId="478"/>
          <ac:spMkLst>
            <pc:docMk/>
            <pc:sldMk cId="3021947339" sldId="431"/>
            <ac:spMk id="4" creationId="{A7E38F59-40AE-9E82-BE47-A6DE994BDFBD}"/>
          </ac:spMkLst>
        </pc:spChg>
        <pc:spChg chg="add del mod">
          <ac:chgData name="Allie Pfleger" userId="7701ca9aa713607d" providerId="LiveId" clId="{BF49C7F9-EEF6-4EDC-97D2-CC05D16D3611}" dt="2022-10-17T01:16:08.443" v="4589" actId="478"/>
          <ac:spMkLst>
            <pc:docMk/>
            <pc:sldMk cId="3021947339" sldId="431"/>
            <ac:spMk id="6" creationId="{2BE7AA79-448A-9E15-6641-3FA2450498DE}"/>
          </ac:spMkLst>
        </pc:spChg>
      </pc:sldChg>
      <pc:sldChg chg="add del">
        <pc:chgData name="Allie Pfleger" userId="7701ca9aa713607d" providerId="LiveId" clId="{BF49C7F9-EEF6-4EDC-97D2-CC05D16D3611}" dt="2022-10-16T23:21:02.933" v="2544"/>
        <pc:sldMkLst>
          <pc:docMk/>
          <pc:sldMk cId="3498355026" sldId="431"/>
        </pc:sldMkLst>
      </pc:sldChg>
      <pc:sldChg chg="delSp add mod">
        <pc:chgData name="Allie Pfleger" userId="7701ca9aa713607d" providerId="LiveId" clId="{BF49C7F9-EEF6-4EDC-97D2-CC05D16D3611}" dt="2022-10-17T00:59:30.848" v="3426" actId="478"/>
        <pc:sldMkLst>
          <pc:docMk/>
          <pc:sldMk cId="3085092006" sldId="432"/>
        </pc:sldMkLst>
        <pc:spChg chg="del">
          <ac:chgData name="Allie Pfleger" userId="7701ca9aa713607d" providerId="LiveId" clId="{BF49C7F9-EEF6-4EDC-97D2-CC05D16D3611}" dt="2022-10-17T00:59:30.848" v="3426" actId="478"/>
          <ac:spMkLst>
            <pc:docMk/>
            <pc:sldMk cId="3085092006" sldId="432"/>
            <ac:spMk id="10" creationId="{6423218C-DCC1-3542-02F4-B783EA2762E0}"/>
          </ac:spMkLst>
        </pc:spChg>
      </pc:sldChg>
      <pc:sldChg chg="delSp add mod">
        <pc:chgData name="Allie Pfleger" userId="7701ca9aa713607d" providerId="LiveId" clId="{BF49C7F9-EEF6-4EDC-97D2-CC05D16D3611}" dt="2022-10-17T00:59:37.863" v="3429" actId="478"/>
        <pc:sldMkLst>
          <pc:docMk/>
          <pc:sldMk cId="1965166130" sldId="433"/>
        </pc:sldMkLst>
        <pc:spChg chg="del">
          <ac:chgData name="Allie Pfleger" userId="7701ca9aa713607d" providerId="LiveId" clId="{BF49C7F9-EEF6-4EDC-97D2-CC05D16D3611}" dt="2022-10-17T00:59:35.682" v="3428" actId="478"/>
          <ac:spMkLst>
            <pc:docMk/>
            <pc:sldMk cId="1965166130" sldId="433"/>
            <ac:spMk id="9" creationId="{FAB445B9-D070-BDD2-E052-2EDCB97604A0}"/>
          </ac:spMkLst>
        </pc:spChg>
        <pc:spChg chg="del">
          <ac:chgData name="Allie Pfleger" userId="7701ca9aa713607d" providerId="LiveId" clId="{BF49C7F9-EEF6-4EDC-97D2-CC05D16D3611}" dt="2022-10-17T00:59:37.863" v="3429" actId="478"/>
          <ac:spMkLst>
            <pc:docMk/>
            <pc:sldMk cId="1965166130" sldId="433"/>
            <ac:spMk id="10" creationId="{6423218C-DCC1-3542-02F4-B783EA2762E0}"/>
          </ac:spMkLst>
        </pc:spChg>
      </pc:sldChg>
      <pc:sldChg chg="delSp add mod">
        <pc:chgData name="Allie Pfleger" userId="7701ca9aa713607d" providerId="LiveId" clId="{BF49C7F9-EEF6-4EDC-97D2-CC05D16D3611}" dt="2022-10-17T00:59:51.737" v="3433" actId="478"/>
        <pc:sldMkLst>
          <pc:docMk/>
          <pc:sldMk cId="2376371677" sldId="434"/>
        </pc:sldMkLst>
        <pc:spChg chg="del">
          <ac:chgData name="Allie Pfleger" userId="7701ca9aa713607d" providerId="LiveId" clId="{BF49C7F9-EEF6-4EDC-97D2-CC05D16D3611}" dt="2022-10-17T00:59:47.536" v="3431" actId="478"/>
          <ac:spMkLst>
            <pc:docMk/>
            <pc:sldMk cId="2376371677" sldId="434"/>
            <ac:spMk id="6" creationId="{3B3598FA-FBDB-8F17-52C3-7A16ED249D46}"/>
          </ac:spMkLst>
        </pc:spChg>
        <pc:spChg chg="del">
          <ac:chgData name="Allie Pfleger" userId="7701ca9aa713607d" providerId="LiveId" clId="{BF49C7F9-EEF6-4EDC-97D2-CC05D16D3611}" dt="2022-10-17T00:59:50.098" v="3432" actId="478"/>
          <ac:spMkLst>
            <pc:docMk/>
            <pc:sldMk cId="2376371677" sldId="434"/>
            <ac:spMk id="9" creationId="{FAB445B9-D070-BDD2-E052-2EDCB97604A0}"/>
          </ac:spMkLst>
        </pc:spChg>
        <pc:spChg chg="del">
          <ac:chgData name="Allie Pfleger" userId="7701ca9aa713607d" providerId="LiveId" clId="{BF49C7F9-EEF6-4EDC-97D2-CC05D16D3611}" dt="2022-10-17T00:59:51.737" v="3433" actId="478"/>
          <ac:spMkLst>
            <pc:docMk/>
            <pc:sldMk cId="2376371677" sldId="434"/>
            <ac:spMk id="10" creationId="{6423218C-DCC1-3542-02F4-B783EA2762E0}"/>
          </ac:spMkLst>
        </pc:spChg>
      </pc:sldChg>
      <pc:sldChg chg="delSp add mod">
        <pc:chgData name="Allie Pfleger" userId="7701ca9aa713607d" providerId="LiveId" clId="{BF49C7F9-EEF6-4EDC-97D2-CC05D16D3611}" dt="2022-10-17T01:00:00.694" v="3438" actId="478"/>
        <pc:sldMkLst>
          <pc:docMk/>
          <pc:sldMk cId="903675898" sldId="435"/>
        </pc:sldMkLst>
        <pc:spChg chg="del">
          <ac:chgData name="Allie Pfleger" userId="7701ca9aa713607d" providerId="LiveId" clId="{BF49C7F9-EEF6-4EDC-97D2-CC05D16D3611}" dt="2022-10-17T01:00:00.694" v="3438" actId="478"/>
          <ac:spMkLst>
            <pc:docMk/>
            <pc:sldMk cId="903675898" sldId="435"/>
            <ac:spMk id="5" creationId="{BEC2CE3C-2D7C-0182-3A6F-9DFDC0FF67D4}"/>
          </ac:spMkLst>
        </pc:spChg>
        <pc:spChg chg="del">
          <ac:chgData name="Allie Pfleger" userId="7701ca9aa713607d" providerId="LiveId" clId="{BF49C7F9-EEF6-4EDC-97D2-CC05D16D3611}" dt="2022-10-17T00:59:59.777" v="3437" actId="478"/>
          <ac:spMkLst>
            <pc:docMk/>
            <pc:sldMk cId="903675898" sldId="435"/>
            <ac:spMk id="6" creationId="{3B3598FA-FBDB-8F17-52C3-7A16ED249D46}"/>
          </ac:spMkLst>
        </pc:spChg>
        <pc:spChg chg="del">
          <ac:chgData name="Allie Pfleger" userId="7701ca9aa713607d" providerId="LiveId" clId="{BF49C7F9-EEF6-4EDC-97D2-CC05D16D3611}" dt="2022-10-17T00:59:58.121" v="3436" actId="478"/>
          <ac:spMkLst>
            <pc:docMk/>
            <pc:sldMk cId="903675898" sldId="435"/>
            <ac:spMk id="9" creationId="{FAB445B9-D070-BDD2-E052-2EDCB97604A0}"/>
          </ac:spMkLst>
        </pc:spChg>
        <pc:spChg chg="del">
          <ac:chgData name="Allie Pfleger" userId="7701ca9aa713607d" providerId="LiveId" clId="{BF49C7F9-EEF6-4EDC-97D2-CC05D16D3611}" dt="2022-10-17T00:59:57.184" v="3435" actId="478"/>
          <ac:spMkLst>
            <pc:docMk/>
            <pc:sldMk cId="903675898" sldId="435"/>
            <ac:spMk id="10" creationId="{6423218C-DCC1-3542-02F4-B783EA2762E0}"/>
          </ac:spMkLst>
        </pc:spChg>
      </pc:sldChg>
      <pc:sldChg chg="addSp delSp modSp add mod">
        <pc:chgData name="Allie Pfleger" userId="7701ca9aa713607d" providerId="LiveId" clId="{BF49C7F9-EEF6-4EDC-97D2-CC05D16D3611}" dt="2022-10-17T01:39:42.888" v="4805" actId="478"/>
        <pc:sldMkLst>
          <pc:docMk/>
          <pc:sldMk cId="2044828803" sldId="436"/>
        </pc:sldMkLst>
        <pc:spChg chg="del">
          <ac:chgData name="Allie Pfleger" userId="7701ca9aa713607d" providerId="LiveId" clId="{BF49C7F9-EEF6-4EDC-97D2-CC05D16D3611}" dt="2022-10-17T01:36:46.119" v="4782" actId="478"/>
          <ac:spMkLst>
            <pc:docMk/>
            <pc:sldMk cId="2044828803" sldId="436"/>
            <ac:spMk id="3" creationId="{714E8F8E-0237-C91D-E4B9-D4BB69AFA996}"/>
          </ac:spMkLst>
        </pc:spChg>
        <pc:spChg chg="mod">
          <ac:chgData name="Allie Pfleger" userId="7701ca9aa713607d" providerId="LiveId" clId="{BF49C7F9-EEF6-4EDC-97D2-CC05D16D3611}" dt="2022-10-17T01:18:11.858" v="4664" actId="113"/>
          <ac:spMkLst>
            <pc:docMk/>
            <pc:sldMk cId="2044828803" sldId="436"/>
            <ac:spMk id="4" creationId="{A06FDB3E-A6F7-3C59-4D67-F8AC38653764}"/>
          </ac:spMkLst>
        </pc:spChg>
        <pc:spChg chg="add mod">
          <ac:chgData name="Allie Pfleger" userId="7701ca9aa713607d" providerId="LiveId" clId="{BF49C7F9-EEF6-4EDC-97D2-CC05D16D3611}" dt="2022-10-17T01:39:11.615" v="4800" actId="20577"/>
          <ac:spMkLst>
            <pc:docMk/>
            <pc:sldMk cId="2044828803" sldId="436"/>
            <ac:spMk id="5" creationId="{1DBF778A-B4BE-9B99-0734-749C6243A637}"/>
          </ac:spMkLst>
        </pc:spChg>
        <pc:spChg chg="add del mod">
          <ac:chgData name="Allie Pfleger" userId="7701ca9aa713607d" providerId="LiveId" clId="{BF49C7F9-EEF6-4EDC-97D2-CC05D16D3611}" dt="2022-10-17T01:39:42.888" v="4805" actId="478"/>
          <ac:spMkLst>
            <pc:docMk/>
            <pc:sldMk cId="2044828803" sldId="436"/>
            <ac:spMk id="7" creationId="{EE673F37-8FB6-2549-D3F2-F2D8C7CC9ADB}"/>
          </ac:spMkLst>
        </pc:spChg>
      </pc:sldChg>
      <pc:sldChg chg="add del modNotesTx">
        <pc:chgData name="Allie Pfleger" userId="7701ca9aa713607d" providerId="LiveId" clId="{BF49C7F9-EEF6-4EDC-97D2-CC05D16D3611}" dt="2022-10-17T01:15:38.940" v="4585" actId="47"/>
        <pc:sldMkLst>
          <pc:docMk/>
          <pc:sldMk cId="2425150852" sldId="436"/>
        </pc:sldMkLst>
      </pc:sldChg>
      <pc:sldChg chg="addSp delSp modSp add mod modNotesTx">
        <pc:chgData name="Allie Pfleger" userId="7701ca9aa713607d" providerId="LiveId" clId="{BF49C7F9-EEF6-4EDC-97D2-CC05D16D3611}" dt="2022-10-17T01:40:08.170" v="4829" actId="20577"/>
        <pc:sldMkLst>
          <pc:docMk/>
          <pc:sldMk cId="1029672387" sldId="437"/>
        </pc:sldMkLst>
        <pc:spChg chg="del mod">
          <ac:chgData name="Allie Pfleger" userId="7701ca9aa713607d" providerId="LiveId" clId="{BF49C7F9-EEF6-4EDC-97D2-CC05D16D3611}" dt="2022-10-17T01:37:16.769" v="4788" actId="478"/>
          <ac:spMkLst>
            <pc:docMk/>
            <pc:sldMk cId="1029672387" sldId="437"/>
            <ac:spMk id="3" creationId="{714E8F8E-0237-C91D-E4B9-D4BB69AFA996}"/>
          </ac:spMkLst>
        </pc:spChg>
        <pc:spChg chg="mod">
          <ac:chgData name="Allie Pfleger" userId="7701ca9aa713607d" providerId="LiveId" clId="{BF49C7F9-EEF6-4EDC-97D2-CC05D16D3611}" dt="2022-10-17T01:19:04.042" v="4683" actId="113"/>
          <ac:spMkLst>
            <pc:docMk/>
            <pc:sldMk cId="1029672387" sldId="437"/>
            <ac:spMk id="4" creationId="{A06FDB3E-A6F7-3C59-4D67-F8AC38653764}"/>
          </ac:spMkLst>
        </pc:spChg>
        <pc:spChg chg="add mod">
          <ac:chgData name="Allie Pfleger" userId="7701ca9aa713607d" providerId="LiveId" clId="{BF49C7F9-EEF6-4EDC-97D2-CC05D16D3611}" dt="2022-10-17T01:39:24.488" v="4803" actId="20577"/>
          <ac:spMkLst>
            <pc:docMk/>
            <pc:sldMk cId="1029672387" sldId="437"/>
            <ac:spMk id="5" creationId="{3A48A57C-8DD3-1E4B-58B6-A2B68C5F72DC}"/>
          </ac:spMkLst>
        </pc:spChg>
        <pc:spChg chg="add del mod">
          <ac:chgData name="Allie Pfleger" userId="7701ca9aa713607d" providerId="LiveId" clId="{BF49C7F9-EEF6-4EDC-97D2-CC05D16D3611}" dt="2022-10-17T01:39:33.246" v="4804" actId="478"/>
          <ac:spMkLst>
            <pc:docMk/>
            <pc:sldMk cId="1029672387" sldId="437"/>
            <ac:spMk id="7" creationId="{ACCD2144-F64F-097B-19DB-4FC8002CD6CD}"/>
          </ac:spMkLst>
        </pc:spChg>
      </pc:sldChg>
      <pc:sldChg chg="addSp delSp modSp add mod modNotesTx">
        <pc:chgData name="Allie Pfleger" userId="7701ca9aa713607d" providerId="LiveId" clId="{BF49C7F9-EEF6-4EDC-97D2-CC05D16D3611}" dt="2022-10-17T01:40:00.765" v="4817" actId="20577"/>
        <pc:sldMkLst>
          <pc:docMk/>
          <pc:sldMk cId="3140954898" sldId="438"/>
        </pc:sldMkLst>
        <pc:spChg chg="del">
          <ac:chgData name="Allie Pfleger" userId="7701ca9aa713607d" providerId="LiveId" clId="{BF49C7F9-EEF6-4EDC-97D2-CC05D16D3611}" dt="2022-10-17T01:35:11.360" v="4776" actId="478"/>
          <ac:spMkLst>
            <pc:docMk/>
            <pc:sldMk cId="3140954898" sldId="438"/>
            <ac:spMk id="3" creationId="{714E8F8E-0237-C91D-E4B9-D4BB69AFA996}"/>
          </ac:spMkLst>
        </pc:spChg>
        <pc:spChg chg="add del mod">
          <ac:chgData name="Allie Pfleger" userId="7701ca9aa713607d" providerId="LiveId" clId="{BF49C7F9-EEF6-4EDC-97D2-CC05D16D3611}" dt="2022-10-17T01:35:13.465" v="4777" actId="478"/>
          <ac:spMkLst>
            <pc:docMk/>
            <pc:sldMk cId="3140954898" sldId="438"/>
            <ac:spMk id="6" creationId="{D7E9F970-0237-8970-497F-FCD1775166A7}"/>
          </ac:spMkLst>
        </pc:spChg>
      </pc:sldChg>
      <pc:sldChg chg="add del ord">
        <pc:chgData name="Allie Pfleger" userId="7701ca9aa713607d" providerId="LiveId" clId="{BF49C7F9-EEF6-4EDC-97D2-CC05D16D3611}" dt="2022-10-17T02:24:33.494" v="5241"/>
        <pc:sldMkLst>
          <pc:docMk/>
          <pc:sldMk cId="258306004" sldId="439"/>
        </pc:sldMkLst>
      </pc:sldChg>
      <pc:sldChg chg="modSp add mod modNotesTx">
        <pc:chgData name="Allie Pfleger" userId="7701ca9aa713607d" providerId="LiveId" clId="{BF49C7F9-EEF6-4EDC-97D2-CC05D16D3611}" dt="2022-10-17T06:20:25.959" v="6368" actId="20577"/>
        <pc:sldMkLst>
          <pc:docMk/>
          <pc:sldMk cId="1500546697" sldId="439"/>
        </pc:sldMkLst>
        <pc:spChg chg="mod">
          <ac:chgData name="Allie Pfleger" userId="7701ca9aa713607d" providerId="LiveId" clId="{BF49C7F9-EEF6-4EDC-97D2-CC05D16D3611}" dt="2022-10-17T06:19:50.061" v="6365" actId="2711"/>
          <ac:spMkLst>
            <pc:docMk/>
            <pc:sldMk cId="1500546697" sldId="439"/>
            <ac:spMk id="5" creationId="{09B3DFC6-A391-F452-B4B6-374A10D45197}"/>
          </ac:spMkLst>
        </pc:spChg>
      </pc:sldChg>
      <pc:sldChg chg="modSp add mod modNotesTx">
        <pc:chgData name="Allie Pfleger" userId="7701ca9aa713607d" providerId="LiveId" clId="{BF49C7F9-EEF6-4EDC-97D2-CC05D16D3611}" dt="2022-10-17T23:05:57.901" v="8395" actId="2711"/>
        <pc:sldMkLst>
          <pc:docMk/>
          <pc:sldMk cId="3975055438" sldId="440"/>
        </pc:sldMkLst>
        <pc:spChg chg="mod">
          <ac:chgData name="Allie Pfleger" userId="7701ca9aa713607d" providerId="LiveId" clId="{BF49C7F9-EEF6-4EDC-97D2-CC05D16D3611}" dt="2022-10-17T23:05:57.901" v="8395" actId="2711"/>
          <ac:spMkLst>
            <pc:docMk/>
            <pc:sldMk cId="3975055438" sldId="440"/>
            <ac:spMk id="5" creationId="{09B3DFC6-A391-F452-B4B6-374A10D45197}"/>
          </ac:spMkLst>
        </pc:spChg>
      </pc:sldChg>
      <pc:sldChg chg="addSp modSp add mod">
        <pc:chgData name="Allie Pfleger" userId="7701ca9aa713607d" providerId="LiveId" clId="{BF49C7F9-EEF6-4EDC-97D2-CC05D16D3611}" dt="2022-10-17T07:14:13.705" v="8250" actId="20577"/>
        <pc:sldMkLst>
          <pc:docMk/>
          <pc:sldMk cId="3939426187" sldId="441"/>
        </pc:sldMkLst>
        <pc:spChg chg="mod">
          <ac:chgData name="Allie Pfleger" userId="7701ca9aa713607d" providerId="LiveId" clId="{BF49C7F9-EEF6-4EDC-97D2-CC05D16D3611}" dt="2022-10-17T06:14:42.956" v="6337" actId="20577"/>
          <ac:spMkLst>
            <pc:docMk/>
            <pc:sldMk cId="3939426187" sldId="441"/>
            <ac:spMk id="3" creationId="{714E8F8E-0237-C91D-E4B9-D4BB69AFA996}"/>
          </ac:spMkLst>
        </pc:spChg>
        <pc:spChg chg="add mod">
          <ac:chgData name="Allie Pfleger" userId="7701ca9aa713607d" providerId="LiveId" clId="{BF49C7F9-EEF6-4EDC-97D2-CC05D16D3611}" dt="2022-10-17T07:14:13.705" v="8250" actId="20577"/>
          <ac:spMkLst>
            <pc:docMk/>
            <pc:sldMk cId="3939426187" sldId="441"/>
            <ac:spMk id="4" creationId="{361B0271-C6E9-46D7-33AB-AA5C12B020FC}"/>
          </ac:spMkLst>
        </pc:spChg>
      </pc:sldChg>
      <pc:sldChg chg="modSp add mod">
        <pc:chgData name="Allie Pfleger" userId="7701ca9aa713607d" providerId="LiveId" clId="{BF49C7F9-EEF6-4EDC-97D2-CC05D16D3611}" dt="2022-10-17T06:58:01.310" v="7308" actId="20577"/>
        <pc:sldMkLst>
          <pc:docMk/>
          <pc:sldMk cId="3800934377" sldId="442"/>
        </pc:sldMkLst>
        <pc:spChg chg="mod">
          <ac:chgData name="Allie Pfleger" userId="7701ca9aa713607d" providerId="LiveId" clId="{BF49C7F9-EEF6-4EDC-97D2-CC05D16D3611}" dt="2022-10-17T06:58:01.310" v="7308" actId="20577"/>
          <ac:spMkLst>
            <pc:docMk/>
            <pc:sldMk cId="3800934377" sldId="442"/>
            <ac:spMk id="3" creationId="{5F2B08F3-3D89-D7B3-17CB-FEBC1A747C9D}"/>
          </ac:spMkLst>
        </pc:spChg>
      </pc:sldChg>
      <pc:sldChg chg="modSp add mod">
        <pc:chgData name="Allie Pfleger" userId="7701ca9aa713607d" providerId="LiveId" clId="{BF49C7F9-EEF6-4EDC-97D2-CC05D16D3611}" dt="2022-10-17T06:58:08.948" v="7310" actId="20577"/>
        <pc:sldMkLst>
          <pc:docMk/>
          <pc:sldMk cId="1889566674" sldId="443"/>
        </pc:sldMkLst>
        <pc:spChg chg="mod">
          <ac:chgData name="Allie Pfleger" userId="7701ca9aa713607d" providerId="LiveId" clId="{BF49C7F9-EEF6-4EDC-97D2-CC05D16D3611}" dt="2022-10-17T06:58:08.948" v="7310" actId="20577"/>
          <ac:spMkLst>
            <pc:docMk/>
            <pc:sldMk cId="1889566674" sldId="443"/>
            <ac:spMk id="3" creationId="{5F2B08F3-3D89-D7B3-17CB-FEBC1A747C9D}"/>
          </ac:spMkLst>
        </pc:spChg>
      </pc:sldChg>
      <pc:sldChg chg="delSp add mod">
        <pc:chgData name="Allie Pfleger" userId="7701ca9aa713607d" providerId="LiveId" clId="{BF49C7F9-EEF6-4EDC-97D2-CC05D16D3611}" dt="2022-10-17T06:58:18.695" v="7312" actId="478"/>
        <pc:sldMkLst>
          <pc:docMk/>
          <pc:sldMk cId="434748634" sldId="444"/>
        </pc:sldMkLst>
        <pc:spChg chg="del">
          <ac:chgData name="Allie Pfleger" userId="7701ca9aa713607d" providerId="LiveId" clId="{BF49C7F9-EEF6-4EDC-97D2-CC05D16D3611}" dt="2022-10-17T06:58:18.695" v="7312" actId="478"/>
          <ac:spMkLst>
            <pc:docMk/>
            <pc:sldMk cId="434748634" sldId="444"/>
            <ac:spMk id="3" creationId="{5F2B08F3-3D89-D7B3-17CB-FEBC1A747C9D}"/>
          </ac:spMkLst>
        </pc:spChg>
      </pc:sldChg>
      <pc:sldChg chg="addSp delSp modSp add mod">
        <pc:chgData name="Allie Pfleger" userId="7701ca9aa713607d" providerId="LiveId" clId="{BF49C7F9-EEF6-4EDC-97D2-CC05D16D3611}" dt="2022-10-17T07:01:03.395" v="7466"/>
        <pc:sldMkLst>
          <pc:docMk/>
          <pc:sldMk cId="2289972604" sldId="445"/>
        </pc:sldMkLst>
        <pc:spChg chg="add del mod">
          <ac:chgData name="Allie Pfleger" userId="7701ca9aa713607d" providerId="LiveId" clId="{BF49C7F9-EEF6-4EDC-97D2-CC05D16D3611}" dt="2022-10-17T07:00:50.402" v="7464"/>
          <ac:spMkLst>
            <pc:docMk/>
            <pc:sldMk cId="2289972604" sldId="445"/>
            <ac:spMk id="3" creationId="{371D6D90-F868-5046-F312-A9362DFD81CD}"/>
          </ac:spMkLst>
        </pc:spChg>
        <pc:spChg chg="add del mod">
          <ac:chgData name="Allie Pfleger" userId="7701ca9aa713607d" providerId="LiveId" clId="{BF49C7F9-EEF6-4EDC-97D2-CC05D16D3611}" dt="2022-10-17T07:01:03.395" v="7466"/>
          <ac:spMkLst>
            <pc:docMk/>
            <pc:sldMk cId="2289972604" sldId="445"/>
            <ac:spMk id="4" creationId="{E195DAA3-4194-AEA3-8CF2-3FA18F25F005}"/>
          </ac:spMkLst>
        </pc:spChg>
        <pc:spChg chg="del">
          <ac:chgData name="Allie Pfleger" userId="7701ca9aa713607d" providerId="LiveId" clId="{BF49C7F9-EEF6-4EDC-97D2-CC05D16D3611}" dt="2022-10-17T07:00:34.075" v="7462" actId="478"/>
          <ac:spMkLst>
            <pc:docMk/>
            <pc:sldMk cId="2289972604" sldId="445"/>
            <ac:spMk id="7" creationId="{9C2347F0-3970-F27F-C81D-1CE6A85D846C}"/>
          </ac:spMkLst>
        </pc:spChg>
      </pc:sldChg>
      <pc:sldChg chg="addSp modSp add mod">
        <pc:chgData name="Allie Pfleger" userId="7701ca9aa713607d" providerId="LiveId" clId="{BF49C7F9-EEF6-4EDC-97D2-CC05D16D3611}" dt="2022-10-17T07:15:05.002" v="8257" actId="20577"/>
        <pc:sldMkLst>
          <pc:docMk/>
          <pc:sldMk cId="1270628806" sldId="446"/>
        </pc:sldMkLst>
        <pc:spChg chg="add mod">
          <ac:chgData name="Allie Pfleger" userId="7701ca9aa713607d" providerId="LiveId" clId="{BF49C7F9-EEF6-4EDC-97D2-CC05D16D3611}" dt="2022-10-17T07:14:58.862" v="8254"/>
          <ac:spMkLst>
            <pc:docMk/>
            <pc:sldMk cId="1270628806" sldId="446"/>
            <ac:spMk id="2" creationId="{1F4DC1B4-6863-9655-260A-507292CB8B1B}"/>
          </ac:spMkLst>
        </pc:spChg>
        <pc:spChg chg="mod">
          <ac:chgData name="Allie Pfleger" userId="7701ca9aa713607d" providerId="LiveId" clId="{BF49C7F9-EEF6-4EDC-97D2-CC05D16D3611}" dt="2022-10-17T07:15:05.002" v="8257" actId="20577"/>
          <ac:spMkLst>
            <pc:docMk/>
            <pc:sldMk cId="1270628806" sldId="446"/>
            <ac:spMk id="4" creationId="{BB5E5A0F-1A95-0A7F-3ACC-88E9676F62FE}"/>
          </ac:spMkLst>
        </pc:spChg>
      </pc:sldChg>
    </pc:docChg>
  </pc:docChgLst>
  <pc:docChgLst>
    <pc:chgData name="Allie Pfleger" userId="7701ca9aa713607d" providerId="LiveId" clId="{64623A5A-D93E-4906-A6AC-D3810FE9E535}"/>
    <pc:docChg chg="undo custSel addSld delSld modSld addSection modSection">
      <pc:chgData name="Allie Pfleger" userId="7701ca9aa713607d" providerId="LiveId" clId="{64623A5A-D93E-4906-A6AC-D3810FE9E535}" dt="2022-10-03T02:23:38.772" v="2178" actId="207"/>
      <pc:docMkLst>
        <pc:docMk/>
      </pc:docMkLst>
      <pc:sldChg chg="del">
        <pc:chgData name="Allie Pfleger" userId="7701ca9aa713607d" providerId="LiveId" clId="{64623A5A-D93E-4906-A6AC-D3810FE9E535}" dt="2022-10-03T00:22:58.962" v="1165" actId="47"/>
        <pc:sldMkLst>
          <pc:docMk/>
          <pc:sldMk cId="0" sldId="262"/>
        </pc:sldMkLst>
      </pc:sldChg>
      <pc:sldChg chg="del">
        <pc:chgData name="Allie Pfleger" userId="7701ca9aa713607d" providerId="LiveId" clId="{64623A5A-D93E-4906-A6AC-D3810FE9E535}" dt="2022-10-03T00:22:59.687" v="1166" actId="47"/>
        <pc:sldMkLst>
          <pc:docMk/>
          <pc:sldMk cId="0" sldId="263"/>
        </pc:sldMkLst>
      </pc:sldChg>
      <pc:sldChg chg="del">
        <pc:chgData name="Allie Pfleger" userId="7701ca9aa713607d" providerId="LiveId" clId="{64623A5A-D93E-4906-A6AC-D3810FE9E535}" dt="2022-10-03T00:23:00.511" v="1167" actId="47"/>
        <pc:sldMkLst>
          <pc:docMk/>
          <pc:sldMk cId="0" sldId="264"/>
        </pc:sldMkLst>
      </pc:sldChg>
      <pc:sldChg chg="del">
        <pc:chgData name="Allie Pfleger" userId="7701ca9aa713607d" providerId="LiveId" clId="{64623A5A-D93E-4906-A6AC-D3810FE9E535}" dt="2022-10-03T00:23:01.105" v="1168" actId="47"/>
        <pc:sldMkLst>
          <pc:docMk/>
          <pc:sldMk cId="0" sldId="265"/>
        </pc:sldMkLst>
      </pc:sldChg>
      <pc:sldChg chg="del">
        <pc:chgData name="Allie Pfleger" userId="7701ca9aa713607d" providerId="LiveId" clId="{64623A5A-D93E-4906-A6AC-D3810FE9E535}" dt="2022-10-03T00:23:01.666" v="1169" actId="47"/>
        <pc:sldMkLst>
          <pc:docMk/>
          <pc:sldMk cId="0" sldId="266"/>
        </pc:sldMkLst>
      </pc:sldChg>
      <pc:sldChg chg="del">
        <pc:chgData name="Allie Pfleger" userId="7701ca9aa713607d" providerId="LiveId" clId="{64623A5A-D93E-4906-A6AC-D3810FE9E535}" dt="2022-10-03T00:23:02.136" v="1170" actId="47"/>
        <pc:sldMkLst>
          <pc:docMk/>
          <pc:sldMk cId="0" sldId="267"/>
        </pc:sldMkLst>
      </pc:sldChg>
      <pc:sldChg chg="del">
        <pc:chgData name="Allie Pfleger" userId="7701ca9aa713607d" providerId="LiveId" clId="{64623A5A-D93E-4906-A6AC-D3810FE9E535}" dt="2022-10-03T00:23:02.612" v="1171" actId="47"/>
        <pc:sldMkLst>
          <pc:docMk/>
          <pc:sldMk cId="0" sldId="268"/>
        </pc:sldMkLst>
      </pc:sldChg>
      <pc:sldChg chg="del">
        <pc:chgData name="Allie Pfleger" userId="7701ca9aa713607d" providerId="LiveId" clId="{64623A5A-D93E-4906-A6AC-D3810FE9E535}" dt="2022-10-03T00:23:03.044" v="1172" actId="47"/>
        <pc:sldMkLst>
          <pc:docMk/>
          <pc:sldMk cId="0" sldId="269"/>
        </pc:sldMkLst>
      </pc:sldChg>
      <pc:sldChg chg="del">
        <pc:chgData name="Allie Pfleger" userId="7701ca9aa713607d" providerId="LiveId" clId="{64623A5A-D93E-4906-A6AC-D3810FE9E535}" dt="2022-10-03T00:23:03.563" v="1173" actId="47"/>
        <pc:sldMkLst>
          <pc:docMk/>
          <pc:sldMk cId="0" sldId="270"/>
        </pc:sldMkLst>
      </pc:sldChg>
      <pc:sldChg chg="del">
        <pc:chgData name="Allie Pfleger" userId="7701ca9aa713607d" providerId="LiveId" clId="{64623A5A-D93E-4906-A6AC-D3810FE9E535}" dt="2022-10-03T00:23:03.933" v="1174" actId="47"/>
        <pc:sldMkLst>
          <pc:docMk/>
          <pc:sldMk cId="0" sldId="271"/>
        </pc:sldMkLst>
      </pc:sldChg>
      <pc:sldChg chg="del">
        <pc:chgData name="Allie Pfleger" userId="7701ca9aa713607d" providerId="LiveId" clId="{64623A5A-D93E-4906-A6AC-D3810FE9E535}" dt="2022-10-03T00:23:04.378" v="1175" actId="47"/>
        <pc:sldMkLst>
          <pc:docMk/>
          <pc:sldMk cId="0" sldId="272"/>
        </pc:sldMkLst>
      </pc:sldChg>
      <pc:sldChg chg="del">
        <pc:chgData name="Allie Pfleger" userId="7701ca9aa713607d" providerId="LiveId" clId="{64623A5A-D93E-4906-A6AC-D3810FE9E535}" dt="2022-10-03T00:24:34.162" v="1221" actId="47"/>
        <pc:sldMkLst>
          <pc:docMk/>
          <pc:sldMk cId="0" sldId="273"/>
        </pc:sldMkLst>
      </pc:sldChg>
      <pc:sldChg chg="del">
        <pc:chgData name="Allie Pfleger" userId="7701ca9aa713607d" providerId="LiveId" clId="{64623A5A-D93E-4906-A6AC-D3810FE9E535}" dt="2022-10-03T00:27:49.147" v="1755" actId="47"/>
        <pc:sldMkLst>
          <pc:docMk/>
          <pc:sldMk cId="0" sldId="274"/>
        </pc:sldMkLst>
      </pc:sldChg>
      <pc:sldChg chg="modSp mod">
        <pc:chgData name="Allie Pfleger" userId="7701ca9aa713607d" providerId="LiveId" clId="{64623A5A-D93E-4906-A6AC-D3810FE9E535}" dt="2022-10-02T18:46:05.999" v="296" actId="20577"/>
        <pc:sldMkLst>
          <pc:docMk/>
          <pc:sldMk cId="2235408715" sldId="316"/>
        </pc:sldMkLst>
        <pc:spChg chg="mod">
          <ac:chgData name="Allie Pfleger" userId="7701ca9aa713607d" providerId="LiveId" clId="{64623A5A-D93E-4906-A6AC-D3810FE9E535}" dt="2022-10-02T18:46:05.999" v="296" actId="20577"/>
          <ac:spMkLst>
            <pc:docMk/>
            <pc:sldMk cId="2235408715" sldId="316"/>
            <ac:spMk id="3" creationId="{40357285-116C-D9E9-8114-1A4EC2B59A7E}"/>
          </ac:spMkLst>
        </pc:spChg>
      </pc:sldChg>
      <pc:sldChg chg="modSp mod">
        <pc:chgData name="Allie Pfleger" userId="7701ca9aa713607d" providerId="LiveId" clId="{64623A5A-D93E-4906-A6AC-D3810FE9E535}" dt="2022-10-03T00:15:23.700" v="919" actId="207"/>
        <pc:sldMkLst>
          <pc:docMk/>
          <pc:sldMk cId="1880349108" sldId="318"/>
        </pc:sldMkLst>
        <pc:spChg chg="mod">
          <ac:chgData name="Allie Pfleger" userId="7701ca9aa713607d" providerId="LiveId" clId="{64623A5A-D93E-4906-A6AC-D3810FE9E535}" dt="2022-10-03T00:15:23.700" v="919" actId="207"/>
          <ac:spMkLst>
            <pc:docMk/>
            <pc:sldMk cId="1880349108" sldId="318"/>
            <ac:spMk id="3" creationId="{0417D5D2-C1F7-5FA5-0368-6326B91E97AD}"/>
          </ac:spMkLst>
        </pc:spChg>
      </pc:sldChg>
      <pc:sldChg chg="modSp mod modNotes">
        <pc:chgData name="Allie Pfleger" userId="7701ca9aa713607d" providerId="LiveId" clId="{64623A5A-D93E-4906-A6AC-D3810FE9E535}" dt="2022-10-03T00:14:57.244" v="912" actId="207"/>
        <pc:sldMkLst>
          <pc:docMk/>
          <pc:sldMk cId="1692348163" sldId="320"/>
        </pc:sldMkLst>
        <pc:spChg chg="mod">
          <ac:chgData name="Allie Pfleger" userId="7701ca9aa713607d" providerId="LiveId" clId="{64623A5A-D93E-4906-A6AC-D3810FE9E535}" dt="2022-10-03T00:14:57.244" v="912" actId="207"/>
          <ac:spMkLst>
            <pc:docMk/>
            <pc:sldMk cId="1692348163" sldId="320"/>
            <ac:spMk id="3" creationId="{0417D5D2-C1F7-5FA5-0368-6326B91E97AD}"/>
          </ac:spMkLst>
        </pc:spChg>
      </pc:sldChg>
      <pc:sldChg chg="addSp delSp modSp add mod">
        <pc:chgData name="Allie Pfleger" userId="7701ca9aa713607d" providerId="LiveId" clId="{64623A5A-D93E-4906-A6AC-D3810FE9E535}" dt="2022-10-03T00:14:32.365" v="906" actId="207"/>
        <pc:sldMkLst>
          <pc:docMk/>
          <pc:sldMk cId="705529731" sldId="321"/>
        </pc:sldMkLst>
        <pc:spChg chg="mod">
          <ac:chgData name="Allie Pfleger" userId="7701ca9aa713607d" providerId="LiveId" clId="{64623A5A-D93E-4906-A6AC-D3810FE9E535}" dt="2022-10-02T23:57:12.758" v="576" actId="20577"/>
          <ac:spMkLst>
            <pc:docMk/>
            <pc:sldMk cId="705529731" sldId="321"/>
            <ac:spMk id="2" creationId="{6A491155-224A-BECE-21BE-E50EB40ED800}"/>
          </ac:spMkLst>
        </pc:spChg>
        <pc:spChg chg="add del">
          <ac:chgData name="Allie Pfleger" userId="7701ca9aa713607d" providerId="LiveId" clId="{64623A5A-D93E-4906-A6AC-D3810FE9E535}" dt="2022-10-02T23:58:00.535" v="583" actId="22"/>
          <ac:spMkLst>
            <pc:docMk/>
            <pc:sldMk cId="705529731" sldId="321"/>
            <ac:spMk id="4" creationId="{6C9D1F14-9B9A-A945-3E81-10152F12FBD1}"/>
          </ac:spMkLst>
        </pc:spChg>
        <pc:spChg chg="mod">
          <ac:chgData name="Allie Pfleger" userId="7701ca9aa713607d" providerId="LiveId" clId="{64623A5A-D93E-4906-A6AC-D3810FE9E535}" dt="2022-10-03T00:12:10.972" v="837" actId="6549"/>
          <ac:spMkLst>
            <pc:docMk/>
            <pc:sldMk cId="705529731" sldId="321"/>
            <ac:spMk id="5" creationId="{D457CB86-B894-26FD-7788-FA806722E745}"/>
          </ac:spMkLst>
        </pc:spChg>
        <pc:spChg chg="mod">
          <ac:chgData name="Allie Pfleger" userId="7701ca9aa713607d" providerId="LiveId" clId="{64623A5A-D93E-4906-A6AC-D3810FE9E535}" dt="2022-10-03T00:10:51.673" v="833" actId="1076"/>
          <ac:spMkLst>
            <pc:docMk/>
            <pc:sldMk cId="705529731" sldId="321"/>
            <ac:spMk id="6" creationId="{B6BEE2A3-9B22-D84C-2294-3FD7CAAB3FFC}"/>
          </ac:spMkLst>
        </pc:spChg>
        <pc:spChg chg="add mod">
          <ac:chgData name="Allie Pfleger" userId="7701ca9aa713607d" providerId="LiveId" clId="{64623A5A-D93E-4906-A6AC-D3810FE9E535}" dt="2022-10-03T00:12:14.295" v="838" actId="1076"/>
          <ac:spMkLst>
            <pc:docMk/>
            <pc:sldMk cId="705529731" sldId="321"/>
            <ac:spMk id="8" creationId="{BBFD8BFD-6BDF-81B9-12C3-AF81F95B96C0}"/>
          </ac:spMkLst>
        </pc:spChg>
        <pc:spChg chg="add mod">
          <ac:chgData name="Allie Pfleger" userId="7701ca9aa713607d" providerId="LiveId" clId="{64623A5A-D93E-4906-A6AC-D3810FE9E535}" dt="2022-10-03T00:14:32.365" v="906" actId="207"/>
          <ac:spMkLst>
            <pc:docMk/>
            <pc:sldMk cId="705529731" sldId="321"/>
            <ac:spMk id="10" creationId="{2F98D4F6-668A-9810-209A-2EBCD950A1BF}"/>
          </ac:spMkLst>
        </pc:spChg>
      </pc:sldChg>
      <pc:sldChg chg="delSp modSp add mod">
        <pc:chgData name="Allie Pfleger" userId="7701ca9aa713607d" providerId="LiveId" clId="{64623A5A-D93E-4906-A6AC-D3810FE9E535}" dt="2022-10-03T00:22:51.135" v="1164" actId="20577"/>
        <pc:sldMkLst>
          <pc:docMk/>
          <pc:sldMk cId="2699541241" sldId="322"/>
        </pc:sldMkLst>
        <pc:spChg chg="mod">
          <ac:chgData name="Allie Pfleger" userId="7701ca9aa713607d" providerId="LiveId" clId="{64623A5A-D93E-4906-A6AC-D3810FE9E535}" dt="2022-10-03T00:12:36.905" v="844" actId="404"/>
          <ac:spMkLst>
            <pc:docMk/>
            <pc:sldMk cId="2699541241" sldId="322"/>
            <ac:spMk id="5" creationId="{D457CB86-B894-26FD-7788-FA806722E745}"/>
          </ac:spMkLst>
        </pc:spChg>
        <pc:spChg chg="mod">
          <ac:chgData name="Allie Pfleger" userId="7701ca9aa713607d" providerId="LiveId" clId="{64623A5A-D93E-4906-A6AC-D3810FE9E535}" dt="2022-10-03T00:22:51.135" v="1164" actId="20577"/>
          <ac:spMkLst>
            <pc:docMk/>
            <pc:sldMk cId="2699541241" sldId="322"/>
            <ac:spMk id="6" creationId="{B6BEE2A3-9B22-D84C-2294-3FD7CAAB3FFC}"/>
          </ac:spMkLst>
        </pc:spChg>
        <pc:spChg chg="mod">
          <ac:chgData name="Allie Pfleger" userId="7701ca9aa713607d" providerId="LiveId" clId="{64623A5A-D93E-4906-A6AC-D3810FE9E535}" dt="2022-10-03T00:13:00.879" v="850" actId="1076"/>
          <ac:spMkLst>
            <pc:docMk/>
            <pc:sldMk cId="2699541241" sldId="322"/>
            <ac:spMk id="8" creationId="{BBFD8BFD-6BDF-81B9-12C3-AF81F95B96C0}"/>
          </ac:spMkLst>
        </pc:spChg>
        <pc:spChg chg="del">
          <ac:chgData name="Allie Pfleger" userId="7701ca9aa713607d" providerId="LiveId" clId="{64623A5A-D93E-4906-A6AC-D3810FE9E535}" dt="2022-10-03T00:12:31.924" v="842" actId="478"/>
          <ac:spMkLst>
            <pc:docMk/>
            <pc:sldMk cId="2699541241" sldId="322"/>
            <ac:spMk id="10" creationId="{2F98D4F6-668A-9810-209A-2EBCD950A1BF}"/>
          </ac:spMkLst>
        </pc:spChg>
      </pc:sldChg>
      <pc:sldChg chg="delSp modSp add del mod">
        <pc:chgData name="Allie Pfleger" userId="7701ca9aa713607d" providerId="LiveId" clId="{64623A5A-D93E-4906-A6AC-D3810FE9E535}" dt="2022-10-03T00:12:21.917" v="840" actId="47"/>
        <pc:sldMkLst>
          <pc:docMk/>
          <pc:sldMk cId="3433143616" sldId="322"/>
        </pc:sldMkLst>
        <pc:spChg chg="mod">
          <ac:chgData name="Allie Pfleger" userId="7701ca9aa713607d" providerId="LiveId" clId="{64623A5A-D93E-4906-A6AC-D3810FE9E535}" dt="2022-10-03T00:12:07.730" v="836" actId="6549"/>
          <ac:spMkLst>
            <pc:docMk/>
            <pc:sldMk cId="3433143616" sldId="322"/>
            <ac:spMk id="5" creationId="{D457CB86-B894-26FD-7788-FA806722E745}"/>
          </ac:spMkLst>
        </pc:spChg>
        <pc:spChg chg="del">
          <ac:chgData name="Allie Pfleger" userId="7701ca9aa713607d" providerId="LiveId" clId="{64623A5A-D93E-4906-A6AC-D3810FE9E535}" dt="2022-10-03T00:12:00.436" v="835" actId="478"/>
          <ac:spMkLst>
            <pc:docMk/>
            <pc:sldMk cId="3433143616" sldId="322"/>
            <ac:spMk id="10" creationId="{2F98D4F6-668A-9810-209A-2EBCD950A1BF}"/>
          </ac:spMkLst>
        </pc:spChg>
      </pc:sldChg>
      <pc:sldChg chg="modSp add">
        <pc:chgData name="Allie Pfleger" userId="7701ca9aa713607d" providerId="LiveId" clId="{64623A5A-D93E-4906-A6AC-D3810FE9E535}" dt="2022-10-03T00:23:13.768" v="1177" actId="20577"/>
        <pc:sldMkLst>
          <pc:docMk/>
          <pc:sldMk cId="2408137890" sldId="323"/>
        </pc:sldMkLst>
        <pc:spChg chg="mod">
          <ac:chgData name="Allie Pfleger" userId="7701ca9aa713607d" providerId="LiveId" clId="{64623A5A-D93E-4906-A6AC-D3810FE9E535}" dt="2022-10-03T00:23:13.768" v="1177" actId="20577"/>
          <ac:spMkLst>
            <pc:docMk/>
            <pc:sldMk cId="2408137890" sldId="323"/>
            <ac:spMk id="6" creationId="{B6BEE2A3-9B22-D84C-2294-3FD7CAAB3FFC}"/>
          </ac:spMkLst>
        </pc:spChg>
      </pc:sldChg>
      <pc:sldChg chg="modSp add">
        <pc:chgData name="Allie Pfleger" userId="7701ca9aa713607d" providerId="LiveId" clId="{64623A5A-D93E-4906-A6AC-D3810FE9E535}" dt="2022-10-03T00:23:19.779" v="1179" actId="20577"/>
        <pc:sldMkLst>
          <pc:docMk/>
          <pc:sldMk cId="3150371622" sldId="324"/>
        </pc:sldMkLst>
        <pc:spChg chg="mod">
          <ac:chgData name="Allie Pfleger" userId="7701ca9aa713607d" providerId="LiveId" clId="{64623A5A-D93E-4906-A6AC-D3810FE9E535}" dt="2022-10-03T00:23:19.779" v="1179" actId="20577"/>
          <ac:spMkLst>
            <pc:docMk/>
            <pc:sldMk cId="3150371622" sldId="324"/>
            <ac:spMk id="6" creationId="{B6BEE2A3-9B22-D84C-2294-3FD7CAAB3FFC}"/>
          </ac:spMkLst>
        </pc:spChg>
      </pc:sldChg>
      <pc:sldChg chg="modSp add">
        <pc:chgData name="Allie Pfleger" userId="7701ca9aa713607d" providerId="LiveId" clId="{64623A5A-D93E-4906-A6AC-D3810FE9E535}" dt="2022-10-03T00:23:24.861" v="1181" actId="20577"/>
        <pc:sldMkLst>
          <pc:docMk/>
          <pc:sldMk cId="3256499737" sldId="325"/>
        </pc:sldMkLst>
        <pc:spChg chg="mod">
          <ac:chgData name="Allie Pfleger" userId="7701ca9aa713607d" providerId="LiveId" clId="{64623A5A-D93E-4906-A6AC-D3810FE9E535}" dt="2022-10-03T00:23:24.861" v="1181" actId="20577"/>
          <ac:spMkLst>
            <pc:docMk/>
            <pc:sldMk cId="3256499737" sldId="325"/>
            <ac:spMk id="6" creationId="{B6BEE2A3-9B22-D84C-2294-3FD7CAAB3FFC}"/>
          </ac:spMkLst>
        </pc:spChg>
      </pc:sldChg>
      <pc:sldChg chg="modSp add">
        <pc:chgData name="Allie Pfleger" userId="7701ca9aa713607d" providerId="LiveId" clId="{64623A5A-D93E-4906-A6AC-D3810FE9E535}" dt="2022-10-03T00:23:30.208" v="1183" actId="20577"/>
        <pc:sldMkLst>
          <pc:docMk/>
          <pc:sldMk cId="2344949587" sldId="326"/>
        </pc:sldMkLst>
        <pc:spChg chg="mod">
          <ac:chgData name="Allie Pfleger" userId="7701ca9aa713607d" providerId="LiveId" clId="{64623A5A-D93E-4906-A6AC-D3810FE9E535}" dt="2022-10-03T00:23:30.208" v="1183" actId="20577"/>
          <ac:spMkLst>
            <pc:docMk/>
            <pc:sldMk cId="2344949587" sldId="326"/>
            <ac:spMk id="6" creationId="{B6BEE2A3-9B22-D84C-2294-3FD7CAAB3FFC}"/>
          </ac:spMkLst>
        </pc:spChg>
      </pc:sldChg>
      <pc:sldChg chg="modSp add">
        <pc:chgData name="Allie Pfleger" userId="7701ca9aa713607d" providerId="LiveId" clId="{64623A5A-D93E-4906-A6AC-D3810FE9E535}" dt="2022-10-03T00:23:44.544" v="1185" actId="20577"/>
        <pc:sldMkLst>
          <pc:docMk/>
          <pc:sldMk cId="247871575" sldId="327"/>
        </pc:sldMkLst>
        <pc:spChg chg="mod">
          <ac:chgData name="Allie Pfleger" userId="7701ca9aa713607d" providerId="LiveId" clId="{64623A5A-D93E-4906-A6AC-D3810FE9E535}" dt="2022-10-03T00:23:44.544" v="1185" actId="20577"/>
          <ac:spMkLst>
            <pc:docMk/>
            <pc:sldMk cId="247871575" sldId="327"/>
            <ac:spMk id="6" creationId="{B6BEE2A3-9B22-D84C-2294-3FD7CAAB3FFC}"/>
          </ac:spMkLst>
        </pc:spChg>
      </pc:sldChg>
      <pc:sldChg chg="modSp add">
        <pc:chgData name="Allie Pfleger" userId="7701ca9aa713607d" providerId="LiveId" clId="{64623A5A-D93E-4906-A6AC-D3810FE9E535}" dt="2022-10-03T00:23:49.874" v="1187" actId="20577"/>
        <pc:sldMkLst>
          <pc:docMk/>
          <pc:sldMk cId="1664910646" sldId="328"/>
        </pc:sldMkLst>
        <pc:spChg chg="mod">
          <ac:chgData name="Allie Pfleger" userId="7701ca9aa713607d" providerId="LiveId" clId="{64623A5A-D93E-4906-A6AC-D3810FE9E535}" dt="2022-10-03T00:23:49.874" v="1187" actId="20577"/>
          <ac:spMkLst>
            <pc:docMk/>
            <pc:sldMk cId="1664910646" sldId="328"/>
            <ac:spMk id="6" creationId="{B6BEE2A3-9B22-D84C-2294-3FD7CAAB3FFC}"/>
          </ac:spMkLst>
        </pc:spChg>
      </pc:sldChg>
      <pc:sldChg chg="modSp add">
        <pc:chgData name="Allie Pfleger" userId="7701ca9aa713607d" providerId="LiveId" clId="{64623A5A-D93E-4906-A6AC-D3810FE9E535}" dt="2022-10-03T00:23:55.181" v="1189" actId="20577"/>
        <pc:sldMkLst>
          <pc:docMk/>
          <pc:sldMk cId="2071991101" sldId="329"/>
        </pc:sldMkLst>
        <pc:spChg chg="mod">
          <ac:chgData name="Allie Pfleger" userId="7701ca9aa713607d" providerId="LiveId" clId="{64623A5A-D93E-4906-A6AC-D3810FE9E535}" dt="2022-10-03T00:23:55.181" v="1189" actId="20577"/>
          <ac:spMkLst>
            <pc:docMk/>
            <pc:sldMk cId="2071991101" sldId="329"/>
            <ac:spMk id="6" creationId="{B6BEE2A3-9B22-D84C-2294-3FD7CAAB3FFC}"/>
          </ac:spMkLst>
        </pc:spChg>
      </pc:sldChg>
      <pc:sldChg chg="modSp add">
        <pc:chgData name="Allie Pfleger" userId="7701ca9aa713607d" providerId="LiveId" clId="{64623A5A-D93E-4906-A6AC-D3810FE9E535}" dt="2022-10-03T00:24:01.374" v="1191" actId="20577"/>
        <pc:sldMkLst>
          <pc:docMk/>
          <pc:sldMk cId="3422864306" sldId="330"/>
        </pc:sldMkLst>
        <pc:spChg chg="mod">
          <ac:chgData name="Allie Pfleger" userId="7701ca9aa713607d" providerId="LiveId" clId="{64623A5A-D93E-4906-A6AC-D3810FE9E535}" dt="2022-10-03T00:24:01.374" v="1191" actId="20577"/>
          <ac:spMkLst>
            <pc:docMk/>
            <pc:sldMk cId="3422864306" sldId="330"/>
            <ac:spMk id="6" creationId="{B6BEE2A3-9B22-D84C-2294-3FD7CAAB3FFC}"/>
          </ac:spMkLst>
        </pc:spChg>
      </pc:sldChg>
      <pc:sldChg chg="delSp add mod">
        <pc:chgData name="Allie Pfleger" userId="7701ca9aa713607d" providerId="LiveId" clId="{64623A5A-D93E-4906-A6AC-D3810FE9E535}" dt="2022-10-03T00:24:06.379" v="1193" actId="478"/>
        <pc:sldMkLst>
          <pc:docMk/>
          <pc:sldMk cId="2998080480" sldId="331"/>
        </pc:sldMkLst>
        <pc:spChg chg="del">
          <ac:chgData name="Allie Pfleger" userId="7701ca9aa713607d" providerId="LiveId" clId="{64623A5A-D93E-4906-A6AC-D3810FE9E535}" dt="2022-10-03T00:24:06.379" v="1193" actId="478"/>
          <ac:spMkLst>
            <pc:docMk/>
            <pc:sldMk cId="2998080480" sldId="331"/>
            <ac:spMk id="6" creationId="{B6BEE2A3-9B22-D84C-2294-3FD7CAAB3FFC}"/>
          </ac:spMkLst>
        </pc:spChg>
      </pc:sldChg>
      <pc:sldChg chg="modSp add mod">
        <pc:chgData name="Allie Pfleger" userId="7701ca9aa713607d" providerId="LiveId" clId="{64623A5A-D93E-4906-A6AC-D3810FE9E535}" dt="2022-10-03T00:24:31.825" v="1220" actId="20577"/>
        <pc:sldMkLst>
          <pc:docMk/>
          <pc:sldMk cId="2712625066" sldId="332"/>
        </pc:sldMkLst>
        <pc:spChg chg="mod">
          <ac:chgData name="Allie Pfleger" userId="7701ca9aa713607d" providerId="LiveId" clId="{64623A5A-D93E-4906-A6AC-D3810FE9E535}" dt="2022-10-03T00:24:31.825" v="1220" actId="20577"/>
          <ac:spMkLst>
            <pc:docMk/>
            <pc:sldMk cId="2712625066" sldId="332"/>
            <ac:spMk id="111" creationId="{00000000-0000-0000-0000-000000000000}"/>
          </ac:spMkLst>
        </pc:spChg>
      </pc:sldChg>
      <pc:sldChg chg="addSp delSp modSp new mod modClrScheme chgLayout">
        <pc:chgData name="Allie Pfleger" userId="7701ca9aa713607d" providerId="LiveId" clId="{64623A5A-D93E-4906-A6AC-D3810FE9E535}" dt="2022-10-03T02:14:24.322" v="2094" actId="20577"/>
        <pc:sldMkLst>
          <pc:docMk/>
          <pc:sldMk cId="726763666" sldId="333"/>
        </pc:sldMkLst>
        <pc:spChg chg="del mod ord">
          <ac:chgData name="Allie Pfleger" userId="7701ca9aa713607d" providerId="LiveId" clId="{64623A5A-D93E-4906-A6AC-D3810FE9E535}" dt="2022-10-03T00:24:58.675" v="1223" actId="700"/>
          <ac:spMkLst>
            <pc:docMk/>
            <pc:sldMk cId="726763666" sldId="333"/>
            <ac:spMk id="2" creationId="{189E73A8-A773-0C8B-8419-51450B658EC2}"/>
          </ac:spMkLst>
        </pc:spChg>
        <pc:spChg chg="add mod ord">
          <ac:chgData name="Allie Pfleger" userId="7701ca9aa713607d" providerId="LiveId" clId="{64623A5A-D93E-4906-A6AC-D3810FE9E535}" dt="2022-10-03T00:25:01.673" v="1227" actId="20577"/>
          <ac:spMkLst>
            <pc:docMk/>
            <pc:sldMk cId="726763666" sldId="333"/>
            <ac:spMk id="3" creationId="{FA7C49EA-BE30-393C-6B23-092F5F8D7E2F}"/>
          </ac:spMkLst>
        </pc:spChg>
        <pc:spChg chg="add mod ord">
          <ac:chgData name="Allie Pfleger" userId="7701ca9aa713607d" providerId="LiveId" clId="{64623A5A-D93E-4906-A6AC-D3810FE9E535}" dt="2022-10-03T02:14:24.322" v="2094" actId="20577"/>
          <ac:spMkLst>
            <pc:docMk/>
            <pc:sldMk cId="726763666" sldId="333"/>
            <ac:spMk id="4" creationId="{41D0DB5E-B4D9-1D22-67B7-54EEF93594EF}"/>
          </ac:spMkLst>
        </pc:spChg>
      </pc:sldChg>
      <pc:sldChg chg="addSp delSp modSp add mod">
        <pc:chgData name="Allie Pfleger" userId="7701ca9aa713607d" providerId="LiveId" clId="{64623A5A-D93E-4906-A6AC-D3810FE9E535}" dt="2022-10-03T02:16:16.082" v="2136" actId="113"/>
        <pc:sldMkLst>
          <pc:docMk/>
          <pc:sldMk cId="2939023462" sldId="334"/>
        </pc:sldMkLst>
        <pc:spChg chg="mod">
          <ac:chgData name="Allie Pfleger" userId="7701ca9aa713607d" providerId="LiveId" clId="{64623A5A-D93E-4906-A6AC-D3810FE9E535}" dt="2022-10-03T00:27:24.743" v="1693" actId="20577"/>
          <ac:spMkLst>
            <pc:docMk/>
            <pc:sldMk cId="2939023462" sldId="334"/>
            <ac:spMk id="3" creationId="{FA7C49EA-BE30-393C-6B23-092F5F8D7E2F}"/>
          </ac:spMkLst>
        </pc:spChg>
        <pc:spChg chg="del mod">
          <ac:chgData name="Allie Pfleger" userId="7701ca9aa713607d" providerId="LiveId" clId="{64623A5A-D93E-4906-A6AC-D3810FE9E535}" dt="2022-10-03T02:14:39.760" v="2095" actId="478"/>
          <ac:spMkLst>
            <pc:docMk/>
            <pc:sldMk cId="2939023462" sldId="334"/>
            <ac:spMk id="4" creationId="{41D0DB5E-B4D9-1D22-67B7-54EEF93594EF}"/>
          </ac:spMkLst>
        </pc:spChg>
        <pc:spChg chg="add del mod">
          <ac:chgData name="Allie Pfleger" userId="7701ca9aa713607d" providerId="LiveId" clId="{64623A5A-D93E-4906-A6AC-D3810FE9E535}" dt="2022-10-03T02:16:16.082" v="2136" actId="113"/>
          <ac:spMkLst>
            <pc:docMk/>
            <pc:sldMk cId="2939023462" sldId="334"/>
            <ac:spMk id="5" creationId="{D7CC0D71-A37C-9A35-B2BB-6D066015B099}"/>
          </ac:spMkLst>
        </pc:spChg>
        <pc:spChg chg="add del mod">
          <ac:chgData name="Allie Pfleger" userId="7701ca9aa713607d" providerId="LiveId" clId="{64623A5A-D93E-4906-A6AC-D3810FE9E535}" dt="2022-10-03T02:14:42.755" v="2098"/>
          <ac:spMkLst>
            <pc:docMk/>
            <pc:sldMk cId="2939023462" sldId="334"/>
            <ac:spMk id="6" creationId="{A08CC9B5-C813-3D3E-26C1-541CF784F52E}"/>
          </ac:spMkLst>
        </pc:spChg>
        <pc:spChg chg="add del mod">
          <ac:chgData name="Allie Pfleger" userId="7701ca9aa713607d" providerId="LiveId" clId="{64623A5A-D93E-4906-A6AC-D3810FE9E535}" dt="2022-10-03T02:14:52.753" v="2100"/>
          <ac:spMkLst>
            <pc:docMk/>
            <pc:sldMk cId="2939023462" sldId="334"/>
            <ac:spMk id="7" creationId="{29C094E5-BD44-DAC1-2E2B-353CA3874CD7}"/>
          </ac:spMkLst>
        </pc:spChg>
      </pc:sldChg>
      <pc:sldChg chg="addSp delSp modSp add mod">
        <pc:chgData name="Allie Pfleger" userId="7701ca9aa713607d" providerId="LiveId" clId="{64623A5A-D93E-4906-A6AC-D3810FE9E535}" dt="2022-10-03T02:23:38.772" v="2178" actId="207"/>
        <pc:sldMkLst>
          <pc:docMk/>
          <pc:sldMk cId="4294689599" sldId="335"/>
        </pc:sldMkLst>
        <pc:spChg chg="mod">
          <ac:chgData name="Allie Pfleger" userId="7701ca9aa713607d" providerId="LiveId" clId="{64623A5A-D93E-4906-A6AC-D3810FE9E535}" dt="2022-10-03T00:28:16.410" v="1773" actId="20577"/>
          <ac:spMkLst>
            <pc:docMk/>
            <pc:sldMk cId="4294689599" sldId="335"/>
            <ac:spMk id="2" creationId="{6A491155-224A-BECE-21BE-E50EB40ED800}"/>
          </ac:spMkLst>
        </pc:spChg>
        <pc:spChg chg="add mod">
          <ac:chgData name="Allie Pfleger" userId="7701ca9aa713607d" providerId="LiveId" clId="{64623A5A-D93E-4906-A6AC-D3810FE9E535}" dt="2022-10-03T02:20:49.906" v="2165" actId="1076"/>
          <ac:spMkLst>
            <pc:docMk/>
            <pc:sldMk cId="4294689599" sldId="335"/>
            <ac:spMk id="3" creationId="{E2289A30-A21C-A553-3323-599C5755B9B7}"/>
          </ac:spMkLst>
        </pc:spChg>
        <pc:spChg chg="add mod">
          <ac:chgData name="Allie Pfleger" userId="7701ca9aa713607d" providerId="LiveId" clId="{64623A5A-D93E-4906-A6AC-D3810FE9E535}" dt="2022-10-03T02:23:38.772" v="2178" actId="207"/>
          <ac:spMkLst>
            <pc:docMk/>
            <pc:sldMk cId="4294689599" sldId="335"/>
            <ac:spMk id="4" creationId="{62888D20-8BB1-1411-6875-90D3B6D87C91}"/>
          </ac:spMkLst>
        </pc:spChg>
        <pc:spChg chg="mod">
          <ac:chgData name="Allie Pfleger" userId="7701ca9aa713607d" providerId="LiveId" clId="{64623A5A-D93E-4906-A6AC-D3810FE9E535}" dt="2022-10-03T00:32:48.369" v="1839" actId="1076"/>
          <ac:spMkLst>
            <pc:docMk/>
            <pc:sldMk cId="4294689599" sldId="335"/>
            <ac:spMk id="5" creationId="{D457CB86-B894-26FD-7788-FA806722E745}"/>
          </ac:spMkLst>
        </pc:spChg>
        <pc:spChg chg="del">
          <ac:chgData name="Allie Pfleger" userId="7701ca9aa713607d" providerId="LiveId" clId="{64623A5A-D93E-4906-A6AC-D3810FE9E535}" dt="2022-10-03T00:28:24.949" v="1774" actId="478"/>
          <ac:spMkLst>
            <pc:docMk/>
            <pc:sldMk cId="4294689599" sldId="335"/>
            <ac:spMk id="6" creationId="{B6BEE2A3-9B22-D84C-2294-3FD7CAAB3FFC}"/>
          </ac:spMkLst>
        </pc:spChg>
        <pc:spChg chg="add mod">
          <ac:chgData name="Allie Pfleger" userId="7701ca9aa713607d" providerId="LiveId" clId="{64623A5A-D93E-4906-A6AC-D3810FE9E535}" dt="2022-10-03T02:18:20.757" v="2149" actId="1076"/>
          <ac:spMkLst>
            <pc:docMk/>
            <pc:sldMk cId="4294689599" sldId="335"/>
            <ac:spMk id="7" creationId="{32F7A985-44E9-1232-E90A-4CF0F3ECF586}"/>
          </ac:spMkLst>
        </pc:spChg>
        <pc:spChg chg="del">
          <ac:chgData name="Allie Pfleger" userId="7701ca9aa713607d" providerId="LiveId" clId="{64623A5A-D93E-4906-A6AC-D3810FE9E535}" dt="2022-10-03T00:28:40.873" v="1778" actId="478"/>
          <ac:spMkLst>
            <pc:docMk/>
            <pc:sldMk cId="4294689599" sldId="335"/>
            <ac:spMk id="8" creationId="{BBFD8BFD-6BDF-81B9-12C3-AF81F95B96C0}"/>
          </ac:spMkLst>
        </pc:spChg>
        <pc:spChg chg="add mod">
          <ac:chgData name="Allie Pfleger" userId="7701ca9aa713607d" providerId="LiveId" clId="{64623A5A-D93E-4906-A6AC-D3810FE9E535}" dt="2022-10-03T00:33:39.633" v="1851" actId="1076"/>
          <ac:spMkLst>
            <pc:docMk/>
            <pc:sldMk cId="4294689599" sldId="335"/>
            <ac:spMk id="9" creationId="{D2F95A25-C5E8-4B82-6328-9930AE892918}"/>
          </ac:spMkLst>
        </pc:spChg>
        <pc:spChg chg="del">
          <ac:chgData name="Allie Pfleger" userId="7701ca9aa713607d" providerId="LiveId" clId="{64623A5A-D93E-4906-A6AC-D3810FE9E535}" dt="2022-10-03T00:28:28.793" v="1776" actId="478"/>
          <ac:spMkLst>
            <pc:docMk/>
            <pc:sldMk cId="4294689599" sldId="335"/>
            <ac:spMk id="10" creationId="{2F98D4F6-668A-9810-209A-2EBCD950A1BF}"/>
          </ac:spMkLst>
        </pc:spChg>
        <pc:spChg chg="add mod">
          <ac:chgData name="Allie Pfleger" userId="7701ca9aa713607d" providerId="LiveId" clId="{64623A5A-D93E-4906-A6AC-D3810FE9E535}" dt="2022-10-03T00:33:39.633" v="1851" actId="1076"/>
          <ac:spMkLst>
            <pc:docMk/>
            <pc:sldMk cId="4294689599" sldId="335"/>
            <ac:spMk id="11" creationId="{1A95E883-B3E5-F6E8-F969-55FD68AD784B}"/>
          </ac:spMkLst>
        </pc:spChg>
        <pc:spChg chg="add mod">
          <ac:chgData name="Allie Pfleger" userId="7701ca9aa713607d" providerId="LiveId" clId="{64623A5A-D93E-4906-A6AC-D3810FE9E535}" dt="2022-10-03T02:17:54.494" v="2148" actId="1076"/>
          <ac:spMkLst>
            <pc:docMk/>
            <pc:sldMk cId="4294689599" sldId="335"/>
            <ac:spMk id="12" creationId="{8560977E-F123-1E56-9A74-B46E80903F07}"/>
          </ac:spMkLst>
        </pc:spChg>
        <pc:spChg chg="add mod">
          <ac:chgData name="Allie Pfleger" userId="7701ca9aa713607d" providerId="LiveId" clId="{64623A5A-D93E-4906-A6AC-D3810FE9E535}" dt="2022-10-03T00:33:44.361" v="1852" actId="1076"/>
          <ac:spMkLst>
            <pc:docMk/>
            <pc:sldMk cId="4294689599" sldId="335"/>
            <ac:spMk id="13" creationId="{CB5A84B6-A61A-A604-0EDA-47ABD31868B8}"/>
          </ac:spMkLst>
        </pc:spChg>
        <pc:spChg chg="add mod">
          <ac:chgData name="Allie Pfleger" userId="7701ca9aa713607d" providerId="LiveId" clId="{64623A5A-D93E-4906-A6AC-D3810FE9E535}" dt="2022-10-03T02:20:14.018" v="2158" actId="1076"/>
          <ac:spMkLst>
            <pc:docMk/>
            <pc:sldMk cId="4294689599" sldId="335"/>
            <ac:spMk id="14" creationId="{1C72E1F8-5A86-62ED-A9AF-3EE872DBC6E4}"/>
          </ac:spMkLst>
        </pc:spChg>
        <pc:spChg chg="add mod">
          <ac:chgData name="Allie Pfleger" userId="7701ca9aa713607d" providerId="LiveId" clId="{64623A5A-D93E-4906-A6AC-D3810FE9E535}" dt="2022-10-03T02:18:23.582" v="2150" actId="1076"/>
          <ac:spMkLst>
            <pc:docMk/>
            <pc:sldMk cId="4294689599" sldId="335"/>
            <ac:spMk id="15" creationId="{F4AE2D2C-104A-7188-0AC3-D8C2A9AEEC52}"/>
          </ac:spMkLst>
        </pc:spChg>
        <pc:cxnChg chg="add del mod">
          <ac:chgData name="Allie Pfleger" userId="7701ca9aa713607d" providerId="LiveId" clId="{64623A5A-D93E-4906-A6AC-D3810FE9E535}" dt="2022-10-03T00:36:41.305" v="1855" actId="11529"/>
          <ac:cxnSpMkLst>
            <pc:docMk/>
            <pc:sldMk cId="4294689599" sldId="335"/>
            <ac:cxnSpMk id="17" creationId="{C86D0D6D-91B9-4B95-A2D6-1579E251508C}"/>
          </ac:cxnSpMkLst>
        </pc:cxnChg>
        <pc:cxnChg chg="add del mod">
          <ac:chgData name="Allie Pfleger" userId="7701ca9aa713607d" providerId="LiveId" clId="{64623A5A-D93E-4906-A6AC-D3810FE9E535}" dt="2022-10-03T00:37:05.158" v="1860" actId="11529"/>
          <ac:cxnSpMkLst>
            <pc:docMk/>
            <pc:sldMk cId="4294689599" sldId="335"/>
            <ac:cxnSpMk id="19" creationId="{34B679BC-E59D-526A-337E-381E17C480C8}"/>
          </ac:cxnSpMkLst>
        </pc:cxnChg>
        <pc:cxnChg chg="add mod">
          <ac:chgData name="Allie Pfleger" userId="7701ca9aa713607d" providerId="LiveId" clId="{64623A5A-D93E-4906-A6AC-D3810FE9E535}" dt="2022-10-03T02:21:26.107" v="2168" actId="692"/>
          <ac:cxnSpMkLst>
            <pc:docMk/>
            <pc:sldMk cId="4294689599" sldId="335"/>
            <ac:cxnSpMk id="21" creationId="{755963ED-B2EA-ACC3-0590-EDD40024A636}"/>
          </ac:cxnSpMkLst>
        </pc:cxnChg>
        <pc:cxnChg chg="add mod">
          <ac:chgData name="Allie Pfleger" userId="7701ca9aa713607d" providerId="LiveId" clId="{64623A5A-D93E-4906-A6AC-D3810FE9E535}" dt="2022-10-03T02:21:30.355" v="2169" actId="692"/>
          <ac:cxnSpMkLst>
            <pc:docMk/>
            <pc:sldMk cId="4294689599" sldId="335"/>
            <ac:cxnSpMk id="23" creationId="{B21493AB-3061-1E22-FD68-B08E53F2D031}"/>
          </ac:cxnSpMkLst>
        </pc:cxnChg>
        <pc:cxnChg chg="add mod">
          <ac:chgData name="Allie Pfleger" userId="7701ca9aa713607d" providerId="LiveId" clId="{64623A5A-D93E-4906-A6AC-D3810FE9E535}" dt="2022-10-03T02:21:33.824" v="2170" actId="692"/>
          <ac:cxnSpMkLst>
            <pc:docMk/>
            <pc:sldMk cId="4294689599" sldId="335"/>
            <ac:cxnSpMk id="25" creationId="{447937D0-BD73-AC23-1E37-2131C023A887}"/>
          </ac:cxnSpMkLst>
        </pc:cxnChg>
        <pc:cxnChg chg="add mod">
          <ac:chgData name="Allie Pfleger" userId="7701ca9aa713607d" providerId="LiveId" clId="{64623A5A-D93E-4906-A6AC-D3810FE9E535}" dt="2022-10-03T02:21:37.223" v="2171" actId="692"/>
          <ac:cxnSpMkLst>
            <pc:docMk/>
            <pc:sldMk cId="4294689599" sldId="335"/>
            <ac:cxnSpMk id="27" creationId="{362166DE-4286-7E21-A846-87702AC1D487}"/>
          </ac:cxnSpMkLst>
        </pc:cxnChg>
        <pc:cxnChg chg="add del mod">
          <ac:chgData name="Allie Pfleger" userId="7701ca9aa713607d" providerId="LiveId" clId="{64623A5A-D93E-4906-A6AC-D3810FE9E535}" dt="2022-10-03T00:38:39.757" v="1875" actId="478"/>
          <ac:cxnSpMkLst>
            <pc:docMk/>
            <pc:sldMk cId="4294689599" sldId="335"/>
            <ac:cxnSpMk id="29" creationId="{BC013905-CADE-6F2E-AEE0-37E6C9C9F376}"/>
          </ac:cxnSpMkLst>
        </pc:cxnChg>
        <pc:cxnChg chg="add mod">
          <ac:chgData name="Allie Pfleger" userId="7701ca9aa713607d" providerId="LiveId" clId="{64623A5A-D93E-4906-A6AC-D3810FE9E535}" dt="2022-10-03T02:21:42.740" v="2173" actId="692"/>
          <ac:cxnSpMkLst>
            <pc:docMk/>
            <pc:sldMk cId="4294689599" sldId="335"/>
            <ac:cxnSpMk id="31" creationId="{3EE81EEC-E8BC-73E1-BE73-586DC8B1930B}"/>
          </ac:cxnSpMkLst>
        </pc:cxnChg>
        <pc:cxnChg chg="add del mod">
          <ac:chgData name="Allie Pfleger" userId="7701ca9aa713607d" providerId="LiveId" clId="{64623A5A-D93E-4906-A6AC-D3810FE9E535}" dt="2022-10-03T00:38:41.070" v="1876" actId="478"/>
          <ac:cxnSpMkLst>
            <pc:docMk/>
            <pc:sldMk cId="4294689599" sldId="335"/>
            <ac:cxnSpMk id="33" creationId="{B13D4E8E-69AE-4B05-CAE1-3E7517E88258}"/>
          </ac:cxnSpMkLst>
        </pc:cxnChg>
        <pc:cxnChg chg="add del mod">
          <ac:chgData name="Allie Pfleger" userId="7701ca9aa713607d" providerId="LiveId" clId="{64623A5A-D93E-4906-A6AC-D3810FE9E535}" dt="2022-10-03T00:39:28.320" v="1882" actId="11529"/>
          <ac:cxnSpMkLst>
            <pc:docMk/>
            <pc:sldMk cId="4294689599" sldId="335"/>
            <ac:cxnSpMk id="36" creationId="{E9CE3038-E03B-C9D8-C97D-0F84BA37AA78}"/>
          </ac:cxnSpMkLst>
        </pc:cxnChg>
        <pc:cxnChg chg="add del mod">
          <ac:chgData name="Allie Pfleger" userId="7701ca9aa713607d" providerId="LiveId" clId="{64623A5A-D93E-4906-A6AC-D3810FE9E535}" dt="2022-10-03T00:39:51.919" v="1884" actId="11529"/>
          <ac:cxnSpMkLst>
            <pc:docMk/>
            <pc:sldMk cId="4294689599" sldId="335"/>
            <ac:cxnSpMk id="39" creationId="{2181CC37-9BC6-808F-D181-F4DAB8635C86}"/>
          </ac:cxnSpMkLst>
        </pc:cxnChg>
        <pc:cxnChg chg="add del mod">
          <ac:chgData name="Allie Pfleger" userId="7701ca9aa713607d" providerId="LiveId" clId="{64623A5A-D93E-4906-A6AC-D3810FE9E535}" dt="2022-10-03T00:40:11.200" v="1888" actId="11529"/>
          <ac:cxnSpMkLst>
            <pc:docMk/>
            <pc:sldMk cId="4294689599" sldId="335"/>
            <ac:cxnSpMk id="41" creationId="{36EE5A4A-6D8C-7396-905B-93F532C135CE}"/>
          </ac:cxnSpMkLst>
        </pc:cxnChg>
        <pc:cxnChg chg="add mod">
          <ac:chgData name="Allie Pfleger" userId="7701ca9aa713607d" providerId="LiveId" clId="{64623A5A-D93E-4906-A6AC-D3810FE9E535}" dt="2022-10-03T02:21:40.090" v="2172" actId="692"/>
          <ac:cxnSpMkLst>
            <pc:docMk/>
            <pc:sldMk cId="4294689599" sldId="335"/>
            <ac:cxnSpMk id="44" creationId="{2D9F036C-1AE1-059C-8210-F5CE93BB04AE}"/>
          </ac:cxnSpMkLst>
        </pc:cxnChg>
        <pc:cxnChg chg="add mod">
          <ac:chgData name="Allie Pfleger" userId="7701ca9aa713607d" providerId="LiveId" clId="{64623A5A-D93E-4906-A6AC-D3810FE9E535}" dt="2022-10-03T02:21:45.850" v="2174" actId="692"/>
          <ac:cxnSpMkLst>
            <pc:docMk/>
            <pc:sldMk cId="4294689599" sldId="335"/>
            <ac:cxnSpMk id="46" creationId="{CC7E24CB-3A8A-4ADE-C090-5E2727393D1B}"/>
          </ac:cxnSpMkLst>
        </pc:cxnChg>
        <pc:cxnChg chg="add mod">
          <ac:chgData name="Allie Pfleger" userId="7701ca9aa713607d" providerId="LiveId" clId="{64623A5A-D93E-4906-A6AC-D3810FE9E535}" dt="2022-10-03T02:21:48.620" v="2175" actId="692"/>
          <ac:cxnSpMkLst>
            <pc:docMk/>
            <pc:sldMk cId="4294689599" sldId="335"/>
            <ac:cxnSpMk id="48" creationId="{1383D512-321C-37BB-990A-B4FFA64ED3FA}"/>
          </ac:cxnSpMkLst>
        </pc:cxnChg>
        <pc:cxnChg chg="add mod">
          <ac:chgData name="Allie Pfleger" userId="7701ca9aa713607d" providerId="LiveId" clId="{64623A5A-D93E-4906-A6AC-D3810FE9E535}" dt="2022-10-03T02:21:52.901" v="2176" actId="692"/>
          <ac:cxnSpMkLst>
            <pc:docMk/>
            <pc:sldMk cId="4294689599" sldId="335"/>
            <ac:cxnSpMk id="50" creationId="{DED9E9BB-3B22-3762-5F30-598DE1DBC244}"/>
          </ac:cxnSpMkLst>
        </pc:cxnChg>
        <pc:cxnChg chg="add mod">
          <ac:chgData name="Allie Pfleger" userId="7701ca9aa713607d" providerId="LiveId" clId="{64623A5A-D93E-4906-A6AC-D3810FE9E535}" dt="2022-10-03T02:21:56.582" v="2177" actId="692"/>
          <ac:cxnSpMkLst>
            <pc:docMk/>
            <pc:sldMk cId="4294689599" sldId="335"/>
            <ac:cxnSpMk id="53" creationId="{1413502C-DA4E-CF50-A7A0-F984F17EE7DB}"/>
          </ac:cxnSpMkLst>
        </pc:cxnChg>
      </pc:sldChg>
    </pc:docChg>
  </pc:docChgLst>
  <pc:docChgLst>
    <pc:chgData name="Allie Pfleger" userId="7701ca9aa713607d" providerId="LiveId" clId="{35872F6E-1734-4D1D-B342-5E6D2F7C4C45}"/>
    <pc:docChg chg="custSel addSld modSld">
      <pc:chgData name="Allie Pfleger" userId="7701ca9aa713607d" providerId="LiveId" clId="{35872F6E-1734-4D1D-B342-5E6D2F7C4C45}" dt="2022-10-03T23:01:15.861" v="134" actId="1582"/>
      <pc:docMkLst>
        <pc:docMk/>
      </pc:docMkLst>
      <pc:sldChg chg="modSp mod">
        <pc:chgData name="Allie Pfleger" userId="7701ca9aa713607d" providerId="LiveId" clId="{35872F6E-1734-4D1D-B342-5E6D2F7C4C45}" dt="2022-10-03T22:49:36.843" v="18" actId="20577"/>
        <pc:sldMkLst>
          <pc:docMk/>
          <pc:sldMk cId="2084633147" sldId="314"/>
        </pc:sldMkLst>
        <pc:spChg chg="mod">
          <ac:chgData name="Allie Pfleger" userId="7701ca9aa713607d" providerId="LiveId" clId="{35872F6E-1734-4D1D-B342-5E6D2F7C4C45}" dt="2022-10-03T22:48:53.192" v="1" actId="20577"/>
          <ac:spMkLst>
            <pc:docMk/>
            <pc:sldMk cId="2084633147" sldId="314"/>
            <ac:spMk id="4" creationId="{F195F0D5-F9BB-C05C-55B2-ADFAE05F08BB}"/>
          </ac:spMkLst>
        </pc:spChg>
        <pc:spChg chg="mod">
          <ac:chgData name="Allie Pfleger" userId="7701ca9aa713607d" providerId="LiveId" clId="{35872F6E-1734-4D1D-B342-5E6D2F7C4C45}" dt="2022-10-03T22:49:36.843" v="18" actId="20577"/>
          <ac:spMkLst>
            <pc:docMk/>
            <pc:sldMk cId="2084633147" sldId="314"/>
            <ac:spMk id="5" creationId="{C419559E-BC6B-F314-EF98-FFEA019D0FD3}"/>
          </ac:spMkLst>
        </pc:spChg>
      </pc:sldChg>
      <pc:sldChg chg="modSp mod">
        <pc:chgData name="Allie Pfleger" userId="7701ca9aa713607d" providerId="LiveId" clId="{35872F6E-1734-4D1D-B342-5E6D2F7C4C45}" dt="2022-10-03T22:49:44.939" v="19" actId="20577"/>
        <pc:sldMkLst>
          <pc:docMk/>
          <pc:sldMk cId="0" sldId="315"/>
        </pc:sldMkLst>
        <pc:spChg chg="mod">
          <ac:chgData name="Allie Pfleger" userId="7701ca9aa713607d" providerId="LiveId" clId="{35872F6E-1734-4D1D-B342-5E6D2F7C4C45}" dt="2022-10-03T22:49:44.939" v="19" actId="20577"/>
          <ac:spMkLst>
            <pc:docMk/>
            <pc:sldMk cId="0" sldId="315"/>
            <ac:spMk id="111" creationId="{00000000-0000-0000-0000-000000000000}"/>
          </ac:spMkLst>
        </pc:spChg>
      </pc:sldChg>
      <pc:sldChg chg="addSp delSp modSp mod">
        <pc:chgData name="Allie Pfleger" userId="7701ca9aa713607d" providerId="LiveId" clId="{35872F6E-1734-4D1D-B342-5E6D2F7C4C45}" dt="2022-10-03T22:58:54.245" v="111" actId="14100"/>
        <pc:sldMkLst>
          <pc:docMk/>
          <pc:sldMk cId="4294689599" sldId="335"/>
        </pc:sldMkLst>
        <pc:spChg chg="del">
          <ac:chgData name="Allie Pfleger" userId="7701ca9aa713607d" providerId="LiveId" clId="{35872F6E-1734-4D1D-B342-5E6D2F7C4C45}" dt="2022-10-03T22:51:19.746" v="23" actId="478"/>
          <ac:spMkLst>
            <pc:docMk/>
            <pc:sldMk cId="4294689599" sldId="335"/>
            <ac:spMk id="3" creationId="{E2289A30-A21C-A553-3323-599C5755B9B7}"/>
          </ac:spMkLst>
        </pc:spChg>
        <pc:spChg chg="mod">
          <ac:chgData name="Allie Pfleger" userId="7701ca9aa713607d" providerId="LiveId" clId="{35872F6E-1734-4D1D-B342-5E6D2F7C4C45}" dt="2022-10-03T22:54:54.499" v="63" actId="1076"/>
          <ac:spMkLst>
            <pc:docMk/>
            <pc:sldMk cId="4294689599" sldId="335"/>
            <ac:spMk id="4" creationId="{62888D20-8BB1-1411-6875-90D3B6D87C91}"/>
          </ac:spMkLst>
        </pc:spChg>
        <pc:spChg chg="del">
          <ac:chgData name="Allie Pfleger" userId="7701ca9aa713607d" providerId="LiveId" clId="{35872F6E-1734-4D1D-B342-5E6D2F7C4C45}" dt="2022-10-03T22:51:11.509" v="20" actId="478"/>
          <ac:spMkLst>
            <pc:docMk/>
            <pc:sldMk cId="4294689599" sldId="335"/>
            <ac:spMk id="5" creationId="{D457CB86-B894-26FD-7788-FA806722E745}"/>
          </ac:spMkLst>
        </pc:spChg>
        <pc:spChg chg="del">
          <ac:chgData name="Allie Pfleger" userId="7701ca9aa713607d" providerId="LiveId" clId="{35872F6E-1734-4D1D-B342-5E6D2F7C4C45}" dt="2022-10-03T22:51:16.763" v="22" actId="478"/>
          <ac:spMkLst>
            <pc:docMk/>
            <pc:sldMk cId="4294689599" sldId="335"/>
            <ac:spMk id="6" creationId="{4B432B42-0294-5D7C-CFA9-FBFEA2542D8C}"/>
          </ac:spMkLst>
        </pc:spChg>
        <pc:spChg chg="mod">
          <ac:chgData name="Allie Pfleger" userId="7701ca9aa713607d" providerId="LiveId" clId="{35872F6E-1734-4D1D-B342-5E6D2F7C4C45}" dt="2022-10-03T22:55:26.547" v="73" actId="1076"/>
          <ac:spMkLst>
            <pc:docMk/>
            <pc:sldMk cId="4294689599" sldId="335"/>
            <ac:spMk id="7" creationId="{32F7A985-44E9-1232-E90A-4CF0F3ECF586}"/>
          </ac:spMkLst>
        </pc:spChg>
        <pc:spChg chg="mod">
          <ac:chgData name="Allie Pfleger" userId="7701ca9aa713607d" providerId="LiveId" clId="{35872F6E-1734-4D1D-B342-5E6D2F7C4C45}" dt="2022-10-03T22:55:31.662" v="75" actId="1076"/>
          <ac:spMkLst>
            <pc:docMk/>
            <pc:sldMk cId="4294689599" sldId="335"/>
            <ac:spMk id="9" creationId="{D2F95A25-C5E8-4B82-6328-9930AE892918}"/>
          </ac:spMkLst>
        </pc:spChg>
        <pc:spChg chg="add del mod">
          <ac:chgData name="Allie Pfleger" userId="7701ca9aa713607d" providerId="LiveId" clId="{35872F6E-1734-4D1D-B342-5E6D2F7C4C45}" dt="2022-10-03T22:51:13.975" v="21" actId="478"/>
          <ac:spMkLst>
            <pc:docMk/>
            <pc:sldMk cId="4294689599" sldId="335"/>
            <ac:spMk id="10" creationId="{0BA5AF5D-8E2E-FC0C-F822-DF1E922ABC25}"/>
          </ac:spMkLst>
        </pc:spChg>
        <pc:spChg chg="mod">
          <ac:chgData name="Allie Pfleger" userId="7701ca9aa713607d" providerId="LiveId" clId="{35872F6E-1734-4D1D-B342-5E6D2F7C4C45}" dt="2022-10-03T22:58:06.469" v="99" actId="1076"/>
          <ac:spMkLst>
            <pc:docMk/>
            <pc:sldMk cId="4294689599" sldId="335"/>
            <ac:spMk id="11" creationId="{1A95E883-B3E5-F6E8-F969-55FD68AD784B}"/>
          </ac:spMkLst>
        </pc:spChg>
        <pc:spChg chg="mod">
          <ac:chgData name="Allie Pfleger" userId="7701ca9aa713607d" providerId="LiveId" clId="{35872F6E-1734-4D1D-B342-5E6D2F7C4C45}" dt="2022-10-03T22:58:51.147" v="110" actId="1076"/>
          <ac:spMkLst>
            <pc:docMk/>
            <pc:sldMk cId="4294689599" sldId="335"/>
            <ac:spMk id="12" creationId="{8560977E-F123-1E56-9A74-B46E80903F07}"/>
          </ac:spMkLst>
        </pc:spChg>
        <pc:spChg chg="mod">
          <ac:chgData name="Allie Pfleger" userId="7701ca9aa713607d" providerId="LiveId" clId="{35872F6E-1734-4D1D-B342-5E6D2F7C4C45}" dt="2022-10-03T22:58:31.128" v="104" actId="1076"/>
          <ac:spMkLst>
            <pc:docMk/>
            <pc:sldMk cId="4294689599" sldId="335"/>
            <ac:spMk id="13" creationId="{CB5A84B6-A61A-A604-0EDA-47ABD31868B8}"/>
          </ac:spMkLst>
        </pc:spChg>
        <pc:spChg chg="del mod">
          <ac:chgData name="Allie Pfleger" userId="7701ca9aa713607d" providerId="LiveId" clId="{35872F6E-1734-4D1D-B342-5E6D2F7C4C45}" dt="2022-10-03T22:58:40.627" v="108" actId="478"/>
          <ac:spMkLst>
            <pc:docMk/>
            <pc:sldMk cId="4294689599" sldId="335"/>
            <ac:spMk id="14" creationId="{1C72E1F8-5A86-62ED-A9AF-3EE872DBC6E4}"/>
          </ac:spMkLst>
        </pc:spChg>
        <pc:spChg chg="del">
          <ac:chgData name="Allie Pfleger" userId="7701ca9aa713607d" providerId="LiveId" clId="{35872F6E-1734-4D1D-B342-5E6D2F7C4C45}" dt="2022-10-03T22:54:47.431" v="61" actId="478"/>
          <ac:spMkLst>
            <pc:docMk/>
            <pc:sldMk cId="4294689599" sldId="335"/>
            <ac:spMk id="15" creationId="{F4AE2D2C-104A-7188-0AC3-D8C2A9AEEC52}"/>
          </ac:spMkLst>
        </pc:spChg>
        <pc:cxnChg chg="mod">
          <ac:chgData name="Allie Pfleger" userId="7701ca9aa713607d" providerId="LiveId" clId="{35872F6E-1734-4D1D-B342-5E6D2F7C4C45}" dt="2022-10-03T22:56:29.108" v="83"/>
          <ac:cxnSpMkLst>
            <pc:docMk/>
            <pc:sldMk cId="4294689599" sldId="335"/>
            <ac:cxnSpMk id="21" creationId="{755963ED-B2EA-ACC3-0590-EDD40024A636}"/>
          </ac:cxnSpMkLst>
        </pc:cxnChg>
        <pc:cxnChg chg="mod">
          <ac:chgData name="Allie Pfleger" userId="7701ca9aa713607d" providerId="LiveId" clId="{35872F6E-1734-4D1D-B342-5E6D2F7C4C45}" dt="2022-10-03T22:56:42.378" v="85"/>
          <ac:cxnSpMkLst>
            <pc:docMk/>
            <pc:sldMk cId="4294689599" sldId="335"/>
            <ac:cxnSpMk id="23" creationId="{B21493AB-3061-1E22-FD68-B08E53F2D031}"/>
          </ac:cxnSpMkLst>
        </pc:cxnChg>
        <pc:cxnChg chg="mod">
          <ac:chgData name="Allie Pfleger" userId="7701ca9aa713607d" providerId="LiveId" clId="{35872F6E-1734-4D1D-B342-5E6D2F7C4C45}" dt="2022-10-03T22:58:06.469" v="99" actId="1076"/>
          <ac:cxnSpMkLst>
            <pc:docMk/>
            <pc:sldMk cId="4294689599" sldId="335"/>
            <ac:cxnSpMk id="25" creationId="{447937D0-BD73-AC23-1E37-2131C023A887}"/>
          </ac:cxnSpMkLst>
        </pc:cxnChg>
        <pc:cxnChg chg="mod">
          <ac:chgData name="Allie Pfleger" userId="7701ca9aa713607d" providerId="LiveId" clId="{35872F6E-1734-4D1D-B342-5E6D2F7C4C45}" dt="2022-10-03T22:58:31.128" v="104" actId="1076"/>
          <ac:cxnSpMkLst>
            <pc:docMk/>
            <pc:sldMk cId="4294689599" sldId="335"/>
            <ac:cxnSpMk id="27" creationId="{362166DE-4286-7E21-A846-87702AC1D487}"/>
          </ac:cxnSpMkLst>
        </pc:cxnChg>
        <pc:cxnChg chg="mod">
          <ac:chgData name="Allie Pfleger" userId="7701ca9aa713607d" providerId="LiveId" clId="{35872F6E-1734-4D1D-B342-5E6D2F7C4C45}" dt="2022-10-03T22:58:31.128" v="104" actId="1076"/>
          <ac:cxnSpMkLst>
            <pc:docMk/>
            <pc:sldMk cId="4294689599" sldId="335"/>
            <ac:cxnSpMk id="31" creationId="{3EE81EEC-E8BC-73E1-BE73-586DC8B1930B}"/>
          </ac:cxnSpMkLst>
        </pc:cxnChg>
        <pc:cxnChg chg="del mod">
          <ac:chgData name="Allie Pfleger" userId="7701ca9aa713607d" providerId="LiveId" clId="{35872F6E-1734-4D1D-B342-5E6D2F7C4C45}" dt="2022-10-03T22:54:50.251" v="62" actId="478"/>
          <ac:cxnSpMkLst>
            <pc:docMk/>
            <pc:sldMk cId="4294689599" sldId="335"/>
            <ac:cxnSpMk id="44" creationId="{2D9F036C-1AE1-059C-8210-F5CE93BB04AE}"/>
          </ac:cxnSpMkLst>
        </pc:cxnChg>
        <pc:cxnChg chg="mod">
          <ac:chgData name="Allie Pfleger" userId="7701ca9aa713607d" providerId="LiveId" clId="{35872F6E-1734-4D1D-B342-5E6D2F7C4C45}" dt="2022-10-03T22:58:31.128" v="104" actId="1076"/>
          <ac:cxnSpMkLst>
            <pc:docMk/>
            <pc:sldMk cId="4294689599" sldId="335"/>
            <ac:cxnSpMk id="46" creationId="{CC7E24CB-3A8A-4ADE-C090-5E2727393D1B}"/>
          </ac:cxnSpMkLst>
        </pc:cxnChg>
        <pc:cxnChg chg="del mod">
          <ac:chgData name="Allie Pfleger" userId="7701ca9aa713607d" providerId="LiveId" clId="{35872F6E-1734-4D1D-B342-5E6D2F7C4C45}" dt="2022-10-03T22:58:36.181" v="106" actId="478"/>
          <ac:cxnSpMkLst>
            <pc:docMk/>
            <pc:sldMk cId="4294689599" sldId="335"/>
            <ac:cxnSpMk id="48" creationId="{1383D512-321C-37BB-990A-B4FFA64ED3FA}"/>
          </ac:cxnSpMkLst>
        </pc:cxnChg>
        <pc:cxnChg chg="mod">
          <ac:chgData name="Allie Pfleger" userId="7701ca9aa713607d" providerId="LiveId" clId="{35872F6E-1734-4D1D-B342-5E6D2F7C4C45}" dt="2022-10-03T22:58:54.245" v="111" actId="14100"/>
          <ac:cxnSpMkLst>
            <pc:docMk/>
            <pc:sldMk cId="4294689599" sldId="335"/>
            <ac:cxnSpMk id="50" creationId="{DED9E9BB-3B22-3762-5F30-598DE1DBC244}"/>
          </ac:cxnSpMkLst>
        </pc:cxnChg>
        <pc:cxnChg chg="del mod">
          <ac:chgData name="Allie Pfleger" userId="7701ca9aa713607d" providerId="LiveId" clId="{35872F6E-1734-4D1D-B342-5E6D2F7C4C45}" dt="2022-10-03T22:52:20.599" v="35" actId="478"/>
          <ac:cxnSpMkLst>
            <pc:docMk/>
            <pc:sldMk cId="4294689599" sldId="335"/>
            <ac:cxnSpMk id="53" creationId="{1413502C-DA4E-CF50-A7A0-F984F17EE7DB}"/>
          </ac:cxnSpMkLst>
        </pc:cxnChg>
      </pc:sldChg>
      <pc:sldChg chg="modSp add mod">
        <pc:chgData name="Allie Pfleger" userId="7701ca9aa713607d" providerId="LiveId" clId="{35872F6E-1734-4D1D-B342-5E6D2F7C4C45}" dt="2022-10-03T23:01:15.861" v="134" actId="1582"/>
        <pc:sldMkLst>
          <pc:docMk/>
          <pc:sldMk cId="3826255578" sldId="381"/>
        </pc:sldMkLst>
        <pc:spChg chg="mod">
          <ac:chgData name="Allie Pfleger" userId="7701ca9aa713607d" providerId="LiveId" clId="{35872F6E-1734-4D1D-B342-5E6D2F7C4C45}" dt="2022-10-03T22:59:28.481" v="114" actId="1582"/>
          <ac:spMkLst>
            <pc:docMk/>
            <pc:sldMk cId="3826255578" sldId="381"/>
            <ac:spMk id="4" creationId="{62888D20-8BB1-1411-6875-90D3B6D87C91}"/>
          </ac:spMkLst>
        </pc:spChg>
        <pc:spChg chg="mod">
          <ac:chgData name="Allie Pfleger" userId="7701ca9aa713607d" providerId="LiveId" clId="{35872F6E-1734-4D1D-B342-5E6D2F7C4C45}" dt="2022-10-03T22:59:45.300" v="118" actId="1582"/>
          <ac:spMkLst>
            <pc:docMk/>
            <pc:sldMk cId="3826255578" sldId="381"/>
            <ac:spMk id="7" creationId="{32F7A985-44E9-1232-E90A-4CF0F3ECF586}"/>
          </ac:spMkLst>
        </pc:spChg>
        <pc:spChg chg="mod">
          <ac:chgData name="Allie Pfleger" userId="7701ca9aa713607d" providerId="LiveId" clId="{35872F6E-1734-4D1D-B342-5E6D2F7C4C45}" dt="2022-10-03T23:01:15.861" v="134" actId="1582"/>
          <ac:spMkLst>
            <pc:docMk/>
            <pc:sldMk cId="3826255578" sldId="381"/>
            <ac:spMk id="9" creationId="{D2F95A25-C5E8-4B82-6328-9930AE892918}"/>
          </ac:spMkLst>
        </pc:spChg>
        <pc:spChg chg="mod">
          <ac:chgData name="Allie Pfleger" userId="7701ca9aa713607d" providerId="LiveId" clId="{35872F6E-1734-4D1D-B342-5E6D2F7C4C45}" dt="2022-10-03T23:00:09.051" v="122" actId="1582"/>
          <ac:spMkLst>
            <pc:docMk/>
            <pc:sldMk cId="3826255578" sldId="381"/>
            <ac:spMk id="11" creationId="{1A95E883-B3E5-F6E8-F969-55FD68AD784B}"/>
          </ac:spMkLst>
        </pc:spChg>
        <pc:spChg chg="mod">
          <ac:chgData name="Allie Pfleger" userId="7701ca9aa713607d" providerId="LiveId" clId="{35872F6E-1734-4D1D-B342-5E6D2F7C4C45}" dt="2022-10-03T23:00:25.181" v="126" actId="1582"/>
          <ac:spMkLst>
            <pc:docMk/>
            <pc:sldMk cId="3826255578" sldId="381"/>
            <ac:spMk id="12" creationId="{8560977E-F123-1E56-9A74-B46E80903F07}"/>
          </ac:spMkLst>
        </pc:spChg>
        <pc:spChg chg="mod">
          <ac:chgData name="Allie Pfleger" userId="7701ca9aa713607d" providerId="LiveId" clId="{35872F6E-1734-4D1D-B342-5E6D2F7C4C45}" dt="2022-10-03T23:00:50.084" v="128" actId="1582"/>
          <ac:spMkLst>
            <pc:docMk/>
            <pc:sldMk cId="3826255578" sldId="381"/>
            <ac:spMk id="13" creationId="{CB5A84B6-A61A-A604-0EDA-47ABD31868B8}"/>
          </ac:spMkLst>
        </pc:spChg>
        <pc:cxnChg chg="mod">
          <ac:chgData name="Allie Pfleger" userId="7701ca9aa713607d" providerId="LiveId" clId="{35872F6E-1734-4D1D-B342-5E6D2F7C4C45}" dt="2022-10-03T22:59:37.632" v="116" actId="1582"/>
          <ac:cxnSpMkLst>
            <pc:docMk/>
            <pc:sldMk cId="3826255578" sldId="381"/>
            <ac:cxnSpMk id="21" creationId="{755963ED-B2EA-ACC3-0590-EDD40024A636}"/>
          </ac:cxnSpMkLst>
        </pc:cxnChg>
        <pc:cxnChg chg="mod">
          <ac:chgData name="Allie Pfleger" userId="7701ca9aa713607d" providerId="LiveId" clId="{35872F6E-1734-4D1D-B342-5E6D2F7C4C45}" dt="2022-10-03T22:59:57.940" v="120" actId="1582"/>
          <ac:cxnSpMkLst>
            <pc:docMk/>
            <pc:sldMk cId="3826255578" sldId="381"/>
            <ac:cxnSpMk id="25" creationId="{447937D0-BD73-AC23-1E37-2131C023A887}"/>
          </ac:cxnSpMkLst>
        </pc:cxnChg>
        <pc:cxnChg chg="mod">
          <ac:chgData name="Allie Pfleger" userId="7701ca9aa713607d" providerId="LiveId" clId="{35872F6E-1734-4D1D-B342-5E6D2F7C4C45}" dt="2022-10-03T23:01:09.166" v="132" actId="1582"/>
          <ac:cxnSpMkLst>
            <pc:docMk/>
            <pc:sldMk cId="3826255578" sldId="381"/>
            <ac:cxnSpMk id="31" creationId="{3EE81EEC-E8BC-73E1-BE73-586DC8B1930B}"/>
          </ac:cxnSpMkLst>
        </pc:cxnChg>
        <pc:cxnChg chg="mod">
          <ac:chgData name="Allie Pfleger" userId="7701ca9aa713607d" providerId="LiveId" clId="{35872F6E-1734-4D1D-B342-5E6D2F7C4C45}" dt="2022-10-03T23:01:01.031" v="130" actId="208"/>
          <ac:cxnSpMkLst>
            <pc:docMk/>
            <pc:sldMk cId="3826255578" sldId="381"/>
            <ac:cxnSpMk id="46" creationId="{CC7E24CB-3A8A-4ADE-C090-5E2727393D1B}"/>
          </ac:cxnSpMkLst>
        </pc:cxnChg>
        <pc:cxnChg chg="mod">
          <ac:chgData name="Allie Pfleger" userId="7701ca9aa713607d" providerId="LiveId" clId="{35872F6E-1734-4D1D-B342-5E6D2F7C4C45}" dt="2022-10-03T23:00:17.675" v="124" actId="1582"/>
          <ac:cxnSpMkLst>
            <pc:docMk/>
            <pc:sldMk cId="3826255578" sldId="381"/>
            <ac:cxnSpMk id="50" creationId="{DED9E9BB-3B22-3762-5F30-598DE1DBC244}"/>
          </ac:cxnSpMkLst>
        </pc:cxnChg>
      </pc:sldChg>
    </pc:docChg>
  </pc:docChgLst>
  <pc:docChgLst>
    <pc:chgData name="Allie Pfleger" userId="7701ca9aa713607d" providerId="LiveId" clId="{EF687F6D-7DB6-4989-9E71-EA9C3135B2F1}"/>
    <pc:docChg chg="undo custSel delSld modSld modSection">
      <pc:chgData name="Allie Pfleger" userId="7701ca9aa713607d" providerId="LiveId" clId="{EF687F6D-7DB6-4989-9E71-EA9C3135B2F1}" dt="2022-10-27T04:24:26.510" v="195"/>
      <pc:docMkLst>
        <pc:docMk/>
      </pc:docMkLst>
      <pc:sldChg chg="del">
        <pc:chgData name="Allie Pfleger" userId="7701ca9aa713607d" providerId="LiveId" clId="{EF687F6D-7DB6-4989-9E71-EA9C3135B2F1}" dt="2022-10-27T04:16:21.775" v="38" actId="47"/>
        <pc:sldMkLst>
          <pc:docMk/>
          <pc:sldMk cId="390985512" sldId="449"/>
        </pc:sldMkLst>
      </pc:sldChg>
      <pc:sldChg chg="modSp">
        <pc:chgData name="Allie Pfleger" userId="7701ca9aa713607d" providerId="LiveId" clId="{EF687F6D-7DB6-4989-9E71-EA9C3135B2F1}" dt="2022-10-27T04:15:23.128" v="36" actId="20577"/>
        <pc:sldMkLst>
          <pc:docMk/>
          <pc:sldMk cId="3381201507" sldId="451"/>
        </pc:sldMkLst>
        <pc:spChg chg="mod">
          <ac:chgData name="Allie Pfleger" userId="7701ca9aa713607d" providerId="LiveId" clId="{EF687F6D-7DB6-4989-9E71-EA9C3135B2F1}" dt="2022-10-27T04:15:23.128" v="36" actId="20577"/>
          <ac:spMkLst>
            <pc:docMk/>
            <pc:sldMk cId="3381201507" sldId="451"/>
            <ac:spMk id="4" creationId="{4C573422-7545-1DED-E95E-87D8BA489FFC}"/>
          </ac:spMkLst>
        </pc:spChg>
      </pc:sldChg>
      <pc:sldChg chg="modSp mod">
        <pc:chgData name="Allie Pfleger" userId="7701ca9aa713607d" providerId="LiveId" clId="{EF687F6D-7DB6-4989-9E71-EA9C3135B2F1}" dt="2022-10-27T04:24:26.510" v="195"/>
        <pc:sldMkLst>
          <pc:docMk/>
          <pc:sldMk cId="1541406077" sldId="471"/>
        </pc:sldMkLst>
        <pc:spChg chg="mod">
          <ac:chgData name="Allie Pfleger" userId="7701ca9aa713607d" providerId="LiveId" clId="{EF687F6D-7DB6-4989-9E71-EA9C3135B2F1}" dt="2022-10-27T04:17:46.555" v="74" actId="1076"/>
          <ac:spMkLst>
            <pc:docMk/>
            <pc:sldMk cId="1541406077" sldId="471"/>
            <ac:spMk id="3" creationId="{714E8F8E-0237-C91D-E4B9-D4BB69AFA996}"/>
          </ac:spMkLst>
        </pc:spChg>
        <pc:spChg chg="mod">
          <ac:chgData name="Allie Pfleger" userId="7701ca9aa713607d" providerId="LiveId" clId="{EF687F6D-7DB6-4989-9E71-EA9C3135B2F1}" dt="2022-10-27T04:24:26.510" v="195"/>
          <ac:spMkLst>
            <pc:docMk/>
            <pc:sldMk cId="1541406077" sldId="471"/>
            <ac:spMk id="4" creationId="{BA9AB7F2-C785-4940-EACA-D31A676FA986}"/>
          </ac:spMkLst>
        </pc:spChg>
      </pc:sldChg>
      <pc:sldChg chg="delSp mod">
        <pc:chgData name="Allie Pfleger" userId="7701ca9aa713607d" providerId="LiveId" clId="{EF687F6D-7DB6-4989-9E71-EA9C3135B2F1}" dt="2022-10-27T04:15:48.456" v="37" actId="478"/>
        <pc:sldMkLst>
          <pc:docMk/>
          <pc:sldMk cId="3405718460" sldId="472"/>
        </pc:sldMkLst>
        <pc:spChg chg="del">
          <ac:chgData name="Allie Pfleger" userId="7701ca9aa713607d" providerId="LiveId" clId="{EF687F6D-7DB6-4989-9E71-EA9C3135B2F1}" dt="2022-10-27T04:15:48.456" v="37" actId="478"/>
          <ac:spMkLst>
            <pc:docMk/>
            <pc:sldMk cId="3405718460" sldId="472"/>
            <ac:spMk id="4" creationId="{46EF7A2B-A259-63B4-3178-6C5CBBDC226C}"/>
          </ac:spMkLst>
        </pc:spChg>
      </pc:sldChg>
    </pc:docChg>
  </pc:docChgLst>
  <pc:docChgLst>
    <pc:chgData name="Allie Pfleger" userId="7701ca9aa713607d" providerId="LiveId" clId="{DB1A4352-6B54-4DAE-BD5A-DD9C72B496D4}"/>
    <pc:docChg chg="undo custSel addSld delSld modSld sldOrd delMainMaster modSection">
      <pc:chgData name="Allie Pfleger" userId="7701ca9aa713607d" providerId="LiveId" clId="{DB1A4352-6B54-4DAE-BD5A-DD9C72B496D4}" dt="2022-10-03T08:00:09.713" v="796" actId="20577"/>
      <pc:docMkLst>
        <pc:docMk/>
      </pc:docMkLst>
      <pc:sldChg chg="del">
        <pc:chgData name="Allie Pfleger" userId="7701ca9aa713607d" providerId="LiveId" clId="{DB1A4352-6B54-4DAE-BD5A-DD9C72B496D4}" dt="2022-10-03T04:38:10.699" v="0" actId="47"/>
        <pc:sldMkLst>
          <pc:docMk/>
          <pc:sldMk cId="0" sldId="275"/>
        </pc:sldMkLst>
      </pc:sldChg>
      <pc:sldChg chg="modSp del mod ord">
        <pc:chgData name="Allie Pfleger" userId="7701ca9aa713607d" providerId="LiveId" clId="{DB1A4352-6B54-4DAE-BD5A-DD9C72B496D4}" dt="2022-10-03T04:39:37.728" v="16" actId="47"/>
        <pc:sldMkLst>
          <pc:docMk/>
          <pc:sldMk cId="0" sldId="276"/>
        </pc:sldMkLst>
        <pc:spChg chg="mod">
          <ac:chgData name="Allie Pfleger" userId="7701ca9aa713607d" providerId="LiveId" clId="{DB1A4352-6B54-4DAE-BD5A-DD9C72B496D4}" dt="2022-10-03T04:38:40.642" v="8" actId="1076"/>
          <ac:spMkLst>
            <pc:docMk/>
            <pc:sldMk cId="0" sldId="276"/>
            <ac:spMk id="238" creationId="{00000000-0000-0000-0000-000000000000}"/>
          </ac:spMkLst>
        </pc:spChg>
      </pc:sldChg>
      <pc:sldChg chg="del">
        <pc:chgData name="Allie Pfleger" userId="7701ca9aa713607d" providerId="LiveId" clId="{DB1A4352-6B54-4DAE-BD5A-DD9C72B496D4}" dt="2022-10-03T04:41:20.489" v="35" actId="47"/>
        <pc:sldMkLst>
          <pc:docMk/>
          <pc:sldMk cId="0" sldId="277"/>
        </pc:sldMkLst>
      </pc:sldChg>
      <pc:sldChg chg="del">
        <pc:chgData name="Allie Pfleger" userId="7701ca9aa713607d" providerId="LiveId" clId="{DB1A4352-6B54-4DAE-BD5A-DD9C72B496D4}" dt="2022-10-03T04:41:50.868" v="41" actId="47"/>
        <pc:sldMkLst>
          <pc:docMk/>
          <pc:sldMk cId="0" sldId="278"/>
        </pc:sldMkLst>
      </pc:sldChg>
      <pc:sldChg chg="del">
        <pc:chgData name="Allie Pfleger" userId="7701ca9aa713607d" providerId="LiveId" clId="{DB1A4352-6B54-4DAE-BD5A-DD9C72B496D4}" dt="2022-10-03T04:43:17.845" v="55" actId="47"/>
        <pc:sldMkLst>
          <pc:docMk/>
          <pc:sldMk cId="0" sldId="279"/>
        </pc:sldMkLst>
      </pc:sldChg>
      <pc:sldChg chg="del">
        <pc:chgData name="Allie Pfleger" userId="7701ca9aa713607d" providerId="LiveId" clId="{DB1A4352-6B54-4DAE-BD5A-DD9C72B496D4}" dt="2022-10-03T04:44:25.376" v="70" actId="47"/>
        <pc:sldMkLst>
          <pc:docMk/>
          <pc:sldMk cId="0" sldId="280"/>
        </pc:sldMkLst>
      </pc:sldChg>
      <pc:sldChg chg="del">
        <pc:chgData name="Allie Pfleger" userId="7701ca9aa713607d" providerId="LiveId" clId="{DB1A4352-6B54-4DAE-BD5A-DD9C72B496D4}" dt="2022-10-03T04:45:23.074" v="84" actId="47"/>
        <pc:sldMkLst>
          <pc:docMk/>
          <pc:sldMk cId="0" sldId="281"/>
        </pc:sldMkLst>
      </pc:sldChg>
      <pc:sldChg chg="del">
        <pc:chgData name="Allie Pfleger" userId="7701ca9aa713607d" providerId="LiveId" clId="{DB1A4352-6B54-4DAE-BD5A-DD9C72B496D4}" dt="2022-10-03T04:45:58.093" v="91" actId="47"/>
        <pc:sldMkLst>
          <pc:docMk/>
          <pc:sldMk cId="0" sldId="282"/>
        </pc:sldMkLst>
      </pc:sldChg>
      <pc:sldChg chg="del">
        <pc:chgData name="Allie Pfleger" userId="7701ca9aa713607d" providerId="LiveId" clId="{DB1A4352-6B54-4DAE-BD5A-DD9C72B496D4}" dt="2022-10-03T07:07:33.697" v="96" actId="47"/>
        <pc:sldMkLst>
          <pc:docMk/>
          <pc:sldMk cId="0" sldId="283"/>
        </pc:sldMkLst>
      </pc:sldChg>
      <pc:sldChg chg="del">
        <pc:chgData name="Allie Pfleger" userId="7701ca9aa713607d" providerId="LiveId" clId="{DB1A4352-6B54-4DAE-BD5A-DD9C72B496D4}" dt="2022-10-03T07:09:05.513" v="112" actId="47"/>
        <pc:sldMkLst>
          <pc:docMk/>
          <pc:sldMk cId="0" sldId="284"/>
        </pc:sldMkLst>
      </pc:sldChg>
      <pc:sldChg chg="del">
        <pc:chgData name="Allie Pfleger" userId="7701ca9aa713607d" providerId="LiveId" clId="{DB1A4352-6B54-4DAE-BD5A-DD9C72B496D4}" dt="2022-10-03T07:10:19.513" v="130" actId="47"/>
        <pc:sldMkLst>
          <pc:docMk/>
          <pc:sldMk cId="0" sldId="285"/>
        </pc:sldMkLst>
      </pc:sldChg>
      <pc:sldChg chg="del">
        <pc:chgData name="Allie Pfleger" userId="7701ca9aa713607d" providerId="LiveId" clId="{DB1A4352-6B54-4DAE-BD5A-DD9C72B496D4}" dt="2022-10-03T07:11:04.402" v="139" actId="47"/>
        <pc:sldMkLst>
          <pc:docMk/>
          <pc:sldMk cId="0" sldId="286"/>
        </pc:sldMkLst>
      </pc:sldChg>
      <pc:sldChg chg="del">
        <pc:chgData name="Allie Pfleger" userId="7701ca9aa713607d" providerId="LiveId" clId="{DB1A4352-6B54-4DAE-BD5A-DD9C72B496D4}" dt="2022-10-03T07:11:26.514" v="147" actId="47"/>
        <pc:sldMkLst>
          <pc:docMk/>
          <pc:sldMk cId="0" sldId="287"/>
        </pc:sldMkLst>
      </pc:sldChg>
      <pc:sldChg chg="del">
        <pc:chgData name="Allie Pfleger" userId="7701ca9aa713607d" providerId="LiveId" clId="{DB1A4352-6B54-4DAE-BD5A-DD9C72B496D4}" dt="2022-10-03T07:12:23.512" v="158" actId="47"/>
        <pc:sldMkLst>
          <pc:docMk/>
          <pc:sldMk cId="0" sldId="288"/>
        </pc:sldMkLst>
      </pc:sldChg>
      <pc:sldChg chg="del">
        <pc:chgData name="Allie Pfleger" userId="7701ca9aa713607d" providerId="LiveId" clId="{DB1A4352-6B54-4DAE-BD5A-DD9C72B496D4}" dt="2022-10-03T07:13:15.508" v="167" actId="47"/>
        <pc:sldMkLst>
          <pc:docMk/>
          <pc:sldMk cId="0" sldId="289"/>
        </pc:sldMkLst>
      </pc:sldChg>
      <pc:sldChg chg="del">
        <pc:chgData name="Allie Pfleger" userId="7701ca9aa713607d" providerId="LiveId" clId="{DB1A4352-6B54-4DAE-BD5A-DD9C72B496D4}" dt="2022-10-03T07:14:46.394" v="184" actId="47"/>
        <pc:sldMkLst>
          <pc:docMk/>
          <pc:sldMk cId="0" sldId="290"/>
        </pc:sldMkLst>
      </pc:sldChg>
      <pc:sldChg chg="del">
        <pc:chgData name="Allie Pfleger" userId="7701ca9aa713607d" providerId="LiveId" clId="{DB1A4352-6B54-4DAE-BD5A-DD9C72B496D4}" dt="2022-10-03T07:14:47.476" v="185" actId="47"/>
        <pc:sldMkLst>
          <pc:docMk/>
          <pc:sldMk cId="0" sldId="291"/>
        </pc:sldMkLst>
      </pc:sldChg>
      <pc:sldChg chg="del">
        <pc:chgData name="Allie Pfleger" userId="7701ca9aa713607d" providerId="LiveId" clId="{DB1A4352-6B54-4DAE-BD5A-DD9C72B496D4}" dt="2022-10-03T07:15:45.863" v="194" actId="47"/>
        <pc:sldMkLst>
          <pc:docMk/>
          <pc:sldMk cId="0" sldId="292"/>
        </pc:sldMkLst>
      </pc:sldChg>
      <pc:sldChg chg="del">
        <pc:chgData name="Allie Pfleger" userId="7701ca9aa713607d" providerId="LiveId" clId="{DB1A4352-6B54-4DAE-BD5A-DD9C72B496D4}" dt="2022-10-03T07:15:47.163" v="195" actId="47"/>
        <pc:sldMkLst>
          <pc:docMk/>
          <pc:sldMk cId="0" sldId="293"/>
        </pc:sldMkLst>
      </pc:sldChg>
      <pc:sldChg chg="del">
        <pc:chgData name="Allie Pfleger" userId="7701ca9aa713607d" providerId="LiveId" clId="{DB1A4352-6B54-4DAE-BD5A-DD9C72B496D4}" dt="2022-10-03T07:20:46.814" v="233" actId="47"/>
        <pc:sldMkLst>
          <pc:docMk/>
          <pc:sldMk cId="0" sldId="294"/>
        </pc:sldMkLst>
      </pc:sldChg>
      <pc:sldChg chg="del">
        <pc:chgData name="Allie Pfleger" userId="7701ca9aa713607d" providerId="LiveId" clId="{DB1A4352-6B54-4DAE-BD5A-DD9C72B496D4}" dt="2022-10-03T07:20:47.528" v="234" actId="47"/>
        <pc:sldMkLst>
          <pc:docMk/>
          <pc:sldMk cId="0" sldId="295"/>
        </pc:sldMkLst>
      </pc:sldChg>
      <pc:sldChg chg="del">
        <pc:chgData name="Allie Pfleger" userId="7701ca9aa713607d" providerId="LiveId" clId="{DB1A4352-6B54-4DAE-BD5A-DD9C72B496D4}" dt="2022-10-03T07:20:48.225" v="235" actId="47"/>
        <pc:sldMkLst>
          <pc:docMk/>
          <pc:sldMk cId="0" sldId="296"/>
        </pc:sldMkLst>
      </pc:sldChg>
      <pc:sldChg chg="del">
        <pc:chgData name="Allie Pfleger" userId="7701ca9aa713607d" providerId="LiveId" clId="{DB1A4352-6B54-4DAE-BD5A-DD9C72B496D4}" dt="2022-10-03T07:20:48.931" v="236" actId="47"/>
        <pc:sldMkLst>
          <pc:docMk/>
          <pc:sldMk cId="0" sldId="297"/>
        </pc:sldMkLst>
      </pc:sldChg>
      <pc:sldChg chg="del">
        <pc:chgData name="Allie Pfleger" userId="7701ca9aa713607d" providerId="LiveId" clId="{DB1A4352-6B54-4DAE-BD5A-DD9C72B496D4}" dt="2022-10-03T07:20:49.809" v="237" actId="47"/>
        <pc:sldMkLst>
          <pc:docMk/>
          <pc:sldMk cId="0" sldId="298"/>
        </pc:sldMkLst>
      </pc:sldChg>
      <pc:sldChg chg="del">
        <pc:chgData name="Allie Pfleger" userId="7701ca9aa713607d" providerId="LiveId" clId="{DB1A4352-6B54-4DAE-BD5A-DD9C72B496D4}" dt="2022-10-03T07:20:50.637" v="238" actId="47"/>
        <pc:sldMkLst>
          <pc:docMk/>
          <pc:sldMk cId="0" sldId="299"/>
        </pc:sldMkLst>
      </pc:sldChg>
      <pc:sldChg chg="del">
        <pc:chgData name="Allie Pfleger" userId="7701ca9aa713607d" providerId="LiveId" clId="{DB1A4352-6B54-4DAE-BD5A-DD9C72B496D4}" dt="2022-10-03T07:21:59.131" v="259" actId="47"/>
        <pc:sldMkLst>
          <pc:docMk/>
          <pc:sldMk cId="0" sldId="300"/>
        </pc:sldMkLst>
      </pc:sldChg>
      <pc:sldChg chg="del">
        <pc:chgData name="Allie Pfleger" userId="7701ca9aa713607d" providerId="LiveId" clId="{DB1A4352-6B54-4DAE-BD5A-DD9C72B496D4}" dt="2022-10-03T07:22:45.991" v="310" actId="47"/>
        <pc:sldMkLst>
          <pc:docMk/>
          <pc:sldMk cId="0" sldId="301"/>
        </pc:sldMkLst>
      </pc:sldChg>
      <pc:sldChg chg="del">
        <pc:chgData name="Allie Pfleger" userId="7701ca9aa713607d" providerId="LiveId" clId="{DB1A4352-6B54-4DAE-BD5A-DD9C72B496D4}" dt="2022-10-03T07:27:09.310" v="368" actId="47"/>
        <pc:sldMkLst>
          <pc:docMk/>
          <pc:sldMk cId="0" sldId="302"/>
        </pc:sldMkLst>
      </pc:sldChg>
      <pc:sldChg chg="del">
        <pc:chgData name="Allie Pfleger" userId="7701ca9aa713607d" providerId="LiveId" clId="{DB1A4352-6B54-4DAE-BD5A-DD9C72B496D4}" dt="2022-10-03T07:27:38.470" v="375" actId="47"/>
        <pc:sldMkLst>
          <pc:docMk/>
          <pc:sldMk cId="0" sldId="303"/>
        </pc:sldMkLst>
      </pc:sldChg>
      <pc:sldChg chg="del">
        <pc:chgData name="Allie Pfleger" userId="7701ca9aa713607d" providerId="LiveId" clId="{DB1A4352-6B54-4DAE-BD5A-DD9C72B496D4}" dt="2022-10-03T07:28:03.819" v="380" actId="47"/>
        <pc:sldMkLst>
          <pc:docMk/>
          <pc:sldMk cId="0" sldId="304"/>
        </pc:sldMkLst>
      </pc:sldChg>
      <pc:sldChg chg="del">
        <pc:chgData name="Allie Pfleger" userId="7701ca9aa713607d" providerId="LiveId" clId="{DB1A4352-6B54-4DAE-BD5A-DD9C72B496D4}" dt="2022-10-03T07:28:16.038" v="382" actId="47"/>
        <pc:sldMkLst>
          <pc:docMk/>
          <pc:sldMk cId="0" sldId="305"/>
        </pc:sldMkLst>
      </pc:sldChg>
      <pc:sldChg chg="del">
        <pc:chgData name="Allie Pfleger" userId="7701ca9aa713607d" providerId="LiveId" clId="{DB1A4352-6B54-4DAE-BD5A-DD9C72B496D4}" dt="2022-10-03T07:32:16.737" v="405" actId="47"/>
        <pc:sldMkLst>
          <pc:docMk/>
          <pc:sldMk cId="0" sldId="306"/>
        </pc:sldMkLst>
      </pc:sldChg>
      <pc:sldChg chg="del">
        <pc:chgData name="Allie Pfleger" userId="7701ca9aa713607d" providerId="LiveId" clId="{DB1A4352-6B54-4DAE-BD5A-DD9C72B496D4}" dt="2022-10-03T07:48:53.468" v="593" actId="47"/>
        <pc:sldMkLst>
          <pc:docMk/>
          <pc:sldMk cId="0" sldId="307"/>
        </pc:sldMkLst>
      </pc:sldChg>
      <pc:sldChg chg="del">
        <pc:chgData name="Allie Pfleger" userId="7701ca9aa713607d" providerId="LiveId" clId="{DB1A4352-6B54-4DAE-BD5A-DD9C72B496D4}" dt="2022-10-03T07:48:55.455" v="594" actId="47"/>
        <pc:sldMkLst>
          <pc:docMk/>
          <pc:sldMk cId="0" sldId="308"/>
        </pc:sldMkLst>
      </pc:sldChg>
      <pc:sldChg chg="del">
        <pc:chgData name="Allie Pfleger" userId="7701ca9aa713607d" providerId="LiveId" clId="{DB1A4352-6B54-4DAE-BD5A-DD9C72B496D4}" dt="2022-10-03T07:49:31.494" v="609" actId="47"/>
        <pc:sldMkLst>
          <pc:docMk/>
          <pc:sldMk cId="0" sldId="309"/>
        </pc:sldMkLst>
      </pc:sldChg>
      <pc:sldChg chg="del">
        <pc:chgData name="Allie Pfleger" userId="7701ca9aa713607d" providerId="LiveId" clId="{DB1A4352-6B54-4DAE-BD5A-DD9C72B496D4}" dt="2022-10-03T07:49:54.739" v="611" actId="47"/>
        <pc:sldMkLst>
          <pc:docMk/>
          <pc:sldMk cId="0" sldId="310"/>
        </pc:sldMkLst>
      </pc:sldChg>
      <pc:sldChg chg="del">
        <pc:chgData name="Allie Pfleger" userId="7701ca9aa713607d" providerId="LiveId" clId="{DB1A4352-6B54-4DAE-BD5A-DD9C72B496D4}" dt="2022-10-03T07:50:15.980" v="630" actId="47"/>
        <pc:sldMkLst>
          <pc:docMk/>
          <pc:sldMk cId="0" sldId="311"/>
        </pc:sldMkLst>
      </pc:sldChg>
      <pc:sldChg chg="del">
        <pc:chgData name="Allie Pfleger" userId="7701ca9aa713607d" providerId="LiveId" clId="{DB1A4352-6B54-4DAE-BD5A-DD9C72B496D4}" dt="2022-10-03T07:50:32.204" v="632" actId="47"/>
        <pc:sldMkLst>
          <pc:docMk/>
          <pc:sldMk cId="0" sldId="312"/>
        </pc:sldMkLst>
      </pc:sldChg>
      <pc:sldChg chg="del">
        <pc:chgData name="Allie Pfleger" userId="7701ca9aa713607d" providerId="LiveId" clId="{DB1A4352-6B54-4DAE-BD5A-DD9C72B496D4}" dt="2022-10-03T07:51:34.225" v="655" actId="47"/>
        <pc:sldMkLst>
          <pc:docMk/>
          <pc:sldMk cId="0" sldId="313"/>
        </pc:sldMkLst>
      </pc:sldChg>
      <pc:sldChg chg="modSp mod">
        <pc:chgData name="Allie Pfleger" userId="7701ca9aa713607d" providerId="LiveId" clId="{DB1A4352-6B54-4DAE-BD5A-DD9C72B496D4}" dt="2022-10-03T07:28:47.573" v="384" actId="207"/>
        <pc:sldMkLst>
          <pc:docMk/>
          <pc:sldMk cId="705529731" sldId="321"/>
        </pc:sldMkLst>
        <pc:spChg chg="mod">
          <ac:chgData name="Allie Pfleger" userId="7701ca9aa713607d" providerId="LiveId" clId="{DB1A4352-6B54-4DAE-BD5A-DD9C72B496D4}" dt="2022-10-03T07:28:47.573" v="384" actId="207"/>
          <ac:spMkLst>
            <pc:docMk/>
            <pc:sldMk cId="705529731" sldId="321"/>
            <ac:spMk id="6" creationId="{B6BEE2A3-9B22-D84C-2294-3FD7CAAB3FFC}"/>
          </ac:spMkLst>
        </pc:spChg>
      </pc:sldChg>
      <pc:sldChg chg="modSp">
        <pc:chgData name="Allie Pfleger" userId="7701ca9aa713607d" providerId="LiveId" clId="{DB1A4352-6B54-4DAE-BD5A-DD9C72B496D4}" dt="2022-10-03T07:29:03.544" v="385" actId="207"/>
        <pc:sldMkLst>
          <pc:docMk/>
          <pc:sldMk cId="2699541241" sldId="322"/>
        </pc:sldMkLst>
        <pc:spChg chg="mod">
          <ac:chgData name="Allie Pfleger" userId="7701ca9aa713607d" providerId="LiveId" clId="{DB1A4352-6B54-4DAE-BD5A-DD9C72B496D4}" dt="2022-10-03T07:29:03.544" v="385" actId="207"/>
          <ac:spMkLst>
            <pc:docMk/>
            <pc:sldMk cId="2699541241" sldId="322"/>
            <ac:spMk id="6" creationId="{B6BEE2A3-9B22-D84C-2294-3FD7CAAB3FFC}"/>
          </ac:spMkLst>
        </pc:spChg>
      </pc:sldChg>
      <pc:sldChg chg="addSp modSp mod">
        <pc:chgData name="Allie Pfleger" userId="7701ca9aa713607d" providerId="LiveId" clId="{DB1A4352-6B54-4DAE-BD5A-DD9C72B496D4}" dt="2022-10-03T08:00:09.713" v="796" actId="20577"/>
        <pc:sldMkLst>
          <pc:docMk/>
          <pc:sldMk cId="4294689599" sldId="335"/>
        </pc:sldMkLst>
        <pc:spChg chg="mod">
          <ac:chgData name="Allie Pfleger" userId="7701ca9aa713607d" providerId="LiveId" clId="{DB1A4352-6B54-4DAE-BD5A-DD9C72B496D4}" dt="2022-10-03T07:59:14.416" v="698" actId="1076"/>
          <ac:spMkLst>
            <pc:docMk/>
            <pc:sldMk cId="4294689599" sldId="335"/>
            <ac:spMk id="3" creationId="{E2289A30-A21C-A553-3323-599C5755B9B7}"/>
          </ac:spMkLst>
        </pc:spChg>
        <pc:spChg chg="add mod">
          <ac:chgData name="Allie Pfleger" userId="7701ca9aa713607d" providerId="LiveId" clId="{DB1A4352-6B54-4DAE-BD5A-DD9C72B496D4}" dt="2022-10-03T08:00:09.713" v="796" actId="20577"/>
          <ac:spMkLst>
            <pc:docMk/>
            <pc:sldMk cId="4294689599" sldId="335"/>
            <ac:spMk id="6" creationId="{4B432B42-0294-5D7C-CFA9-FBFEA2542D8C}"/>
          </ac:spMkLst>
        </pc:spChg>
      </pc:sldChg>
      <pc:sldChg chg="addSp delSp modSp add mod">
        <pc:chgData name="Allie Pfleger" userId="7701ca9aa713607d" providerId="LiveId" clId="{DB1A4352-6B54-4DAE-BD5A-DD9C72B496D4}" dt="2022-10-03T04:39:34.165" v="15" actId="1076"/>
        <pc:sldMkLst>
          <pc:docMk/>
          <pc:sldMk cId="2336512785" sldId="336"/>
        </pc:sldMkLst>
        <pc:spChg chg="del">
          <ac:chgData name="Allie Pfleger" userId="7701ca9aa713607d" providerId="LiveId" clId="{DB1A4352-6B54-4DAE-BD5A-DD9C72B496D4}" dt="2022-10-03T04:38:21.414" v="2" actId="478"/>
          <ac:spMkLst>
            <pc:docMk/>
            <pc:sldMk cId="2336512785" sldId="336"/>
            <ac:spMk id="3" creationId="{E2289A30-A21C-A553-3323-599C5755B9B7}"/>
          </ac:spMkLst>
        </pc:spChg>
        <pc:spChg chg="mod">
          <ac:chgData name="Allie Pfleger" userId="7701ca9aa713607d" providerId="LiveId" clId="{DB1A4352-6B54-4DAE-BD5A-DD9C72B496D4}" dt="2022-10-03T04:39:17.542" v="13" actId="1582"/>
          <ac:spMkLst>
            <pc:docMk/>
            <pc:sldMk cId="2336512785" sldId="336"/>
            <ac:spMk id="4" creationId="{62888D20-8BB1-1411-6875-90D3B6D87C91}"/>
          </ac:spMkLst>
        </pc:spChg>
        <pc:spChg chg="add mod">
          <ac:chgData name="Allie Pfleger" userId="7701ca9aa713607d" providerId="LiveId" clId="{DB1A4352-6B54-4DAE-BD5A-DD9C72B496D4}" dt="2022-10-03T04:38:59.915" v="11" actId="1076"/>
          <ac:spMkLst>
            <pc:docMk/>
            <pc:sldMk cId="2336512785" sldId="336"/>
            <ac:spMk id="6" creationId="{C7EE8B56-9A1B-E989-9124-38B4EE3D7E90}"/>
          </ac:spMkLst>
        </pc:spChg>
        <pc:spChg chg="add mod">
          <ac:chgData name="Allie Pfleger" userId="7701ca9aa713607d" providerId="LiveId" clId="{DB1A4352-6B54-4DAE-BD5A-DD9C72B496D4}" dt="2022-10-03T04:38:59.915" v="11" actId="1076"/>
          <ac:spMkLst>
            <pc:docMk/>
            <pc:sldMk cId="2336512785" sldId="336"/>
            <ac:spMk id="8" creationId="{87A08AE8-0242-9B0A-1F01-1AA6D59061EA}"/>
          </ac:spMkLst>
        </pc:spChg>
        <pc:spChg chg="add mod">
          <ac:chgData name="Allie Pfleger" userId="7701ca9aa713607d" providerId="LiveId" clId="{DB1A4352-6B54-4DAE-BD5A-DD9C72B496D4}" dt="2022-10-03T04:39:34.165" v="15" actId="1076"/>
          <ac:spMkLst>
            <pc:docMk/>
            <pc:sldMk cId="2336512785" sldId="336"/>
            <ac:spMk id="10" creationId="{751BAE5B-1991-62C8-7925-D3B91FB16182}"/>
          </ac:spMkLst>
        </pc:spChg>
      </pc:sldChg>
      <pc:sldChg chg="addSp modSp add mod">
        <pc:chgData name="Allie Pfleger" userId="7701ca9aa713607d" providerId="LiveId" clId="{DB1A4352-6B54-4DAE-BD5A-DD9C72B496D4}" dt="2022-10-03T04:40:56.763" v="33" actId="1582"/>
        <pc:sldMkLst>
          <pc:docMk/>
          <pc:sldMk cId="29426715" sldId="337"/>
        </pc:sldMkLst>
        <pc:spChg chg="add mod">
          <ac:chgData name="Allie Pfleger" userId="7701ca9aa713607d" providerId="LiveId" clId="{DB1A4352-6B54-4DAE-BD5A-DD9C72B496D4}" dt="2022-10-03T04:40:06.803" v="21" actId="20577"/>
          <ac:spMkLst>
            <pc:docMk/>
            <pc:sldMk cId="29426715" sldId="337"/>
            <ac:spMk id="3" creationId="{9F266BF3-ABF2-84C0-EA3C-F77B9B907B27}"/>
          </ac:spMkLst>
        </pc:spChg>
        <pc:spChg chg="mod">
          <ac:chgData name="Allie Pfleger" userId="7701ca9aa713607d" providerId="LiveId" clId="{DB1A4352-6B54-4DAE-BD5A-DD9C72B496D4}" dt="2022-10-03T04:40:10.942" v="23" actId="20577"/>
          <ac:spMkLst>
            <pc:docMk/>
            <pc:sldMk cId="29426715" sldId="337"/>
            <ac:spMk id="6" creationId="{C7EE8B56-9A1B-E989-9124-38B4EE3D7E90}"/>
          </ac:spMkLst>
        </pc:spChg>
        <pc:spChg chg="mod">
          <ac:chgData name="Allie Pfleger" userId="7701ca9aa713607d" providerId="LiveId" clId="{DB1A4352-6B54-4DAE-BD5A-DD9C72B496D4}" dt="2022-10-03T04:40:56.763" v="33" actId="1582"/>
          <ac:spMkLst>
            <pc:docMk/>
            <pc:sldMk cId="29426715" sldId="337"/>
            <ac:spMk id="7" creationId="{32F7A985-44E9-1232-E90A-4CF0F3ECF586}"/>
          </ac:spMkLst>
        </pc:spChg>
        <pc:spChg chg="mod">
          <ac:chgData name="Allie Pfleger" userId="7701ca9aa713607d" providerId="LiveId" clId="{DB1A4352-6B54-4DAE-BD5A-DD9C72B496D4}" dt="2022-10-03T04:40:16.649" v="25" actId="20577"/>
          <ac:spMkLst>
            <pc:docMk/>
            <pc:sldMk cId="29426715" sldId="337"/>
            <ac:spMk id="8" creationId="{87A08AE8-0242-9B0A-1F01-1AA6D59061EA}"/>
          </ac:spMkLst>
        </pc:spChg>
        <pc:spChg chg="add mod">
          <ac:chgData name="Allie Pfleger" userId="7701ca9aa713607d" providerId="LiveId" clId="{DB1A4352-6B54-4DAE-BD5A-DD9C72B496D4}" dt="2022-10-03T04:40:40.436" v="29" actId="1076"/>
          <ac:spMkLst>
            <pc:docMk/>
            <pc:sldMk cId="29426715" sldId="337"/>
            <ac:spMk id="16" creationId="{598DFD6B-9AD1-7AAD-C77A-7502EC905F5A}"/>
          </ac:spMkLst>
        </pc:spChg>
        <pc:cxnChg chg="mod">
          <ac:chgData name="Allie Pfleger" userId="7701ca9aa713607d" providerId="LiveId" clId="{DB1A4352-6B54-4DAE-BD5A-DD9C72B496D4}" dt="2022-10-03T04:40:48.155" v="31" actId="1582"/>
          <ac:cxnSpMkLst>
            <pc:docMk/>
            <pc:sldMk cId="29426715" sldId="337"/>
            <ac:cxnSpMk id="21" creationId="{755963ED-B2EA-ACC3-0590-EDD40024A636}"/>
          </ac:cxnSpMkLst>
        </pc:cxnChg>
      </pc:sldChg>
      <pc:sldChg chg="delSp modSp add mod">
        <pc:chgData name="Allie Pfleger" userId="7701ca9aa713607d" providerId="LiveId" clId="{DB1A4352-6B54-4DAE-BD5A-DD9C72B496D4}" dt="2022-10-03T04:41:38.952" v="40" actId="478"/>
        <pc:sldMkLst>
          <pc:docMk/>
          <pc:sldMk cId="3961355590" sldId="338"/>
        </pc:sldMkLst>
        <pc:spChg chg="del">
          <ac:chgData name="Allie Pfleger" userId="7701ca9aa713607d" providerId="LiveId" clId="{DB1A4352-6B54-4DAE-BD5A-DD9C72B496D4}" dt="2022-10-03T04:41:38.952" v="40" actId="478"/>
          <ac:spMkLst>
            <pc:docMk/>
            <pc:sldMk cId="3961355590" sldId="338"/>
            <ac:spMk id="3" creationId="{9F266BF3-ABF2-84C0-EA3C-F77B9B907B27}"/>
          </ac:spMkLst>
        </pc:spChg>
        <pc:spChg chg="mod">
          <ac:chgData name="Allie Pfleger" userId="7701ca9aa713607d" providerId="LiveId" clId="{DB1A4352-6B54-4DAE-BD5A-DD9C72B496D4}" dt="2022-10-03T04:41:29.884" v="38" actId="20577"/>
          <ac:spMkLst>
            <pc:docMk/>
            <pc:sldMk cId="3961355590" sldId="338"/>
            <ac:spMk id="8" creationId="{87A08AE8-0242-9B0A-1F01-1AA6D59061EA}"/>
          </ac:spMkLst>
        </pc:spChg>
        <pc:spChg chg="mod">
          <ac:chgData name="Allie Pfleger" userId="7701ca9aa713607d" providerId="LiveId" clId="{DB1A4352-6B54-4DAE-BD5A-DD9C72B496D4}" dt="2022-10-03T04:41:26.210" v="36" actId="20577"/>
          <ac:spMkLst>
            <pc:docMk/>
            <pc:sldMk cId="3961355590" sldId="338"/>
            <ac:spMk id="16" creationId="{598DFD6B-9AD1-7AAD-C77A-7502EC905F5A}"/>
          </ac:spMkLst>
        </pc:spChg>
      </pc:sldChg>
      <pc:sldChg chg="addSp modSp add mod">
        <pc:chgData name="Allie Pfleger" userId="7701ca9aa713607d" providerId="LiveId" clId="{DB1A4352-6B54-4DAE-BD5A-DD9C72B496D4}" dt="2022-10-03T04:42:45.746" v="53" actId="1582"/>
        <pc:sldMkLst>
          <pc:docMk/>
          <pc:sldMk cId="3304686539" sldId="339"/>
        </pc:sldMkLst>
        <pc:spChg chg="mod">
          <ac:chgData name="Allie Pfleger" userId="7701ca9aa713607d" providerId="LiveId" clId="{DB1A4352-6B54-4DAE-BD5A-DD9C72B496D4}" dt="2022-10-03T04:41:59.778" v="42" actId="20577"/>
          <ac:spMkLst>
            <pc:docMk/>
            <pc:sldMk cId="3304686539" sldId="339"/>
            <ac:spMk id="3" creationId="{9F266BF3-ABF2-84C0-EA3C-F77B9B907B27}"/>
          </ac:spMkLst>
        </pc:spChg>
        <pc:spChg chg="mod">
          <ac:chgData name="Allie Pfleger" userId="7701ca9aa713607d" providerId="LiveId" clId="{DB1A4352-6B54-4DAE-BD5A-DD9C72B496D4}" dt="2022-10-03T04:42:16.920" v="47" actId="20577"/>
          <ac:spMkLst>
            <pc:docMk/>
            <pc:sldMk cId="3304686539" sldId="339"/>
            <ac:spMk id="6" creationId="{C7EE8B56-9A1B-E989-9124-38B4EE3D7E90}"/>
          </ac:spMkLst>
        </pc:spChg>
        <pc:spChg chg="mod">
          <ac:chgData name="Allie Pfleger" userId="7701ca9aa713607d" providerId="LiveId" clId="{DB1A4352-6B54-4DAE-BD5A-DD9C72B496D4}" dt="2022-10-03T04:42:24.177" v="49" actId="20577"/>
          <ac:spMkLst>
            <pc:docMk/>
            <pc:sldMk cId="3304686539" sldId="339"/>
            <ac:spMk id="8" creationId="{87A08AE8-0242-9B0A-1F01-1AA6D59061EA}"/>
          </ac:spMkLst>
        </pc:spChg>
        <pc:spChg chg="mod">
          <ac:chgData name="Allie Pfleger" userId="7701ca9aa713607d" providerId="LiveId" clId="{DB1A4352-6B54-4DAE-BD5A-DD9C72B496D4}" dt="2022-10-03T04:42:36.591" v="51" actId="1582"/>
          <ac:spMkLst>
            <pc:docMk/>
            <pc:sldMk cId="3304686539" sldId="339"/>
            <ac:spMk id="9" creationId="{D2F95A25-C5E8-4B82-6328-9930AE892918}"/>
          </ac:spMkLst>
        </pc:spChg>
        <pc:spChg chg="add mod">
          <ac:chgData name="Allie Pfleger" userId="7701ca9aa713607d" providerId="LiveId" clId="{DB1A4352-6B54-4DAE-BD5A-DD9C72B496D4}" dt="2022-10-03T04:42:10.800" v="45" actId="20577"/>
          <ac:spMkLst>
            <pc:docMk/>
            <pc:sldMk cId="3304686539" sldId="339"/>
            <ac:spMk id="17" creationId="{73463398-53A1-149C-1FFA-E1A7C092D421}"/>
          </ac:spMkLst>
        </pc:spChg>
        <pc:cxnChg chg="mod">
          <ac:chgData name="Allie Pfleger" userId="7701ca9aa713607d" providerId="LiveId" clId="{DB1A4352-6B54-4DAE-BD5A-DD9C72B496D4}" dt="2022-10-03T04:42:45.746" v="53" actId="1582"/>
          <ac:cxnSpMkLst>
            <pc:docMk/>
            <pc:sldMk cId="3304686539" sldId="339"/>
            <ac:cxnSpMk id="23" creationId="{B21493AB-3061-1E22-FD68-B08E53F2D031}"/>
          </ac:cxnSpMkLst>
        </pc:cxnChg>
      </pc:sldChg>
      <pc:sldChg chg="addSp modSp add mod">
        <pc:chgData name="Allie Pfleger" userId="7701ca9aa713607d" providerId="LiveId" clId="{DB1A4352-6B54-4DAE-BD5A-DD9C72B496D4}" dt="2022-10-03T04:44:00.257" v="68" actId="1582"/>
        <pc:sldMkLst>
          <pc:docMk/>
          <pc:sldMk cId="4011901513" sldId="340"/>
        </pc:sldMkLst>
        <pc:spChg chg="mod">
          <ac:chgData name="Allie Pfleger" userId="7701ca9aa713607d" providerId="LiveId" clId="{DB1A4352-6B54-4DAE-BD5A-DD9C72B496D4}" dt="2022-10-03T04:43:38.045" v="60" actId="20577"/>
          <ac:spMkLst>
            <pc:docMk/>
            <pc:sldMk cId="4011901513" sldId="340"/>
            <ac:spMk id="3" creationId="{9F266BF3-ABF2-84C0-EA3C-F77B9B907B27}"/>
          </ac:spMkLst>
        </pc:spChg>
        <pc:spChg chg="mod">
          <ac:chgData name="Allie Pfleger" userId="7701ca9aa713607d" providerId="LiveId" clId="{DB1A4352-6B54-4DAE-BD5A-DD9C72B496D4}" dt="2022-10-03T04:43:41.049" v="62" actId="20577"/>
          <ac:spMkLst>
            <pc:docMk/>
            <pc:sldMk cId="4011901513" sldId="340"/>
            <ac:spMk id="6" creationId="{C7EE8B56-9A1B-E989-9124-38B4EE3D7E90}"/>
          </ac:spMkLst>
        </pc:spChg>
        <pc:spChg chg="mod">
          <ac:chgData name="Allie Pfleger" userId="7701ca9aa713607d" providerId="LiveId" clId="{DB1A4352-6B54-4DAE-BD5A-DD9C72B496D4}" dt="2022-10-03T04:43:44.758" v="64" actId="20577"/>
          <ac:spMkLst>
            <pc:docMk/>
            <pc:sldMk cId="4011901513" sldId="340"/>
            <ac:spMk id="8" creationId="{87A08AE8-0242-9B0A-1F01-1AA6D59061EA}"/>
          </ac:spMkLst>
        </pc:spChg>
        <pc:spChg chg="mod">
          <ac:chgData name="Allie Pfleger" userId="7701ca9aa713607d" providerId="LiveId" clId="{DB1A4352-6B54-4DAE-BD5A-DD9C72B496D4}" dt="2022-10-03T04:43:53.052" v="66" actId="1582"/>
          <ac:spMkLst>
            <pc:docMk/>
            <pc:sldMk cId="4011901513" sldId="340"/>
            <ac:spMk id="11" creationId="{1A95E883-B3E5-F6E8-F969-55FD68AD784B}"/>
          </ac:spMkLst>
        </pc:spChg>
        <pc:spChg chg="add mod">
          <ac:chgData name="Allie Pfleger" userId="7701ca9aa713607d" providerId="LiveId" clId="{DB1A4352-6B54-4DAE-BD5A-DD9C72B496D4}" dt="2022-10-03T04:43:33.523" v="58" actId="20577"/>
          <ac:spMkLst>
            <pc:docMk/>
            <pc:sldMk cId="4011901513" sldId="340"/>
            <ac:spMk id="18" creationId="{B4DC8C09-BE01-1516-3E94-8F8F82043F5B}"/>
          </ac:spMkLst>
        </pc:spChg>
        <pc:cxnChg chg="mod">
          <ac:chgData name="Allie Pfleger" userId="7701ca9aa713607d" providerId="LiveId" clId="{DB1A4352-6B54-4DAE-BD5A-DD9C72B496D4}" dt="2022-10-03T04:44:00.257" v="68" actId="1582"/>
          <ac:cxnSpMkLst>
            <pc:docMk/>
            <pc:sldMk cId="4011901513" sldId="340"/>
            <ac:cxnSpMk id="27" creationId="{362166DE-4286-7E21-A846-87702AC1D487}"/>
          </ac:cxnSpMkLst>
        </pc:cxnChg>
      </pc:sldChg>
      <pc:sldChg chg="addSp modSp add mod">
        <pc:chgData name="Allie Pfleger" userId="7701ca9aa713607d" providerId="LiveId" clId="{DB1A4352-6B54-4DAE-BD5A-DD9C72B496D4}" dt="2022-10-03T04:45:13.540" v="83" actId="1582"/>
        <pc:sldMkLst>
          <pc:docMk/>
          <pc:sldMk cId="2558851832" sldId="341"/>
        </pc:sldMkLst>
        <pc:spChg chg="mod">
          <ac:chgData name="Allie Pfleger" userId="7701ca9aa713607d" providerId="LiveId" clId="{DB1A4352-6B54-4DAE-BD5A-DD9C72B496D4}" dt="2022-10-03T04:44:33.835" v="72" actId="20577"/>
          <ac:spMkLst>
            <pc:docMk/>
            <pc:sldMk cId="2558851832" sldId="341"/>
            <ac:spMk id="3" creationId="{9F266BF3-ABF2-84C0-EA3C-F77B9B907B27}"/>
          </ac:spMkLst>
        </pc:spChg>
        <pc:spChg chg="mod">
          <ac:chgData name="Allie Pfleger" userId="7701ca9aa713607d" providerId="LiveId" clId="{DB1A4352-6B54-4DAE-BD5A-DD9C72B496D4}" dt="2022-10-03T04:44:36.703" v="74" actId="20577"/>
          <ac:spMkLst>
            <pc:docMk/>
            <pc:sldMk cId="2558851832" sldId="341"/>
            <ac:spMk id="6" creationId="{C7EE8B56-9A1B-E989-9124-38B4EE3D7E90}"/>
          </ac:spMkLst>
        </pc:spChg>
        <pc:spChg chg="mod">
          <ac:chgData name="Allie Pfleger" userId="7701ca9aa713607d" providerId="LiveId" clId="{DB1A4352-6B54-4DAE-BD5A-DD9C72B496D4}" dt="2022-10-03T04:44:40.192" v="76" actId="20577"/>
          <ac:spMkLst>
            <pc:docMk/>
            <pc:sldMk cId="2558851832" sldId="341"/>
            <ac:spMk id="8" creationId="{87A08AE8-0242-9B0A-1F01-1AA6D59061EA}"/>
          </ac:spMkLst>
        </pc:spChg>
        <pc:spChg chg="mod">
          <ac:chgData name="Allie Pfleger" userId="7701ca9aa713607d" providerId="LiveId" clId="{DB1A4352-6B54-4DAE-BD5A-DD9C72B496D4}" dt="2022-10-03T04:45:13.540" v="83" actId="1582"/>
          <ac:spMkLst>
            <pc:docMk/>
            <pc:sldMk cId="2558851832" sldId="341"/>
            <ac:spMk id="14" creationId="{1C72E1F8-5A86-62ED-A9AF-3EE872DBC6E4}"/>
          </ac:spMkLst>
        </pc:spChg>
        <pc:spChg chg="add mod">
          <ac:chgData name="Allie Pfleger" userId="7701ca9aa713607d" providerId="LiveId" clId="{DB1A4352-6B54-4DAE-BD5A-DD9C72B496D4}" dt="2022-10-03T04:44:51.225" v="79" actId="20577"/>
          <ac:spMkLst>
            <pc:docMk/>
            <pc:sldMk cId="2558851832" sldId="341"/>
            <ac:spMk id="19" creationId="{58C4F6B9-1006-8EBB-D3A9-1DD5017953B8}"/>
          </ac:spMkLst>
        </pc:spChg>
        <pc:cxnChg chg="mod">
          <ac:chgData name="Allie Pfleger" userId="7701ca9aa713607d" providerId="LiveId" clId="{DB1A4352-6B54-4DAE-BD5A-DD9C72B496D4}" dt="2022-10-03T04:45:04.852" v="81" actId="1582"/>
          <ac:cxnSpMkLst>
            <pc:docMk/>
            <pc:sldMk cId="2558851832" sldId="341"/>
            <ac:cxnSpMk id="50" creationId="{DED9E9BB-3B22-3762-5F30-598DE1DBC244}"/>
          </ac:cxnSpMkLst>
        </pc:cxnChg>
      </pc:sldChg>
      <pc:sldChg chg="delSp modSp add mod">
        <pc:chgData name="Allie Pfleger" userId="7701ca9aa713607d" providerId="LiveId" clId="{DB1A4352-6B54-4DAE-BD5A-DD9C72B496D4}" dt="2022-10-03T04:45:50.842" v="90" actId="478"/>
        <pc:sldMkLst>
          <pc:docMk/>
          <pc:sldMk cId="3205454335" sldId="342"/>
        </pc:sldMkLst>
        <pc:spChg chg="del">
          <ac:chgData name="Allie Pfleger" userId="7701ca9aa713607d" providerId="LiveId" clId="{DB1A4352-6B54-4DAE-BD5A-DD9C72B496D4}" dt="2022-10-03T04:45:50.842" v="90" actId="478"/>
          <ac:spMkLst>
            <pc:docMk/>
            <pc:sldMk cId="3205454335" sldId="342"/>
            <ac:spMk id="3" creationId="{9F266BF3-ABF2-84C0-EA3C-F77B9B907B27}"/>
          </ac:spMkLst>
        </pc:spChg>
        <pc:spChg chg="mod">
          <ac:chgData name="Allie Pfleger" userId="7701ca9aa713607d" providerId="LiveId" clId="{DB1A4352-6B54-4DAE-BD5A-DD9C72B496D4}" dt="2022-10-03T04:45:34.392" v="88" actId="20577"/>
          <ac:spMkLst>
            <pc:docMk/>
            <pc:sldMk cId="3205454335" sldId="342"/>
            <ac:spMk id="8" creationId="{87A08AE8-0242-9B0A-1F01-1AA6D59061EA}"/>
          </ac:spMkLst>
        </pc:spChg>
        <pc:spChg chg="mod">
          <ac:chgData name="Allie Pfleger" userId="7701ca9aa713607d" providerId="LiveId" clId="{DB1A4352-6B54-4DAE-BD5A-DD9C72B496D4}" dt="2022-10-03T04:45:30.776" v="87" actId="20577"/>
          <ac:spMkLst>
            <pc:docMk/>
            <pc:sldMk cId="3205454335" sldId="342"/>
            <ac:spMk id="19" creationId="{58C4F6B9-1006-8EBB-D3A9-1DD5017953B8}"/>
          </ac:spMkLst>
        </pc:spChg>
      </pc:sldChg>
      <pc:sldChg chg="delSp modSp add mod">
        <pc:chgData name="Allie Pfleger" userId="7701ca9aa713607d" providerId="LiveId" clId="{DB1A4352-6B54-4DAE-BD5A-DD9C72B496D4}" dt="2022-10-03T04:46:28.574" v="95" actId="478"/>
        <pc:sldMkLst>
          <pc:docMk/>
          <pc:sldMk cId="3153715008" sldId="343"/>
        </pc:sldMkLst>
        <pc:spChg chg="del">
          <ac:chgData name="Allie Pfleger" userId="7701ca9aa713607d" providerId="LiveId" clId="{DB1A4352-6B54-4DAE-BD5A-DD9C72B496D4}" dt="2022-10-03T04:46:28.574" v="95" actId="478"/>
          <ac:spMkLst>
            <pc:docMk/>
            <pc:sldMk cId="3153715008" sldId="343"/>
            <ac:spMk id="3" creationId="{9F266BF3-ABF2-84C0-EA3C-F77B9B907B27}"/>
          </ac:spMkLst>
        </pc:spChg>
        <pc:spChg chg="mod">
          <ac:chgData name="Allie Pfleger" userId="7701ca9aa713607d" providerId="LiveId" clId="{DB1A4352-6B54-4DAE-BD5A-DD9C72B496D4}" dt="2022-10-03T04:46:09.412" v="93" actId="20577"/>
          <ac:spMkLst>
            <pc:docMk/>
            <pc:sldMk cId="3153715008" sldId="343"/>
            <ac:spMk id="8" creationId="{87A08AE8-0242-9B0A-1F01-1AA6D59061EA}"/>
          </ac:spMkLst>
        </pc:spChg>
        <pc:spChg chg="mod">
          <ac:chgData name="Allie Pfleger" userId="7701ca9aa713607d" providerId="LiveId" clId="{DB1A4352-6B54-4DAE-BD5A-DD9C72B496D4}" dt="2022-10-03T04:46:05.483" v="92" actId="20577"/>
          <ac:spMkLst>
            <pc:docMk/>
            <pc:sldMk cId="3153715008" sldId="343"/>
            <ac:spMk id="18" creationId="{B4DC8C09-BE01-1516-3E94-8F8F82043F5B}"/>
          </ac:spMkLst>
        </pc:spChg>
      </pc:sldChg>
      <pc:sldChg chg="addSp modSp add mod">
        <pc:chgData name="Allie Pfleger" userId="7701ca9aa713607d" providerId="LiveId" clId="{DB1A4352-6B54-4DAE-BD5A-DD9C72B496D4}" dt="2022-10-03T07:08:40.450" v="111" actId="20577"/>
        <pc:sldMkLst>
          <pc:docMk/>
          <pc:sldMk cId="1380577176" sldId="344"/>
        </pc:sldMkLst>
        <pc:spChg chg="mod">
          <ac:chgData name="Allie Pfleger" userId="7701ca9aa713607d" providerId="LiveId" clId="{DB1A4352-6B54-4DAE-BD5A-DD9C72B496D4}" dt="2022-10-03T07:08:30.428" v="105" actId="20577"/>
          <ac:spMkLst>
            <pc:docMk/>
            <pc:sldMk cId="1380577176" sldId="344"/>
            <ac:spMk id="3" creationId="{9F266BF3-ABF2-84C0-EA3C-F77B9B907B27}"/>
          </ac:spMkLst>
        </pc:spChg>
        <pc:spChg chg="mod">
          <ac:chgData name="Allie Pfleger" userId="7701ca9aa713607d" providerId="LiveId" clId="{DB1A4352-6B54-4DAE-BD5A-DD9C72B496D4}" dt="2022-10-03T07:08:35.046" v="109" actId="20577"/>
          <ac:spMkLst>
            <pc:docMk/>
            <pc:sldMk cId="1380577176" sldId="344"/>
            <ac:spMk id="6" creationId="{C7EE8B56-9A1B-E989-9124-38B4EE3D7E90}"/>
          </ac:spMkLst>
        </pc:spChg>
        <pc:spChg chg="mod">
          <ac:chgData name="Allie Pfleger" userId="7701ca9aa713607d" providerId="LiveId" clId="{DB1A4352-6B54-4DAE-BD5A-DD9C72B496D4}" dt="2022-10-03T07:08:40.450" v="111" actId="20577"/>
          <ac:spMkLst>
            <pc:docMk/>
            <pc:sldMk cId="1380577176" sldId="344"/>
            <ac:spMk id="8" creationId="{87A08AE8-0242-9B0A-1F01-1AA6D59061EA}"/>
          </ac:spMkLst>
        </pc:spChg>
        <pc:spChg chg="mod">
          <ac:chgData name="Allie Pfleger" userId="7701ca9aa713607d" providerId="LiveId" clId="{DB1A4352-6B54-4DAE-BD5A-DD9C72B496D4}" dt="2022-10-03T07:08:23.726" v="103" actId="1582"/>
          <ac:spMkLst>
            <pc:docMk/>
            <pc:sldMk cId="1380577176" sldId="344"/>
            <ac:spMk id="13" creationId="{CB5A84B6-A61A-A604-0EDA-47ABD31868B8}"/>
          </ac:spMkLst>
        </pc:spChg>
        <pc:spChg chg="add mod">
          <ac:chgData name="Allie Pfleger" userId="7701ca9aa713607d" providerId="LiveId" clId="{DB1A4352-6B54-4DAE-BD5A-DD9C72B496D4}" dt="2022-10-03T07:07:58.982" v="99" actId="20577"/>
          <ac:spMkLst>
            <pc:docMk/>
            <pc:sldMk cId="1380577176" sldId="344"/>
            <ac:spMk id="20" creationId="{3CF80F27-B86F-DCB8-775A-A7731A813589}"/>
          </ac:spMkLst>
        </pc:spChg>
        <pc:cxnChg chg="mod">
          <ac:chgData name="Allie Pfleger" userId="7701ca9aa713607d" providerId="LiveId" clId="{DB1A4352-6B54-4DAE-BD5A-DD9C72B496D4}" dt="2022-10-03T07:08:14.126" v="101" actId="1582"/>
          <ac:cxnSpMkLst>
            <pc:docMk/>
            <pc:sldMk cId="1380577176" sldId="344"/>
            <ac:cxnSpMk id="31" creationId="{3EE81EEC-E8BC-73E1-BE73-586DC8B1930B}"/>
          </ac:cxnSpMkLst>
        </pc:cxnChg>
      </pc:sldChg>
      <pc:sldChg chg="addSp modSp add mod">
        <pc:chgData name="Allie Pfleger" userId="7701ca9aa713607d" providerId="LiveId" clId="{DB1A4352-6B54-4DAE-BD5A-DD9C72B496D4}" dt="2022-10-03T07:10:02.188" v="129" actId="1582"/>
        <pc:sldMkLst>
          <pc:docMk/>
          <pc:sldMk cId="892562293" sldId="345"/>
        </pc:sldMkLst>
        <pc:spChg chg="mod">
          <ac:chgData name="Allie Pfleger" userId="7701ca9aa713607d" providerId="LiveId" clId="{DB1A4352-6B54-4DAE-BD5A-DD9C72B496D4}" dt="2022-10-03T07:09:34.320" v="121" actId="20577"/>
          <ac:spMkLst>
            <pc:docMk/>
            <pc:sldMk cId="892562293" sldId="345"/>
            <ac:spMk id="3" creationId="{9F266BF3-ABF2-84C0-EA3C-F77B9B907B27}"/>
          </ac:spMkLst>
        </pc:spChg>
        <pc:spChg chg="mod">
          <ac:chgData name="Allie Pfleger" userId="7701ca9aa713607d" providerId="LiveId" clId="{DB1A4352-6B54-4DAE-BD5A-DD9C72B496D4}" dt="2022-10-03T07:09:38.652" v="123" actId="20577"/>
          <ac:spMkLst>
            <pc:docMk/>
            <pc:sldMk cId="892562293" sldId="345"/>
            <ac:spMk id="6" creationId="{C7EE8B56-9A1B-E989-9124-38B4EE3D7E90}"/>
          </ac:spMkLst>
        </pc:spChg>
        <pc:spChg chg="mod">
          <ac:chgData name="Allie Pfleger" userId="7701ca9aa713607d" providerId="LiveId" clId="{DB1A4352-6B54-4DAE-BD5A-DD9C72B496D4}" dt="2022-10-03T07:09:43.639" v="125" actId="20577"/>
          <ac:spMkLst>
            <pc:docMk/>
            <pc:sldMk cId="892562293" sldId="345"/>
            <ac:spMk id="8" creationId="{87A08AE8-0242-9B0A-1F01-1AA6D59061EA}"/>
          </ac:spMkLst>
        </pc:spChg>
        <pc:spChg chg="mod">
          <ac:chgData name="Allie Pfleger" userId="7701ca9aa713607d" providerId="LiveId" clId="{DB1A4352-6B54-4DAE-BD5A-DD9C72B496D4}" dt="2022-10-03T07:10:02.188" v="129" actId="1582"/>
          <ac:spMkLst>
            <pc:docMk/>
            <pc:sldMk cId="892562293" sldId="345"/>
            <ac:spMk id="12" creationId="{8560977E-F123-1E56-9A74-B46E80903F07}"/>
          </ac:spMkLst>
        </pc:spChg>
        <pc:spChg chg="add mod">
          <ac:chgData name="Allie Pfleger" userId="7701ca9aa713607d" providerId="LiveId" clId="{DB1A4352-6B54-4DAE-BD5A-DD9C72B496D4}" dt="2022-10-03T07:09:27.655" v="119" actId="20577"/>
          <ac:spMkLst>
            <pc:docMk/>
            <pc:sldMk cId="892562293" sldId="345"/>
            <ac:spMk id="22" creationId="{8184EE81-BC5B-E770-584B-56AB7FED79D1}"/>
          </ac:spMkLst>
        </pc:spChg>
        <pc:cxnChg chg="mod">
          <ac:chgData name="Allie Pfleger" userId="7701ca9aa713607d" providerId="LiveId" clId="{DB1A4352-6B54-4DAE-BD5A-DD9C72B496D4}" dt="2022-10-03T07:09:52.311" v="127" actId="1582"/>
          <ac:cxnSpMkLst>
            <pc:docMk/>
            <pc:sldMk cId="892562293" sldId="345"/>
            <ac:cxnSpMk id="46" creationId="{CC7E24CB-3A8A-4ADE-C090-5E2727393D1B}"/>
          </ac:cxnSpMkLst>
        </pc:cxnChg>
      </pc:sldChg>
      <pc:sldChg chg="delSp modSp add mod">
        <pc:chgData name="Allie Pfleger" userId="7701ca9aa713607d" providerId="LiveId" clId="{DB1A4352-6B54-4DAE-BD5A-DD9C72B496D4}" dt="2022-10-03T07:10:49.049" v="138" actId="478"/>
        <pc:sldMkLst>
          <pc:docMk/>
          <pc:sldMk cId="1518376596" sldId="346"/>
        </pc:sldMkLst>
        <pc:spChg chg="del">
          <ac:chgData name="Allie Pfleger" userId="7701ca9aa713607d" providerId="LiveId" clId="{DB1A4352-6B54-4DAE-BD5A-DD9C72B496D4}" dt="2022-10-03T07:10:49.049" v="138" actId="478"/>
          <ac:spMkLst>
            <pc:docMk/>
            <pc:sldMk cId="1518376596" sldId="346"/>
            <ac:spMk id="3" creationId="{9F266BF3-ABF2-84C0-EA3C-F77B9B907B27}"/>
          </ac:spMkLst>
        </pc:spChg>
        <pc:spChg chg="mod">
          <ac:chgData name="Allie Pfleger" userId="7701ca9aa713607d" providerId="LiveId" clId="{DB1A4352-6B54-4DAE-BD5A-DD9C72B496D4}" dt="2022-10-03T07:10:33.971" v="136" actId="20577"/>
          <ac:spMkLst>
            <pc:docMk/>
            <pc:sldMk cId="1518376596" sldId="346"/>
            <ac:spMk id="8" creationId="{87A08AE8-0242-9B0A-1F01-1AA6D59061EA}"/>
          </ac:spMkLst>
        </pc:spChg>
        <pc:spChg chg="mod">
          <ac:chgData name="Allie Pfleger" userId="7701ca9aa713607d" providerId="LiveId" clId="{DB1A4352-6B54-4DAE-BD5A-DD9C72B496D4}" dt="2022-10-03T07:10:30.863" v="134" actId="20577"/>
          <ac:spMkLst>
            <pc:docMk/>
            <pc:sldMk cId="1518376596" sldId="346"/>
            <ac:spMk id="22" creationId="{8184EE81-BC5B-E770-584B-56AB7FED79D1}"/>
          </ac:spMkLst>
        </pc:spChg>
      </pc:sldChg>
      <pc:sldChg chg="delSp modSp add mod">
        <pc:chgData name="Allie Pfleger" userId="7701ca9aa713607d" providerId="LiveId" clId="{DB1A4352-6B54-4DAE-BD5A-DD9C72B496D4}" dt="2022-10-03T07:11:44.419" v="150" actId="20577"/>
        <pc:sldMkLst>
          <pc:docMk/>
          <pc:sldMk cId="2309291441" sldId="347"/>
        </pc:sldMkLst>
        <pc:spChg chg="del">
          <ac:chgData name="Allie Pfleger" userId="7701ca9aa713607d" providerId="LiveId" clId="{DB1A4352-6B54-4DAE-BD5A-DD9C72B496D4}" dt="2022-10-03T07:11:22.284" v="146" actId="478"/>
          <ac:spMkLst>
            <pc:docMk/>
            <pc:sldMk cId="2309291441" sldId="347"/>
            <ac:spMk id="3" creationId="{9F266BF3-ABF2-84C0-EA3C-F77B9B907B27}"/>
          </ac:spMkLst>
        </pc:spChg>
        <pc:spChg chg="mod">
          <ac:chgData name="Allie Pfleger" userId="7701ca9aa713607d" providerId="LiveId" clId="{DB1A4352-6B54-4DAE-BD5A-DD9C72B496D4}" dt="2022-10-03T07:11:14.801" v="144" actId="20577"/>
          <ac:spMkLst>
            <pc:docMk/>
            <pc:sldMk cId="2309291441" sldId="347"/>
            <ac:spMk id="8" creationId="{87A08AE8-0242-9B0A-1F01-1AA6D59061EA}"/>
          </ac:spMkLst>
        </pc:spChg>
        <pc:spChg chg="mod">
          <ac:chgData name="Allie Pfleger" userId="7701ca9aa713607d" providerId="LiveId" clId="{DB1A4352-6B54-4DAE-BD5A-DD9C72B496D4}" dt="2022-10-03T07:11:44.419" v="150" actId="20577"/>
          <ac:spMkLst>
            <pc:docMk/>
            <pc:sldMk cId="2309291441" sldId="347"/>
            <ac:spMk id="17" creationId="{73463398-53A1-149C-1FFA-E1A7C092D421}"/>
          </ac:spMkLst>
        </pc:spChg>
        <pc:spChg chg="mod">
          <ac:chgData name="Allie Pfleger" userId="7701ca9aa713607d" providerId="LiveId" clId="{DB1A4352-6B54-4DAE-BD5A-DD9C72B496D4}" dt="2022-10-03T07:11:08.819" v="142" actId="20577"/>
          <ac:spMkLst>
            <pc:docMk/>
            <pc:sldMk cId="2309291441" sldId="347"/>
            <ac:spMk id="20" creationId="{3CF80F27-B86F-DCB8-775A-A7731A813589}"/>
          </ac:spMkLst>
        </pc:spChg>
      </pc:sldChg>
      <pc:sldChg chg="delSp modSp add mod">
        <pc:chgData name="Allie Pfleger" userId="7701ca9aa713607d" providerId="LiveId" clId="{DB1A4352-6B54-4DAE-BD5A-DD9C72B496D4}" dt="2022-10-03T07:12:14.994" v="157" actId="478"/>
        <pc:sldMkLst>
          <pc:docMk/>
          <pc:sldMk cId="1884040170" sldId="348"/>
        </pc:sldMkLst>
        <pc:spChg chg="del">
          <ac:chgData name="Allie Pfleger" userId="7701ca9aa713607d" providerId="LiveId" clId="{DB1A4352-6B54-4DAE-BD5A-DD9C72B496D4}" dt="2022-10-03T07:12:14.994" v="157" actId="478"/>
          <ac:spMkLst>
            <pc:docMk/>
            <pc:sldMk cId="1884040170" sldId="348"/>
            <ac:spMk id="3" creationId="{9F266BF3-ABF2-84C0-EA3C-F77B9B907B27}"/>
          </ac:spMkLst>
        </pc:spChg>
        <pc:spChg chg="mod">
          <ac:chgData name="Allie Pfleger" userId="7701ca9aa713607d" providerId="LiveId" clId="{DB1A4352-6B54-4DAE-BD5A-DD9C72B496D4}" dt="2022-10-03T07:12:03.420" v="155" actId="20577"/>
          <ac:spMkLst>
            <pc:docMk/>
            <pc:sldMk cId="1884040170" sldId="348"/>
            <ac:spMk id="8" creationId="{87A08AE8-0242-9B0A-1F01-1AA6D59061EA}"/>
          </ac:spMkLst>
        </pc:spChg>
        <pc:spChg chg="mod">
          <ac:chgData name="Allie Pfleger" userId="7701ca9aa713607d" providerId="LiveId" clId="{DB1A4352-6B54-4DAE-BD5A-DD9C72B496D4}" dt="2022-10-03T07:11:54.433" v="153" actId="6549"/>
          <ac:spMkLst>
            <pc:docMk/>
            <pc:sldMk cId="1884040170" sldId="348"/>
            <ac:spMk id="17" creationId="{73463398-53A1-149C-1FFA-E1A7C092D421}"/>
          </ac:spMkLst>
        </pc:spChg>
      </pc:sldChg>
      <pc:sldChg chg="delSp modSp add mod">
        <pc:chgData name="Allie Pfleger" userId="7701ca9aa713607d" providerId="LiveId" clId="{DB1A4352-6B54-4DAE-BD5A-DD9C72B496D4}" dt="2022-10-03T07:13:06.115" v="166" actId="478"/>
        <pc:sldMkLst>
          <pc:docMk/>
          <pc:sldMk cId="4226089771" sldId="349"/>
        </pc:sldMkLst>
        <pc:spChg chg="del">
          <ac:chgData name="Allie Pfleger" userId="7701ca9aa713607d" providerId="LiveId" clId="{DB1A4352-6B54-4DAE-BD5A-DD9C72B496D4}" dt="2022-10-03T07:13:06.115" v="166" actId="478"/>
          <ac:spMkLst>
            <pc:docMk/>
            <pc:sldMk cId="4226089771" sldId="349"/>
            <ac:spMk id="3" creationId="{9F266BF3-ABF2-84C0-EA3C-F77B9B907B27}"/>
          </ac:spMkLst>
        </pc:spChg>
        <pc:spChg chg="mod">
          <ac:chgData name="Allie Pfleger" userId="7701ca9aa713607d" providerId="LiveId" clId="{DB1A4352-6B54-4DAE-BD5A-DD9C72B496D4}" dt="2022-10-03T07:12:36.691" v="162" actId="20577"/>
          <ac:spMkLst>
            <pc:docMk/>
            <pc:sldMk cId="4226089771" sldId="349"/>
            <ac:spMk id="8" creationId="{87A08AE8-0242-9B0A-1F01-1AA6D59061EA}"/>
          </ac:spMkLst>
        </pc:spChg>
        <pc:spChg chg="mod">
          <ac:chgData name="Allie Pfleger" userId="7701ca9aa713607d" providerId="LiveId" clId="{DB1A4352-6B54-4DAE-BD5A-DD9C72B496D4}" dt="2022-10-03T07:12:33.273" v="161" actId="20577"/>
          <ac:spMkLst>
            <pc:docMk/>
            <pc:sldMk cId="4226089771" sldId="349"/>
            <ac:spMk id="10" creationId="{751BAE5B-1991-62C8-7925-D3B91FB16182}"/>
          </ac:spMkLst>
        </pc:spChg>
      </pc:sldChg>
      <pc:sldChg chg="add del">
        <pc:chgData name="Allie Pfleger" userId="7701ca9aa713607d" providerId="LiveId" clId="{DB1A4352-6B54-4DAE-BD5A-DD9C72B496D4}" dt="2022-10-03T07:12:59.221" v="164"/>
        <pc:sldMkLst>
          <pc:docMk/>
          <pc:sldMk cId="1943201529" sldId="350"/>
        </pc:sldMkLst>
      </pc:sldChg>
      <pc:sldChg chg="addSp delSp modSp add mod">
        <pc:chgData name="Allie Pfleger" userId="7701ca9aa713607d" providerId="LiveId" clId="{DB1A4352-6B54-4DAE-BD5A-DD9C72B496D4}" dt="2022-10-03T07:14:09.483" v="178" actId="1582"/>
        <pc:sldMkLst>
          <pc:docMk/>
          <pc:sldMk cId="3558516253" sldId="350"/>
        </pc:sldMkLst>
        <pc:spChg chg="del">
          <ac:chgData name="Allie Pfleger" userId="7701ca9aa713607d" providerId="LiveId" clId="{DB1A4352-6B54-4DAE-BD5A-DD9C72B496D4}" dt="2022-10-03T07:13:29.502" v="168" actId="478"/>
          <ac:spMkLst>
            <pc:docMk/>
            <pc:sldMk cId="3558516253" sldId="350"/>
            <ac:spMk id="3" creationId="{9F266BF3-ABF2-84C0-EA3C-F77B9B907B27}"/>
          </ac:spMkLst>
        </pc:spChg>
        <pc:spChg chg="mod">
          <ac:chgData name="Allie Pfleger" userId="7701ca9aa713607d" providerId="LiveId" clId="{DB1A4352-6B54-4DAE-BD5A-DD9C72B496D4}" dt="2022-10-03T07:13:35.673" v="170" actId="20577"/>
          <ac:spMkLst>
            <pc:docMk/>
            <pc:sldMk cId="3558516253" sldId="350"/>
            <ac:spMk id="6" creationId="{C7EE8B56-9A1B-E989-9124-38B4EE3D7E90}"/>
          </ac:spMkLst>
        </pc:spChg>
        <pc:spChg chg="mod">
          <ac:chgData name="Allie Pfleger" userId="7701ca9aa713607d" providerId="LiveId" clId="{DB1A4352-6B54-4DAE-BD5A-DD9C72B496D4}" dt="2022-10-03T07:13:34.147" v="169" actId="20577"/>
          <ac:spMkLst>
            <pc:docMk/>
            <pc:sldMk cId="3558516253" sldId="350"/>
            <ac:spMk id="8" creationId="{87A08AE8-0242-9B0A-1F01-1AA6D59061EA}"/>
          </ac:spMkLst>
        </pc:spChg>
        <pc:spChg chg="mod">
          <ac:chgData name="Allie Pfleger" userId="7701ca9aa713607d" providerId="LiveId" clId="{DB1A4352-6B54-4DAE-BD5A-DD9C72B496D4}" dt="2022-10-03T07:14:09.483" v="178" actId="1582"/>
          <ac:spMkLst>
            <pc:docMk/>
            <pc:sldMk cId="3558516253" sldId="350"/>
            <ac:spMk id="15" creationId="{F4AE2D2C-104A-7188-0AC3-D8C2A9AEEC52}"/>
          </ac:spMkLst>
        </pc:spChg>
        <pc:spChg chg="add mod">
          <ac:chgData name="Allie Pfleger" userId="7701ca9aa713607d" providerId="LiveId" clId="{DB1A4352-6B54-4DAE-BD5A-DD9C72B496D4}" dt="2022-10-03T07:13:58.956" v="176" actId="1076"/>
          <ac:spMkLst>
            <pc:docMk/>
            <pc:sldMk cId="3558516253" sldId="350"/>
            <ac:spMk id="24" creationId="{3699513C-6286-2E95-7A21-BAF0E9E6EC70}"/>
          </ac:spMkLst>
        </pc:spChg>
      </pc:sldChg>
      <pc:sldChg chg="modSp add mod">
        <pc:chgData name="Allie Pfleger" userId="7701ca9aa713607d" providerId="LiveId" clId="{DB1A4352-6B54-4DAE-BD5A-DD9C72B496D4}" dt="2022-10-03T07:14:37.651" v="183" actId="20577"/>
        <pc:sldMkLst>
          <pc:docMk/>
          <pc:sldMk cId="2911835638" sldId="351"/>
        </pc:sldMkLst>
        <pc:spChg chg="mod">
          <ac:chgData name="Allie Pfleger" userId="7701ca9aa713607d" providerId="LiveId" clId="{DB1A4352-6B54-4DAE-BD5A-DD9C72B496D4}" dt="2022-10-03T07:14:37.651" v="183" actId="20577"/>
          <ac:spMkLst>
            <pc:docMk/>
            <pc:sldMk cId="2911835638" sldId="351"/>
            <ac:spMk id="8" creationId="{87A08AE8-0242-9B0A-1F01-1AA6D59061EA}"/>
          </ac:spMkLst>
        </pc:spChg>
        <pc:spChg chg="mod">
          <ac:chgData name="Allie Pfleger" userId="7701ca9aa713607d" providerId="LiveId" clId="{DB1A4352-6B54-4DAE-BD5A-DD9C72B496D4}" dt="2022-10-03T07:14:35.251" v="182" actId="20577"/>
          <ac:spMkLst>
            <pc:docMk/>
            <pc:sldMk cId="2911835638" sldId="351"/>
            <ac:spMk id="24" creationId="{3699513C-6286-2E95-7A21-BAF0E9E6EC70}"/>
          </ac:spMkLst>
        </pc:spChg>
      </pc:sldChg>
      <pc:sldChg chg="addSp delSp modSp add mod">
        <pc:chgData name="Allie Pfleger" userId="7701ca9aa713607d" providerId="LiveId" clId="{DB1A4352-6B54-4DAE-BD5A-DD9C72B496D4}" dt="2022-10-03T07:15:36.054" v="193" actId="20577"/>
        <pc:sldMkLst>
          <pc:docMk/>
          <pc:sldMk cId="3969035821" sldId="352"/>
        </pc:sldMkLst>
        <pc:spChg chg="add mod">
          <ac:chgData name="Allie Pfleger" userId="7701ca9aa713607d" providerId="LiveId" clId="{DB1A4352-6B54-4DAE-BD5A-DD9C72B496D4}" dt="2022-10-03T07:15:36.054" v="193" actId="20577"/>
          <ac:spMkLst>
            <pc:docMk/>
            <pc:sldMk cId="3969035821" sldId="352"/>
            <ac:spMk id="3" creationId="{0635E104-613F-24F7-D513-D2D85C90D245}"/>
          </ac:spMkLst>
        </pc:spChg>
        <pc:spChg chg="del">
          <ac:chgData name="Allie Pfleger" userId="7701ca9aa713607d" providerId="LiveId" clId="{DB1A4352-6B54-4DAE-BD5A-DD9C72B496D4}" dt="2022-10-03T07:14:56.344" v="187" actId="478"/>
          <ac:spMkLst>
            <pc:docMk/>
            <pc:sldMk cId="3969035821" sldId="352"/>
            <ac:spMk id="6" creationId="{C7EE8B56-9A1B-E989-9124-38B4EE3D7E90}"/>
          </ac:spMkLst>
        </pc:spChg>
        <pc:spChg chg="del">
          <ac:chgData name="Allie Pfleger" userId="7701ca9aa713607d" providerId="LiveId" clId="{DB1A4352-6B54-4DAE-BD5A-DD9C72B496D4}" dt="2022-10-03T07:14:57.552" v="188" actId="478"/>
          <ac:spMkLst>
            <pc:docMk/>
            <pc:sldMk cId="3969035821" sldId="352"/>
            <ac:spMk id="8" creationId="{87A08AE8-0242-9B0A-1F01-1AA6D59061EA}"/>
          </ac:spMkLst>
        </pc:spChg>
      </pc:sldChg>
      <pc:sldChg chg="add">
        <pc:chgData name="Allie Pfleger" userId="7701ca9aa713607d" providerId="LiveId" clId="{DB1A4352-6B54-4DAE-BD5A-DD9C72B496D4}" dt="2022-10-03T07:15:31.603" v="192"/>
        <pc:sldMkLst>
          <pc:docMk/>
          <pc:sldMk cId="1196671023" sldId="353"/>
        </pc:sldMkLst>
      </pc:sldChg>
      <pc:sldChg chg="addSp delSp modSp add mod">
        <pc:chgData name="Allie Pfleger" userId="7701ca9aa713607d" providerId="LiveId" clId="{DB1A4352-6B54-4DAE-BD5A-DD9C72B496D4}" dt="2022-10-03T07:18:02.209" v="213" actId="207"/>
        <pc:sldMkLst>
          <pc:docMk/>
          <pc:sldMk cId="2596421074" sldId="354"/>
        </pc:sldMkLst>
        <pc:spChg chg="del">
          <ac:chgData name="Allie Pfleger" userId="7701ca9aa713607d" providerId="LiveId" clId="{DB1A4352-6B54-4DAE-BD5A-DD9C72B496D4}" dt="2022-10-03T07:16:03.308" v="197" actId="478"/>
          <ac:spMkLst>
            <pc:docMk/>
            <pc:sldMk cId="2596421074" sldId="354"/>
            <ac:spMk id="3" creationId="{0635E104-613F-24F7-D513-D2D85C90D245}"/>
          </ac:spMkLst>
        </pc:spChg>
        <pc:spChg chg="add mod">
          <ac:chgData name="Allie Pfleger" userId="7701ca9aa713607d" providerId="LiveId" clId="{DB1A4352-6B54-4DAE-BD5A-DD9C72B496D4}" dt="2022-10-03T07:18:02.209" v="213" actId="207"/>
          <ac:spMkLst>
            <pc:docMk/>
            <pc:sldMk cId="2596421074" sldId="354"/>
            <ac:spMk id="6" creationId="{36273A1B-E554-9017-C57B-416B10FC605D}"/>
          </ac:spMkLst>
        </pc:spChg>
        <pc:cxnChg chg="mod">
          <ac:chgData name="Allie Pfleger" userId="7701ca9aa713607d" providerId="LiveId" clId="{DB1A4352-6B54-4DAE-BD5A-DD9C72B496D4}" dt="2022-10-03T07:17:56.350" v="212" actId="1582"/>
          <ac:cxnSpMkLst>
            <pc:docMk/>
            <pc:sldMk cId="2596421074" sldId="354"/>
            <ac:cxnSpMk id="53" creationId="{1413502C-DA4E-CF50-A7A0-F984F17EE7DB}"/>
          </ac:cxnSpMkLst>
        </pc:cxnChg>
      </pc:sldChg>
      <pc:sldChg chg="modSp add mod">
        <pc:chgData name="Allie Pfleger" userId="7701ca9aa713607d" providerId="LiveId" clId="{DB1A4352-6B54-4DAE-BD5A-DD9C72B496D4}" dt="2022-10-03T07:21:12.172" v="240" actId="1582"/>
        <pc:sldMkLst>
          <pc:docMk/>
          <pc:sldMk cId="3771483206" sldId="355"/>
        </pc:sldMkLst>
        <pc:spChg chg="mod">
          <ac:chgData name="Allie Pfleger" userId="7701ca9aa713607d" providerId="LiveId" clId="{DB1A4352-6B54-4DAE-BD5A-DD9C72B496D4}" dt="2022-10-03T07:19:33.884" v="223" actId="207"/>
          <ac:spMkLst>
            <pc:docMk/>
            <pc:sldMk cId="3771483206" sldId="355"/>
            <ac:spMk id="6" creationId="{36273A1B-E554-9017-C57B-416B10FC605D}"/>
          </ac:spMkLst>
        </pc:spChg>
        <pc:cxnChg chg="mod">
          <ac:chgData name="Allie Pfleger" userId="7701ca9aa713607d" providerId="LiveId" clId="{DB1A4352-6B54-4DAE-BD5A-DD9C72B496D4}" dt="2022-10-03T07:19:28.030" v="222" actId="1582"/>
          <ac:cxnSpMkLst>
            <pc:docMk/>
            <pc:sldMk cId="3771483206" sldId="355"/>
            <ac:cxnSpMk id="25" creationId="{447937D0-BD73-AC23-1E37-2131C023A887}"/>
          </ac:cxnSpMkLst>
        </pc:cxnChg>
        <pc:cxnChg chg="mod">
          <ac:chgData name="Allie Pfleger" userId="7701ca9aa713607d" providerId="LiveId" clId="{DB1A4352-6B54-4DAE-BD5A-DD9C72B496D4}" dt="2022-10-03T07:21:12.172" v="240" actId="1582"/>
          <ac:cxnSpMkLst>
            <pc:docMk/>
            <pc:sldMk cId="3771483206" sldId="355"/>
            <ac:cxnSpMk id="44" creationId="{2D9F036C-1AE1-059C-8210-F5CE93BB04AE}"/>
          </ac:cxnSpMkLst>
        </pc:cxnChg>
      </pc:sldChg>
      <pc:sldChg chg="modSp add mod">
        <pc:chgData name="Allie Pfleger" userId="7701ca9aa713607d" providerId="LiveId" clId="{DB1A4352-6B54-4DAE-BD5A-DD9C72B496D4}" dt="2022-10-03T07:30:18.656" v="388" actId="113"/>
        <pc:sldMkLst>
          <pc:docMk/>
          <pc:sldMk cId="1496717784" sldId="356"/>
        </pc:sldMkLst>
        <pc:spChg chg="mod">
          <ac:chgData name="Allie Pfleger" userId="7701ca9aa713607d" providerId="LiveId" clId="{DB1A4352-6B54-4DAE-BD5A-DD9C72B496D4}" dt="2022-10-03T07:30:18.656" v="388" actId="113"/>
          <ac:spMkLst>
            <pc:docMk/>
            <pc:sldMk cId="1496717784" sldId="356"/>
            <ac:spMk id="6" creationId="{36273A1B-E554-9017-C57B-416B10FC605D}"/>
          </ac:spMkLst>
        </pc:spChg>
        <pc:cxnChg chg="mod">
          <ac:chgData name="Allie Pfleger" userId="7701ca9aa713607d" providerId="LiveId" clId="{DB1A4352-6B54-4DAE-BD5A-DD9C72B496D4}" dt="2022-10-03T07:20:24.405" v="230" actId="208"/>
          <ac:cxnSpMkLst>
            <pc:docMk/>
            <pc:sldMk cId="1496717784" sldId="356"/>
            <ac:cxnSpMk id="48" creationId="{1383D512-321C-37BB-990A-B4FFA64ED3FA}"/>
          </ac:cxnSpMkLst>
        </pc:cxnChg>
      </pc:sldChg>
      <pc:sldChg chg="modSp add mod">
        <pc:chgData name="Allie Pfleger" userId="7701ca9aa713607d" providerId="LiveId" clId="{DB1A4352-6B54-4DAE-BD5A-DD9C72B496D4}" dt="2022-10-03T07:18:27.115" v="218" actId="208"/>
        <pc:sldMkLst>
          <pc:docMk/>
          <pc:sldMk cId="3665405106" sldId="357"/>
        </pc:sldMkLst>
        <pc:spChg chg="mod">
          <ac:chgData name="Allie Pfleger" userId="7701ca9aa713607d" providerId="LiveId" clId="{DB1A4352-6B54-4DAE-BD5A-DD9C72B496D4}" dt="2022-10-03T07:18:12.964" v="216" actId="20577"/>
          <ac:spMkLst>
            <pc:docMk/>
            <pc:sldMk cId="3665405106" sldId="357"/>
            <ac:spMk id="6" creationId="{36273A1B-E554-9017-C57B-416B10FC605D}"/>
          </ac:spMkLst>
        </pc:spChg>
        <pc:cxnChg chg="mod">
          <ac:chgData name="Allie Pfleger" userId="7701ca9aa713607d" providerId="LiveId" clId="{DB1A4352-6B54-4DAE-BD5A-DD9C72B496D4}" dt="2022-10-03T07:18:27.115" v="218" actId="208"/>
          <ac:cxnSpMkLst>
            <pc:docMk/>
            <pc:sldMk cId="3665405106" sldId="357"/>
            <ac:cxnSpMk id="53" creationId="{1413502C-DA4E-CF50-A7A0-F984F17EE7DB}"/>
          </ac:cxnSpMkLst>
        </pc:cxnChg>
      </pc:sldChg>
      <pc:sldChg chg="modSp add mod">
        <pc:chgData name="Allie Pfleger" userId="7701ca9aa713607d" providerId="LiveId" clId="{DB1A4352-6B54-4DAE-BD5A-DD9C72B496D4}" dt="2022-10-03T07:19:40.926" v="224" actId="207"/>
        <pc:sldMkLst>
          <pc:docMk/>
          <pc:sldMk cId="1295733176" sldId="358"/>
        </pc:sldMkLst>
        <pc:spChg chg="mod">
          <ac:chgData name="Allie Pfleger" userId="7701ca9aa713607d" providerId="LiveId" clId="{DB1A4352-6B54-4DAE-BD5A-DD9C72B496D4}" dt="2022-10-03T07:19:40.926" v="224" actId="207"/>
          <ac:spMkLst>
            <pc:docMk/>
            <pc:sldMk cId="1295733176" sldId="358"/>
            <ac:spMk id="6" creationId="{36273A1B-E554-9017-C57B-416B10FC605D}"/>
          </ac:spMkLst>
        </pc:spChg>
      </pc:sldChg>
      <pc:sldChg chg="modSp add mod">
        <pc:chgData name="Allie Pfleger" userId="7701ca9aa713607d" providerId="LiveId" clId="{DB1A4352-6B54-4DAE-BD5A-DD9C72B496D4}" dt="2022-10-03T07:30:15.199" v="387" actId="113"/>
        <pc:sldMkLst>
          <pc:docMk/>
          <pc:sldMk cId="3978612963" sldId="359"/>
        </pc:sldMkLst>
        <pc:spChg chg="mod">
          <ac:chgData name="Allie Pfleger" userId="7701ca9aa713607d" providerId="LiveId" clId="{DB1A4352-6B54-4DAE-BD5A-DD9C72B496D4}" dt="2022-10-03T07:30:15.199" v="387" actId="113"/>
          <ac:spMkLst>
            <pc:docMk/>
            <pc:sldMk cId="3978612963" sldId="359"/>
            <ac:spMk id="6" creationId="{36273A1B-E554-9017-C57B-416B10FC605D}"/>
          </ac:spMkLst>
        </pc:spChg>
      </pc:sldChg>
      <pc:sldChg chg="addSp modSp new mod modClrScheme chgLayout">
        <pc:chgData name="Allie Pfleger" userId="7701ca9aa713607d" providerId="LiveId" clId="{DB1A4352-6B54-4DAE-BD5A-DD9C72B496D4}" dt="2022-10-03T07:21:55.715" v="258" actId="20577"/>
        <pc:sldMkLst>
          <pc:docMk/>
          <pc:sldMk cId="2469132876" sldId="360"/>
        </pc:sldMkLst>
        <pc:spChg chg="add mod">
          <ac:chgData name="Allie Pfleger" userId="7701ca9aa713607d" providerId="LiveId" clId="{DB1A4352-6B54-4DAE-BD5A-DD9C72B496D4}" dt="2022-10-03T07:21:55.715" v="258" actId="20577"/>
          <ac:spMkLst>
            <pc:docMk/>
            <pc:sldMk cId="2469132876" sldId="360"/>
            <ac:spMk id="2" creationId="{DE97EB01-8DC6-DAAD-D818-015AEA096C98}"/>
          </ac:spMkLst>
        </pc:spChg>
      </pc:sldChg>
      <pc:sldChg chg="add del">
        <pc:chgData name="Allie Pfleger" userId="7701ca9aa713607d" providerId="LiveId" clId="{DB1A4352-6B54-4DAE-BD5A-DD9C72B496D4}" dt="2022-10-03T07:21:43.020" v="242"/>
        <pc:sldMkLst>
          <pc:docMk/>
          <pc:sldMk cId="3242399707" sldId="360"/>
        </pc:sldMkLst>
      </pc:sldChg>
      <pc:sldChg chg="addSp delSp modSp new mod modClrScheme chgLayout">
        <pc:chgData name="Allie Pfleger" userId="7701ca9aa713607d" providerId="LiveId" clId="{DB1A4352-6B54-4DAE-BD5A-DD9C72B496D4}" dt="2022-10-03T07:26:58.083" v="367" actId="113"/>
        <pc:sldMkLst>
          <pc:docMk/>
          <pc:sldMk cId="4005613369" sldId="361"/>
        </pc:sldMkLst>
        <pc:spChg chg="del mod ord">
          <ac:chgData name="Allie Pfleger" userId="7701ca9aa713607d" providerId="LiveId" clId="{DB1A4352-6B54-4DAE-BD5A-DD9C72B496D4}" dt="2022-10-03T07:22:12.044" v="261" actId="700"/>
          <ac:spMkLst>
            <pc:docMk/>
            <pc:sldMk cId="4005613369" sldId="361"/>
            <ac:spMk id="2" creationId="{D03CEFA7-609F-DE61-456F-501347683B81}"/>
          </ac:spMkLst>
        </pc:spChg>
        <pc:spChg chg="add mod ord">
          <ac:chgData name="Allie Pfleger" userId="7701ca9aa713607d" providerId="LiveId" clId="{DB1A4352-6B54-4DAE-BD5A-DD9C72B496D4}" dt="2022-10-03T07:22:24.793" v="308" actId="20577"/>
          <ac:spMkLst>
            <pc:docMk/>
            <pc:sldMk cId="4005613369" sldId="361"/>
            <ac:spMk id="3" creationId="{65437680-48CC-F1A8-B245-3738328785AC}"/>
          </ac:spMkLst>
        </pc:spChg>
        <pc:spChg chg="add mod ord">
          <ac:chgData name="Allie Pfleger" userId="7701ca9aa713607d" providerId="LiveId" clId="{DB1A4352-6B54-4DAE-BD5A-DD9C72B496D4}" dt="2022-10-03T07:26:58.083" v="367" actId="113"/>
          <ac:spMkLst>
            <pc:docMk/>
            <pc:sldMk cId="4005613369" sldId="361"/>
            <ac:spMk id="4" creationId="{F2C3933D-B04B-D1A9-7D9E-45AEBC439FE8}"/>
          </ac:spMkLst>
        </pc:spChg>
      </pc:sldChg>
      <pc:sldChg chg="addSp delSp modSp add mod">
        <pc:chgData name="Allie Pfleger" userId="7701ca9aa713607d" providerId="LiveId" clId="{DB1A4352-6B54-4DAE-BD5A-DD9C72B496D4}" dt="2022-10-03T07:30:33.610" v="389" actId="207"/>
        <pc:sldMkLst>
          <pc:docMk/>
          <pc:sldMk cId="1514826349" sldId="362"/>
        </pc:sldMkLst>
        <pc:spChg chg="mod">
          <ac:chgData name="Allie Pfleger" userId="7701ca9aa713607d" providerId="LiveId" clId="{DB1A4352-6B54-4DAE-BD5A-DD9C72B496D4}" dt="2022-10-03T07:23:31.574" v="326" actId="20577"/>
          <ac:spMkLst>
            <pc:docMk/>
            <pc:sldMk cId="1514826349" sldId="362"/>
            <ac:spMk id="2" creationId="{6A491155-224A-BECE-21BE-E50EB40ED800}"/>
          </ac:spMkLst>
        </pc:spChg>
        <pc:spChg chg="add mod">
          <ac:chgData name="Allie Pfleger" userId="7701ca9aa713607d" providerId="LiveId" clId="{DB1A4352-6B54-4DAE-BD5A-DD9C72B496D4}" dt="2022-10-03T07:30:33.610" v="389" actId="207"/>
          <ac:spMkLst>
            <pc:docMk/>
            <pc:sldMk cId="1514826349" sldId="362"/>
            <ac:spMk id="3" creationId="{05CE81D9-2E10-0E9D-089C-391763DD4DB1}"/>
          </ac:spMkLst>
        </pc:spChg>
        <pc:spChg chg="del">
          <ac:chgData name="Allie Pfleger" userId="7701ca9aa713607d" providerId="LiveId" clId="{DB1A4352-6B54-4DAE-BD5A-DD9C72B496D4}" dt="2022-10-03T07:23:40.466" v="328" actId="478"/>
          <ac:spMkLst>
            <pc:docMk/>
            <pc:sldMk cId="1514826349" sldId="362"/>
            <ac:spMk id="3" creationId="{E2289A30-A21C-A553-3323-599C5755B9B7}"/>
          </ac:spMkLst>
        </pc:spChg>
        <pc:spChg chg="del">
          <ac:chgData name="Allie Pfleger" userId="7701ca9aa713607d" providerId="LiveId" clId="{DB1A4352-6B54-4DAE-BD5A-DD9C72B496D4}" dt="2022-10-03T07:23:38.597" v="327" actId="478"/>
          <ac:spMkLst>
            <pc:docMk/>
            <pc:sldMk cId="1514826349" sldId="362"/>
            <ac:spMk id="4" creationId="{62888D20-8BB1-1411-6875-90D3B6D87C91}"/>
          </ac:spMkLst>
        </pc:spChg>
        <pc:spChg chg="mod">
          <ac:chgData name="Allie Pfleger" userId="7701ca9aa713607d" providerId="LiveId" clId="{DB1A4352-6B54-4DAE-BD5A-DD9C72B496D4}" dt="2022-10-03T07:24:49.835" v="351" actId="20577"/>
          <ac:spMkLst>
            <pc:docMk/>
            <pc:sldMk cId="1514826349" sldId="362"/>
            <ac:spMk id="5" creationId="{D457CB86-B894-26FD-7788-FA806722E745}"/>
          </ac:spMkLst>
        </pc:spChg>
        <pc:spChg chg="del">
          <ac:chgData name="Allie Pfleger" userId="7701ca9aa713607d" providerId="LiveId" clId="{DB1A4352-6B54-4DAE-BD5A-DD9C72B496D4}" dt="2022-10-03T07:23:38.597" v="327" actId="478"/>
          <ac:spMkLst>
            <pc:docMk/>
            <pc:sldMk cId="1514826349" sldId="362"/>
            <ac:spMk id="7" creationId="{32F7A985-44E9-1232-E90A-4CF0F3ECF586}"/>
          </ac:spMkLst>
        </pc:spChg>
        <pc:spChg chg="del">
          <ac:chgData name="Allie Pfleger" userId="7701ca9aa713607d" providerId="LiveId" clId="{DB1A4352-6B54-4DAE-BD5A-DD9C72B496D4}" dt="2022-10-03T07:23:38.597" v="327" actId="478"/>
          <ac:spMkLst>
            <pc:docMk/>
            <pc:sldMk cId="1514826349" sldId="362"/>
            <ac:spMk id="9" creationId="{D2F95A25-C5E8-4B82-6328-9930AE892918}"/>
          </ac:spMkLst>
        </pc:spChg>
        <pc:spChg chg="del">
          <ac:chgData name="Allie Pfleger" userId="7701ca9aa713607d" providerId="LiveId" clId="{DB1A4352-6B54-4DAE-BD5A-DD9C72B496D4}" dt="2022-10-03T07:23:38.597" v="327" actId="478"/>
          <ac:spMkLst>
            <pc:docMk/>
            <pc:sldMk cId="1514826349" sldId="362"/>
            <ac:spMk id="11" creationId="{1A95E883-B3E5-F6E8-F969-55FD68AD784B}"/>
          </ac:spMkLst>
        </pc:spChg>
        <pc:spChg chg="del">
          <ac:chgData name="Allie Pfleger" userId="7701ca9aa713607d" providerId="LiveId" clId="{DB1A4352-6B54-4DAE-BD5A-DD9C72B496D4}" dt="2022-10-03T07:23:38.597" v="327" actId="478"/>
          <ac:spMkLst>
            <pc:docMk/>
            <pc:sldMk cId="1514826349" sldId="362"/>
            <ac:spMk id="12" creationId="{8560977E-F123-1E56-9A74-B46E80903F07}"/>
          </ac:spMkLst>
        </pc:spChg>
        <pc:spChg chg="del">
          <ac:chgData name="Allie Pfleger" userId="7701ca9aa713607d" providerId="LiveId" clId="{DB1A4352-6B54-4DAE-BD5A-DD9C72B496D4}" dt="2022-10-03T07:23:38.597" v="327" actId="478"/>
          <ac:spMkLst>
            <pc:docMk/>
            <pc:sldMk cId="1514826349" sldId="362"/>
            <ac:spMk id="13" creationId="{CB5A84B6-A61A-A604-0EDA-47ABD31868B8}"/>
          </ac:spMkLst>
        </pc:spChg>
        <pc:spChg chg="del">
          <ac:chgData name="Allie Pfleger" userId="7701ca9aa713607d" providerId="LiveId" clId="{DB1A4352-6B54-4DAE-BD5A-DD9C72B496D4}" dt="2022-10-03T07:23:38.597" v="327" actId="478"/>
          <ac:spMkLst>
            <pc:docMk/>
            <pc:sldMk cId="1514826349" sldId="362"/>
            <ac:spMk id="14" creationId="{1C72E1F8-5A86-62ED-A9AF-3EE872DBC6E4}"/>
          </ac:spMkLst>
        </pc:spChg>
        <pc:spChg chg="del">
          <ac:chgData name="Allie Pfleger" userId="7701ca9aa713607d" providerId="LiveId" clId="{DB1A4352-6B54-4DAE-BD5A-DD9C72B496D4}" dt="2022-10-03T07:23:38.597" v="327" actId="478"/>
          <ac:spMkLst>
            <pc:docMk/>
            <pc:sldMk cId="1514826349" sldId="362"/>
            <ac:spMk id="15" creationId="{F4AE2D2C-104A-7188-0AC3-D8C2A9AEEC52}"/>
          </ac:spMkLst>
        </pc:spChg>
        <pc:cxnChg chg="del mod">
          <ac:chgData name="Allie Pfleger" userId="7701ca9aa713607d" providerId="LiveId" clId="{DB1A4352-6B54-4DAE-BD5A-DD9C72B496D4}" dt="2022-10-03T07:23:38.597" v="327" actId="478"/>
          <ac:cxnSpMkLst>
            <pc:docMk/>
            <pc:sldMk cId="1514826349" sldId="362"/>
            <ac:cxnSpMk id="21" creationId="{755963ED-B2EA-ACC3-0590-EDD40024A636}"/>
          </ac:cxnSpMkLst>
        </pc:cxnChg>
        <pc:cxnChg chg="del mod">
          <ac:chgData name="Allie Pfleger" userId="7701ca9aa713607d" providerId="LiveId" clId="{DB1A4352-6B54-4DAE-BD5A-DD9C72B496D4}" dt="2022-10-03T07:23:38.597" v="327" actId="478"/>
          <ac:cxnSpMkLst>
            <pc:docMk/>
            <pc:sldMk cId="1514826349" sldId="362"/>
            <ac:cxnSpMk id="23" creationId="{B21493AB-3061-1E22-FD68-B08E53F2D031}"/>
          </ac:cxnSpMkLst>
        </pc:cxnChg>
        <pc:cxnChg chg="del mod">
          <ac:chgData name="Allie Pfleger" userId="7701ca9aa713607d" providerId="LiveId" clId="{DB1A4352-6B54-4DAE-BD5A-DD9C72B496D4}" dt="2022-10-03T07:23:38.597" v="327" actId="478"/>
          <ac:cxnSpMkLst>
            <pc:docMk/>
            <pc:sldMk cId="1514826349" sldId="362"/>
            <ac:cxnSpMk id="25" creationId="{447937D0-BD73-AC23-1E37-2131C023A887}"/>
          </ac:cxnSpMkLst>
        </pc:cxnChg>
        <pc:cxnChg chg="del mod">
          <ac:chgData name="Allie Pfleger" userId="7701ca9aa713607d" providerId="LiveId" clId="{DB1A4352-6B54-4DAE-BD5A-DD9C72B496D4}" dt="2022-10-03T07:23:38.597" v="327" actId="478"/>
          <ac:cxnSpMkLst>
            <pc:docMk/>
            <pc:sldMk cId="1514826349" sldId="362"/>
            <ac:cxnSpMk id="27" creationId="{362166DE-4286-7E21-A846-87702AC1D487}"/>
          </ac:cxnSpMkLst>
        </pc:cxnChg>
        <pc:cxnChg chg="del mod">
          <ac:chgData name="Allie Pfleger" userId="7701ca9aa713607d" providerId="LiveId" clId="{DB1A4352-6B54-4DAE-BD5A-DD9C72B496D4}" dt="2022-10-03T07:23:38.597" v="327" actId="478"/>
          <ac:cxnSpMkLst>
            <pc:docMk/>
            <pc:sldMk cId="1514826349" sldId="362"/>
            <ac:cxnSpMk id="31" creationId="{3EE81EEC-E8BC-73E1-BE73-586DC8B1930B}"/>
          </ac:cxnSpMkLst>
        </pc:cxnChg>
        <pc:cxnChg chg="del mod">
          <ac:chgData name="Allie Pfleger" userId="7701ca9aa713607d" providerId="LiveId" clId="{DB1A4352-6B54-4DAE-BD5A-DD9C72B496D4}" dt="2022-10-03T07:23:38.597" v="327" actId="478"/>
          <ac:cxnSpMkLst>
            <pc:docMk/>
            <pc:sldMk cId="1514826349" sldId="362"/>
            <ac:cxnSpMk id="44" creationId="{2D9F036C-1AE1-059C-8210-F5CE93BB04AE}"/>
          </ac:cxnSpMkLst>
        </pc:cxnChg>
        <pc:cxnChg chg="del mod">
          <ac:chgData name="Allie Pfleger" userId="7701ca9aa713607d" providerId="LiveId" clId="{DB1A4352-6B54-4DAE-BD5A-DD9C72B496D4}" dt="2022-10-03T07:23:38.597" v="327" actId="478"/>
          <ac:cxnSpMkLst>
            <pc:docMk/>
            <pc:sldMk cId="1514826349" sldId="362"/>
            <ac:cxnSpMk id="46" creationId="{CC7E24CB-3A8A-4ADE-C090-5E2727393D1B}"/>
          </ac:cxnSpMkLst>
        </pc:cxnChg>
        <pc:cxnChg chg="del mod">
          <ac:chgData name="Allie Pfleger" userId="7701ca9aa713607d" providerId="LiveId" clId="{DB1A4352-6B54-4DAE-BD5A-DD9C72B496D4}" dt="2022-10-03T07:23:38.597" v="327" actId="478"/>
          <ac:cxnSpMkLst>
            <pc:docMk/>
            <pc:sldMk cId="1514826349" sldId="362"/>
            <ac:cxnSpMk id="48" creationId="{1383D512-321C-37BB-990A-B4FFA64ED3FA}"/>
          </ac:cxnSpMkLst>
        </pc:cxnChg>
        <pc:cxnChg chg="del mod">
          <ac:chgData name="Allie Pfleger" userId="7701ca9aa713607d" providerId="LiveId" clId="{DB1A4352-6B54-4DAE-BD5A-DD9C72B496D4}" dt="2022-10-03T07:23:38.597" v="327" actId="478"/>
          <ac:cxnSpMkLst>
            <pc:docMk/>
            <pc:sldMk cId="1514826349" sldId="362"/>
            <ac:cxnSpMk id="50" creationId="{DED9E9BB-3B22-3762-5F30-598DE1DBC244}"/>
          </ac:cxnSpMkLst>
        </pc:cxnChg>
        <pc:cxnChg chg="del mod">
          <ac:chgData name="Allie Pfleger" userId="7701ca9aa713607d" providerId="LiveId" clId="{DB1A4352-6B54-4DAE-BD5A-DD9C72B496D4}" dt="2022-10-03T07:23:38.597" v="327" actId="478"/>
          <ac:cxnSpMkLst>
            <pc:docMk/>
            <pc:sldMk cId="1514826349" sldId="362"/>
            <ac:cxnSpMk id="53" creationId="{1413502C-DA4E-CF50-A7A0-F984F17EE7DB}"/>
          </ac:cxnSpMkLst>
        </pc:cxnChg>
      </pc:sldChg>
      <pc:sldChg chg="delSp modSp add mod">
        <pc:chgData name="Allie Pfleger" userId="7701ca9aa713607d" providerId="LiveId" clId="{DB1A4352-6B54-4DAE-BD5A-DD9C72B496D4}" dt="2022-10-03T07:27:31.366" v="374" actId="6549"/>
        <pc:sldMkLst>
          <pc:docMk/>
          <pc:sldMk cId="2562694840" sldId="363"/>
        </pc:sldMkLst>
        <pc:spChg chg="del">
          <ac:chgData name="Allie Pfleger" userId="7701ca9aa713607d" providerId="LiveId" clId="{DB1A4352-6B54-4DAE-BD5A-DD9C72B496D4}" dt="2022-10-03T07:27:19.906" v="370" actId="478"/>
          <ac:spMkLst>
            <pc:docMk/>
            <pc:sldMk cId="2562694840" sldId="363"/>
            <ac:spMk id="3" creationId="{05CE81D9-2E10-0E9D-089C-391763DD4DB1}"/>
          </ac:spMkLst>
        </pc:spChg>
        <pc:spChg chg="mod">
          <ac:chgData name="Allie Pfleger" userId="7701ca9aa713607d" providerId="LiveId" clId="{DB1A4352-6B54-4DAE-BD5A-DD9C72B496D4}" dt="2022-10-03T07:27:31.366" v="374" actId="6549"/>
          <ac:spMkLst>
            <pc:docMk/>
            <pc:sldMk cId="2562694840" sldId="363"/>
            <ac:spMk id="5" creationId="{D457CB86-B894-26FD-7788-FA806722E745}"/>
          </ac:spMkLst>
        </pc:spChg>
      </pc:sldChg>
      <pc:sldChg chg="addSp modSp add mod">
        <pc:chgData name="Allie Pfleger" userId="7701ca9aa713607d" providerId="LiveId" clId="{DB1A4352-6B54-4DAE-BD5A-DD9C72B496D4}" dt="2022-10-03T07:27:53.462" v="378" actId="1076"/>
        <pc:sldMkLst>
          <pc:docMk/>
          <pc:sldMk cId="1705248760" sldId="364"/>
        </pc:sldMkLst>
        <pc:spChg chg="add mod">
          <ac:chgData name="Allie Pfleger" userId="7701ca9aa713607d" providerId="LiveId" clId="{DB1A4352-6B54-4DAE-BD5A-DD9C72B496D4}" dt="2022-10-03T07:27:53.462" v="378" actId="1076"/>
          <ac:spMkLst>
            <pc:docMk/>
            <pc:sldMk cId="1705248760" sldId="364"/>
            <ac:spMk id="3" creationId="{F99370CE-7DEB-51D2-6A9C-AFF60FC7B95E}"/>
          </ac:spMkLst>
        </pc:spChg>
      </pc:sldChg>
      <pc:sldChg chg="modSp add mod">
        <pc:chgData name="Allie Pfleger" userId="7701ca9aa713607d" providerId="LiveId" clId="{DB1A4352-6B54-4DAE-BD5A-DD9C72B496D4}" dt="2022-10-03T07:53:18.218" v="659" actId="207"/>
        <pc:sldMkLst>
          <pc:docMk/>
          <pc:sldMk cId="372257132" sldId="365"/>
        </pc:sldMkLst>
        <pc:spChg chg="mod">
          <ac:chgData name="Allie Pfleger" userId="7701ca9aa713607d" providerId="LiveId" clId="{DB1A4352-6B54-4DAE-BD5A-DD9C72B496D4}" dt="2022-10-03T07:53:18.218" v="659" actId="207"/>
          <ac:spMkLst>
            <pc:docMk/>
            <pc:sldMk cId="372257132" sldId="365"/>
            <ac:spMk id="3" creationId="{F99370CE-7DEB-51D2-6A9C-AFF60FC7B95E}"/>
          </ac:spMkLst>
        </pc:spChg>
      </pc:sldChg>
      <pc:sldChg chg="add del">
        <pc:chgData name="Allie Pfleger" userId="7701ca9aa713607d" providerId="LiveId" clId="{DB1A4352-6B54-4DAE-BD5A-DD9C72B496D4}" dt="2022-10-03T07:32:20.094" v="406" actId="47"/>
        <pc:sldMkLst>
          <pc:docMk/>
          <pc:sldMk cId="3986382989" sldId="366"/>
        </pc:sldMkLst>
      </pc:sldChg>
      <pc:sldChg chg="modSp add mod">
        <pc:chgData name="Allie Pfleger" userId="7701ca9aa713607d" providerId="LiveId" clId="{DB1A4352-6B54-4DAE-BD5A-DD9C72B496D4}" dt="2022-10-03T07:57:22.165" v="697" actId="20577"/>
        <pc:sldMkLst>
          <pc:docMk/>
          <pc:sldMk cId="382922559" sldId="367"/>
        </pc:sldMkLst>
        <pc:spChg chg="mod">
          <ac:chgData name="Allie Pfleger" userId="7701ca9aa713607d" providerId="LiveId" clId="{DB1A4352-6B54-4DAE-BD5A-DD9C72B496D4}" dt="2022-10-03T07:57:22.165" v="697" actId="20577"/>
          <ac:spMkLst>
            <pc:docMk/>
            <pc:sldMk cId="382922559" sldId="367"/>
            <ac:spMk id="5" creationId="{D457CB86-B894-26FD-7788-FA806722E745}"/>
          </ac:spMkLst>
        </pc:spChg>
      </pc:sldChg>
      <pc:sldChg chg="addSp modSp add mod">
        <pc:chgData name="Allie Pfleger" userId="7701ca9aa713607d" providerId="LiveId" clId="{DB1A4352-6B54-4DAE-BD5A-DD9C72B496D4}" dt="2022-10-03T07:57:11.556" v="695" actId="20577"/>
        <pc:sldMkLst>
          <pc:docMk/>
          <pc:sldMk cId="3940433530" sldId="368"/>
        </pc:sldMkLst>
        <pc:spChg chg="add mod">
          <ac:chgData name="Allie Pfleger" userId="7701ca9aa713607d" providerId="LiveId" clId="{DB1A4352-6B54-4DAE-BD5A-DD9C72B496D4}" dt="2022-10-03T07:31:56.510" v="402" actId="207"/>
          <ac:spMkLst>
            <pc:docMk/>
            <pc:sldMk cId="3940433530" sldId="368"/>
            <ac:spMk id="3" creationId="{E6103976-8742-D1B6-7909-984AC83358CA}"/>
          </ac:spMkLst>
        </pc:spChg>
        <pc:spChg chg="mod">
          <ac:chgData name="Allie Pfleger" userId="7701ca9aa713607d" providerId="LiveId" clId="{DB1A4352-6B54-4DAE-BD5A-DD9C72B496D4}" dt="2022-10-03T07:57:11.556" v="695" actId="20577"/>
          <ac:spMkLst>
            <pc:docMk/>
            <pc:sldMk cId="3940433530" sldId="368"/>
            <ac:spMk id="5" creationId="{D457CB86-B894-26FD-7788-FA806722E745}"/>
          </ac:spMkLst>
        </pc:spChg>
      </pc:sldChg>
      <pc:sldChg chg="modSp add mod">
        <pc:chgData name="Allie Pfleger" userId="7701ca9aa713607d" providerId="LiveId" clId="{DB1A4352-6B54-4DAE-BD5A-DD9C72B496D4}" dt="2022-10-03T07:57:17.473" v="696" actId="20577"/>
        <pc:sldMkLst>
          <pc:docMk/>
          <pc:sldMk cId="2532516279" sldId="369"/>
        </pc:sldMkLst>
        <pc:spChg chg="mod">
          <ac:chgData name="Allie Pfleger" userId="7701ca9aa713607d" providerId="LiveId" clId="{DB1A4352-6B54-4DAE-BD5A-DD9C72B496D4}" dt="2022-10-03T07:32:03.434" v="404" actId="20577"/>
          <ac:spMkLst>
            <pc:docMk/>
            <pc:sldMk cId="2532516279" sldId="369"/>
            <ac:spMk id="3" creationId="{E6103976-8742-D1B6-7909-984AC83358CA}"/>
          </ac:spMkLst>
        </pc:spChg>
        <pc:spChg chg="mod">
          <ac:chgData name="Allie Pfleger" userId="7701ca9aa713607d" providerId="LiveId" clId="{DB1A4352-6B54-4DAE-BD5A-DD9C72B496D4}" dt="2022-10-03T07:57:17.473" v="696" actId="20577"/>
          <ac:spMkLst>
            <pc:docMk/>
            <pc:sldMk cId="2532516279" sldId="369"/>
            <ac:spMk id="5" creationId="{D457CB86-B894-26FD-7788-FA806722E745}"/>
          </ac:spMkLst>
        </pc:spChg>
      </pc:sldChg>
      <pc:sldChg chg="addSp modSp add mod">
        <pc:chgData name="Allie Pfleger" userId="7701ca9aa713607d" providerId="LiveId" clId="{DB1A4352-6B54-4DAE-BD5A-DD9C72B496D4}" dt="2022-10-03T07:56:39.783" v="689" actId="20577"/>
        <pc:sldMkLst>
          <pc:docMk/>
          <pc:sldMk cId="2368384243" sldId="370"/>
        </pc:sldMkLst>
        <pc:spChg chg="add mod">
          <ac:chgData name="Allie Pfleger" userId="7701ca9aa713607d" providerId="LiveId" clId="{DB1A4352-6B54-4DAE-BD5A-DD9C72B496D4}" dt="2022-10-03T07:45:05.604" v="576" actId="20577"/>
          <ac:spMkLst>
            <pc:docMk/>
            <pc:sldMk cId="2368384243" sldId="370"/>
            <ac:spMk id="4" creationId="{C5D0EE99-A8CD-BDBD-E4F8-22A708704A24}"/>
          </ac:spMkLst>
        </pc:spChg>
        <pc:spChg chg="mod">
          <ac:chgData name="Allie Pfleger" userId="7701ca9aa713607d" providerId="LiveId" clId="{DB1A4352-6B54-4DAE-BD5A-DD9C72B496D4}" dt="2022-10-03T07:56:39.783" v="689" actId="20577"/>
          <ac:spMkLst>
            <pc:docMk/>
            <pc:sldMk cId="2368384243" sldId="370"/>
            <ac:spMk id="5" creationId="{D457CB86-B894-26FD-7788-FA806722E745}"/>
          </ac:spMkLst>
        </pc:spChg>
        <pc:spChg chg="add mod">
          <ac:chgData name="Allie Pfleger" userId="7701ca9aa713607d" providerId="LiveId" clId="{DB1A4352-6B54-4DAE-BD5A-DD9C72B496D4}" dt="2022-10-03T07:43:11.828" v="555" actId="20577"/>
          <ac:spMkLst>
            <pc:docMk/>
            <pc:sldMk cId="2368384243" sldId="370"/>
            <ac:spMk id="6" creationId="{14FB038E-68C3-074F-D00F-A89BC9DA74D9}"/>
          </ac:spMkLst>
        </pc:spChg>
      </pc:sldChg>
      <pc:sldChg chg="modSp add">
        <pc:chgData name="Allie Pfleger" userId="7701ca9aa713607d" providerId="LiveId" clId="{DB1A4352-6B54-4DAE-BD5A-DD9C72B496D4}" dt="2022-10-03T07:56:43.908" v="690" actId="20577"/>
        <pc:sldMkLst>
          <pc:docMk/>
          <pc:sldMk cId="1479195769" sldId="371"/>
        </pc:sldMkLst>
        <pc:spChg chg="mod">
          <ac:chgData name="Allie Pfleger" userId="7701ca9aa713607d" providerId="LiveId" clId="{DB1A4352-6B54-4DAE-BD5A-DD9C72B496D4}" dt="2022-10-03T07:45:22.589" v="582" actId="20577"/>
          <ac:spMkLst>
            <pc:docMk/>
            <pc:sldMk cId="1479195769" sldId="371"/>
            <ac:spMk id="4" creationId="{C5D0EE99-A8CD-BDBD-E4F8-22A708704A24}"/>
          </ac:spMkLst>
        </pc:spChg>
        <pc:spChg chg="mod">
          <ac:chgData name="Allie Pfleger" userId="7701ca9aa713607d" providerId="LiveId" clId="{DB1A4352-6B54-4DAE-BD5A-DD9C72B496D4}" dt="2022-10-03T07:56:43.908" v="690" actId="20577"/>
          <ac:spMkLst>
            <pc:docMk/>
            <pc:sldMk cId="1479195769" sldId="371"/>
            <ac:spMk id="5" creationId="{D457CB86-B894-26FD-7788-FA806722E745}"/>
          </ac:spMkLst>
        </pc:spChg>
        <pc:spChg chg="mod">
          <ac:chgData name="Allie Pfleger" userId="7701ca9aa713607d" providerId="LiveId" clId="{DB1A4352-6B54-4DAE-BD5A-DD9C72B496D4}" dt="2022-10-03T07:43:37.904" v="557" actId="20577"/>
          <ac:spMkLst>
            <pc:docMk/>
            <pc:sldMk cId="1479195769" sldId="371"/>
            <ac:spMk id="6" creationId="{14FB038E-68C3-074F-D00F-A89BC9DA74D9}"/>
          </ac:spMkLst>
        </pc:spChg>
      </pc:sldChg>
      <pc:sldChg chg="modSp add">
        <pc:chgData name="Allie Pfleger" userId="7701ca9aa713607d" providerId="LiveId" clId="{DB1A4352-6B54-4DAE-BD5A-DD9C72B496D4}" dt="2022-10-03T07:56:50.742" v="691" actId="20577"/>
        <pc:sldMkLst>
          <pc:docMk/>
          <pc:sldMk cId="1773066357" sldId="372"/>
        </pc:sldMkLst>
        <pc:spChg chg="mod">
          <ac:chgData name="Allie Pfleger" userId="7701ca9aa713607d" providerId="LiveId" clId="{DB1A4352-6B54-4DAE-BD5A-DD9C72B496D4}" dt="2022-10-03T07:45:34.512" v="588" actId="20577"/>
          <ac:spMkLst>
            <pc:docMk/>
            <pc:sldMk cId="1773066357" sldId="372"/>
            <ac:spMk id="4" creationId="{C5D0EE99-A8CD-BDBD-E4F8-22A708704A24}"/>
          </ac:spMkLst>
        </pc:spChg>
        <pc:spChg chg="mod">
          <ac:chgData name="Allie Pfleger" userId="7701ca9aa713607d" providerId="LiveId" clId="{DB1A4352-6B54-4DAE-BD5A-DD9C72B496D4}" dt="2022-10-03T07:56:50.742" v="691" actId="20577"/>
          <ac:spMkLst>
            <pc:docMk/>
            <pc:sldMk cId="1773066357" sldId="372"/>
            <ac:spMk id="5" creationId="{D457CB86-B894-26FD-7788-FA806722E745}"/>
          </ac:spMkLst>
        </pc:spChg>
        <pc:spChg chg="mod">
          <ac:chgData name="Allie Pfleger" userId="7701ca9aa713607d" providerId="LiveId" clId="{DB1A4352-6B54-4DAE-BD5A-DD9C72B496D4}" dt="2022-10-03T07:43:44.185" v="559" actId="20577"/>
          <ac:spMkLst>
            <pc:docMk/>
            <pc:sldMk cId="1773066357" sldId="372"/>
            <ac:spMk id="6" creationId="{14FB038E-68C3-074F-D00F-A89BC9DA74D9}"/>
          </ac:spMkLst>
        </pc:spChg>
      </pc:sldChg>
      <pc:sldChg chg="delSp modSp add mod">
        <pc:chgData name="Allie Pfleger" userId="7701ca9aa713607d" providerId="LiveId" clId="{DB1A4352-6B54-4DAE-BD5A-DD9C72B496D4}" dt="2022-10-03T07:56:59.275" v="692" actId="20577"/>
        <pc:sldMkLst>
          <pc:docMk/>
          <pc:sldMk cId="1343760351" sldId="373"/>
        </pc:sldMkLst>
        <pc:spChg chg="mod">
          <ac:chgData name="Allie Pfleger" userId="7701ca9aa713607d" providerId="LiveId" clId="{DB1A4352-6B54-4DAE-BD5A-DD9C72B496D4}" dt="2022-10-03T07:44:42.628" v="568" actId="20577"/>
          <ac:spMkLst>
            <pc:docMk/>
            <pc:sldMk cId="1343760351" sldId="373"/>
            <ac:spMk id="4" creationId="{C5D0EE99-A8CD-BDBD-E4F8-22A708704A24}"/>
          </ac:spMkLst>
        </pc:spChg>
        <pc:spChg chg="mod">
          <ac:chgData name="Allie Pfleger" userId="7701ca9aa713607d" providerId="LiveId" clId="{DB1A4352-6B54-4DAE-BD5A-DD9C72B496D4}" dt="2022-10-03T07:56:59.275" v="692" actId="20577"/>
          <ac:spMkLst>
            <pc:docMk/>
            <pc:sldMk cId="1343760351" sldId="373"/>
            <ac:spMk id="5" creationId="{D457CB86-B894-26FD-7788-FA806722E745}"/>
          </ac:spMkLst>
        </pc:spChg>
        <pc:spChg chg="del">
          <ac:chgData name="Allie Pfleger" userId="7701ca9aa713607d" providerId="LiveId" clId="{DB1A4352-6B54-4DAE-BD5A-DD9C72B496D4}" dt="2022-10-03T07:45:48.227" v="589" actId="478"/>
          <ac:spMkLst>
            <pc:docMk/>
            <pc:sldMk cId="1343760351" sldId="373"/>
            <ac:spMk id="6" creationId="{14FB038E-68C3-074F-D00F-A89BC9DA74D9}"/>
          </ac:spMkLst>
        </pc:spChg>
      </pc:sldChg>
      <pc:sldChg chg="delSp modSp add mod">
        <pc:chgData name="Allie Pfleger" userId="7701ca9aa713607d" providerId="LiveId" clId="{DB1A4352-6B54-4DAE-BD5A-DD9C72B496D4}" dt="2022-10-03T07:57:03.493" v="693" actId="20577"/>
        <pc:sldMkLst>
          <pc:docMk/>
          <pc:sldMk cId="567214283" sldId="374"/>
        </pc:sldMkLst>
        <pc:spChg chg="mod">
          <ac:chgData name="Allie Pfleger" userId="7701ca9aa713607d" providerId="LiveId" clId="{DB1A4352-6B54-4DAE-BD5A-DD9C72B496D4}" dt="2022-10-03T07:46:02.082" v="592" actId="6549"/>
          <ac:spMkLst>
            <pc:docMk/>
            <pc:sldMk cId="567214283" sldId="374"/>
            <ac:spMk id="4" creationId="{C5D0EE99-A8CD-BDBD-E4F8-22A708704A24}"/>
          </ac:spMkLst>
        </pc:spChg>
        <pc:spChg chg="mod">
          <ac:chgData name="Allie Pfleger" userId="7701ca9aa713607d" providerId="LiveId" clId="{DB1A4352-6B54-4DAE-BD5A-DD9C72B496D4}" dt="2022-10-03T07:57:03.493" v="693" actId="20577"/>
          <ac:spMkLst>
            <pc:docMk/>
            <pc:sldMk cId="567214283" sldId="374"/>
            <ac:spMk id="5" creationId="{D457CB86-B894-26FD-7788-FA806722E745}"/>
          </ac:spMkLst>
        </pc:spChg>
        <pc:spChg chg="del">
          <ac:chgData name="Allie Pfleger" userId="7701ca9aa713607d" providerId="LiveId" clId="{DB1A4352-6B54-4DAE-BD5A-DD9C72B496D4}" dt="2022-10-03T07:45:58.161" v="591" actId="478"/>
          <ac:spMkLst>
            <pc:docMk/>
            <pc:sldMk cId="567214283" sldId="374"/>
            <ac:spMk id="6" creationId="{14FB038E-68C3-074F-D00F-A89BC9DA74D9}"/>
          </ac:spMkLst>
        </pc:spChg>
      </pc:sldChg>
      <pc:sldChg chg="modSp add mod">
        <pc:chgData name="Allie Pfleger" userId="7701ca9aa713607d" providerId="LiveId" clId="{DB1A4352-6B54-4DAE-BD5A-DD9C72B496D4}" dt="2022-10-03T07:56:34.315" v="688" actId="20577"/>
        <pc:sldMkLst>
          <pc:docMk/>
          <pc:sldMk cId="3630174549" sldId="375"/>
        </pc:sldMkLst>
        <pc:spChg chg="mod">
          <ac:chgData name="Allie Pfleger" userId="7701ca9aa713607d" providerId="LiveId" clId="{DB1A4352-6B54-4DAE-BD5A-DD9C72B496D4}" dt="2022-10-03T07:49:22.722" v="607" actId="20577"/>
          <ac:spMkLst>
            <pc:docMk/>
            <pc:sldMk cId="3630174549" sldId="375"/>
            <ac:spMk id="4" creationId="{C5D0EE99-A8CD-BDBD-E4F8-22A708704A24}"/>
          </ac:spMkLst>
        </pc:spChg>
        <pc:spChg chg="mod">
          <ac:chgData name="Allie Pfleger" userId="7701ca9aa713607d" providerId="LiveId" clId="{DB1A4352-6B54-4DAE-BD5A-DD9C72B496D4}" dt="2022-10-03T07:56:34.315" v="688" actId="20577"/>
          <ac:spMkLst>
            <pc:docMk/>
            <pc:sldMk cId="3630174549" sldId="375"/>
            <ac:spMk id="5" creationId="{D457CB86-B894-26FD-7788-FA806722E745}"/>
          </ac:spMkLst>
        </pc:spChg>
      </pc:sldChg>
      <pc:sldChg chg="modSp add mod">
        <pc:chgData name="Allie Pfleger" userId="7701ca9aa713607d" providerId="LiveId" clId="{DB1A4352-6B54-4DAE-BD5A-DD9C72B496D4}" dt="2022-10-03T07:56:30.529" v="687" actId="20577"/>
        <pc:sldMkLst>
          <pc:docMk/>
          <pc:sldMk cId="1936447226" sldId="376"/>
        </pc:sldMkLst>
        <pc:spChg chg="mod">
          <ac:chgData name="Allie Pfleger" userId="7701ca9aa713607d" providerId="LiveId" clId="{DB1A4352-6B54-4DAE-BD5A-DD9C72B496D4}" dt="2022-10-03T07:54:55.228" v="671"/>
          <ac:spMkLst>
            <pc:docMk/>
            <pc:sldMk cId="1936447226" sldId="376"/>
            <ac:spMk id="4" creationId="{C5D0EE99-A8CD-BDBD-E4F8-22A708704A24}"/>
          </ac:spMkLst>
        </pc:spChg>
        <pc:spChg chg="mod">
          <ac:chgData name="Allie Pfleger" userId="7701ca9aa713607d" providerId="LiveId" clId="{DB1A4352-6B54-4DAE-BD5A-DD9C72B496D4}" dt="2022-10-03T07:56:30.529" v="687" actId="20577"/>
          <ac:spMkLst>
            <pc:docMk/>
            <pc:sldMk cId="1936447226" sldId="376"/>
            <ac:spMk id="5" creationId="{D457CB86-B894-26FD-7788-FA806722E745}"/>
          </ac:spMkLst>
        </pc:spChg>
      </pc:sldChg>
      <pc:sldChg chg="modSp add mod">
        <pc:chgData name="Allie Pfleger" userId="7701ca9aa713607d" providerId="LiveId" clId="{DB1A4352-6B54-4DAE-BD5A-DD9C72B496D4}" dt="2022-10-03T07:56:26.122" v="686" actId="20577"/>
        <pc:sldMkLst>
          <pc:docMk/>
          <pc:sldMk cId="3131249062" sldId="377"/>
        </pc:sldMkLst>
        <pc:spChg chg="mod">
          <ac:chgData name="Allie Pfleger" userId="7701ca9aa713607d" providerId="LiveId" clId="{DB1A4352-6B54-4DAE-BD5A-DD9C72B496D4}" dt="2022-10-03T07:50:09.016" v="628" actId="20577"/>
          <ac:spMkLst>
            <pc:docMk/>
            <pc:sldMk cId="3131249062" sldId="377"/>
            <ac:spMk id="4" creationId="{C5D0EE99-A8CD-BDBD-E4F8-22A708704A24}"/>
          </ac:spMkLst>
        </pc:spChg>
        <pc:spChg chg="mod">
          <ac:chgData name="Allie Pfleger" userId="7701ca9aa713607d" providerId="LiveId" clId="{DB1A4352-6B54-4DAE-BD5A-DD9C72B496D4}" dt="2022-10-03T07:56:26.122" v="686" actId="20577"/>
          <ac:spMkLst>
            <pc:docMk/>
            <pc:sldMk cId="3131249062" sldId="377"/>
            <ac:spMk id="5" creationId="{D457CB86-B894-26FD-7788-FA806722E745}"/>
          </ac:spMkLst>
        </pc:spChg>
      </pc:sldChg>
      <pc:sldChg chg="modSp add mod">
        <pc:chgData name="Allie Pfleger" userId="7701ca9aa713607d" providerId="LiveId" clId="{DB1A4352-6B54-4DAE-BD5A-DD9C72B496D4}" dt="2022-10-03T07:56:19.202" v="685" actId="20577"/>
        <pc:sldMkLst>
          <pc:docMk/>
          <pc:sldMk cId="2570522869" sldId="378"/>
        </pc:sldMkLst>
        <pc:spChg chg="mod">
          <ac:chgData name="Allie Pfleger" userId="7701ca9aa713607d" providerId="LiveId" clId="{DB1A4352-6B54-4DAE-BD5A-DD9C72B496D4}" dt="2022-10-03T07:55:33.362" v="684" actId="20577"/>
          <ac:spMkLst>
            <pc:docMk/>
            <pc:sldMk cId="2570522869" sldId="378"/>
            <ac:spMk id="4" creationId="{C5D0EE99-A8CD-BDBD-E4F8-22A708704A24}"/>
          </ac:spMkLst>
        </pc:spChg>
        <pc:spChg chg="mod">
          <ac:chgData name="Allie Pfleger" userId="7701ca9aa713607d" providerId="LiveId" clId="{DB1A4352-6B54-4DAE-BD5A-DD9C72B496D4}" dt="2022-10-03T07:56:19.202" v="685" actId="20577"/>
          <ac:spMkLst>
            <pc:docMk/>
            <pc:sldMk cId="2570522869" sldId="378"/>
            <ac:spMk id="5" creationId="{D457CB86-B894-26FD-7788-FA806722E745}"/>
          </ac:spMkLst>
        </pc:spChg>
      </pc:sldChg>
      <pc:sldChg chg="addSp modSp new mod modClrScheme chgLayout">
        <pc:chgData name="Allie Pfleger" userId="7701ca9aa713607d" providerId="LiveId" clId="{DB1A4352-6B54-4DAE-BD5A-DD9C72B496D4}" dt="2022-10-03T07:51:30.403" v="654" actId="20577"/>
        <pc:sldMkLst>
          <pc:docMk/>
          <pc:sldMk cId="4255309600" sldId="379"/>
        </pc:sldMkLst>
        <pc:spChg chg="add mod">
          <ac:chgData name="Allie Pfleger" userId="7701ca9aa713607d" providerId="LiveId" clId="{DB1A4352-6B54-4DAE-BD5A-DD9C72B496D4}" dt="2022-10-03T07:51:30.403" v="654" actId="20577"/>
          <ac:spMkLst>
            <pc:docMk/>
            <pc:sldMk cId="4255309600" sldId="379"/>
            <ac:spMk id="2" creationId="{2C58B6EA-1B42-06FD-715A-3BA7E2EB4F3A}"/>
          </ac:spMkLst>
        </pc:spChg>
        <pc:spChg chg="add mod">
          <ac:chgData name="Allie Pfleger" userId="7701ca9aa713607d" providerId="LiveId" clId="{DB1A4352-6B54-4DAE-BD5A-DD9C72B496D4}" dt="2022-10-03T07:51:23.337" v="635"/>
          <ac:spMkLst>
            <pc:docMk/>
            <pc:sldMk cId="4255309600" sldId="379"/>
            <ac:spMk id="3" creationId="{A9F2599B-EB0D-9A39-C0EB-4705F2350AED}"/>
          </ac:spMkLst>
        </pc:spChg>
      </pc:sldChg>
      <pc:sldChg chg="delSp modSp add mod">
        <pc:chgData name="Allie Pfleger" userId="7701ca9aa713607d" providerId="LiveId" clId="{DB1A4352-6B54-4DAE-BD5A-DD9C72B496D4}" dt="2022-10-03T07:57:07.331" v="694" actId="20577"/>
        <pc:sldMkLst>
          <pc:docMk/>
          <pc:sldMk cId="3336609022" sldId="380"/>
        </pc:sldMkLst>
        <pc:spChg chg="del">
          <ac:chgData name="Allie Pfleger" userId="7701ca9aa713607d" providerId="LiveId" clId="{DB1A4352-6B54-4DAE-BD5A-DD9C72B496D4}" dt="2022-10-03T07:52:01.752" v="657" actId="478"/>
          <ac:spMkLst>
            <pc:docMk/>
            <pc:sldMk cId="3336609022" sldId="380"/>
            <ac:spMk id="4" creationId="{C5D0EE99-A8CD-BDBD-E4F8-22A708704A24}"/>
          </ac:spMkLst>
        </pc:spChg>
        <pc:spChg chg="mod">
          <ac:chgData name="Allie Pfleger" userId="7701ca9aa713607d" providerId="LiveId" clId="{DB1A4352-6B54-4DAE-BD5A-DD9C72B496D4}" dt="2022-10-03T07:57:07.331" v="694" actId="20577"/>
          <ac:spMkLst>
            <pc:docMk/>
            <pc:sldMk cId="3336609022" sldId="380"/>
            <ac:spMk id="5" creationId="{D457CB86-B894-26FD-7788-FA806722E745}"/>
          </ac:spMkLst>
        </pc:spChg>
      </pc:sldChg>
      <pc:sldMasterChg chg="del delSldLayout">
        <pc:chgData name="Allie Pfleger" userId="7701ca9aa713607d" providerId="LiveId" clId="{DB1A4352-6B54-4DAE-BD5A-DD9C72B496D4}" dt="2022-10-03T07:51:34.225" v="655" actId="47"/>
        <pc:sldMasterMkLst>
          <pc:docMk/>
          <pc:sldMasterMk cId="0" sldId="2147483672"/>
        </pc:sldMasterMkLst>
        <pc:sldLayoutChg chg="del">
          <pc:chgData name="Allie Pfleger" userId="7701ca9aa713607d" providerId="LiveId" clId="{DB1A4352-6B54-4DAE-BD5A-DD9C72B496D4}" dt="2022-10-03T07:51:34.225" v="655" actId="47"/>
          <pc:sldLayoutMkLst>
            <pc:docMk/>
            <pc:sldMasterMk cId="0" sldId="2147483672"/>
            <pc:sldLayoutMk cId="0" sldId="2147483659"/>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1"/>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2"/>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3"/>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4"/>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5"/>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6"/>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7"/>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8"/>
          </pc:sldLayoutMkLst>
        </pc:sldLayoutChg>
        <pc:sldLayoutChg chg="del">
          <pc:chgData name="Allie Pfleger" userId="7701ca9aa713607d" providerId="LiveId" clId="{DB1A4352-6B54-4DAE-BD5A-DD9C72B496D4}" dt="2022-10-03T07:51:34.225" v="655" actId="47"/>
          <pc:sldLayoutMkLst>
            <pc:docMk/>
            <pc:sldMasterMk cId="0" sldId="2147483672"/>
            <pc:sldLayoutMk cId="0" sldId="2147483669"/>
          </pc:sldLayoutMkLst>
        </pc:sldLayoutChg>
        <pc:sldLayoutChg chg="del">
          <pc:chgData name="Allie Pfleger" userId="7701ca9aa713607d" providerId="LiveId" clId="{DB1A4352-6B54-4DAE-BD5A-DD9C72B496D4}" dt="2022-10-03T07:50:32.204" v="632" actId="47"/>
          <pc:sldLayoutMkLst>
            <pc:docMk/>
            <pc:sldMasterMk cId="0" sldId="2147483672"/>
            <pc:sldLayoutMk cId="0" sldId="2147483670"/>
          </pc:sldLayoutMkLst>
        </pc:sldLayoutChg>
      </pc:sldMasterChg>
    </pc:docChg>
  </pc:docChgLst>
  <pc:docChgLst>
    <pc:chgData name="Allie Pfleger" userId="7701ca9aa713607d" providerId="LiveId" clId="{71E99C0D-D949-419D-B119-4C6E0DDE0749}"/>
    <pc:docChg chg="undo redo custSel addSld delSld modSld sldOrd addSection delSection modSection">
      <pc:chgData name="Allie Pfleger" userId="7701ca9aa713607d" providerId="LiveId" clId="{71E99C0D-D949-419D-B119-4C6E0DDE0749}" dt="2022-10-12T04:18:44.452" v="8312" actId="20577"/>
      <pc:docMkLst>
        <pc:docMk/>
      </pc:docMkLst>
      <pc:sldChg chg="modSp mod modNotesTx">
        <pc:chgData name="Allie Pfleger" userId="7701ca9aa713607d" providerId="LiveId" clId="{71E99C0D-D949-419D-B119-4C6E0DDE0749}" dt="2022-10-10T19:39:14.487" v="2194" actId="255"/>
        <pc:sldMkLst>
          <pc:docMk/>
          <pc:sldMk cId="0" sldId="315"/>
        </pc:sldMkLst>
        <pc:spChg chg="mod">
          <ac:chgData name="Allie Pfleger" userId="7701ca9aa713607d" providerId="LiveId" clId="{71E99C0D-D949-419D-B119-4C6E0DDE0749}" dt="2022-10-10T19:39:14.487" v="2194" actId="255"/>
          <ac:spMkLst>
            <pc:docMk/>
            <pc:sldMk cId="0" sldId="315"/>
            <ac:spMk id="111" creationId="{00000000-0000-0000-0000-000000000000}"/>
          </ac:spMkLst>
        </pc:spChg>
      </pc:sldChg>
      <pc:sldChg chg="modSp mod">
        <pc:chgData name="Allie Pfleger" userId="7701ca9aa713607d" providerId="LiveId" clId="{71E99C0D-D949-419D-B119-4C6E0DDE0749}" dt="2022-10-11T21:52:24.880" v="7599" actId="20577"/>
        <pc:sldMkLst>
          <pc:docMk/>
          <pc:sldMk cId="2235408715" sldId="316"/>
        </pc:sldMkLst>
        <pc:spChg chg="mod">
          <ac:chgData name="Allie Pfleger" userId="7701ca9aa713607d" providerId="LiveId" clId="{71E99C0D-D949-419D-B119-4C6E0DDE0749}" dt="2022-10-11T21:52:24.880" v="7599" actId="20577"/>
          <ac:spMkLst>
            <pc:docMk/>
            <pc:sldMk cId="2235408715" sldId="316"/>
            <ac:spMk id="3" creationId="{40357285-116C-D9E9-8114-1A4EC2B59A7E}"/>
          </ac:spMkLst>
        </pc:spChg>
      </pc:sldChg>
      <pc:sldChg chg="modSp mod modNotesTx">
        <pc:chgData name="Allie Pfleger" userId="7701ca9aa713607d" providerId="LiveId" clId="{71E99C0D-D949-419D-B119-4C6E0DDE0749}" dt="2022-10-10T22:17:54.557" v="5701" actId="20577"/>
        <pc:sldMkLst>
          <pc:docMk/>
          <pc:sldMk cId="1891048965" sldId="317"/>
        </pc:sldMkLst>
        <pc:spChg chg="mod">
          <ac:chgData name="Allie Pfleger" userId="7701ca9aa713607d" providerId="LiveId" clId="{71E99C0D-D949-419D-B119-4C6E0DDE0749}" dt="2022-10-10T19:39:20.940" v="2195" actId="255"/>
          <ac:spMkLst>
            <pc:docMk/>
            <pc:sldMk cId="1891048965" sldId="317"/>
            <ac:spMk id="111" creationId="{00000000-0000-0000-0000-000000000000}"/>
          </ac:spMkLst>
        </pc:spChg>
      </pc:sldChg>
      <pc:sldChg chg="modSp del mod">
        <pc:chgData name="Allie Pfleger" userId="7701ca9aa713607d" providerId="LiveId" clId="{71E99C0D-D949-419D-B119-4C6E0DDE0749}" dt="2022-10-10T19:05:09.566" v="1160" actId="47"/>
        <pc:sldMkLst>
          <pc:docMk/>
          <pc:sldMk cId="1880349108" sldId="318"/>
        </pc:sldMkLst>
        <pc:spChg chg="mod">
          <ac:chgData name="Allie Pfleger" userId="7701ca9aa713607d" providerId="LiveId" clId="{71E99C0D-D949-419D-B119-4C6E0DDE0749}" dt="2022-10-10T19:00:10.806" v="226" actId="20577"/>
          <ac:spMkLst>
            <pc:docMk/>
            <pc:sldMk cId="1880349108" sldId="318"/>
            <ac:spMk id="2" creationId="{6A491155-224A-BECE-21BE-E50EB40ED800}"/>
          </ac:spMkLst>
        </pc:spChg>
        <pc:spChg chg="mod">
          <ac:chgData name="Allie Pfleger" userId="7701ca9aa713607d" providerId="LiveId" clId="{71E99C0D-D949-419D-B119-4C6E0DDE0749}" dt="2022-10-10T19:00:15.637" v="229" actId="5793"/>
          <ac:spMkLst>
            <pc:docMk/>
            <pc:sldMk cId="1880349108" sldId="318"/>
            <ac:spMk id="3" creationId="{0417D5D2-C1F7-5FA5-0368-6326B91E97AD}"/>
          </ac:spMkLst>
        </pc:spChg>
      </pc:sldChg>
      <pc:sldChg chg="del">
        <pc:chgData name="Allie Pfleger" userId="7701ca9aa713607d" providerId="LiveId" clId="{71E99C0D-D949-419D-B119-4C6E0DDE0749}" dt="2022-10-10T19:08:01.183" v="1425" actId="47"/>
        <pc:sldMkLst>
          <pc:docMk/>
          <pc:sldMk cId="1692348163" sldId="320"/>
        </pc:sldMkLst>
      </pc:sldChg>
      <pc:sldChg chg="del">
        <pc:chgData name="Allie Pfleger" userId="7701ca9aa713607d" providerId="LiveId" clId="{71E99C0D-D949-419D-B119-4C6E0DDE0749}" dt="2022-10-10T19:43:50.766" v="2371" actId="18676"/>
        <pc:sldMkLst>
          <pc:docMk/>
          <pc:sldMk cId="705529731" sldId="321"/>
        </pc:sldMkLst>
      </pc:sldChg>
      <pc:sldChg chg="del">
        <pc:chgData name="Allie Pfleger" userId="7701ca9aa713607d" providerId="LiveId" clId="{71E99C0D-D949-419D-B119-4C6E0DDE0749}" dt="2022-10-10T19:08:18.749" v="1445" actId="47"/>
        <pc:sldMkLst>
          <pc:docMk/>
          <pc:sldMk cId="2699541241" sldId="322"/>
        </pc:sldMkLst>
      </pc:sldChg>
      <pc:sldChg chg="del">
        <pc:chgData name="Allie Pfleger" userId="7701ca9aa713607d" providerId="LiveId" clId="{71E99C0D-D949-419D-B119-4C6E0DDE0749}" dt="2022-10-10T19:43:50.766" v="2371" actId="18676"/>
        <pc:sldMkLst>
          <pc:docMk/>
          <pc:sldMk cId="2408137890" sldId="323"/>
        </pc:sldMkLst>
      </pc:sldChg>
      <pc:sldChg chg="del">
        <pc:chgData name="Allie Pfleger" userId="7701ca9aa713607d" providerId="LiveId" clId="{71E99C0D-D949-419D-B119-4C6E0DDE0749}" dt="2022-10-10T19:43:50.766" v="2371" actId="18676"/>
        <pc:sldMkLst>
          <pc:docMk/>
          <pc:sldMk cId="3150371622" sldId="324"/>
        </pc:sldMkLst>
      </pc:sldChg>
      <pc:sldChg chg="del">
        <pc:chgData name="Allie Pfleger" userId="7701ca9aa713607d" providerId="LiveId" clId="{71E99C0D-D949-419D-B119-4C6E0DDE0749}" dt="2022-10-10T19:43:50.766" v="2371" actId="18676"/>
        <pc:sldMkLst>
          <pc:docMk/>
          <pc:sldMk cId="3256499737" sldId="325"/>
        </pc:sldMkLst>
      </pc:sldChg>
      <pc:sldChg chg="del">
        <pc:chgData name="Allie Pfleger" userId="7701ca9aa713607d" providerId="LiveId" clId="{71E99C0D-D949-419D-B119-4C6E0DDE0749}" dt="2022-10-10T19:43:50.766" v="2371" actId="18676"/>
        <pc:sldMkLst>
          <pc:docMk/>
          <pc:sldMk cId="2344949587" sldId="326"/>
        </pc:sldMkLst>
      </pc:sldChg>
      <pc:sldChg chg="del">
        <pc:chgData name="Allie Pfleger" userId="7701ca9aa713607d" providerId="LiveId" clId="{71E99C0D-D949-419D-B119-4C6E0DDE0749}" dt="2022-10-10T19:43:50.766" v="2371" actId="18676"/>
        <pc:sldMkLst>
          <pc:docMk/>
          <pc:sldMk cId="247871575" sldId="327"/>
        </pc:sldMkLst>
      </pc:sldChg>
      <pc:sldChg chg="del">
        <pc:chgData name="Allie Pfleger" userId="7701ca9aa713607d" providerId="LiveId" clId="{71E99C0D-D949-419D-B119-4C6E0DDE0749}" dt="2022-10-10T19:43:50.766" v="2371" actId="18676"/>
        <pc:sldMkLst>
          <pc:docMk/>
          <pc:sldMk cId="1664910646" sldId="328"/>
        </pc:sldMkLst>
      </pc:sldChg>
      <pc:sldChg chg="del">
        <pc:chgData name="Allie Pfleger" userId="7701ca9aa713607d" providerId="LiveId" clId="{71E99C0D-D949-419D-B119-4C6E0DDE0749}" dt="2022-10-10T19:43:50.766" v="2371" actId="18676"/>
        <pc:sldMkLst>
          <pc:docMk/>
          <pc:sldMk cId="2071991101" sldId="329"/>
        </pc:sldMkLst>
      </pc:sldChg>
      <pc:sldChg chg="del">
        <pc:chgData name="Allie Pfleger" userId="7701ca9aa713607d" providerId="LiveId" clId="{71E99C0D-D949-419D-B119-4C6E0DDE0749}" dt="2022-10-10T19:43:50.766" v="2371" actId="18676"/>
        <pc:sldMkLst>
          <pc:docMk/>
          <pc:sldMk cId="3422864306" sldId="330"/>
        </pc:sldMkLst>
      </pc:sldChg>
      <pc:sldChg chg="del">
        <pc:chgData name="Allie Pfleger" userId="7701ca9aa713607d" providerId="LiveId" clId="{71E99C0D-D949-419D-B119-4C6E0DDE0749}" dt="2022-10-10T19:43:50.766" v="2371" actId="18676"/>
        <pc:sldMkLst>
          <pc:docMk/>
          <pc:sldMk cId="2998080480" sldId="331"/>
        </pc:sldMkLst>
      </pc:sldChg>
      <pc:sldChg chg="del">
        <pc:chgData name="Allie Pfleger" userId="7701ca9aa713607d" providerId="LiveId" clId="{71E99C0D-D949-419D-B119-4C6E0DDE0749}" dt="2022-10-10T19:08:06.617" v="1426" actId="47"/>
        <pc:sldMkLst>
          <pc:docMk/>
          <pc:sldMk cId="2712625066" sldId="332"/>
        </pc:sldMkLst>
      </pc:sldChg>
      <pc:sldChg chg="del">
        <pc:chgData name="Allie Pfleger" userId="7701ca9aa713607d" providerId="LiveId" clId="{71E99C0D-D949-419D-B119-4C6E0DDE0749}" dt="2022-10-10T19:08:07.642" v="1427" actId="47"/>
        <pc:sldMkLst>
          <pc:docMk/>
          <pc:sldMk cId="726763666" sldId="333"/>
        </pc:sldMkLst>
      </pc:sldChg>
      <pc:sldChg chg="del">
        <pc:chgData name="Allie Pfleger" userId="7701ca9aa713607d" providerId="LiveId" clId="{71E99C0D-D949-419D-B119-4C6E0DDE0749}" dt="2022-10-10T19:08:08.260" v="1428" actId="47"/>
        <pc:sldMkLst>
          <pc:docMk/>
          <pc:sldMk cId="2939023462" sldId="334"/>
        </pc:sldMkLst>
      </pc:sldChg>
      <pc:sldChg chg="del">
        <pc:chgData name="Allie Pfleger" userId="7701ca9aa713607d" providerId="LiveId" clId="{71E99C0D-D949-419D-B119-4C6E0DDE0749}" dt="2022-10-10T19:08:08.611" v="1429" actId="47"/>
        <pc:sldMkLst>
          <pc:docMk/>
          <pc:sldMk cId="4294689599" sldId="335"/>
        </pc:sldMkLst>
      </pc:sldChg>
      <pc:sldChg chg="del">
        <pc:chgData name="Allie Pfleger" userId="7701ca9aa713607d" providerId="LiveId" clId="{71E99C0D-D949-419D-B119-4C6E0DDE0749}" dt="2022-10-10T19:08:09.329" v="1431" actId="47"/>
        <pc:sldMkLst>
          <pc:docMk/>
          <pc:sldMk cId="2336512785" sldId="336"/>
        </pc:sldMkLst>
      </pc:sldChg>
      <pc:sldChg chg="del">
        <pc:chgData name="Allie Pfleger" userId="7701ca9aa713607d" providerId="LiveId" clId="{71E99C0D-D949-419D-B119-4C6E0DDE0749}" dt="2022-10-10T19:08:09.788" v="1432" actId="47"/>
        <pc:sldMkLst>
          <pc:docMk/>
          <pc:sldMk cId="29426715" sldId="337"/>
        </pc:sldMkLst>
      </pc:sldChg>
      <pc:sldChg chg="del">
        <pc:chgData name="Allie Pfleger" userId="7701ca9aa713607d" providerId="LiveId" clId="{71E99C0D-D949-419D-B119-4C6E0DDE0749}" dt="2022-10-10T19:08:10.192" v="1433" actId="47"/>
        <pc:sldMkLst>
          <pc:docMk/>
          <pc:sldMk cId="3961355590" sldId="338"/>
        </pc:sldMkLst>
      </pc:sldChg>
      <pc:sldChg chg="del">
        <pc:chgData name="Allie Pfleger" userId="7701ca9aa713607d" providerId="LiveId" clId="{71E99C0D-D949-419D-B119-4C6E0DDE0749}" dt="2022-10-10T19:08:10.622" v="1434" actId="47"/>
        <pc:sldMkLst>
          <pc:docMk/>
          <pc:sldMk cId="3304686539" sldId="339"/>
        </pc:sldMkLst>
      </pc:sldChg>
      <pc:sldChg chg="del">
        <pc:chgData name="Allie Pfleger" userId="7701ca9aa713607d" providerId="LiveId" clId="{71E99C0D-D949-419D-B119-4C6E0DDE0749}" dt="2022-10-10T19:08:10.989" v="1435" actId="47"/>
        <pc:sldMkLst>
          <pc:docMk/>
          <pc:sldMk cId="4011901513" sldId="340"/>
        </pc:sldMkLst>
      </pc:sldChg>
      <pc:sldChg chg="del">
        <pc:chgData name="Allie Pfleger" userId="7701ca9aa713607d" providerId="LiveId" clId="{71E99C0D-D949-419D-B119-4C6E0DDE0749}" dt="2022-10-10T19:08:11.361" v="1436" actId="47"/>
        <pc:sldMkLst>
          <pc:docMk/>
          <pc:sldMk cId="2558851832" sldId="341"/>
        </pc:sldMkLst>
      </pc:sldChg>
      <pc:sldChg chg="del">
        <pc:chgData name="Allie Pfleger" userId="7701ca9aa713607d" providerId="LiveId" clId="{71E99C0D-D949-419D-B119-4C6E0DDE0749}" dt="2022-10-10T19:08:11.756" v="1437" actId="47"/>
        <pc:sldMkLst>
          <pc:docMk/>
          <pc:sldMk cId="3205454335" sldId="342"/>
        </pc:sldMkLst>
      </pc:sldChg>
      <pc:sldChg chg="del">
        <pc:chgData name="Allie Pfleger" userId="7701ca9aa713607d" providerId="LiveId" clId="{71E99C0D-D949-419D-B119-4C6E0DDE0749}" dt="2022-10-10T19:08:12.237" v="1438" actId="47"/>
        <pc:sldMkLst>
          <pc:docMk/>
          <pc:sldMk cId="3153715008" sldId="343"/>
        </pc:sldMkLst>
      </pc:sldChg>
      <pc:sldChg chg="del">
        <pc:chgData name="Allie Pfleger" userId="7701ca9aa713607d" providerId="LiveId" clId="{71E99C0D-D949-419D-B119-4C6E0DDE0749}" dt="2022-10-10T19:08:12.849" v="1439" actId="47"/>
        <pc:sldMkLst>
          <pc:docMk/>
          <pc:sldMk cId="1380577176" sldId="344"/>
        </pc:sldMkLst>
      </pc:sldChg>
      <pc:sldChg chg="del">
        <pc:chgData name="Allie Pfleger" userId="7701ca9aa713607d" providerId="LiveId" clId="{71E99C0D-D949-419D-B119-4C6E0DDE0749}" dt="2022-10-10T19:08:13.285" v="1440" actId="47"/>
        <pc:sldMkLst>
          <pc:docMk/>
          <pc:sldMk cId="892562293" sldId="345"/>
        </pc:sldMkLst>
      </pc:sldChg>
      <pc:sldChg chg="del">
        <pc:chgData name="Allie Pfleger" userId="7701ca9aa713607d" providerId="LiveId" clId="{71E99C0D-D949-419D-B119-4C6E0DDE0749}" dt="2022-10-10T19:08:13.659" v="1441" actId="47"/>
        <pc:sldMkLst>
          <pc:docMk/>
          <pc:sldMk cId="1518376596" sldId="346"/>
        </pc:sldMkLst>
      </pc:sldChg>
      <pc:sldChg chg="del">
        <pc:chgData name="Allie Pfleger" userId="7701ca9aa713607d" providerId="LiveId" clId="{71E99C0D-D949-419D-B119-4C6E0DDE0749}" dt="2022-10-10T19:08:14.185" v="1442" actId="47"/>
        <pc:sldMkLst>
          <pc:docMk/>
          <pc:sldMk cId="2309291441" sldId="347"/>
        </pc:sldMkLst>
      </pc:sldChg>
      <pc:sldChg chg="del">
        <pc:chgData name="Allie Pfleger" userId="7701ca9aa713607d" providerId="LiveId" clId="{71E99C0D-D949-419D-B119-4C6E0DDE0749}" dt="2022-10-10T19:08:15.778" v="1443" actId="47"/>
        <pc:sldMkLst>
          <pc:docMk/>
          <pc:sldMk cId="1884040170" sldId="348"/>
        </pc:sldMkLst>
      </pc:sldChg>
      <pc:sldChg chg="del">
        <pc:chgData name="Allie Pfleger" userId="7701ca9aa713607d" providerId="LiveId" clId="{71E99C0D-D949-419D-B119-4C6E0DDE0749}" dt="2022-10-10T19:08:16.407" v="1444" actId="47"/>
        <pc:sldMkLst>
          <pc:docMk/>
          <pc:sldMk cId="4226089771" sldId="349"/>
        </pc:sldMkLst>
      </pc:sldChg>
      <pc:sldChg chg="del">
        <pc:chgData name="Allie Pfleger" userId="7701ca9aa713607d" providerId="LiveId" clId="{71E99C0D-D949-419D-B119-4C6E0DDE0749}" dt="2022-10-10T19:08:19.285" v="1446" actId="47"/>
        <pc:sldMkLst>
          <pc:docMk/>
          <pc:sldMk cId="3558516253" sldId="350"/>
        </pc:sldMkLst>
      </pc:sldChg>
      <pc:sldChg chg="del">
        <pc:chgData name="Allie Pfleger" userId="7701ca9aa713607d" providerId="LiveId" clId="{71E99C0D-D949-419D-B119-4C6E0DDE0749}" dt="2022-10-10T19:08:24.842" v="1447" actId="18676"/>
        <pc:sldMkLst>
          <pc:docMk/>
          <pc:sldMk cId="2911835638" sldId="351"/>
        </pc:sldMkLst>
      </pc:sldChg>
      <pc:sldChg chg="del">
        <pc:chgData name="Allie Pfleger" userId="7701ca9aa713607d" providerId="LiveId" clId="{71E99C0D-D949-419D-B119-4C6E0DDE0749}" dt="2022-10-10T19:08:24.842" v="1447" actId="18676"/>
        <pc:sldMkLst>
          <pc:docMk/>
          <pc:sldMk cId="3969035821" sldId="352"/>
        </pc:sldMkLst>
      </pc:sldChg>
      <pc:sldChg chg="del">
        <pc:chgData name="Allie Pfleger" userId="7701ca9aa713607d" providerId="LiveId" clId="{71E99C0D-D949-419D-B119-4C6E0DDE0749}" dt="2022-10-10T19:08:24.842" v="1447" actId="18676"/>
        <pc:sldMkLst>
          <pc:docMk/>
          <pc:sldMk cId="1196671023" sldId="353"/>
        </pc:sldMkLst>
      </pc:sldChg>
      <pc:sldChg chg="del">
        <pc:chgData name="Allie Pfleger" userId="7701ca9aa713607d" providerId="LiveId" clId="{71E99C0D-D949-419D-B119-4C6E0DDE0749}" dt="2022-10-10T19:08:24.842" v="1447" actId="18676"/>
        <pc:sldMkLst>
          <pc:docMk/>
          <pc:sldMk cId="2596421074" sldId="354"/>
        </pc:sldMkLst>
      </pc:sldChg>
      <pc:sldChg chg="del">
        <pc:chgData name="Allie Pfleger" userId="7701ca9aa713607d" providerId="LiveId" clId="{71E99C0D-D949-419D-B119-4C6E0DDE0749}" dt="2022-10-10T19:08:24.842" v="1447" actId="18676"/>
        <pc:sldMkLst>
          <pc:docMk/>
          <pc:sldMk cId="3771483206" sldId="355"/>
        </pc:sldMkLst>
      </pc:sldChg>
      <pc:sldChg chg="del">
        <pc:chgData name="Allie Pfleger" userId="7701ca9aa713607d" providerId="LiveId" clId="{71E99C0D-D949-419D-B119-4C6E0DDE0749}" dt="2022-10-10T19:08:24.842" v="1447" actId="18676"/>
        <pc:sldMkLst>
          <pc:docMk/>
          <pc:sldMk cId="1496717784" sldId="356"/>
        </pc:sldMkLst>
      </pc:sldChg>
      <pc:sldChg chg="del">
        <pc:chgData name="Allie Pfleger" userId="7701ca9aa713607d" providerId="LiveId" clId="{71E99C0D-D949-419D-B119-4C6E0DDE0749}" dt="2022-10-10T19:08:24.842" v="1447" actId="18676"/>
        <pc:sldMkLst>
          <pc:docMk/>
          <pc:sldMk cId="3665405106" sldId="357"/>
        </pc:sldMkLst>
      </pc:sldChg>
      <pc:sldChg chg="del">
        <pc:chgData name="Allie Pfleger" userId="7701ca9aa713607d" providerId="LiveId" clId="{71E99C0D-D949-419D-B119-4C6E0DDE0749}" dt="2022-10-10T19:08:24.842" v="1447" actId="18676"/>
        <pc:sldMkLst>
          <pc:docMk/>
          <pc:sldMk cId="1295733176" sldId="358"/>
        </pc:sldMkLst>
      </pc:sldChg>
      <pc:sldChg chg="del">
        <pc:chgData name="Allie Pfleger" userId="7701ca9aa713607d" providerId="LiveId" clId="{71E99C0D-D949-419D-B119-4C6E0DDE0749}" dt="2022-10-10T19:08:24.842" v="1447" actId="18676"/>
        <pc:sldMkLst>
          <pc:docMk/>
          <pc:sldMk cId="3978612963" sldId="359"/>
        </pc:sldMkLst>
      </pc:sldChg>
      <pc:sldChg chg="del">
        <pc:chgData name="Allie Pfleger" userId="7701ca9aa713607d" providerId="LiveId" clId="{71E99C0D-D949-419D-B119-4C6E0DDE0749}" dt="2022-10-10T19:08:35.785" v="1448" actId="18676"/>
        <pc:sldMkLst>
          <pc:docMk/>
          <pc:sldMk cId="2469132876" sldId="360"/>
        </pc:sldMkLst>
      </pc:sldChg>
      <pc:sldChg chg="del">
        <pc:chgData name="Allie Pfleger" userId="7701ca9aa713607d" providerId="LiveId" clId="{71E99C0D-D949-419D-B119-4C6E0DDE0749}" dt="2022-10-10T19:08:35.785" v="1448" actId="18676"/>
        <pc:sldMkLst>
          <pc:docMk/>
          <pc:sldMk cId="4005613369" sldId="361"/>
        </pc:sldMkLst>
      </pc:sldChg>
      <pc:sldChg chg="del">
        <pc:chgData name="Allie Pfleger" userId="7701ca9aa713607d" providerId="LiveId" clId="{71E99C0D-D949-419D-B119-4C6E0DDE0749}" dt="2022-10-10T19:08:35.785" v="1448" actId="18676"/>
        <pc:sldMkLst>
          <pc:docMk/>
          <pc:sldMk cId="1514826349" sldId="362"/>
        </pc:sldMkLst>
      </pc:sldChg>
      <pc:sldChg chg="del">
        <pc:chgData name="Allie Pfleger" userId="7701ca9aa713607d" providerId="LiveId" clId="{71E99C0D-D949-419D-B119-4C6E0DDE0749}" dt="2022-10-10T19:08:35.785" v="1448" actId="18676"/>
        <pc:sldMkLst>
          <pc:docMk/>
          <pc:sldMk cId="2562694840" sldId="363"/>
        </pc:sldMkLst>
      </pc:sldChg>
      <pc:sldChg chg="del">
        <pc:chgData name="Allie Pfleger" userId="7701ca9aa713607d" providerId="LiveId" clId="{71E99C0D-D949-419D-B119-4C6E0DDE0749}" dt="2022-10-10T19:08:35.785" v="1448" actId="18676"/>
        <pc:sldMkLst>
          <pc:docMk/>
          <pc:sldMk cId="1705248760" sldId="364"/>
        </pc:sldMkLst>
      </pc:sldChg>
      <pc:sldChg chg="del">
        <pc:chgData name="Allie Pfleger" userId="7701ca9aa713607d" providerId="LiveId" clId="{71E99C0D-D949-419D-B119-4C6E0DDE0749}" dt="2022-10-10T19:08:35.785" v="1448" actId="18676"/>
        <pc:sldMkLst>
          <pc:docMk/>
          <pc:sldMk cId="372257132" sldId="365"/>
        </pc:sldMkLst>
      </pc:sldChg>
      <pc:sldChg chg="del">
        <pc:chgData name="Allie Pfleger" userId="7701ca9aa713607d" providerId="LiveId" clId="{71E99C0D-D949-419D-B119-4C6E0DDE0749}" dt="2022-10-10T19:08:35.785" v="1448" actId="18676"/>
        <pc:sldMkLst>
          <pc:docMk/>
          <pc:sldMk cId="382922559" sldId="367"/>
        </pc:sldMkLst>
      </pc:sldChg>
      <pc:sldChg chg="del">
        <pc:chgData name="Allie Pfleger" userId="7701ca9aa713607d" providerId="LiveId" clId="{71E99C0D-D949-419D-B119-4C6E0DDE0749}" dt="2022-10-10T19:08:35.785" v="1448" actId="18676"/>
        <pc:sldMkLst>
          <pc:docMk/>
          <pc:sldMk cId="3940433530" sldId="368"/>
        </pc:sldMkLst>
      </pc:sldChg>
      <pc:sldChg chg="del">
        <pc:chgData name="Allie Pfleger" userId="7701ca9aa713607d" providerId="LiveId" clId="{71E99C0D-D949-419D-B119-4C6E0DDE0749}" dt="2022-10-10T19:08:35.785" v="1448" actId="18676"/>
        <pc:sldMkLst>
          <pc:docMk/>
          <pc:sldMk cId="2532516279" sldId="369"/>
        </pc:sldMkLst>
      </pc:sldChg>
      <pc:sldChg chg="del">
        <pc:chgData name="Allie Pfleger" userId="7701ca9aa713607d" providerId="LiveId" clId="{71E99C0D-D949-419D-B119-4C6E0DDE0749}" dt="2022-10-10T19:08:35.785" v="1448" actId="18676"/>
        <pc:sldMkLst>
          <pc:docMk/>
          <pc:sldMk cId="2368384243" sldId="370"/>
        </pc:sldMkLst>
      </pc:sldChg>
      <pc:sldChg chg="del">
        <pc:chgData name="Allie Pfleger" userId="7701ca9aa713607d" providerId="LiveId" clId="{71E99C0D-D949-419D-B119-4C6E0DDE0749}" dt="2022-10-10T19:08:35.785" v="1448" actId="18676"/>
        <pc:sldMkLst>
          <pc:docMk/>
          <pc:sldMk cId="1479195769" sldId="371"/>
        </pc:sldMkLst>
      </pc:sldChg>
      <pc:sldChg chg="del">
        <pc:chgData name="Allie Pfleger" userId="7701ca9aa713607d" providerId="LiveId" clId="{71E99C0D-D949-419D-B119-4C6E0DDE0749}" dt="2022-10-10T19:08:35.785" v="1448" actId="18676"/>
        <pc:sldMkLst>
          <pc:docMk/>
          <pc:sldMk cId="1773066357" sldId="372"/>
        </pc:sldMkLst>
      </pc:sldChg>
      <pc:sldChg chg="del">
        <pc:chgData name="Allie Pfleger" userId="7701ca9aa713607d" providerId="LiveId" clId="{71E99C0D-D949-419D-B119-4C6E0DDE0749}" dt="2022-10-10T19:08:35.785" v="1448" actId="18676"/>
        <pc:sldMkLst>
          <pc:docMk/>
          <pc:sldMk cId="1343760351" sldId="373"/>
        </pc:sldMkLst>
      </pc:sldChg>
      <pc:sldChg chg="del">
        <pc:chgData name="Allie Pfleger" userId="7701ca9aa713607d" providerId="LiveId" clId="{71E99C0D-D949-419D-B119-4C6E0DDE0749}" dt="2022-10-10T19:08:35.785" v="1448" actId="18676"/>
        <pc:sldMkLst>
          <pc:docMk/>
          <pc:sldMk cId="567214283" sldId="374"/>
        </pc:sldMkLst>
      </pc:sldChg>
      <pc:sldChg chg="del">
        <pc:chgData name="Allie Pfleger" userId="7701ca9aa713607d" providerId="LiveId" clId="{71E99C0D-D949-419D-B119-4C6E0DDE0749}" dt="2022-10-10T19:08:35.785" v="1448" actId="18676"/>
        <pc:sldMkLst>
          <pc:docMk/>
          <pc:sldMk cId="3630174549" sldId="375"/>
        </pc:sldMkLst>
      </pc:sldChg>
      <pc:sldChg chg="del">
        <pc:chgData name="Allie Pfleger" userId="7701ca9aa713607d" providerId="LiveId" clId="{71E99C0D-D949-419D-B119-4C6E0DDE0749}" dt="2022-10-10T19:08:35.785" v="1448" actId="18676"/>
        <pc:sldMkLst>
          <pc:docMk/>
          <pc:sldMk cId="1936447226" sldId="376"/>
        </pc:sldMkLst>
      </pc:sldChg>
      <pc:sldChg chg="del">
        <pc:chgData name="Allie Pfleger" userId="7701ca9aa713607d" providerId="LiveId" clId="{71E99C0D-D949-419D-B119-4C6E0DDE0749}" dt="2022-10-10T19:08:35.785" v="1448" actId="18676"/>
        <pc:sldMkLst>
          <pc:docMk/>
          <pc:sldMk cId="3131249062" sldId="377"/>
        </pc:sldMkLst>
      </pc:sldChg>
      <pc:sldChg chg="del">
        <pc:chgData name="Allie Pfleger" userId="7701ca9aa713607d" providerId="LiveId" clId="{71E99C0D-D949-419D-B119-4C6E0DDE0749}" dt="2022-10-10T19:08:35.785" v="1448" actId="18676"/>
        <pc:sldMkLst>
          <pc:docMk/>
          <pc:sldMk cId="2570522869" sldId="378"/>
        </pc:sldMkLst>
      </pc:sldChg>
      <pc:sldChg chg="del">
        <pc:chgData name="Allie Pfleger" userId="7701ca9aa713607d" providerId="LiveId" clId="{71E99C0D-D949-419D-B119-4C6E0DDE0749}" dt="2022-10-10T19:08:35.785" v="1448" actId="18676"/>
        <pc:sldMkLst>
          <pc:docMk/>
          <pc:sldMk cId="3336609022" sldId="380"/>
        </pc:sldMkLst>
      </pc:sldChg>
      <pc:sldChg chg="del">
        <pc:chgData name="Allie Pfleger" userId="7701ca9aa713607d" providerId="LiveId" clId="{71E99C0D-D949-419D-B119-4C6E0DDE0749}" dt="2022-10-10T19:08:08.954" v="1430" actId="47"/>
        <pc:sldMkLst>
          <pc:docMk/>
          <pc:sldMk cId="3826255578" sldId="381"/>
        </pc:sldMkLst>
      </pc:sldChg>
      <pc:sldChg chg="addSp delSp modSp new mod modClrScheme chgLayout">
        <pc:chgData name="Allie Pfleger" userId="7701ca9aa713607d" providerId="LiveId" clId="{71E99C0D-D949-419D-B119-4C6E0DDE0749}" dt="2022-10-10T19:05:04.683" v="1159" actId="20577"/>
        <pc:sldMkLst>
          <pc:docMk/>
          <pc:sldMk cId="681783591" sldId="382"/>
        </pc:sldMkLst>
        <pc:spChg chg="add del mod ord">
          <ac:chgData name="Allie Pfleger" userId="7701ca9aa713607d" providerId="LiveId" clId="{71E99C0D-D949-419D-B119-4C6E0DDE0749}" dt="2022-10-10T19:00:38.199" v="234" actId="700"/>
          <ac:spMkLst>
            <pc:docMk/>
            <pc:sldMk cId="681783591" sldId="382"/>
            <ac:spMk id="2" creationId="{0E4A689A-9CE5-990A-A0CC-165B0A83A915}"/>
          </ac:spMkLst>
        </pc:spChg>
        <pc:spChg chg="add del mod ord">
          <ac:chgData name="Allie Pfleger" userId="7701ca9aa713607d" providerId="LiveId" clId="{71E99C0D-D949-419D-B119-4C6E0DDE0749}" dt="2022-10-10T19:00:30.277" v="233" actId="700"/>
          <ac:spMkLst>
            <pc:docMk/>
            <pc:sldMk cId="681783591" sldId="382"/>
            <ac:spMk id="3" creationId="{62284087-C964-3334-8CB7-C5FA14878BE0}"/>
          </ac:spMkLst>
        </pc:spChg>
        <pc:spChg chg="add del mod ord">
          <ac:chgData name="Allie Pfleger" userId="7701ca9aa713607d" providerId="LiveId" clId="{71E99C0D-D949-419D-B119-4C6E0DDE0749}" dt="2022-10-10T19:00:30.277" v="233" actId="700"/>
          <ac:spMkLst>
            <pc:docMk/>
            <pc:sldMk cId="681783591" sldId="382"/>
            <ac:spMk id="4" creationId="{137F2C0F-FCFC-E0E7-2AE6-7A1D85DB4A7F}"/>
          </ac:spMkLst>
        </pc:spChg>
        <pc:spChg chg="add mod ord">
          <ac:chgData name="Allie Pfleger" userId="7701ca9aa713607d" providerId="LiveId" clId="{71E99C0D-D949-419D-B119-4C6E0DDE0749}" dt="2022-10-10T19:00:47.874" v="256" actId="20577"/>
          <ac:spMkLst>
            <pc:docMk/>
            <pc:sldMk cId="681783591" sldId="382"/>
            <ac:spMk id="5" creationId="{BC933AF3-2C9D-E2D7-E802-2A8F14B0D2E2}"/>
          </ac:spMkLst>
        </pc:spChg>
        <pc:spChg chg="add mod ord">
          <ac:chgData name="Allie Pfleger" userId="7701ca9aa713607d" providerId="LiveId" clId="{71E99C0D-D949-419D-B119-4C6E0DDE0749}" dt="2022-10-10T19:05:04.683" v="1159" actId="20577"/>
          <ac:spMkLst>
            <pc:docMk/>
            <pc:sldMk cId="681783591" sldId="382"/>
            <ac:spMk id="6" creationId="{BECDCE37-2355-B3F9-4538-8A8697D9ED4F}"/>
          </ac:spMkLst>
        </pc:spChg>
      </pc:sldChg>
      <pc:sldChg chg="modSp new mod">
        <pc:chgData name="Allie Pfleger" userId="7701ca9aa713607d" providerId="LiveId" clId="{71E99C0D-D949-419D-B119-4C6E0DDE0749}" dt="2022-10-10T19:13:44.149" v="1768" actId="20577"/>
        <pc:sldMkLst>
          <pc:docMk/>
          <pc:sldMk cId="1248814983" sldId="383"/>
        </pc:sldMkLst>
        <pc:spChg chg="mod">
          <ac:chgData name="Allie Pfleger" userId="7701ca9aa713607d" providerId="LiveId" clId="{71E99C0D-D949-419D-B119-4C6E0DDE0749}" dt="2022-10-10T19:05:28.281" v="1175" actId="20577"/>
          <ac:spMkLst>
            <pc:docMk/>
            <pc:sldMk cId="1248814983" sldId="383"/>
            <ac:spMk id="2" creationId="{7966711D-1C07-ED95-BBB2-5F0139A0A7ED}"/>
          </ac:spMkLst>
        </pc:spChg>
        <pc:spChg chg="mod">
          <ac:chgData name="Allie Pfleger" userId="7701ca9aa713607d" providerId="LiveId" clId="{71E99C0D-D949-419D-B119-4C6E0DDE0749}" dt="2022-10-10T19:13:44.149" v="1768" actId="20577"/>
          <ac:spMkLst>
            <pc:docMk/>
            <pc:sldMk cId="1248814983" sldId="383"/>
            <ac:spMk id="3" creationId="{815E63B7-CC55-BDB7-1332-D2479E1DA011}"/>
          </ac:spMkLst>
        </pc:spChg>
      </pc:sldChg>
      <pc:sldChg chg="addSp delSp modSp new mod modClrScheme chgLayout modNotesTx">
        <pc:chgData name="Allie Pfleger" userId="7701ca9aa713607d" providerId="LiveId" clId="{71E99C0D-D949-419D-B119-4C6E0DDE0749}" dt="2022-10-10T19:38:23.067" v="2193" actId="5793"/>
        <pc:sldMkLst>
          <pc:docMk/>
          <pc:sldMk cId="945326898" sldId="384"/>
        </pc:sldMkLst>
        <pc:spChg chg="del mod ord">
          <ac:chgData name="Allie Pfleger" userId="7701ca9aa713607d" providerId="LiveId" clId="{71E99C0D-D949-419D-B119-4C6E0DDE0749}" dt="2022-10-10T19:08:50.301" v="1450" actId="700"/>
          <ac:spMkLst>
            <pc:docMk/>
            <pc:sldMk cId="945326898" sldId="384"/>
            <ac:spMk id="2" creationId="{80760E05-1EAE-023C-F4A4-E09E0C1586E4}"/>
          </ac:spMkLst>
        </pc:spChg>
        <pc:spChg chg="del mod ord">
          <ac:chgData name="Allie Pfleger" userId="7701ca9aa713607d" providerId="LiveId" clId="{71E99C0D-D949-419D-B119-4C6E0DDE0749}" dt="2022-10-10T19:08:50.301" v="1450" actId="700"/>
          <ac:spMkLst>
            <pc:docMk/>
            <pc:sldMk cId="945326898" sldId="384"/>
            <ac:spMk id="3" creationId="{937B86E2-DC74-24BD-C128-0D7887671EAB}"/>
          </ac:spMkLst>
        </pc:spChg>
        <pc:spChg chg="add del mod ord">
          <ac:chgData name="Allie Pfleger" userId="7701ca9aa713607d" providerId="LiveId" clId="{71E99C0D-D949-419D-B119-4C6E0DDE0749}" dt="2022-10-10T19:08:54.357" v="1451" actId="700"/>
          <ac:spMkLst>
            <pc:docMk/>
            <pc:sldMk cId="945326898" sldId="384"/>
            <ac:spMk id="4" creationId="{15F08219-7475-AA0C-EF47-18CC772E79F8}"/>
          </ac:spMkLst>
        </pc:spChg>
        <pc:spChg chg="add del mod ord">
          <ac:chgData name="Allie Pfleger" userId="7701ca9aa713607d" providerId="LiveId" clId="{71E99C0D-D949-419D-B119-4C6E0DDE0749}" dt="2022-10-10T19:08:54.357" v="1451" actId="700"/>
          <ac:spMkLst>
            <pc:docMk/>
            <pc:sldMk cId="945326898" sldId="384"/>
            <ac:spMk id="5" creationId="{64C91599-AC01-61A6-7C3F-FA604865D324}"/>
          </ac:spMkLst>
        </pc:spChg>
        <pc:spChg chg="add mod ord">
          <ac:chgData name="Allie Pfleger" userId="7701ca9aa713607d" providerId="LiveId" clId="{71E99C0D-D949-419D-B119-4C6E0DDE0749}" dt="2022-10-10T19:09:09.649" v="1485" actId="20577"/>
          <ac:spMkLst>
            <pc:docMk/>
            <pc:sldMk cId="945326898" sldId="384"/>
            <ac:spMk id="6" creationId="{EC8BA5E0-1029-3E20-C453-0634DE9D0524}"/>
          </ac:spMkLst>
        </pc:spChg>
      </pc:sldChg>
      <pc:sldChg chg="addSp delSp modSp new mod chgLayout modNotesTx">
        <pc:chgData name="Allie Pfleger" userId="7701ca9aa713607d" providerId="LiveId" clId="{71E99C0D-D949-419D-B119-4C6E0DDE0749}" dt="2022-10-10T19:55:48.823" v="2750" actId="20577"/>
        <pc:sldMkLst>
          <pc:docMk/>
          <pc:sldMk cId="2965659528" sldId="385"/>
        </pc:sldMkLst>
        <pc:spChg chg="del">
          <ac:chgData name="Allie Pfleger" userId="7701ca9aa713607d" providerId="LiveId" clId="{71E99C0D-D949-419D-B119-4C6E0DDE0749}" dt="2022-10-10T19:09:36.233" v="1491" actId="700"/>
          <ac:spMkLst>
            <pc:docMk/>
            <pc:sldMk cId="2965659528" sldId="385"/>
            <ac:spMk id="2" creationId="{F28676FA-1D4F-A3FB-40C2-500FCD8F9BB2}"/>
          </ac:spMkLst>
        </pc:spChg>
        <pc:spChg chg="add mod ord">
          <ac:chgData name="Allie Pfleger" userId="7701ca9aa713607d" providerId="LiveId" clId="{71E99C0D-D949-419D-B119-4C6E0DDE0749}" dt="2022-10-10T19:09:44.681" v="1511" actId="20577"/>
          <ac:spMkLst>
            <pc:docMk/>
            <pc:sldMk cId="2965659528" sldId="385"/>
            <ac:spMk id="3" creationId="{D50A17D1-FE6E-8ED6-C993-1491DE368FBE}"/>
          </ac:spMkLst>
        </pc:spChg>
      </pc:sldChg>
      <pc:sldChg chg="addSp delSp modSp new mod modClrScheme chgLayout">
        <pc:chgData name="Allie Pfleger" userId="7701ca9aa713607d" providerId="LiveId" clId="{71E99C0D-D949-419D-B119-4C6E0DDE0749}" dt="2022-10-10T21:53:53.067" v="3357" actId="113"/>
        <pc:sldMkLst>
          <pc:docMk/>
          <pc:sldMk cId="3654869473" sldId="386"/>
        </pc:sldMkLst>
        <pc:spChg chg="del mod ord">
          <ac:chgData name="Allie Pfleger" userId="7701ca9aa713607d" providerId="LiveId" clId="{71E99C0D-D949-419D-B119-4C6E0DDE0749}" dt="2022-10-10T19:09:55.246" v="1513" actId="700"/>
          <ac:spMkLst>
            <pc:docMk/>
            <pc:sldMk cId="3654869473" sldId="386"/>
            <ac:spMk id="2" creationId="{95593D4F-A062-FC42-2065-14F8602D0020}"/>
          </ac:spMkLst>
        </pc:spChg>
        <pc:spChg chg="add mod ord">
          <ac:chgData name="Allie Pfleger" userId="7701ca9aa713607d" providerId="LiveId" clId="{71E99C0D-D949-419D-B119-4C6E0DDE0749}" dt="2022-10-10T19:32:42.476" v="1907" actId="20577"/>
          <ac:spMkLst>
            <pc:docMk/>
            <pc:sldMk cId="3654869473" sldId="386"/>
            <ac:spMk id="3" creationId="{77242698-441E-0F30-F192-01677ABA54D0}"/>
          </ac:spMkLst>
        </pc:spChg>
        <pc:spChg chg="add mod ord">
          <ac:chgData name="Allie Pfleger" userId="7701ca9aa713607d" providerId="LiveId" clId="{71E99C0D-D949-419D-B119-4C6E0DDE0749}" dt="2022-10-10T21:53:53.067" v="3357" actId="113"/>
          <ac:spMkLst>
            <pc:docMk/>
            <pc:sldMk cId="3654869473" sldId="386"/>
            <ac:spMk id="4" creationId="{EAAA43C9-C88B-DEDF-0C52-FFB81329C2BC}"/>
          </ac:spMkLst>
        </pc:spChg>
      </pc:sldChg>
      <pc:sldChg chg="modSp new mod modNotesTx">
        <pc:chgData name="Allie Pfleger" userId="7701ca9aa713607d" providerId="LiveId" clId="{71E99C0D-D949-419D-B119-4C6E0DDE0749}" dt="2022-10-10T22:18:12.429" v="5702" actId="5793"/>
        <pc:sldMkLst>
          <pc:docMk/>
          <pc:sldMk cId="1710384449" sldId="387"/>
        </pc:sldMkLst>
        <pc:spChg chg="mod">
          <ac:chgData name="Allie Pfleger" userId="7701ca9aa713607d" providerId="LiveId" clId="{71E99C0D-D949-419D-B119-4C6E0DDE0749}" dt="2022-10-10T19:10:30.132" v="1566" actId="20577"/>
          <ac:spMkLst>
            <pc:docMk/>
            <pc:sldMk cId="1710384449" sldId="387"/>
            <ac:spMk id="2" creationId="{E2B6235C-5B84-1F14-1B40-143720A2630B}"/>
          </ac:spMkLst>
        </pc:spChg>
      </pc:sldChg>
      <pc:sldChg chg="addSp delSp modSp new mod modClrScheme chgLayout modNotesTx">
        <pc:chgData name="Allie Pfleger" userId="7701ca9aa713607d" providerId="LiveId" clId="{71E99C0D-D949-419D-B119-4C6E0DDE0749}" dt="2022-10-10T19:54:55.336" v="2734" actId="20577"/>
        <pc:sldMkLst>
          <pc:docMk/>
          <pc:sldMk cId="1327010097" sldId="388"/>
        </pc:sldMkLst>
        <pc:spChg chg="del mod ord">
          <ac:chgData name="Allie Pfleger" userId="7701ca9aa713607d" providerId="LiveId" clId="{71E99C0D-D949-419D-B119-4C6E0DDE0749}" dt="2022-10-10T19:10:09.500" v="1519" actId="700"/>
          <ac:spMkLst>
            <pc:docMk/>
            <pc:sldMk cId="1327010097" sldId="388"/>
            <ac:spMk id="2" creationId="{0EB2E212-2099-F583-A519-D133D9065967}"/>
          </ac:spMkLst>
        </pc:spChg>
        <pc:spChg chg="add mod ord">
          <ac:chgData name="Allie Pfleger" userId="7701ca9aa713607d" providerId="LiveId" clId="{71E99C0D-D949-419D-B119-4C6E0DDE0749}" dt="2022-10-10T19:45:54.394" v="2510" actId="20577"/>
          <ac:spMkLst>
            <pc:docMk/>
            <pc:sldMk cId="1327010097" sldId="388"/>
            <ac:spMk id="3" creationId="{83DC80AF-7605-F39C-C1B6-CFDF9DA97BFA}"/>
          </ac:spMkLst>
        </pc:spChg>
        <pc:spChg chg="add mod ord">
          <ac:chgData name="Allie Pfleger" userId="7701ca9aa713607d" providerId="LiveId" clId="{71E99C0D-D949-419D-B119-4C6E0DDE0749}" dt="2022-10-10T19:47:46.091" v="2534" actId="27636"/>
          <ac:spMkLst>
            <pc:docMk/>
            <pc:sldMk cId="1327010097" sldId="388"/>
            <ac:spMk id="4" creationId="{8AA90DDA-E375-8B74-5298-67717879B083}"/>
          </ac:spMkLst>
        </pc:spChg>
      </pc:sldChg>
      <pc:sldChg chg="modSp new mod modNotesTx">
        <pc:chgData name="Allie Pfleger" userId="7701ca9aa713607d" providerId="LiveId" clId="{71E99C0D-D949-419D-B119-4C6E0DDE0749}" dt="2022-10-10T21:54:32.059" v="3422" actId="20577"/>
        <pc:sldMkLst>
          <pc:docMk/>
          <pc:sldMk cId="3914323552" sldId="389"/>
        </pc:sldMkLst>
        <pc:spChg chg="mod">
          <ac:chgData name="Allie Pfleger" userId="7701ca9aa713607d" providerId="LiveId" clId="{71E99C0D-D949-419D-B119-4C6E0DDE0749}" dt="2022-10-10T19:11:56.250" v="1630" actId="255"/>
          <ac:spMkLst>
            <pc:docMk/>
            <pc:sldMk cId="3914323552" sldId="389"/>
            <ac:spMk id="2" creationId="{F4CC96CF-D91B-BB0E-FE1C-502450AAA998}"/>
          </ac:spMkLst>
        </pc:spChg>
      </pc:sldChg>
      <pc:sldChg chg="addSp delSp modSp new mod modClrScheme chgLayout">
        <pc:chgData name="Allie Pfleger" userId="7701ca9aa713607d" providerId="LiveId" clId="{71E99C0D-D949-419D-B119-4C6E0DDE0749}" dt="2022-10-10T19:54:03.373" v="2622" actId="207"/>
        <pc:sldMkLst>
          <pc:docMk/>
          <pc:sldMk cId="1033413711" sldId="390"/>
        </pc:sldMkLst>
        <pc:spChg chg="del mod ord">
          <ac:chgData name="Allie Pfleger" userId="7701ca9aa713607d" providerId="LiveId" clId="{71E99C0D-D949-419D-B119-4C6E0DDE0749}" dt="2022-10-10T19:10:58.500" v="1569" actId="700"/>
          <ac:spMkLst>
            <pc:docMk/>
            <pc:sldMk cId="1033413711" sldId="390"/>
            <ac:spMk id="2" creationId="{E392F32E-E955-D624-92FC-7676B312A043}"/>
          </ac:spMkLst>
        </pc:spChg>
        <pc:spChg chg="add mod ord">
          <ac:chgData name="Allie Pfleger" userId="7701ca9aa713607d" providerId="LiveId" clId="{71E99C0D-D949-419D-B119-4C6E0DDE0749}" dt="2022-10-10T19:53:08.424" v="2595" actId="20577"/>
          <ac:spMkLst>
            <pc:docMk/>
            <pc:sldMk cId="1033413711" sldId="390"/>
            <ac:spMk id="3" creationId="{9D3F4436-F7CF-AA52-0A9D-824F1F0335AD}"/>
          </ac:spMkLst>
        </pc:spChg>
        <pc:spChg chg="add mod ord">
          <ac:chgData name="Allie Pfleger" userId="7701ca9aa713607d" providerId="LiveId" clId="{71E99C0D-D949-419D-B119-4C6E0DDE0749}" dt="2022-10-10T19:54:03.373" v="2622" actId="207"/>
          <ac:spMkLst>
            <pc:docMk/>
            <pc:sldMk cId="1033413711" sldId="390"/>
            <ac:spMk id="4" creationId="{D80F2126-340C-5A8E-A90E-4F10914A5EED}"/>
          </ac:spMkLst>
        </pc:spChg>
      </pc:sldChg>
      <pc:sldChg chg="modSp new mod modNotesTx">
        <pc:chgData name="Allie Pfleger" userId="7701ca9aa713607d" providerId="LiveId" clId="{71E99C0D-D949-419D-B119-4C6E0DDE0749}" dt="2022-10-10T22:16:46.637" v="5681" actId="20577"/>
        <pc:sldMkLst>
          <pc:docMk/>
          <pc:sldMk cId="1112226768" sldId="391"/>
        </pc:sldMkLst>
        <pc:spChg chg="mod">
          <ac:chgData name="Allie Pfleger" userId="7701ca9aa713607d" providerId="LiveId" clId="{71E99C0D-D949-419D-B119-4C6E0DDE0749}" dt="2022-10-10T19:13:08.033" v="1670" actId="20577"/>
          <ac:spMkLst>
            <pc:docMk/>
            <pc:sldMk cId="1112226768" sldId="391"/>
            <ac:spMk id="2" creationId="{50F419E7-0A5B-FF1F-6003-9CB34D93FB50}"/>
          </ac:spMkLst>
        </pc:spChg>
      </pc:sldChg>
      <pc:sldChg chg="addSp delSp modSp new mod modClrScheme chgLayout">
        <pc:chgData name="Allie Pfleger" userId="7701ca9aa713607d" providerId="LiveId" clId="{71E99C0D-D949-419D-B119-4C6E0DDE0749}" dt="2022-10-10T22:18:41.158" v="5704" actId="207"/>
        <pc:sldMkLst>
          <pc:docMk/>
          <pc:sldMk cId="1434768389" sldId="392"/>
        </pc:sldMkLst>
        <pc:spChg chg="del mod ord">
          <ac:chgData name="Allie Pfleger" userId="7701ca9aa713607d" providerId="LiveId" clId="{71E99C0D-D949-419D-B119-4C6E0DDE0749}" dt="2022-10-10T19:11:26.815" v="1577" actId="700"/>
          <ac:spMkLst>
            <pc:docMk/>
            <pc:sldMk cId="1434768389" sldId="392"/>
            <ac:spMk id="2" creationId="{391B7125-C004-F7BA-17C0-A2670BE2C780}"/>
          </ac:spMkLst>
        </pc:spChg>
        <pc:spChg chg="add mod ord">
          <ac:chgData name="Allie Pfleger" userId="7701ca9aa713607d" providerId="LiveId" clId="{71E99C0D-D949-419D-B119-4C6E0DDE0749}" dt="2022-10-10T21:56:47.553" v="3557" actId="20577"/>
          <ac:spMkLst>
            <pc:docMk/>
            <pc:sldMk cId="1434768389" sldId="392"/>
            <ac:spMk id="3" creationId="{F52AB4BF-348D-DAD1-182B-D2973B98F0C5}"/>
          </ac:spMkLst>
        </pc:spChg>
        <pc:spChg chg="add mod ord">
          <ac:chgData name="Allie Pfleger" userId="7701ca9aa713607d" providerId="LiveId" clId="{71E99C0D-D949-419D-B119-4C6E0DDE0749}" dt="2022-10-10T22:18:41.158" v="5704" actId="207"/>
          <ac:spMkLst>
            <pc:docMk/>
            <pc:sldMk cId="1434768389" sldId="392"/>
            <ac:spMk id="4" creationId="{70568AEC-814C-99AE-5955-259B6F6E6D71}"/>
          </ac:spMkLst>
        </pc:spChg>
      </pc:sldChg>
      <pc:sldChg chg="modSp new mod modNotesTx">
        <pc:chgData name="Allie Pfleger" userId="7701ca9aa713607d" providerId="LiveId" clId="{71E99C0D-D949-419D-B119-4C6E0DDE0749}" dt="2022-10-10T22:17:11.005" v="5698" actId="20577"/>
        <pc:sldMkLst>
          <pc:docMk/>
          <pc:sldMk cId="1322811871" sldId="393"/>
        </pc:sldMkLst>
        <pc:spChg chg="mod">
          <ac:chgData name="Allie Pfleger" userId="7701ca9aa713607d" providerId="LiveId" clId="{71E99C0D-D949-419D-B119-4C6E0DDE0749}" dt="2022-10-10T19:13:19.783" v="1703" actId="20577"/>
          <ac:spMkLst>
            <pc:docMk/>
            <pc:sldMk cId="1322811871" sldId="393"/>
            <ac:spMk id="2" creationId="{E1228E62-0BC3-D867-BF5C-44B0A9876334}"/>
          </ac:spMkLst>
        </pc:spChg>
      </pc:sldChg>
      <pc:sldChg chg="addSp delSp modSp new mod modClrScheme chgLayout">
        <pc:chgData name="Allie Pfleger" userId="7701ca9aa713607d" providerId="LiveId" clId="{71E99C0D-D949-419D-B119-4C6E0DDE0749}" dt="2022-10-10T22:15:52.775" v="5562" actId="20577"/>
        <pc:sldMkLst>
          <pc:docMk/>
          <pc:sldMk cId="390062140" sldId="394"/>
        </pc:sldMkLst>
        <pc:spChg chg="del mod ord">
          <ac:chgData name="Allie Pfleger" userId="7701ca9aa713607d" providerId="LiveId" clId="{71E99C0D-D949-419D-B119-4C6E0DDE0749}" dt="2022-10-10T19:12:21.904" v="1635" actId="700"/>
          <ac:spMkLst>
            <pc:docMk/>
            <pc:sldMk cId="390062140" sldId="394"/>
            <ac:spMk id="2" creationId="{579642F8-4A2C-0028-408D-7ABD33E45924}"/>
          </ac:spMkLst>
        </pc:spChg>
        <pc:spChg chg="add mod ord">
          <ac:chgData name="Allie Pfleger" userId="7701ca9aa713607d" providerId="LiveId" clId="{71E99C0D-D949-419D-B119-4C6E0DDE0749}" dt="2022-10-10T22:12:46.007" v="4907" actId="20577"/>
          <ac:spMkLst>
            <pc:docMk/>
            <pc:sldMk cId="390062140" sldId="394"/>
            <ac:spMk id="3" creationId="{72C310A4-FB4A-51A9-6667-98E76492085C}"/>
          </ac:spMkLst>
        </pc:spChg>
        <pc:spChg chg="add mod ord">
          <ac:chgData name="Allie Pfleger" userId="7701ca9aa713607d" providerId="LiveId" clId="{71E99C0D-D949-419D-B119-4C6E0DDE0749}" dt="2022-10-10T22:15:52.775" v="5562" actId="20577"/>
          <ac:spMkLst>
            <pc:docMk/>
            <pc:sldMk cId="390062140" sldId="394"/>
            <ac:spMk id="4" creationId="{BB5E5A0F-1A95-0A7F-3ACC-88E9676F62FE}"/>
          </ac:spMkLst>
        </pc:spChg>
      </pc:sldChg>
      <pc:sldChg chg="modSp new mod modNotesTx">
        <pc:chgData name="Allie Pfleger" userId="7701ca9aa713607d" providerId="LiveId" clId="{71E99C0D-D949-419D-B119-4C6E0DDE0749}" dt="2022-10-10T22:17:04.795" v="5684"/>
        <pc:sldMkLst>
          <pc:docMk/>
          <pc:sldMk cId="1060962691" sldId="395"/>
        </pc:sldMkLst>
        <pc:spChg chg="mod">
          <ac:chgData name="Allie Pfleger" userId="7701ca9aa713607d" providerId="LiveId" clId="{71E99C0D-D949-419D-B119-4C6E0DDE0749}" dt="2022-10-10T19:13:36.104" v="1767" actId="20577"/>
          <ac:spMkLst>
            <pc:docMk/>
            <pc:sldMk cId="1060962691" sldId="395"/>
            <ac:spMk id="2" creationId="{3671BDF7-15CF-0476-5978-8298A5D40498}"/>
          </ac:spMkLst>
        </pc:spChg>
      </pc:sldChg>
      <pc:sldChg chg="addSp delSp modSp new mod modClrScheme chgLayout">
        <pc:chgData name="Allie Pfleger" userId="7701ca9aa713607d" providerId="LiveId" clId="{71E99C0D-D949-419D-B119-4C6E0DDE0749}" dt="2022-10-10T22:42:49.978" v="6737" actId="20577"/>
        <pc:sldMkLst>
          <pc:docMk/>
          <pc:sldMk cId="1406101310" sldId="396"/>
        </pc:sldMkLst>
        <pc:spChg chg="del mod ord">
          <ac:chgData name="Allie Pfleger" userId="7701ca9aa713607d" providerId="LiveId" clId="{71E99C0D-D949-419D-B119-4C6E0DDE0749}" dt="2022-10-10T19:12:38.674" v="1641" actId="700"/>
          <ac:spMkLst>
            <pc:docMk/>
            <pc:sldMk cId="1406101310" sldId="396"/>
            <ac:spMk id="2" creationId="{B5B3DBB5-97D4-CC3E-A348-CBF4DA4DB300}"/>
          </ac:spMkLst>
        </pc:spChg>
        <pc:spChg chg="add mod ord">
          <ac:chgData name="Allie Pfleger" userId="7701ca9aa713607d" providerId="LiveId" clId="{71E99C0D-D949-419D-B119-4C6E0DDE0749}" dt="2022-10-10T22:37:00.378" v="6045" actId="20577"/>
          <ac:spMkLst>
            <pc:docMk/>
            <pc:sldMk cId="1406101310" sldId="396"/>
            <ac:spMk id="3" creationId="{3578775A-3F80-0EB1-07E5-32F8E93E6D5C}"/>
          </ac:spMkLst>
        </pc:spChg>
        <pc:spChg chg="add mod ord">
          <ac:chgData name="Allie Pfleger" userId="7701ca9aa713607d" providerId="LiveId" clId="{71E99C0D-D949-419D-B119-4C6E0DDE0749}" dt="2022-10-10T22:42:49.978" v="6737" actId="20577"/>
          <ac:spMkLst>
            <pc:docMk/>
            <pc:sldMk cId="1406101310" sldId="396"/>
            <ac:spMk id="4" creationId="{3BBFA69A-3B19-07CC-407E-6A923DF7564B}"/>
          </ac:spMkLst>
        </pc:spChg>
      </pc:sldChg>
      <pc:sldChg chg="addSp delSp modSp new mod modClrScheme chgLayout">
        <pc:chgData name="Allie Pfleger" userId="7701ca9aa713607d" providerId="LiveId" clId="{71E99C0D-D949-419D-B119-4C6E0DDE0749}" dt="2022-10-10T23:03:03.918" v="7487" actId="20577"/>
        <pc:sldMkLst>
          <pc:docMk/>
          <pc:sldMk cId="4098920376" sldId="397"/>
        </pc:sldMkLst>
        <pc:spChg chg="del mod ord">
          <ac:chgData name="Allie Pfleger" userId="7701ca9aa713607d" providerId="LiveId" clId="{71E99C0D-D949-419D-B119-4C6E0DDE0749}" dt="2022-10-10T19:12:44.349" v="1644" actId="700"/>
          <ac:spMkLst>
            <pc:docMk/>
            <pc:sldMk cId="4098920376" sldId="397"/>
            <ac:spMk id="2" creationId="{A06FE086-CD11-3603-246E-92426C035B7D}"/>
          </ac:spMkLst>
        </pc:spChg>
        <pc:spChg chg="add mod ord">
          <ac:chgData name="Allie Pfleger" userId="7701ca9aa713607d" providerId="LiveId" clId="{71E99C0D-D949-419D-B119-4C6E0DDE0749}" dt="2022-10-10T23:02:16.775" v="7466" actId="5793"/>
          <ac:spMkLst>
            <pc:docMk/>
            <pc:sldMk cId="4098920376" sldId="397"/>
            <ac:spMk id="3" creationId="{E6A5EE38-A135-4393-36E6-0348058FEFE7}"/>
          </ac:spMkLst>
        </pc:spChg>
        <pc:spChg chg="add mod ord">
          <ac:chgData name="Allie Pfleger" userId="7701ca9aa713607d" providerId="LiveId" clId="{71E99C0D-D949-419D-B119-4C6E0DDE0749}" dt="2022-10-10T23:03:03.918" v="7487" actId="20577"/>
          <ac:spMkLst>
            <pc:docMk/>
            <pc:sldMk cId="4098920376" sldId="397"/>
            <ac:spMk id="4" creationId="{89BF708D-06C5-85C8-129B-D1690D261936}"/>
          </ac:spMkLst>
        </pc:spChg>
      </pc:sldChg>
      <pc:sldChg chg="addSp delSp modSp new mod ord modNotesTx">
        <pc:chgData name="Allie Pfleger" userId="7701ca9aa713607d" providerId="LiveId" clId="{71E99C0D-D949-419D-B119-4C6E0DDE0749}" dt="2022-10-11T21:55:58.564" v="7644" actId="2711"/>
        <pc:sldMkLst>
          <pc:docMk/>
          <pc:sldMk cId="3856435500" sldId="398"/>
        </pc:sldMkLst>
        <pc:spChg chg="mod">
          <ac:chgData name="Allie Pfleger" userId="7701ca9aa713607d" providerId="LiveId" clId="{71E99C0D-D949-419D-B119-4C6E0DDE0749}" dt="2022-10-11T21:52:44.271" v="7604" actId="20577"/>
          <ac:spMkLst>
            <pc:docMk/>
            <pc:sldMk cId="3856435500" sldId="398"/>
            <ac:spMk id="2" creationId="{645646C8-7FA2-3B4D-D7A9-8583D091B473}"/>
          </ac:spMkLst>
        </pc:spChg>
        <pc:spChg chg="mod">
          <ac:chgData name="Allie Pfleger" userId="7701ca9aa713607d" providerId="LiveId" clId="{71E99C0D-D949-419D-B119-4C6E0DDE0749}" dt="2022-10-11T21:55:58.564" v="7644" actId="2711"/>
          <ac:spMkLst>
            <pc:docMk/>
            <pc:sldMk cId="3856435500" sldId="398"/>
            <ac:spMk id="3" creationId="{714E8F8E-0237-C91D-E4B9-D4BB69AFA996}"/>
          </ac:spMkLst>
        </pc:spChg>
        <pc:spChg chg="add del mod">
          <ac:chgData name="Allie Pfleger" userId="7701ca9aa713607d" providerId="LiveId" clId="{71E99C0D-D949-419D-B119-4C6E0DDE0749}" dt="2022-10-10T21:59:58.193" v="4015" actId="478"/>
          <ac:spMkLst>
            <pc:docMk/>
            <pc:sldMk cId="3856435500" sldId="398"/>
            <ac:spMk id="4" creationId="{E782447C-20DA-68CC-AE31-97DA00A2C7C8}"/>
          </ac:spMkLst>
        </pc:spChg>
      </pc:sldChg>
      <pc:sldChg chg="modSp new mod">
        <pc:chgData name="Allie Pfleger" userId="7701ca9aa713607d" providerId="LiveId" clId="{71E99C0D-D949-419D-B119-4C6E0DDE0749}" dt="2022-10-10T19:35:55.467" v="1977" actId="207"/>
        <pc:sldMkLst>
          <pc:docMk/>
          <pc:sldMk cId="503375607" sldId="399"/>
        </pc:sldMkLst>
        <pc:spChg chg="mod">
          <ac:chgData name="Allie Pfleger" userId="7701ca9aa713607d" providerId="LiveId" clId="{71E99C0D-D949-419D-B119-4C6E0DDE0749}" dt="2022-10-10T19:34:37.101" v="1954" actId="20577"/>
          <ac:spMkLst>
            <pc:docMk/>
            <pc:sldMk cId="503375607" sldId="399"/>
            <ac:spMk id="2" creationId="{B260AD5D-74B1-F015-52C7-15890FB09A2C}"/>
          </ac:spMkLst>
        </pc:spChg>
        <pc:spChg chg="mod">
          <ac:chgData name="Allie Pfleger" userId="7701ca9aa713607d" providerId="LiveId" clId="{71E99C0D-D949-419D-B119-4C6E0DDE0749}" dt="2022-10-10T19:35:55.467" v="1977" actId="207"/>
          <ac:spMkLst>
            <pc:docMk/>
            <pc:sldMk cId="503375607" sldId="399"/>
            <ac:spMk id="3" creationId="{E47B7597-98B9-8B54-D390-A26CBCB4B5E5}"/>
          </ac:spMkLst>
        </pc:spChg>
      </pc:sldChg>
      <pc:sldChg chg="modSp add del mod ord">
        <pc:chgData name="Allie Pfleger" userId="7701ca9aa713607d" providerId="LiveId" clId="{71E99C0D-D949-419D-B119-4C6E0DDE0749}" dt="2022-10-10T19:17:57.156" v="1871" actId="47"/>
        <pc:sldMkLst>
          <pc:docMk/>
          <pc:sldMk cId="1962081185" sldId="399"/>
        </pc:sldMkLst>
        <pc:spChg chg="mod">
          <ac:chgData name="Allie Pfleger" userId="7701ca9aa713607d" providerId="LiveId" clId="{71E99C0D-D949-419D-B119-4C6E0DDE0749}" dt="2022-10-10T19:15:05.376" v="1829" actId="27636"/>
          <ac:spMkLst>
            <pc:docMk/>
            <pc:sldMk cId="1962081185" sldId="399"/>
            <ac:spMk id="3" creationId="{714E8F8E-0237-C91D-E4B9-D4BB69AFA996}"/>
          </ac:spMkLst>
        </pc:spChg>
      </pc:sldChg>
      <pc:sldChg chg="addSp modSp add mod">
        <pc:chgData name="Allie Pfleger" userId="7701ca9aa713607d" providerId="LiveId" clId="{71E99C0D-D949-419D-B119-4C6E0DDE0749}" dt="2022-10-11T21:59:02.308" v="7690"/>
        <pc:sldMkLst>
          <pc:docMk/>
          <pc:sldMk cId="2499340607" sldId="400"/>
        </pc:sldMkLst>
        <pc:spChg chg="mod">
          <ac:chgData name="Allie Pfleger" userId="7701ca9aa713607d" providerId="LiveId" clId="{71E99C0D-D949-419D-B119-4C6E0DDE0749}" dt="2022-10-11T21:59:02.308" v="7690"/>
          <ac:spMkLst>
            <pc:docMk/>
            <pc:sldMk cId="2499340607" sldId="400"/>
            <ac:spMk id="2" creationId="{645646C8-7FA2-3B4D-D7A9-8583D091B473}"/>
          </ac:spMkLst>
        </pc:spChg>
        <pc:spChg chg="mod">
          <ac:chgData name="Allie Pfleger" userId="7701ca9aa713607d" providerId="LiveId" clId="{71E99C0D-D949-419D-B119-4C6E0DDE0749}" dt="2022-10-10T19:36:42.899" v="1983" actId="20577"/>
          <ac:spMkLst>
            <pc:docMk/>
            <pc:sldMk cId="2499340607" sldId="400"/>
            <ac:spMk id="3" creationId="{714E8F8E-0237-C91D-E4B9-D4BB69AFA996}"/>
          </ac:spMkLst>
        </pc:spChg>
        <pc:spChg chg="add mod">
          <ac:chgData name="Allie Pfleger" userId="7701ca9aa713607d" providerId="LiveId" clId="{71E99C0D-D949-419D-B119-4C6E0DDE0749}" dt="2022-10-11T21:57:09.850" v="7661"/>
          <ac:spMkLst>
            <pc:docMk/>
            <pc:sldMk cId="2499340607" sldId="400"/>
            <ac:spMk id="4" creationId="{B543EAD7-0200-723A-F508-560C6F72910C}"/>
          </ac:spMkLst>
        </pc:spChg>
        <pc:spChg chg="add mod">
          <ac:chgData name="Allie Pfleger" userId="7701ca9aa713607d" providerId="LiveId" clId="{71E99C0D-D949-419D-B119-4C6E0DDE0749}" dt="2022-10-11T21:57:34.855" v="7666" actId="2711"/>
          <ac:spMkLst>
            <pc:docMk/>
            <pc:sldMk cId="2499340607" sldId="400"/>
            <ac:spMk id="5" creationId="{C40349E7-75EB-8F2A-515E-8F4B588A38F6}"/>
          </ac:spMkLst>
        </pc:spChg>
        <pc:spChg chg="add mod">
          <ac:chgData name="Allie Pfleger" userId="7701ca9aa713607d" providerId="LiveId" clId="{71E99C0D-D949-419D-B119-4C6E0DDE0749}" dt="2022-10-11T21:57:40.175" v="7667"/>
          <ac:spMkLst>
            <pc:docMk/>
            <pc:sldMk cId="2499340607" sldId="400"/>
            <ac:spMk id="6" creationId="{84A8F042-B51A-D1F4-0DD5-33D9354A155C}"/>
          </ac:spMkLst>
        </pc:spChg>
        <pc:spChg chg="add mod">
          <ac:chgData name="Allie Pfleger" userId="7701ca9aa713607d" providerId="LiveId" clId="{71E99C0D-D949-419D-B119-4C6E0DDE0749}" dt="2022-10-11T21:58:00.347" v="7670" actId="20577"/>
          <ac:spMkLst>
            <pc:docMk/>
            <pc:sldMk cId="2499340607" sldId="400"/>
            <ac:spMk id="7" creationId="{9C2347F0-3970-F27F-C81D-1CE6A85D846C}"/>
          </ac:spMkLst>
        </pc:spChg>
      </pc:sldChg>
      <pc:sldChg chg="delSp modSp add del mod">
        <pc:chgData name="Allie Pfleger" userId="7701ca9aa713607d" providerId="LiveId" clId="{71E99C0D-D949-419D-B119-4C6E0DDE0749}" dt="2022-10-11T21:57:07.007" v="7660" actId="47"/>
        <pc:sldMkLst>
          <pc:docMk/>
          <pc:sldMk cId="2113309981" sldId="401"/>
        </pc:sldMkLst>
        <pc:spChg chg="mod">
          <ac:chgData name="Allie Pfleger" userId="7701ca9aa713607d" providerId="LiveId" clId="{71E99C0D-D949-419D-B119-4C6E0DDE0749}" dt="2022-10-10T22:00:18.353" v="4026" actId="20577"/>
          <ac:spMkLst>
            <pc:docMk/>
            <pc:sldMk cId="2113309981" sldId="401"/>
            <ac:spMk id="2" creationId="{645646C8-7FA2-3B4D-D7A9-8583D091B473}"/>
          </ac:spMkLst>
        </pc:spChg>
        <pc:spChg chg="del">
          <ac:chgData name="Allie Pfleger" userId="7701ca9aa713607d" providerId="LiveId" clId="{71E99C0D-D949-419D-B119-4C6E0DDE0749}" dt="2022-10-10T19:43:04.772" v="2357" actId="478"/>
          <ac:spMkLst>
            <pc:docMk/>
            <pc:sldMk cId="2113309981" sldId="401"/>
            <ac:spMk id="7" creationId="{9C2347F0-3970-F27F-C81D-1CE6A85D846C}"/>
          </ac:spMkLst>
        </pc:spChg>
      </pc:sldChg>
      <pc:sldChg chg="add del">
        <pc:chgData name="Allie Pfleger" userId="7701ca9aa713607d" providerId="LiveId" clId="{71E99C0D-D949-419D-B119-4C6E0DDE0749}" dt="2022-10-10T19:43:01.806" v="2355"/>
        <pc:sldMkLst>
          <pc:docMk/>
          <pc:sldMk cId="3856483454" sldId="401"/>
        </pc:sldMkLst>
      </pc:sldChg>
      <pc:sldChg chg="delSp modSp add del mod">
        <pc:chgData name="Allie Pfleger" userId="7701ca9aa713607d" providerId="LiveId" clId="{71E99C0D-D949-419D-B119-4C6E0DDE0749}" dt="2022-10-11T21:57:06.095" v="7659" actId="47"/>
        <pc:sldMkLst>
          <pc:docMk/>
          <pc:sldMk cId="4128608795" sldId="402"/>
        </pc:sldMkLst>
        <pc:spChg chg="mod">
          <ac:chgData name="Allie Pfleger" userId="7701ca9aa713607d" providerId="LiveId" clId="{71E99C0D-D949-419D-B119-4C6E0DDE0749}" dt="2022-10-10T22:00:15.256" v="4024" actId="20577"/>
          <ac:spMkLst>
            <pc:docMk/>
            <pc:sldMk cId="4128608795" sldId="402"/>
            <ac:spMk id="2" creationId="{645646C8-7FA2-3B4D-D7A9-8583D091B473}"/>
          </ac:spMkLst>
        </pc:spChg>
        <pc:spChg chg="del">
          <ac:chgData name="Allie Pfleger" userId="7701ca9aa713607d" providerId="LiveId" clId="{71E99C0D-D949-419D-B119-4C6E0DDE0749}" dt="2022-10-10T19:43:11.242" v="2360" actId="478"/>
          <ac:spMkLst>
            <pc:docMk/>
            <pc:sldMk cId="4128608795" sldId="402"/>
            <ac:spMk id="6" creationId="{84A8F042-B51A-D1F4-0DD5-33D9354A155C}"/>
          </ac:spMkLst>
        </pc:spChg>
        <pc:spChg chg="del">
          <ac:chgData name="Allie Pfleger" userId="7701ca9aa713607d" providerId="LiveId" clId="{71E99C0D-D949-419D-B119-4C6E0DDE0749}" dt="2022-10-10T19:43:09.268" v="2359" actId="478"/>
          <ac:spMkLst>
            <pc:docMk/>
            <pc:sldMk cId="4128608795" sldId="402"/>
            <ac:spMk id="7" creationId="{9C2347F0-3970-F27F-C81D-1CE6A85D846C}"/>
          </ac:spMkLst>
        </pc:spChg>
      </pc:sldChg>
      <pc:sldChg chg="delSp modSp add del mod">
        <pc:chgData name="Allie Pfleger" userId="7701ca9aa713607d" providerId="LiveId" clId="{71E99C0D-D949-419D-B119-4C6E0DDE0749}" dt="2022-10-11T21:57:05.092" v="7658" actId="47"/>
        <pc:sldMkLst>
          <pc:docMk/>
          <pc:sldMk cId="3457184038" sldId="403"/>
        </pc:sldMkLst>
        <pc:spChg chg="mod">
          <ac:chgData name="Allie Pfleger" userId="7701ca9aa713607d" providerId="LiveId" clId="{71E99C0D-D949-419D-B119-4C6E0DDE0749}" dt="2022-10-10T22:00:11.274" v="4022" actId="20577"/>
          <ac:spMkLst>
            <pc:docMk/>
            <pc:sldMk cId="3457184038" sldId="403"/>
            <ac:spMk id="2" creationId="{645646C8-7FA2-3B4D-D7A9-8583D091B473}"/>
          </ac:spMkLst>
        </pc:spChg>
        <pc:spChg chg="mod">
          <ac:chgData name="Allie Pfleger" userId="7701ca9aa713607d" providerId="LiveId" clId="{71E99C0D-D949-419D-B119-4C6E0DDE0749}" dt="2022-10-11T21:56:55.850" v="7657" actId="313"/>
          <ac:spMkLst>
            <pc:docMk/>
            <pc:sldMk cId="3457184038" sldId="403"/>
            <ac:spMk id="4" creationId="{B543EAD7-0200-723A-F508-560C6F72910C}"/>
          </ac:spMkLst>
        </pc:spChg>
        <pc:spChg chg="del">
          <ac:chgData name="Allie Pfleger" userId="7701ca9aa713607d" providerId="LiveId" clId="{71E99C0D-D949-419D-B119-4C6E0DDE0749}" dt="2022-10-10T19:43:18.194" v="2364" actId="478"/>
          <ac:spMkLst>
            <pc:docMk/>
            <pc:sldMk cId="3457184038" sldId="403"/>
            <ac:spMk id="5" creationId="{C40349E7-75EB-8F2A-515E-8F4B588A38F6}"/>
          </ac:spMkLst>
        </pc:spChg>
        <pc:spChg chg="del">
          <ac:chgData name="Allie Pfleger" userId="7701ca9aa713607d" providerId="LiveId" clId="{71E99C0D-D949-419D-B119-4C6E0DDE0749}" dt="2022-10-10T19:43:17.337" v="2363" actId="478"/>
          <ac:spMkLst>
            <pc:docMk/>
            <pc:sldMk cId="3457184038" sldId="403"/>
            <ac:spMk id="6" creationId="{84A8F042-B51A-D1F4-0DD5-33D9354A155C}"/>
          </ac:spMkLst>
        </pc:spChg>
        <pc:spChg chg="del">
          <ac:chgData name="Allie Pfleger" userId="7701ca9aa713607d" providerId="LiveId" clId="{71E99C0D-D949-419D-B119-4C6E0DDE0749}" dt="2022-10-10T19:43:15.747" v="2362" actId="478"/>
          <ac:spMkLst>
            <pc:docMk/>
            <pc:sldMk cId="3457184038" sldId="403"/>
            <ac:spMk id="7" creationId="{9C2347F0-3970-F27F-C81D-1CE6A85D846C}"/>
          </ac:spMkLst>
        </pc:spChg>
      </pc:sldChg>
      <pc:sldChg chg="addSp delSp modSp add mod">
        <pc:chgData name="Allie Pfleger" userId="7701ca9aa713607d" providerId="LiveId" clId="{71E99C0D-D949-419D-B119-4C6E0DDE0749}" dt="2022-10-11T21:56:22.839" v="7649" actId="20577"/>
        <pc:sldMkLst>
          <pc:docMk/>
          <pc:sldMk cId="2714155616" sldId="404"/>
        </pc:sldMkLst>
        <pc:spChg chg="mod">
          <ac:chgData name="Allie Pfleger" userId="7701ca9aa713607d" providerId="LiveId" clId="{71E99C0D-D949-419D-B119-4C6E0DDE0749}" dt="2022-10-11T21:56:22.839" v="7649" actId="20577"/>
          <ac:spMkLst>
            <pc:docMk/>
            <pc:sldMk cId="2714155616" sldId="404"/>
            <ac:spMk id="2" creationId="{645646C8-7FA2-3B4D-D7A9-8583D091B473}"/>
          </ac:spMkLst>
        </pc:spChg>
        <pc:spChg chg="del">
          <ac:chgData name="Allie Pfleger" userId="7701ca9aa713607d" providerId="LiveId" clId="{71E99C0D-D949-419D-B119-4C6E0DDE0749}" dt="2022-10-10T19:43:26.850" v="2370" actId="478"/>
          <ac:spMkLst>
            <pc:docMk/>
            <pc:sldMk cId="2714155616" sldId="404"/>
            <ac:spMk id="4" creationId="{B543EAD7-0200-723A-F508-560C6F72910C}"/>
          </ac:spMkLst>
        </pc:spChg>
        <pc:spChg chg="del">
          <ac:chgData name="Allie Pfleger" userId="7701ca9aa713607d" providerId="LiveId" clId="{71E99C0D-D949-419D-B119-4C6E0DDE0749}" dt="2022-10-10T19:43:25.818" v="2369" actId="478"/>
          <ac:spMkLst>
            <pc:docMk/>
            <pc:sldMk cId="2714155616" sldId="404"/>
            <ac:spMk id="5" creationId="{C40349E7-75EB-8F2A-515E-8F4B588A38F6}"/>
          </ac:spMkLst>
        </pc:spChg>
        <pc:spChg chg="del">
          <ac:chgData name="Allie Pfleger" userId="7701ca9aa713607d" providerId="LiveId" clId="{71E99C0D-D949-419D-B119-4C6E0DDE0749}" dt="2022-10-10T19:43:24.865" v="2368" actId="478"/>
          <ac:spMkLst>
            <pc:docMk/>
            <pc:sldMk cId="2714155616" sldId="404"/>
            <ac:spMk id="6" creationId="{84A8F042-B51A-D1F4-0DD5-33D9354A155C}"/>
          </ac:spMkLst>
        </pc:spChg>
        <pc:spChg chg="del mod">
          <ac:chgData name="Allie Pfleger" userId="7701ca9aa713607d" providerId="LiveId" clId="{71E99C0D-D949-419D-B119-4C6E0DDE0749}" dt="2022-10-10T19:43:23.794" v="2367" actId="478"/>
          <ac:spMkLst>
            <pc:docMk/>
            <pc:sldMk cId="2714155616" sldId="404"/>
            <ac:spMk id="7" creationId="{9C2347F0-3970-F27F-C81D-1CE6A85D846C}"/>
          </ac:spMkLst>
        </pc:spChg>
        <pc:spChg chg="add mod">
          <ac:chgData name="Allie Pfleger" userId="7701ca9aa713607d" providerId="LiveId" clId="{71E99C0D-D949-419D-B119-4C6E0DDE0749}" dt="2022-10-10T22:00:00.269" v="4016"/>
          <ac:spMkLst>
            <pc:docMk/>
            <pc:sldMk cId="2714155616" sldId="404"/>
            <ac:spMk id="8" creationId="{36C83BD8-087A-63EA-0AF9-D1253C9873B4}"/>
          </ac:spMkLst>
        </pc:spChg>
      </pc:sldChg>
      <pc:sldChg chg="delSp modSp add mod ord modNotesTx">
        <pc:chgData name="Allie Pfleger" userId="7701ca9aa713607d" providerId="LiveId" clId="{71E99C0D-D949-419D-B119-4C6E0DDE0749}" dt="2022-10-12T04:18:44.452" v="8312" actId="20577"/>
        <pc:sldMkLst>
          <pc:docMk/>
          <pc:sldMk cId="144325026" sldId="405"/>
        </pc:sldMkLst>
        <pc:spChg chg="mod">
          <ac:chgData name="Allie Pfleger" userId="7701ca9aa713607d" providerId="LiveId" clId="{71E99C0D-D949-419D-B119-4C6E0DDE0749}" dt="2022-10-11T21:59:23.901" v="7705" actId="20577"/>
          <ac:spMkLst>
            <pc:docMk/>
            <pc:sldMk cId="144325026" sldId="405"/>
            <ac:spMk id="2" creationId="{645646C8-7FA2-3B4D-D7A9-8583D091B473}"/>
          </ac:spMkLst>
        </pc:spChg>
        <pc:spChg chg="mod">
          <ac:chgData name="Allie Pfleger" userId="7701ca9aa713607d" providerId="LiveId" clId="{71E99C0D-D949-419D-B119-4C6E0DDE0749}" dt="2022-10-10T19:48:31.190" v="2544" actId="403"/>
          <ac:spMkLst>
            <pc:docMk/>
            <pc:sldMk cId="144325026" sldId="405"/>
            <ac:spMk id="3" creationId="{714E8F8E-0237-C91D-E4B9-D4BB69AFA996}"/>
          </ac:spMkLst>
        </pc:spChg>
        <pc:spChg chg="del">
          <ac:chgData name="Allie Pfleger" userId="7701ca9aa713607d" providerId="LiveId" clId="{71E99C0D-D949-419D-B119-4C6E0DDE0749}" dt="2022-10-10T19:48:17.393" v="2539" actId="478"/>
          <ac:spMkLst>
            <pc:docMk/>
            <pc:sldMk cId="144325026" sldId="405"/>
            <ac:spMk id="4" creationId="{B543EAD7-0200-723A-F508-560C6F72910C}"/>
          </ac:spMkLst>
        </pc:spChg>
        <pc:spChg chg="del">
          <ac:chgData name="Allie Pfleger" userId="7701ca9aa713607d" providerId="LiveId" clId="{71E99C0D-D949-419D-B119-4C6E0DDE0749}" dt="2022-10-10T19:48:18.809" v="2540" actId="478"/>
          <ac:spMkLst>
            <pc:docMk/>
            <pc:sldMk cId="144325026" sldId="405"/>
            <ac:spMk id="5" creationId="{C40349E7-75EB-8F2A-515E-8F4B588A38F6}"/>
          </ac:spMkLst>
        </pc:spChg>
        <pc:spChg chg="del">
          <ac:chgData name="Allie Pfleger" userId="7701ca9aa713607d" providerId="LiveId" clId="{71E99C0D-D949-419D-B119-4C6E0DDE0749}" dt="2022-10-10T19:48:20.393" v="2541" actId="478"/>
          <ac:spMkLst>
            <pc:docMk/>
            <pc:sldMk cId="144325026" sldId="405"/>
            <ac:spMk id="6" creationId="{84A8F042-B51A-D1F4-0DD5-33D9354A155C}"/>
          </ac:spMkLst>
        </pc:spChg>
        <pc:spChg chg="mod">
          <ac:chgData name="Allie Pfleger" userId="7701ca9aa713607d" providerId="LiveId" clId="{71E99C0D-D949-419D-B119-4C6E0DDE0749}" dt="2022-10-12T04:18:44.452" v="8312" actId="20577"/>
          <ac:spMkLst>
            <pc:docMk/>
            <pc:sldMk cId="144325026" sldId="405"/>
            <ac:spMk id="7" creationId="{9C2347F0-3970-F27F-C81D-1CE6A85D846C}"/>
          </ac:spMkLst>
        </pc:spChg>
      </pc:sldChg>
      <pc:sldChg chg="addSp delSp modSp add mod modNotesTx">
        <pc:chgData name="Allie Pfleger" userId="7701ca9aa713607d" providerId="LiveId" clId="{71E99C0D-D949-419D-B119-4C6E0DDE0749}" dt="2022-10-11T21:59:09.427" v="7695" actId="20577"/>
        <pc:sldMkLst>
          <pc:docMk/>
          <pc:sldMk cId="371594700" sldId="406"/>
        </pc:sldMkLst>
        <pc:spChg chg="mod">
          <ac:chgData name="Allie Pfleger" userId="7701ca9aa713607d" providerId="LiveId" clId="{71E99C0D-D949-419D-B119-4C6E0DDE0749}" dt="2022-10-11T21:59:09.427" v="7695" actId="20577"/>
          <ac:spMkLst>
            <pc:docMk/>
            <pc:sldMk cId="371594700" sldId="406"/>
            <ac:spMk id="2" creationId="{645646C8-7FA2-3B4D-D7A9-8583D091B473}"/>
          </ac:spMkLst>
        </pc:spChg>
        <pc:spChg chg="add mod">
          <ac:chgData name="Allie Pfleger" userId="7701ca9aa713607d" providerId="LiveId" clId="{71E99C0D-D949-419D-B119-4C6E0DDE0749}" dt="2022-10-10T21:59:29.602" v="4014" actId="20577"/>
          <ac:spMkLst>
            <pc:docMk/>
            <pc:sldMk cId="371594700" sldId="406"/>
            <ac:spMk id="4" creationId="{A7E38F59-40AE-9E82-BE47-A6DE994BDFBD}"/>
          </ac:spMkLst>
        </pc:spChg>
        <pc:spChg chg="del">
          <ac:chgData name="Allie Pfleger" userId="7701ca9aa713607d" providerId="LiveId" clId="{71E99C0D-D949-419D-B119-4C6E0DDE0749}" dt="2022-10-10T19:57:29.881" v="2837" actId="478"/>
          <ac:spMkLst>
            <pc:docMk/>
            <pc:sldMk cId="371594700" sldId="406"/>
            <ac:spMk id="7" creationId="{9C2347F0-3970-F27F-C81D-1CE6A85D846C}"/>
          </ac:spMkLst>
        </pc:spChg>
      </pc:sldChg>
      <pc:sldChg chg="modSp add mod">
        <pc:chgData name="Allie Pfleger" userId="7701ca9aa713607d" providerId="LiveId" clId="{71E99C0D-D949-419D-B119-4C6E0DDE0749}" dt="2022-10-10T22:19:44.317" v="5732" actId="20577"/>
        <pc:sldMkLst>
          <pc:docMk/>
          <pc:sldMk cId="2036467967" sldId="407"/>
        </pc:sldMkLst>
        <pc:spChg chg="mod">
          <ac:chgData name="Allie Pfleger" userId="7701ca9aa713607d" providerId="LiveId" clId="{71E99C0D-D949-419D-B119-4C6E0DDE0749}" dt="2022-10-10T21:57:15.050" v="3640" actId="20577"/>
          <ac:spMkLst>
            <pc:docMk/>
            <pc:sldMk cId="2036467967" sldId="407"/>
            <ac:spMk id="3" creationId="{F52AB4BF-348D-DAD1-182B-D2973B98F0C5}"/>
          </ac:spMkLst>
        </pc:spChg>
        <pc:spChg chg="mod">
          <ac:chgData name="Allie Pfleger" userId="7701ca9aa713607d" providerId="LiveId" clId="{71E99C0D-D949-419D-B119-4C6E0DDE0749}" dt="2022-10-10T22:19:44.317" v="5732" actId="20577"/>
          <ac:spMkLst>
            <pc:docMk/>
            <pc:sldMk cId="2036467967" sldId="407"/>
            <ac:spMk id="4" creationId="{70568AEC-814C-99AE-5955-259B6F6E6D71}"/>
          </ac:spMkLst>
        </pc:spChg>
      </pc:sldChg>
      <pc:sldChg chg="modSp add mod">
        <pc:chgData name="Allie Pfleger" userId="7701ca9aa713607d" providerId="LiveId" clId="{71E99C0D-D949-419D-B119-4C6E0DDE0749}" dt="2022-10-11T22:02:26.591" v="7825" actId="20577"/>
        <pc:sldMkLst>
          <pc:docMk/>
          <pc:sldMk cId="1496003062" sldId="408"/>
        </pc:sldMkLst>
        <pc:spChg chg="mod">
          <ac:chgData name="Allie Pfleger" userId="7701ca9aa713607d" providerId="LiveId" clId="{71E99C0D-D949-419D-B119-4C6E0DDE0749}" dt="2022-10-11T22:02:26.591" v="7825" actId="20577"/>
          <ac:spMkLst>
            <pc:docMk/>
            <pc:sldMk cId="1496003062" sldId="408"/>
            <ac:spMk id="2" creationId="{645646C8-7FA2-3B4D-D7A9-8583D091B473}"/>
          </ac:spMkLst>
        </pc:spChg>
        <pc:spChg chg="mod">
          <ac:chgData name="Allie Pfleger" userId="7701ca9aa713607d" providerId="LiveId" clId="{71E99C0D-D949-419D-B119-4C6E0DDE0749}" dt="2022-10-10T21:59:17.625" v="3996" actId="20577"/>
          <ac:spMkLst>
            <pc:docMk/>
            <pc:sldMk cId="1496003062" sldId="408"/>
            <ac:spMk id="3" creationId="{714E8F8E-0237-C91D-E4B9-D4BB69AFA996}"/>
          </ac:spMkLst>
        </pc:spChg>
        <pc:spChg chg="mod">
          <ac:chgData name="Allie Pfleger" userId="7701ca9aa713607d" providerId="LiveId" clId="{71E99C0D-D949-419D-B119-4C6E0DDE0749}" dt="2022-10-10T22:07:15.216" v="4393" actId="20577"/>
          <ac:spMkLst>
            <pc:docMk/>
            <pc:sldMk cId="1496003062" sldId="408"/>
            <ac:spMk id="4" creationId="{A7E38F59-40AE-9E82-BE47-A6DE994BDFBD}"/>
          </ac:spMkLst>
        </pc:spChg>
      </pc:sldChg>
      <pc:sldChg chg="addSp delSp modSp add mod">
        <pc:chgData name="Allie Pfleger" userId="7701ca9aa713607d" providerId="LiveId" clId="{71E99C0D-D949-419D-B119-4C6E0DDE0749}" dt="2022-10-11T22:05:14.934" v="7883"/>
        <pc:sldMkLst>
          <pc:docMk/>
          <pc:sldMk cId="638615927" sldId="409"/>
        </pc:sldMkLst>
        <pc:spChg chg="mod">
          <ac:chgData name="Allie Pfleger" userId="7701ca9aa713607d" providerId="LiveId" clId="{71E99C0D-D949-419D-B119-4C6E0DDE0749}" dt="2022-10-11T22:02:43.590" v="7845" actId="20577"/>
          <ac:spMkLst>
            <pc:docMk/>
            <pc:sldMk cId="638615927" sldId="409"/>
            <ac:spMk id="2" creationId="{645646C8-7FA2-3B4D-D7A9-8583D091B473}"/>
          </ac:spMkLst>
        </pc:spChg>
        <pc:spChg chg="del">
          <ac:chgData name="Allie Pfleger" userId="7701ca9aa713607d" providerId="LiveId" clId="{71E99C0D-D949-419D-B119-4C6E0DDE0749}" dt="2022-10-10T22:01:26.764" v="4098" actId="478"/>
          <ac:spMkLst>
            <pc:docMk/>
            <pc:sldMk cId="638615927" sldId="409"/>
            <ac:spMk id="3" creationId="{714E8F8E-0237-C91D-E4B9-D4BB69AFA996}"/>
          </ac:spMkLst>
        </pc:spChg>
        <pc:spChg chg="add del mod">
          <ac:chgData name="Allie Pfleger" userId="7701ca9aa713607d" providerId="LiveId" clId="{71E99C0D-D949-419D-B119-4C6E0DDE0749}" dt="2022-10-10T22:01:31.698" v="4101" actId="478"/>
          <ac:spMkLst>
            <pc:docMk/>
            <pc:sldMk cId="638615927" sldId="409"/>
            <ac:spMk id="5" creationId="{BCB9335D-A7E9-2379-95D5-0F322F7644D3}"/>
          </ac:spMkLst>
        </pc:spChg>
        <pc:spChg chg="add del mod">
          <ac:chgData name="Allie Pfleger" userId="7701ca9aa713607d" providerId="LiveId" clId="{71E99C0D-D949-419D-B119-4C6E0DDE0749}" dt="2022-10-10T22:01:28.419" v="4100"/>
          <ac:spMkLst>
            <pc:docMk/>
            <pc:sldMk cId="638615927" sldId="409"/>
            <ac:spMk id="6" creationId="{9458212E-F3C7-868C-7B22-6359E3E5DAFC}"/>
          </ac:spMkLst>
        </pc:spChg>
        <pc:spChg chg="mod">
          <ac:chgData name="Allie Pfleger" userId="7701ca9aa713607d" providerId="LiveId" clId="{71E99C0D-D949-419D-B119-4C6E0DDE0749}" dt="2022-10-11T22:05:14.934" v="7883"/>
          <ac:spMkLst>
            <pc:docMk/>
            <pc:sldMk cId="638615927" sldId="409"/>
            <ac:spMk id="7" creationId="{9C2347F0-3970-F27F-C81D-1CE6A85D846C}"/>
          </ac:spMkLst>
        </pc:spChg>
        <pc:spChg chg="add mod">
          <ac:chgData name="Allie Pfleger" userId="7701ca9aa713607d" providerId="LiveId" clId="{71E99C0D-D949-419D-B119-4C6E0DDE0749}" dt="2022-10-10T22:02:31.450" v="4115" actId="14100"/>
          <ac:spMkLst>
            <pc:docMk/>
            <pc:sldMk cId="638615927" sldId="409"/>
            <ac:spMk id="8" creationId="{67582F18-9312-AACB-CA58-5DA186580DED}"/>
          </ac:spMkLst>
        </pc:spChg>
      </pc:sldChg>
      <pc:sldChg chg="modSp add del mod ord">
        <pc:chgData name="Allie Pfleger" userId="7701ca9aa713607d" providerId="LiveId" clId="{71E99C0D-D949-419D-B119-4C6E0DDE0749}" dt="2022-10-11T22:13:24.057" v="7938" actId="47"/>
        <pc:sldMkLst>
          <pc:docMk/>
          <pc:sldMk cId="2348914670" sldId="410"/>
        </pc:sldMkLst>
        <pc:spChg chg="mod">
          <ac:chgData name="Allie Pfleger" userId="7701ca9aa713607d" providerId="LiveId" clId="{71E99C0D-D949-419D-B119-4C6E0DDE0749}" dt="2022-10-10T22:09:26.104" v="4725" actId="20577"/>
          <ac:spMkLst>
            <pc:docMk/>
            <pc:sldMk cId="2348914670" sldId="410"/>
            <ac:spMk id="2" creationId="{645646C8-7FA2-3B4D-D7A9-8583D091B473}"/>
          </ac:spMkLst>
        </pc:spChg>
        <pc:spChg chg="mod">
          <ac:chgData name="Allie Pfleger" userId="7701ca9aa713607d" providerId="LiveId" clId="{71E99C0D-D949-419D-B119-4C6E0DDE0749}" dt="2022-10-10T22:05:20.858" v="4218" actId="255"/>
          <ac:spMkLst>
            <pc:docMk/>
            <pc:sldMk cId="2348914670" sldId="410"/>
            <ac:spMk id="7" creationId="{9C2347F0-3970-F27F-C81D-1CE6A85D846C}"/>
          </ac:spMkLst>
        </pc:spChg>
      </pc:sldChg>
      <pc:sldChg chg="modSp add mod ord">
        <pc:chgData name="Allie Pfleger" userId="7701ca9aa713607d" providerId="LiveId" clId="{71E99C0D-D949-419D-B119-4C6E0DDE0749}" dt="2022-10-10T22:38:47.994" v="6199"/>
        <pc:sldMkLst>
          <pc:docMk/>
          <pc:sldMk cId="207095199" sldId="411"/>
        </pc:sldMkLst>
        <pc:spChg chg="mod">
          <ac:chgData name="Allie Pfleger" userId="7701ca9aa713607d" providerId="LiveId" clId="{71E99C0D-D949-419D-B119-4C6E0DDE0749}" dt="2022-10-10T22:08:18.569" v="4451" actId="20577"/>
          <ac:spMkLst>
            <pc:docMk/>
            <pc:sldMk cId="207095199" sldId="411"/>
            <ac:spMk id="3" creationId="{F52AB4BF-348D-DAD1-182B-D2973B98F0C5}"/>
          </ac:spMkLst>
        </pc:spChg>
        <pc:spChg chg="mod">
          <ac:chgData name="Allie Pfleger" userId="7701ca9aa713607d" providerId="LiveId" clId="{71E99C0D-D949-419D-B119-4C6E0DDE0749}" dt="2022-10-10T22:12:09.563" v="4871" actId="20577"/>
          <ac:spMkLst>
            <pc:docMk/>
            <pc:sldMk cId="207095199" sldId="411"/>
            <ac:spMk id="4" creationId="{70568AEC-814C-99AE-5955-259B6F6E6D71}"/>
          </ac:spMkLst>
        </pc:spChg>
      </pc:sldChg>
      <pc:sldChg chg="add del">
        <pc:chgData name="Allie Pfleger" userId="7701ca9aa713607d" providerId="LiveId" clId="{71E99C0D-D949-419D-B119-4C6E0DDE0749}" dt="2022-10-10T22:04:07.066" v="4144"/>
        <pc:sldMkLst>
          <pc:docMk/>
          <pc:sldMk cId="3953411084" sldId="411"/>
        </pc:sldMkLst>
      </pc:sldChg>
      <pc:sldChg chg="modSp add mod modNotesTx">
        <pc:chgData name="Allie Pfleger" userId="7701ca9aa713607d" providerId="LiveId" clId="{71E99C0D-D949-419D-B119-4C6E0DDE0749}" dt="2022-10-11T22:13:09.468" v="7937" actId="20577"/>
        <pc:sldMkLst>
          <pc:docMk/>
          <pc:sldMk cId="1541903935" sldId="412"/>
        </pc:sldMkLst>
        <pc:spChg chg="mod">
          <ac:chgData name="Allie Pfleger" userId="7701ca9aa713607d" providerId="LiveId" clId="{71E99C0D-D949-419D-B119-4C6E0DDE0749}" dt="2022-10-11T22:13:09.468" v="7937" actId="20577"/>
          <ac:spMkLst>
            <pc:docMk/>
            <pc:sldMk cId="1541903935" sldId="412"/>
            <ac:spMk id="2" creationId="{645646C8-7FA2-3B4D-D7A9-8583D091B473}"/>
          </ac:spMkLst>
        </pc:spChg>
        <pc:spChg chg="mod">
          <ac:chgData name="Allie Pfleger" userId="7701ca9aa713607d" providerId="LiveId" clId="{71E99C0D-D949-419D-B119-4C6E0DDE0749}" dt="2022-10-11T22:13:03.237" v="7932" actId="20577"/>
          <ac:spMkLst>
            <pc:docMk/>
            <pc:sldMk cId="1541903935" sldId="412"/>
            <ac:spMk id="7" creationId="{9C2347F0-3970-F27F-C81D-1CE6A85D846C}"/>
          </ac:spMkLst>
        </pc:spChg>
        <pc:spChg chg="mod">
          <ac:chgData name="Allie Pfleger" userId="7701ca9aa713607d" providerId="LiveId" clId="{71E99C0D-D949-419D-B119-4C6E0DDE0749}" dt="2022-10-11T22:12:52.197" v="7929" actId="113"/>
          <ac:spMkLst>
            <pc:docMk/>
            <pc:sldMk cId="1541903935" sldId="412"/>
            <ac:spMk id="8" creationId="{67582F18-9312-AACB-CA58-5DA186580DED}"/>
          </ac:spMkLst>
        </pc:spChg>
      </pc:sldChg>
      <pc:sldChg chg="delSp modSp add mod modNotesTx">
        <pc:chgData name="Allie Pfleger" userId="7701ca9aa713607d" providerId="LiveId" clId="{71E99C0D-D949-419D-B119-4C6E0DDE0749}" dt="2022-10-11T22:02:35.796" v="7840" actId="20577"/>
        <pc:sldMkLst>
          <pc:docMk/>
          <pc:sldMk cId="1252551200" sldId="413"/>
        </pc:sldMkLst>
        <pc:spChg chg="mod">
          <ac:chgData name="Allie Pfleger" userId="7701ca9aa713607d" providerId="LiveId" clId="{71E99C0D-D949-419D-B119-4C6E0DDE0749}" dt="2022-10-11T22:02:35.796" v="7840" actId="20577"/>
          <ac:spMkLst>
            <pc:docMk/>
            <pc:sldMk cId="1252551200" sldId="413"/>
            <ac:spMk id="2" creationId="{645646C8-7FA2-3B4D-D7A9-8583D091B473}"/>
          </ac:spMkLst>
        </pc:spChg>
        <pc:spChg chg="del">
          <ac:chgData name="Allie Pfleger" userId="7701ca9aa713607d" providerId="LiveId" clId="{71E99C0D-D949-419D-B119-4C6E0DDE0749}" dt="2022-10-10T22:37:56.321" v="6047" actId="478"/>
          <ac:spMkLst>
            <pc:docMk/>
            <pc:sldMk cId="1252551200" sldId="413"/>
            <ac:spMk id="7" creationId="{9C2347F0-3970-F27F-C81D-1CE6A85D846C}"/>
          </ac:spMkLst>
        </pc:spChg>
      </pc:sldChg>
      <pc:sldChg chg="modSp add mod">
        <pc:chgData name="Allie Pfleger" userId="7701ca9aa713607d" providerId="LiveId" clId="{71E99C0D-D949-419D-B119-4C6E0DDE0749}" dt="2022-10-11T22:17:30.555" v="8138" actId="20577"/>
        <pc:sldMkLst>
          <pc:docMk/>
          <pc:sldMk cId="2964501351" sldId="414"/>
        </pc:sldMkLst>
        <pc:spChg chg="mod">
          <ac:chgData name="Allie Pfleger" userId="7701ca9aa713607d" providerId="LiveId" clId="{71E99C0D-D949-419D-B119-4C6E0DDE0749}" dt="2022-10-11T22:17:30.555" v="8138" actId="20577"/>
          <ac:spMkLst>
            <pc:docMk/>
            <pc:sldMk cId="2964501351" sldId="414"/>
            <ac:spMk id="2" creationId="{645646C8-7FA2-3B4D-D7A9-8583D091B473}"/>
          </ac:spMkLst>
        </pc:spChg>
        <pc:spChg chg="mod">
          <ac:chgData name="Allie Pfleger" userId="7701ca9aa713607d" providerId="LiveId" clId="{71E99C0D-D949-419D-B119-4C6E0DDE0749}" dt="2022-10-10T22:43:23.624" v="6740"/>
          <ac:spMkLst>
            <pc:docMk/>
            <pc:sldMk cId="2964501351" sldId="414"/>
            <ac:spMk id="3" creationId="{714E8F8E-0237-C91D-E4B9-D4BB69AFA996}"/>
          </ac:spMkLst>
        </pc:spChg>
        <pc:spChg chg="mod">
          <ac:chgData name="Allie Pfleger" userId="7701ca9aa713607d" providerId="LiveId" clId="{71E99C0D-D949-419D-B119-4C6E0DDE0749}" dt="2022-10-10T22:43:44.145" v="6814" actId="20577"/>
          <ac:spMkLst>
            <pc:docMk/>
            <pc:sldMk cId="2964501351" sldId="414"/>
            <ac:spMk id="4" creationId="{A7E38F59-40AE-9E82-BE47-A6DE994BDFBD}"/>
          </ac:spMkLst>
        </pc:spChg>
      </pc:sldChg>
      <pc:sldChg chg="delSp modSp add mod modNotesTx">
        <pc:chgData name="Allie Pfleger" userId="7701ca9aa713607d" providerId="LiveId" clId="{71E99C0D-D949-419D-B119-4C6E0DDE0749}" dt="2022-10-11T21:59:18.550" v="7700" actId="20577"/>
        <pc:sldMkLst>
          <pc:docMk/>
          <pc:sldMk cId="3692210509" sldId="415"/>
        </pc:sldMkLst>
        <pc:spChg chg="mod">
          <ac:chgData name="Allie Pfleger" userId="7701ca9aa713607d" providerId="LiveId" clId="{71E99C0D-D949-419D-B119-4C6E0DDE0749}" dt="2022-10-11T21:59:18.550" v="7700" actId="20577"/>
          <ac:spMkLst>
            <pc:docMk/>
            <pc:sldMk cId="3692210509" sldId="415"/>
            <ac:spMk id="2" creationId="{645646C8-7FA2-3B4D-D7A9-8583D091B473}"/>
          </ac:spMkLst>
        </pc:spChg>
        <pc:spChg chg="del">
          <ac:chgData name="Allie Pfleger" userId="7701ca9aa713607d" providerId="LiveId" clId="{71E99C0D-D949-419D-B119-4C6E0DDE0749}" dt="2022-10-10T22:44:02.505" v="6816" actId="478"/>
          <ac:spMkLst>
            <pc:docMk/>
            <pc:sldMk cId="3692210509" sldId="415"/>
            <ac:spMk id="4" creationId="{A7E38F59-40AE-9E82-BE47-A6DE994BDFBD}"/>
          </ac:spMkLst>
        </pc:spChg>
      </pc:sldChg>
      <pc:sldChg chg="delSp modSp add mod">
        <pc:chgData name="Allie Pfleger" userId="7701ca9aa713607d" providerId="LiveId" clId="{71E99C0D-D949-419D-B119-4C6E0DDE0749}" dt="2022-10-11T21:58:48.046" v="7686" actId="20577"/>
        <pc:sldMkLst>
          <pc:docMk/>
          <pc:sldMk cId="27499453" sldId="416"/>
        </pc:sldMkLst>
        <pc:spChg chg="mod">
          <ac:chgData name="Allie Pfleger" userId="7701ca9aa713607d" providerId="LiveId" clId="{71E99C0D-D949-419D-B119-4C6E0DDE0749}" dt="2022-10-11T21:58:48.046" v="7686" actId="20577"/>
          <ac:spMkLst>
            <pc:docMk/>
            <pc:sldMk cId="27499453" sldId="416"/>
            <ac:spMk id="2" creationId="{645646C8-7FA2-3B4D-D7A9-8583D091B473}"/>
          </ac:spMkLst>
        </pc:spChg>
        <pc:spChg chg="del">
          <ac:chgData name="Allie Pfleger" userId="7701ca9aa713607d" providerId="LiveId" clId="{71E99C0D-D949-419D-B119-4C6E0DDE0749}" dt="2022-10-10T22:44:56.257" v="6986" actId="478"/>
          <ac:spMkLst>
            <pc:docMk/>
            <pc:sldMk cId="27499453" sldId="416"/>
            <ac:spMk id="4" creationId="{B543EAD7-0200-723A-F508-560C6F72910C}"/>
          </ac:spMkLst>
        </pc:spChg>
      </pc:sldChg>
      <pc:sldChg chg="addSp delSp modSp add del mod ord">
        <pc:chgData name="Allie Pfleger" userId="7701ca9aa713607d" providerId="LiveId" clId="{71E99C0D-D949-419D-B119-4C6E0DDE0749}" dt="2022-10-11T22:17:35.935" v="8139" actId="47"/>
        <pc:sldMkLst>
          <pc:docMk/>
          <pc:sldMk cId="526019513" sldId="417"/>
        </pc:sldMkLst>
        <pc:spChg chg="del">
          <ac:chgData name="Allie Pfleger" userId="7701ca9aa713607d" providerId="LiveId" clId="{71E99C0D-D949-419D-B119-4C6E0DDE0749}" dt="2022-10-10T22:45:53.323" v="6992" actId="478"/>
          <ac:spMkLst>
            <pc:docMk/>
            <pc:sldMk cId="526019513" sldId="417"/>
            <ac:spMk id="3" creationId="{714E8F8E-0237-C91D-E4B9-D4BB69AFA996}"/>
          </ac:spMkLst>
        </pc:spChg>
        <pc:spChg chg="del">
          <ac:chgData name="Allie Pfleger" userId="7701ca9aa713607d" providerId="LiveId" clId="{71E99C0D-D949-419D-B119-4C6E0DDE0749}" dt="2022-10-10T22:45:29.753" v="6988" actId="478"/>
          <ac:spMkLst>
            <pc:docMk/>
            <pc:sldMk cId="526019513" sldId="417"/>
            <ac:spMk id="4" creationId="{A7E38F59-40AE-9E82-BE47-A6DE994BDFBD}"/>
          </ac:spMkLst>
        </pc:spChg>
        <pc:spChg chg="add mod">
          <ac:chgData name="Allie Pfleger" userId="7701ca9aa713607d" providerId="LiveId" clId="{71E99C0D-D949-419D-B119-4C6E0DDE0749}" dt="2022-10-10T23:00:35.398" v="7094" actId="20577"/>
          <ac:spMkLst>
            <pc:docMk/>
            <pc:sldMk cId="526019513" sldId="417"/>
            <ac:spMk id="5" creationId="{09B3DFC6-A391-F452-B4B6-374A10D45197}"/>
          </ac:spMkLst>
        </pc:spChg>
        <pc:spChg chg="add del mod">
          <ac:chgData name="Allie Pfleger" userId="7701ca9aa713607d" providerId="LiveId" clId="{71E99C0D-D949-419D-B119-4C6E0DDE0749}" dt="2022-10-10T22:45:55.056" v="6993" actId="478"/>
          <ac:spMkLst>
            <pc:docMk/>
            <pc:sldMk cId="526019513" sldId="417"/>
            <ac:spMk id="7" creationId="{4C0357FE-1C0F-A455-EF91-6B537BF7C106}"/>
          </ac:spMkLst>
        </pc:spChg>
      </pc:sldChg>
      <pc:sldChg chg="modSp add mod modNotesTx">
        <pc:chgData name="Allie Pfleger" userId="7701ca9aa713607d" providerId="LiveId" clId="{71E99C0D-D949-419D-B119-4C6E0DDE0749}" dt="2022-10-12T04:11:47.127" v="8179"/>
        <pc:sldMkLst>
          <pc:docMk/>
          <pc:sldMk cId="3019862895" sldId="418"/>
        </pc:sldMkLst>
        <pc:spChg chg="mod">
          <ac:chgData name="Allie Pfleger" userId="7701ca9aa713607d" providerId="LiveId" clId="{71E99C0D-D949-419D-B119-4C6E0DDE0749}" dt="2022-10-11T22:17:40.610" v="8144" actId="20577"/>
          <ac:spMkLst>
            <pc:docMk/>
            <pc:sldMk cId="3019862895" sldId="418"/>
            <ac:spMk id="2" creationId="{645646C8-7FA2-3B4D-D7A9-8583D091B473}"/>
          </ac:spMkLst>
        </pc:spChg>
        <pc:spChg chg="mod">
          <ac:chgData name="Allie Pfleger" userId="7701ca9aa713607d" providerId="LiveId" clId="{71E99C0D-D949-419D-B119-4C6E0DDE0749}" dt="2022-10-12T04:11:47.127" v="8179"/>
          <ac:spMkLst>
            <pc:docMk/>
            <pc:sldMk cId="3019862895" sldId="418"/>
            <ac:spMk id="5" creationId="{09B3DFC6-A391-F452-B4B6-374A10D45197}"/>
          </ac:spMkLst>
        </pc:spChg>
      </pc:sldChg>
      <pc:sldChg chg="delSp modSp add mod">
        <pc:chgData name="Allie Pfleger" userId="7701ca9aa713607d" providerId="LiveId" clId="{71E99C0D-D949-419D-B119-4C6E0DDE0749}" dt="2022-10-12T04:14:35.407" v="8227" actId="20577"/>
        <pc:sldMkLst>
          <pc:docMk/>
          <pc:sldMk cId="2666383083" sldId="419"/>
        </pc:sldMkLst>
        <pc:spChg chg="mod">
          <ac:chgData name="Allie Pfleger" userId="7701ca9aa713607d" providerId="LiveId" clId="{71E99C0D-D949-419D-B119-4C6E0DDE0749}" dt="2022-10-12T04:14:22.626" v="8225" actId="20577"/>
          <ac:spMkLst>
            <pc:docMk/>
            <pc:sldMk cId="2666383083" sldId="419"/>
            <ac:spMk id="2" creationId="{645646C8-7FA2-3B4D-D7A9-8583D091B473}"/>
          </ac:spMkLst>
        </pc:spChg>
        <pc:spChg chg="mod">
          <ac:chgData name="Allie Pfleger" userId="7701ca9aa713607d" providerId="LiveId" clId="{71E99C0D-D949-419D-B119-4C6E0DDE0749}" dt="2022-10-12T04:14:35.407" v="8227" actId="20577"/>
          <ac:spMkLst>
            <pc:docMk/>
            <pc:sldMk cId="2666383083" sldId="419"/>
            <ac:spMk id="3" creationId="{714E8F8E-0237-C91D-E4B9-D4BB69AFA996}"/>
          </ac:spMkLst>
        </pc:spChg>
        <pc:spChg chg="del">
          <ac:chgData name="Allie Pfleger" userId="7701ca9aa713607d" providerId="LiveId" clId="{71E99C0D-D949-419D-B119-4C6E0DDE0749}" dt="2022-10-10T23:03:38.333" v="7493" actId="478"/>
          <ac:spMkLst>
            <pc:docMk/>
            <pc:sldMk cId="2666383083" sldId="419"/>
            <ac:spMk id="4" creationId="{A7E38F59-40AE-9E82-BE47-A6DE994BDFBD}"/>
          </ac:spMkLst>
        </pc:spChg>
      </pc:sldChg>
      <pc:sldChg chg="addSp modSp add del mod">
        <pc:chgData name="Allie Pfleger" userId="7701ca9aa713607d" providerId="LiveId" clId="{71E99C0D-D949-419D-B119-4C6E0DDE0749}" dt="2022-10-12T04:15:10.042" v="8233" actId="47"/>
        <pc:sldMkLst>
          <pc:docMk/>
          <pc:sldMk cId="366900561" sldId="420"/>
        </pc:sldMkLst>
        <pc:spChg chg="mod">
          <ac:chgData name="Allie Pfleger" userId="7701ca9aa713607d" providerId="LiveId" clId="{71E99C0D-D949-419D-B119-4C6E0DDE0749}" dt="2022-10-10T23:05:56.270" v="7544" actId="20577"/>
          <ac:spMkLst>
            <pc:docMk/>
            <pc:sldMk cId="366900561" sldId="420"/>
            <ac:spMk id="3" creationId="{714E8F8E-0237-C91D-E4B9-D4BB69AFA996}"/>
          </ac:spMkLst>
        </pc:spChg>
        <pc:spChg chg="add mod">
          <ac:chgData name="Allie Pfleger" userId="7701ca9aa713607d" providerId="LiveId" clId="{71E99C0D-D949-419D-B119-4C6E0DDE0749}" dt="2022-10-12T04:15:02.881" v="8231"/>
          <ac:spMkLst>
            <pc:docMk/>
            <pc:sldMk cId="366900561" sldId="420"/>
            <ac:spMk id="4" creationId="{B4B8AA2E-9B68-9D85-4DAE-6E89EC50E669}"/>
          </ac:spMkLst>
        </pc:spChg>
      </pc:sldChg>
      <pc:sldChg chg="delSp modSp add mod">
        <pc:chgData name="Allie Pfleger" userId="7701ca9aa713607d" providerId="LiveId" clId="{71E99C0D-D949-419D-B119-4C6E0DDE0749}" dt="2022-10-11T21:58:59.444" v="7689"/>
        <pc:sldMkLst>
          <pc:docMk/>
          <pc:sldMk cId="3004601340" sldId="421"/>
        </pc:sldMkLst>
        <pc:spChg chg="mod">
          <ac:chgData name="Allie Pfleger" userId="7701ca9aa713607d" providerId="LiveId" clId="{71E99C0D-D949-419D-B119-4C6E0DDE0749}" dt="2022-10-11T21:58:59.444" v="7689"/>
          <ac:spMkLst>
            <pc:docMk/>
            <pc:sldMk cId="3004601340" sldId="421"/>
            <ac:spMk id="2" creationId="{645646C8-7FA2-3B4D-D7A9-8583D091B473}"/>
          </ac:spMkLst>
        </pc:spChg>
        <pc:spChg chg="del">
          <ac:chgData name="Allie Pfleger" userId="7701ca9aa713607d" providerId="LiveId" clId="{71E99C0D-D949-419D-B119-4C6E0DDE0749}" dt="2022-10-11T21:58:11.631" v="7672" actId="478"/>
          <ac:spMkLst>
            <pc:docMk/>
            <pc:sldMk cId="3004601340" sldId="421"/>
            <ac:spMk id="7" creationId="{9C2347F0-3970-F27F-C81D-1CE6A85D846C}"/>
          </ac:spMkLst>
        </pc:spChg>
      </pc:sldChg>
      <pc:sldChg chg="delSp modSp add mod">
        <pc:chgData name="Allie Pfleger" userId="7701ca9aa713607d" providerId="LiveId" clId="{71E99C0D-D949-419D-B119-4C6E0DDE0749}" dt="2022-10-11T21:58:56.412" v="7688"/>
        <pc:sldMkLst>
          <pc:docMk/>
          <pc:sldMk cId="3620241647" sldId="422"/>
        </pc:sldMkLst>
        <pc:spChg chg="mod">
          <ac:chgData name="Allie Pfleger" userId="7701ca9aa713607d" providerId="LiveId" clId="{71E99C0D-D949-419D-B119-4C6E0DDE0749}" dt="2022-10-11T21:58:56.412" v="7688"/>
          <ac:spMkLst>
            <pc:docMk/>
            <pc:sldMk cId="3620241647" sldId="422"/>
            <ac:spMk id="2" creationId="{645646C8-7FA2-3B4D-D7A9-8583D091B473}"/>
          </ac:spMkLst>
        </pc:spChg>
        <pc:spChg chg="del">
          <ac:chgData name="Allie Pfleger" userId="7701ca9aa713607d" providerId="LiveId" clId="{71E99C0D-D949-419D-B119-4C6E0DDE0749}" dt="2022-10-11T21:58:17.676" v="7675" actId="478"/>
          <ac:spMkLst>
            <pc:docMk/>
            <pc:sldMk cId="3620241647" sldId="422"/>
            <ac:spMk id="6" creationId="{84A8F042-B51A-D1F4-0DD5-33D9354A155C}"/>
          </ac:spMkLst>
        </pc:spChg>
        <pc:spChg chg="del">
          <ac:chgData name="Allie Pfleger" userId="7701ca9aa713607d" providerId="LiveId" clId="{71E99C0D-D949-419D-B119-4C6E0DDE0749}" dt="2022-10-11T21:58:15.647" v="7674" actId="478"/>
          <ac:spMkLst>
            <pc:docMk/>
            <pc:sldMk cId="3620241647" sldId="422"/>
            <ac:spMk id="7" creationId="{9C2347F0-3970-F27F-C81D-1CE6A85D846C}"/>
          </ac:spMkLst>
        </pc:spChg>
      </pc:sldChg>
      <pc:sldChg chg="delSp modSp add mod">
        <pc:chgData name="Allie Pfleger" userId="7701ca9aa713607d" providerId="LiveId" clId="{71E99C0D-D949-419D-B119-4C6E0DDE0749}" dt="2022-10-11T21:58:53.437" v="7687"/>
        <pc:sldMkLst>
          <pc:docMk/>
          <pc:sldMk cId="3117748243" sldId="423"/>
        </pc:sldMkLst>
        <pc:spChg chg="mod">
          <ac:chgData name="Allie Pfleger" userId="7701ca9aa713607d" providerId="LiveId" clId="{71E99C0D-D949-419D-B119-4C6E0DDE0749}" dt="2022-10-11T21:58:53.437" v="7687"/>
          <ac:spMkLst>
            <pc:docMk/>
            <pc:sldMk cId="3117748243" sldId="423"/>
            <ac:spMk id="2" creationId="{645646C8-7FA2-3B4D-D7A9-8583D091B473}"/>
          </ac:spMkLst>
        </pc:spChg>
        <pc:spChg chg="del">
          <ac:chgData name="Allie Pfleger" userId="7701ca9aa713607d" providerId="LiveId" clId="{71E99C0D-D949-419D-B119-4C6E0DDE0749}" dt="2022-10-11T21:58:25.348" v="7679" actId="478"/>
          <ac:spMkLst>
            <pc:docMk/>
            <pc:sldMk cId="3117748243" sldId="423"/>
            <ac:spMk id="5" creationId="{C40349E7-75EB-8F2A-515E-8F4B588A38F6}"/>
          </ac:spMkLst>
        </pc:spChg>
        <pc:spChg chg="del">
          <ac:chgData name="Allie Pfleger" userId="7701ca9aa713607d" providerId="LiveId" clId="{71E99C0D-D949-419D-B119-4C6E0DDE0749}" dt="2022-10-11T21:58:23.943" v="7678" actId="478"/>
          <ac:spMkLst>
            <pc:docMk/>
            <pc:sldMk cId="3117748243" sldId="423"/>
            <ac:spMk id="6" creationId="{84A8F042-B51A-D1F4-0DD5-33D9354A155C}"/>
          </ac:spMkLst>
        </pc:spChg>
        <pc:spChg chg="del">
          <ac:chgData name="Allie Pfleger" userId="7701ca9aa713607d" providerId="LiveId" clId="{71E99C0D-D949-419D-B119-4C6E0DDE0749}" dt="2022-10-11T21:58:22.919" v="7677" actId="478"/>
          <ac:spMkLst>
            <pc:docMk/>
            <pc:sldMk cId="3117748243" sldId="423"/>
            <ac:spMk id="7" creationId="{9C2347F0-3970-F27F-C81D-1CE6A85D846C}"/>
          </ac:spMkLst>
        </pc:spChg>
      </pc:sldChg>
      <pc:sldChg chg="add del">
        <pc:chgData name="Allie Pfleger" userId="7701ca9aa713607d" providerId="LiveId" clId="{71E99C0D-D949-419D-B119-4C6E0DDE0749}" dt="2022-10-11T21:58:32.408" v="7681"/>
        <pc:sldMkLst>
          <pc:docMk/>
          <pc:sldMk cId="758546166" sldId="424"/>
        </pc:sldMkLst>
      </pc:sldChg>
      <pc:sldChg chg="modSp add mod">
        <pc:chgData name="Allie Pfleger" userId="7701ca9aa713607d" providerId="LiveId" clId="{71E99C0D-D949-419D-B119-4C6E0DDE0749}" dt="2022-10-11T22:17:05.869" v="8133"/>
        <pc:sldMkLst>
          <pc:docMk/>
          <pc:sldMk cId="1345786613" sldId="424"/>
        </pc:sldMkLst>
        <pc:spChg chg="mod">
          <ac:chgData name="Allie Pfleger" userId="7701ca9aa713607d" providerId="LiveId" clId="{71E99C0D-D949-419D-B119-4C6E0DDE0749}" dt="2022-10-11T22:17:05.869" v="8133"/>
          <ac:spMkLst>
            <pc:docMk/>
            <pc:sldMk cId="1345786613" sldId="424"/>
            <ac:spMk id="7" creationId="{9C2347F0-3970-F27F-C81D-1CE6A85D846C}"/>
          </ac:spMkLst>
        </pc:spChg>
      </pc:sldChg>
      <pc:sldChg chg="modSp add mod">
        <pc:chgData name="Allie Pfleger" userId="7701ca9aa713607d" providerId="LiveId" clId="{71E99C0D-D949-419D-B119-4C6E0DDE0749}" dt="2022-10-12T04:14:12.237" v="8221" actId="2711"/>
        <pc:sldMkLst>
          <pc:docMk/>
          <pc:sldMk cId="2809870678" sldId="425"/>
        </pc:sldMkLst>
        <pc:spChg chg="mod">
          <ac:chgData name="Allie Pfleger" userId="7701ca9aa713607d" providerId="LiveId" clId="{71E99C0D-D949-419D-B119-4C6E0DDE0749}" dt="2022-10-12T04:14:12.237" v="8221" actId="2711"/>
          <ac:spMkLst>
            <pc:docMk/>
            <pc:sldMk cId="2809870678" sldId="425"/>
            <ac:spMk id="5" creationId="{09B3DFC6-A391-F452-B4B6-374A10D45197}"/>
          </ac:spMkLst>
        </pc:spChg>
      </pc:sldChg>
      <pc:sldChg chg="addSp modSp add mod">
        <pc:chgData name="Allie Pfleger" userId="7701ca9aa713607d" providerId="LiveId" clId="{71E99C0D-D949-419D-B119-4C6E0DDE0749}" dt="2022-10-12T04:16:38.915" v="8305"/>
        <pc:sldMkLst>
          <pc:docMk/>
          <pc:sldMk cId="57354065" sldId="426"/>
        </pc:sldMkLst>
        <pc:spChg chg="add mod">
          <ac:chgData name="Allie Pfleger" userId="7701ca9aa713607d" providerId="LiveId" clId="{71E99C0D-D949-419D-B119-4C6E0DDE0749}" dt="2022-10-12T04:16:38.915" v="8305"/>
          <ac:spMkLst>
            <pc:docMk/>
            <pc:sldMk cId="57354065" sldId="426"/>
            <ac:spMk id="4" creationId="{2B6FCDD5-6ED1-E694-7C6C-326912403422}"/>
          </ac:spMkLst>
        </pc:spChg>
      </pc:sldChg>
    </pc:docChg>
  </pc:docChgLst>
  <pc:docChgLst>
    <pc:chgData name="Allie Pfleger" userId="7701ca9aa713607d" providerId="LiveId" clId="{FEDE9E09-5600-4206-917B-5BCD6AAF201C}"/>
    <pc:docChg chg="custSel addSld modSld">
      <pc:chgData name="Allie Pfleger" userId="7701ca9aa713607d" providerId="LiveId" clId="{FEDE9E09-5600-4206-917B-5BCD6AAF201C}" dt="2023-02-01T23:17:49.935" v="439" actId="20577"/>
      <pc:docMkLst>
        <pc:docMk/>
      </pc:docMkLst>
      <pc:sldChg chg="modSp mod">
        <pc:chgData name="Allie Pfleger" userId="7701ca9aa713607d" providerId="LiveId" clId="{FEDE9E09-5600-4206-917B-5BCD6AAF201C}" dt="2023-02-01T22:34:07.657" v="104" actId="20577"/>
        <pc:sldMkLst>
          <pc:docMk/>
          <pc:sldMk cId="2235408715" sldId="316"/>
        </pc:sldMkLst>
        <pc:spChg chg="mod">
          <ac:chgData name="Allie Pfleger" userId="7701ca9aa713607d" providerId="LiveId" clId="{FEDE9E09-5600-4206-917B-5BCD6AAF201C}" dt="2023-02-01T22:34:07.657" v="104" actId="20577"/>
          <ac:spMkLst>
            <pc:docMk/>
            <pc:sldMk cId="2235408715" sldId="316"/>
            <ac:spMk id="3" creationId="{40357285-116C-D9E9-8114-1A4EC2B59A7E}"/>
          </ac:spMkLst>
        </pc:spChg>
      </pc:sldChg>
      <pc:sldChg chg="delSp mod modNotesTx">
        <pc:chgData name="Allie Pfleger" userId="7701ca9aa713607d" providerId="LiveId" clId="{FEDE9E09-5600-4206-917B-5BCD6AAF201C}" dt="2023-02-01T22:37:22.536" v="114" actId="20577"/>
        <pc:sldMkLst>
          <pc:docMk/>
          <pc:sldMk cId="2714155616" sldId="404"/>
        </pc:sldMkLst>
        <pc:spChg chg="del">
          <ac:chgData name="Allie Pfleger" userId="7701ca9aa713607d" providerId="LiveId" clId="{FEDE9E09-5600-4206-917B-5BCD6AAF201C}" dt="2023-02-01T22:37:18.210" v="113" actId="478"/>
          <ac:spMkLst>
            <pc:docMk/>
            <pc:sldMk cId="2714155616" sldId="404"/>
            <ac:spMk id="8" creationId="{36C83BD8-087A-63EA-0AF9-D1253C9873B4}"/>
          </ac:spMkLst>
        </pc:spChg>
      </pc:sldChg>
      <pc:sldChg chg="modSp mod">
        <pc:chgData name="Allie Pfleger" userId="7701ca9aa713607d" providerId="LiveId" clId="{FEDE9E09-5600-4206-917B-5BCD6AAF201C}" dt="2023-02-01T22:35:10.559" v="112" actId="207"/>
        <pc:sldMkLst>
          <pc:docMk/>
          <pc:sldMk cId="2194305507" sldId="447"/>
        </pc:sldMkLst>
        <pc:spChg chg="mod">
          <ac:chgData name="Allie Pfleger" userId="7701ca9aa713607d" providerId="LiveId" clId="{FEDE9E09-5600-4206-917B-5BCD6AAF201C}" dt="2023-02-01T22:35:10.559" v="112" actId="207"/>
          <ac:spMkLst>
            <pc:docMk/>
            <pc:sldMk cId="2194305507" sldId="447"/>
            <ac:spMk id="3" creationId="{8B4A796D-C3E2-16AA-2CFA-DD75AF1D8189}"/>
          </ac:spMkLst>
        </pc:spChg>
      </pc:sldChg>
      <pc:sldChg chg="delSp mod">
        <pc:chgData name="Allie Pfleger" userId="7701ca9aa713607d" providerId="LiveId" clId="{FEDE9E09-5600-4206-917B-5BCD6AAF201C}" dt="2023-02-01T22:40:01.275" v="116" actId="478"/>
        <pc:sldMkLst>
          <pc:docMk/>
          <pc:sldMk cId="4199189478" sldId="465"/>
        </pc:sldMkLst>
        <pc:spChg chg="del">
          <ac:chgData name="Allie Pfleger" userId="7701ca9aa713607d" providerId="LiveId" clId="{FEDE9E09-5600-4206-917B-5BCD6AAF201C}" dt="2023-02-01T22:40:01.275" v="116" actId="478"/>
          <ac:spMkLst>
            <pc:docMk/>
            <pc:sldMk cId="4199189478" sldId="465"/>
            <ac:spMk id="5" creationId="{65BBF3DB-9355-EB04-5D82-4F0D17173A56}"/>
          </ac:spMkLst>
        </pc:spChg>
      </pc:sldChg>
      <pc:sldChg chg="modSp mod">
        <pc:chgData name="Allie Pfleger" userId="7701ca9aa713607d" providerId="LiveId" clId="{FEDE9E09-5600-4206-917B-5BCD6AAF201C}" dt="2023-02-01T23:17:49.935" v="439" actId="20577"/>
        <pc:sldMkLst>
          <pc:docMk/>
          <pc:sldMk cId="1541406077" sldId="471"/>
        </pc:sldMkLst>
        <pc:spChg chg="mod">
          <ac:chgData name="Allie Pfleger" userId="7701ca9aa713607d" providerId="LiveId" clId="{FEDE9E09-5600-4206-917B-5BCD6AAF201C}" dt="2023-02-01T22:38:10.736" v="115" actId="5793"/>
          <ac:spMkLst>
            <pc:docMk/>
            <pc:sldMk cId="1541406077" sldId="471"/>
            <ac:spMk id="3" creationId="{714E8F8E-0237-C91D-E4B9-D4BB69AFA996}"/>
          </ac:spMkLst>
        </pc:spChg>
        <pc:spChg chg="mod">
          <ac:chgData name="Allie Pfleger" userId="7701ca9aa713607d" providerId="LiveId" clId="{FEDE9E09-5600-4206-917B-5BCD6AAF201C}" dt="2023-02-01T23:17:49.935" v="439" actId="20577"/>
          <ac:spMkLst>
            <pc:docMk/>
            <pc:sldMk cId="1541406077" sldId="471"/>
            <ac:spMk id="4" creationId="{BA9AB7F2-C785-4940-EACA-D31A676FA986}"/>
          </ac:spMkLst>
        </pc:spChg>
      </pc:sldChg>
      <pc:sldChg chg="modSp add mod">
        <pc:chgData name="Allie Pfleger" userId="7701ca9aa713607d" providerId="LiveId" clId="{FEDE9E09-5600-4206-917B-5BCD6AAF201C}" dt="2023-02-01T22:52:20.492" v="428" actId="403"/>
        <pc:sldMkLst>
          <pc:docMk/>
          <pc:sldMk cId="2022613514" sldId="483"/>
        </pc:sldMkLst>
        <pc:spChg chg="mod">
          <ac:chgData name="Allie Pfleger" userId="7701ca9aa713607d" providerId="LiveId" clId="{FEDE9E09-5600-4206-917B-5BCD6AAF201C}" dt="2023-02-01T22:52:20.492" v="428" actId="403"/>
          <ac:spMkLst>
            <pc:docMk/>
            <pc:sldMk cId="2022613514" sldId="483"/>
            <ac:spMk id="3" creationId="{714E8F8E-0237-C91D-E4B9-D4BB69AFA996}"/>
          </ac:spMkLst>
        </pc:spChg>
      </pc:sldChg>
    </pc:docChg>
  </pc:docChgLst>
  <pc:docChgLst>
    <pc:chgData name="Allie Pfleger" userId="7701ca9aa713607d" providerId="LiveId" clId="{938E4843-FE71-45FC-9CAD-785CDB93D3E8}"/>
    <pc:docChg chg="custSel modSld">
      <pc:chgData name="Allie Pfleger" userId="7701ca9aa713607d" providerId="LiveId" clId="{938E4843-FE71-45FC-9CAD-785CDB93D3E8}" dt="2022-10-26T22:23:44.489" v="210" actId="20577"/>
      <pc:docMkLst>
        <pc:docMk/>
      </pc:docMkLst>
      <pc:sldChg chg="modSp">
        <pc:chgData name="Allie Pfleger" userId="7701ca9aa713607d" providerId="LiveId" clId="{938E4843-FE71-45FC-9CAD-785CDB93D3E8}" dt="2022-10-26T22:23:44.489" v="210" actId="20577"/>
        <pc:sldMkLst>
          <pc:docMk/>
          <pc:sldMk cId="3381201507" sldId="451"/>
        </pc:sldMkLst>
        <pc:spChg chg="mod">
          <ac:chgData name="Allie Pfleger" userId="7701ca9aa713607d" providerId="LiveId" clId="{938E4843-FE71-45FC-9CAD-785CDB93D3E8}" dt="2022-10-26T22:23:44.489" v="210" actId="20577"/>
          <ac:spMkLst>
            <pc:docMk/>
            <pc:sldMk cId="3381201507" sldId="451"/>
            <ac:spMk id="4" creationId="{4C573422-7545-1DED-E95E-87D8BA489FFC}"/>
          </ac:spMkLst>
        </pc:spChg>
      </pc:sldChg>
      <pc:sldChg chg="modSp mod">
        <pc:chgData name="Allie Pfleger" userId="7701ca9aa713607d" providerId="LiveId" clId="{938E4843-FE71-45FC-9CAD-785CDB93D3E8}" dt="2022-10-26T22:17:05.987" v="207" actId="20577"/>
        <pc:sldMkLst>
          <pc:docMk/>
          <pc:sldMk cId="1541406077" sldId="471"/>
        </pc:sldMkLst>
        <pc:spChg chg="mod">
          <ac:chgData name="Allie Pfleger" userId="7701ca9aa713607d" providerId="LiveId" clId="{938E4843-FE71-45FC-9CAD-785CDB93D3E8}" dt="2022-10-26T22:17:05.987" v="207" actId="20577"/>
          <ac:spMkLst>
            <pc:docMk/>
            <pc:sldMk cId="1541406077" sldId="471"/>
            <ac:spMk id="4" creationId="{BA9AB7F2-C785-4940-EACA-D31A676FA986}"/>
          </ac:spMkLst>
        </pc:spChg>
      </pc:sldChg>
    </pc:docChg>
  </pc:docChgLst>
  <pc:docChgLst>
    <pc:chgData name="Allie Pfleger" userId="7701ca9aa713607d" providerId="LiveId" clId="{B2A6E56E-FA14-463E-BBF2-5F308943337E}"/>
    <pc:docChg chg="undo custSel addSld delSld modSld sldOrd">
      <pc:chgData name="Allie Pfleger" userId="7701ca9aa713607d" providerId="LiveId" clId="{B2A6E56E-FA14-463E-BBF2-5F308943337E}" dt="2022-09-26T22:17:12.736" v="151" actId="255"/>
      <pc:docMkLst>
        <pc:docMk/>
      </pc:docMkLst>
      <pc:sldChg chg="del modNotes">
        <pc:chgData name="Allie Pfleger" userId="7701ca9aa713607d" providerId="LiveId" clId="{B2A6E56E-FA14-463E-BBF2-5F308943337E}" dt="2022-09-26T22:01:01.275" v="40" actId="47"/>
        <pc:sldMkLst>
          <pc:docMk/>
          <pc:sldMk cId="0" sldId="256"/>
        </pc:sldMkLst>
      </pc:sldChg>
      <pc:sldChg chg="del modNotes">
        <pc:chgData name="Allie Pfleger" userId="7701ca9aa713607d" providerId="LiveId" clId="{B2A6E56E-FA14-463E-BBF2-5F308943337E}" dt="2022-09-26T22:01:28.767" v="42" actId="47"/>
        <pc:sldMkLst>
          <pc:docMk/>
          <pc:sldMk cId="0" sldId="257"/>
        </pc:sldMkLst>
      </pc:sldChg>
      <pc:sldChg chg="del">
        <pc:chgData name="Allie Pfleger" userId="7701ca9aa713607d" providerId="LiveId" clId="{B2A6E56E-FA14-463E-BBF2-5F308943337E}" dt="2022-09-26T22:02:17.252" v="48" actId="47"/>
        <pc:sldMkLst>
          <pc:docMk/>
          <pc:sldMk cId="0" sldId="258"/>
        </pc:sldMkLst>
      </pc:sldChg>
      <pc:sldChg chg="del">
        <pc:chgData name="Allie Pfleger" userId="7701ca9aa713607d" providerId="LiveId" clId="{B2A6E56E-FA14-463E-BBF2-5F308943337E}" dt="2022-09-26T22:02:32.401" v="59" actId="47"/>
        <pc:sldMkLst>
          <pc:docMk/>
          <pc:sldMk cId="0" sldId="259"/>
        </pc:sldMkLst>
      </pc:sldChg>
      <pc:sldChg chg="del">
        <pc:chgData name="Allie Pfleger" userId="7701ca9aa713607d" providerId="LiveId" clId="{B2A6E56E-FA14-463E-BBF2-5F308943337E}" dt="2022-09-26T22:05:31.695" v="113" actId="47"/>
        <pc:sldMkLst>
          <pc:docMk/>
          <pc:sldMk cId="0" sldId="260"/>
        </pc:sldMkLst>
      </pc:sldChg>
      <pc:sldChg chg="del">
        <pc:chgData name="Allie Pfleger" userId="7701ca9aa713607d" providerId="LiveId" clId="{B2A6E56E-FA14-463E-BBF2-5F308943337E}" dt="2022-09-26T22:06:53.833" v="147" actId="47"/>
        <pc:sldMkLst>
          <pc:docMk/>
          <pc:sldMk cId="0" sldId="261"/>
        </pc:sldMkLst>
      </pc:sldChg>
      <pc:sldChg chg="addSp delSp modSp new mod modClrScheme chgLayout">
        <pc:chgData name="Allie Pfleger" userId="7701ca9aa713607d" providerId="LiveId" clId="{B2A6E56E-FA14-463E-BBF2-5F308943337E}" dt="2022-09-26T22:00:56.673" v="39" actId="20577"/>
        <pc:sldMkLst>
          <pc:docMk/>
          <pc:sldMk cId="2084633147" sldId="314"/>
        </pc:sldMkLst>
        <pc:spChg chg="del mod ord">
          <ac:chgData name="Allie Pfleger" userId="7701ca9aa713607d" providerId="LiveId" clId="{B2A6E56E-FA14-463E-BBF2-5F308943337E}" dt="2022-09-26T22:00:19.418" v="2" actId="700"/>
          <ac:spMkLst>
            <pc:docMk/>
            <pc:sldMk cId="2084633147" sldId="314"/>
            <ac:spMk id="2" creationId="{167FE2F8-2F30-0A88-FD57-4ECF744A4641}"/>
          </ac:spMkLst>
        </pc:spChg>
        <pc:spChg chg="del mod ord">
          <ac:chgData name="Allie Pfleger" userId="7701ca9aa713607d" providerId="LiveId" clId="{B2A6E56E-FA14-463E-BBF2-5F308943337E}" dt="2022-09-26T22:00:19.418" v="2" actId="700"/>
          <ac:spMkLst>
            <pc:docMk/>
            <pc:sldMk cId="2084633147" sldId="314"/>
            <ac:spMk id="3" creationId="{FADF7A7E-884F-CD96-5A51-D54735ACE98F}"/>
          </ac:spMkLst>
        </pc:spChg>
        <pc:spChg chg="add mod ord">
          <ac:chgData name="Allie Pfleger" userId="7701ca9aa713607d" providerId="LiveId" clId="{B2A6E56E-FA14-463E-BBF2-5F308943337E}" dt="2022-09-26T22:00:31.419" v="27" actId="20577"/>
          <ac:spMkLst>
            <pc:docMk/>
            <pc:sldMk cId="2084633147" sldId="314"/>
            <ac:spMk id="4" creationId="{F195F0D5-F9BB-C05C-55B2-ADFAE05F08BB}"/>
          </ac:spMkLst>
        </pc:spChg>
        <pc:spChg chg="add mod ord">
          <ac:chgData name="Allie Pfleger" userId="7701ca9aa713607d" providerId="LiveId" clId="{B2A6E56E-FA14-463E-BBF2-5F308943337E}" dt="2022-09-26T22:00:56.673" v="39" actId="20577"/>
          <ac:spMkLst>
            <pc:docMk/>
            <pc:sldMk cId="2084633147" sldId="314"/>
            <ac:spMk id="5" creationId="{C419559E-BC6B-F314-EF98-FFEA019D0FD3}"/>
          </ac:spMkLst>
        </pc:spChg>
      </pc:sldChg>
      <pc:sldChg chg="add">
        <pc:chgData name="Allie Pfleger" userId="7701ca9aa713607d" providerId="LiveId" clId="{B2A6E56E-FA14-463E-BBF2-5F308943337E}" dt="2022-09-26T22:01:27.036" v="41"/>
        <pc:sldMkLst>
          <pc:docMk/>
          <pc:sldMk cId="0" sldId="315"/>
        </pc:sldMkLst>
      </pc:sldChg>
      <pc:sldChg chg="modSp add mod">
        <pc:chgData name="Allie Pfleger" userId="7701ca9aa713607d" providerId="LiveId" clId="{B2A6E56E-FA14-463E-BBF2-5F308943337E}" dt="2022-09-26T22:02:12.214" v="47" actId="5793"/>
        <pc:sldMkLst>
          <pc:docMk/>
          <pc:sldMk cId="2235408715" sldId="316"/>
        </pc:sldMkLst>
        <pc:spChg chg="mod">
          <ac:chgData name="Allie Pfleger" userId="7701ca9aa713607d" providerId="LiveId" clId="{B2A6E56E-FA14-463E-BBF2-5F308943337E}" dt="2022-09-26T22:02:12.214" v="47" actId="5793"/>
          <ac:spMkLst>
            <pc:docMk/>
            <pc:sldMk cId="2235408715" sldId="316"/>
            <ac:spMk id="3" creationId="{40357285-116C-D9E9-8114-1A4EC2B59A7E}"/>
          </ac:spMkLst>
        </pc:spChg>
      </pc:sldChg>
      <pc:sldChg chg="modSp add mod">
        <pc:chgData name="Allie Pfleger" userId="7701ca9aa713607d" providerId="LiveId" clId="{B2A6E56E-FA14-463E-BBF2-5F308943337E}" dt="2022-09-26T22:02:29.617" v="58" actId="20577"/>
        <pc:sldMkLst>
          <pc:docMk/>
          <pc:sldMk cId="1891048965" sldId="317"/>
        </pc:sldMkLst>
        <pc:spChg chg="mod">
          <ac:chgData name="Allie Pfleger" userId="7701ca9aa713607d" providerId="LiveId" clId="{B2A6E56E-FA14-463E-BBF2-5F308943337E}" dt="2022-09-26T22:02:29.617" v="58" actId="20577"/>
          <ac:spMkLst>
            <pc:docMk/>
            <pc:sldMk cId="1891048965" sldId="317"/>
            <ac:spMk id="111" creationId="{00000000-0000-0000-0000-000000000000}"/>
          </ac:spMkLst>
        </pc:spChg>
      </pc:sldChg>
      <pc:sldChg chg="modSp add mod">
        <pc:chgData name="Allie Pfleger" userId="7701ca9aa713607d" providerId="LiveId" clId="{B2A6E56E-FA14-463E-BBF2-5F308943337E}" dt="2022-09-26T22:05:20.168" v="112" actId="20577"/>
        <pc:sldMkLst>
          <pc:docMk/>
          <pc:sldMk cId="1880349108" sldId="318"/>
        </pc:sldMkLst>
        <pc:spChg chg="mod">
          <ac:chgData name="Allie Pfleger" userId="7701ca9aa713607d" providerId="LiveId" clId="{B2A6E56E-FA14-463E-BBF2-5F308943337E}" dt="2022-09-26T22:03:04.284" v="74" actId="20577"/>
          <ac:spMkLst>
            <pc:docMk/>
            <pc:sldMk cId="1880349108" sldId="318"/>
            <ac:spMk id="2" creationId="{6A491155-224A-BECE-21BE-E50EB40ED800}"/>
          </ac:spMkLst>
        </pc:spChg>
        <pc:spChg chg="mod">
          <ac:chgData name="Allie Pfleger" userId="7701ca9aa713607d" providerId="LiveId" clId="{B2A6E56E-FA14-463E-BBF2-5F308943337E}" dt="2022-09-26T22:05:20.168" v="112" actId="20577"/>
          <ac:spMkLst>
            <pc:docMk/>
            <pc:sldMk cId="1880349108" sldId="318"/>
            <ac:spMk id="3" creationId="{0417D5D2-C1F7-5FA5-0368-6326B91E97AD}"/>
          </ac:spMkLst>
        </pc:spChg>
      </pc:sldChg>
      <pc:sldChg chg="modSp add del mod ord">
        <pc:chgData name="Allie Pfleger" userId="7701ca9aa713607d" providerId="LiveId" clId="{B2A6E56E-FA14-463E-BBF2-5F308943337E}" dt="2022-09-26T22:05:52.478" v="117" actId="47"/>
        <pc:sldMkLst>
          <pc:docMk/>
          <pc:sldMk cId="2040984222" sldId="319"/>
        </pc:sldMkLst>
        <pc:spChg chg="mod">
          <ac:chgData name="Allie Pfleger" userId="7701ca9aa713607d" providerId="LiveId" clId="{B2A6E56E-FA14-463E-BBF2-5F308943337E}" dt="2022-09-26T22:03:08.221" v="76" actId="27636"/>
          <ac:spMkLst>
            <pc:docMk/>
            <pc:sldMk cId="2040984222" sldId="319"/>
            <ac:spMk id="2" creationId="{6A491155-224A-BECE-21BE-E50EB40ED800}"/>
          </ac:spMkLst>
        </pc:spChg>
      </pc:sldChg>
      <pc:sldChg chg="modSp add mod">
        <pc:chgData name="Allie Pfleger" userId="7701ca9aa713607d" providerId="LiveId" clId="{B2A6E56E-FA14-463E-BBF2-5F308943337E}" dt="2022-09-26T22:17:12.736" v="151" actId="255"/>
        <pc:sldMkLst>
          <pc:docMk/>
          <pc:sldMk cId="1692348163" sldId="320"/>
        </pc:sldMkLst>
        <pc:spChg chg="mod">
          <ac:chgData name="Allie Pfleger" userId="7701ca9aa713607d" providerId="LiveId" clId="{B2A6E56E-FA14-463E-BBF2-5F308943337E}" dt="2022-09-26T22:06:02.107" v="137" actId="20577"/>
          <ac:spMkLst>
            <pc:docMk/>
            <pc:sldMk cId="1692348163" sldId="320"/>
            <ac:spMk id="2" creationId="{6A491155-224A-BECE-21BE-E50EB40ED800}"/>
          </ac:spMkLst>
        </pc:spChg>
        <pc:spChg chg="mod">
          <ac:chgData name="Allie Pfleger" userId="7701ca9aa713607d" providerId="LiveId" clId="{B2A6E56E-FA14-463E-BBF2-5F308943337E}" dt="2022-09-26T22:17:12.736" v="151" actId="255"/>
          <ac:spMkLst>
            <pc:docMk/>
            <pc:sldMk cId="1692348163" sldId="320"/>
            <ac:spMk id="3" creationId="{0417D5D2-C1F7-5FA5-0368-6326B91E97AD}"/>
          </ac:spMkLst>
        </pc:spChg>
      </pc:sldChg>
      <pc:sldMasterChg chg="delSldLayout">
        <pc:chgData name="Allie Pfleger" userId="7701ca9aa713607d" providerId="LiveId" clId="{B2A6E56E-FA14-463E-BBF2-5F308943337E}" dt="2022-09-26T22:05:52.478" v="117" actId="47"/>
        <pc:sldMasterMkLst>
          <pc:docMk/>
          <pc:sldMasterMk cId="0" sldId="2147483672"/>
        </pc:sldMasterMkLst>
        <pc:sldLayoutChg chg="del">
          <pc:chgData name="Allie Pfleger" userId="7701ca9aa713607d" providerId="LiveId" clId="{B2A6E56E-FA14-463E-BBF2-5F308943337E}" dt="2022-09-26T22:02:17.252" v="48" actId="47"/>
          <pc:sldLayoutMkLst>
            <pc:docMk/>
            <pc:sldMasterMk cId="0" sldId="2147483672"/>
            <pc:sldLayoutMk cId="0" sldId="2147483660"/>
          </pc:sldLayoutMkLst>
        </pc:sldLayoutChg>
        <pc:sldLayoutChg chg="del">
          <pc:chgData name="Allie Pfleger" userId="7701ca9aa713607d" providerId="LiveId" clId="{B2A6E56E-FA14-463E-BBF2-5F308943337E}" dt="2022-09-26T22:05:52.478" v="117" actId="47"/>
          <pc:sldLayoutMkLst>
            <pc:docMk/>
            <pc:sldMasterMk cId="0" sldId="2147483672"/>
            <pc:sldLayoutMk cId="2119256223" sldId="2147483685"/>
          </pc:sldLayoutMkLst>
        </pc:sldLayoutChg>
      </pc:sldMasterChg>
      <pc:sldMasterChg chg="delSldLayout">
        <pc:chgData name="Allie Pfleger" userId="7701ca9aa713607d" providerId="LiveId" clId="{B2A6E56E-FA14-463E-BBF2-5F308943337E}" dt="2022-09-26T22:01:28.767" v="42" actId="47"/>
        <pc:sldMasterMkLst>
          <pc:docMk/>
          <pc:sldMasterMk cId="396431724" sldId="2147483673"/>
        </pc:sldMasterMkLst>
        <pc:sldLayoutChg chg="del">
          <pc:chgData name="Allie Pfleger" userId="7701ca9aa713607d" providerId="LiveId" clId="{B2A6E56E-FA14-463E-BBF2-5F308943337E}" dt="2022-09-26T22:01:28.767" v="42" actId="47"/>
          <pc:sldLayoutMkLst>
            <pc:docMk/>
            <pc:sldMasterMk cId="396431724" sldId="2147483673"/>
            <pc:sldLayoutMk cId="2523420502" sldId="214748368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37be2e0bd6_0_27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Administrivia ~2 mins</a:t>
            </a:r>
            <a:endParaRPr dirty="0"/>
          </a:p>
        </p:txBody>
      </p:sp>
      <p:sp>
        <p:nvSpPr>
          <p:cNvPr id="109" name="Google Shape;109;g137be2e0bd6_0_2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~5 mins</a:t>
            </a:r>
          </a:p>
        </p:txBody>
      </p:sp>
    </p:spTree>
    <p:extLst>
      <p:ext uri="{BB962C8B-B14F-4D97-AF65-F5344CB8AC3E}">
        <p14:creationId xmlns:p14="http://schemas.microsoft.com/office/powerpoint/2010/main" val="12145407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~7 minutes for this section, MAKE SURE they actually brainstorm, but be less crazy about it than last week</a:t>
            </a:r>
          </a:p>
        </p:txBody>
      </p:sp>
    </p:spTree>
    <p:extLst>
      <p:ext uri="{BB962C8B-B14F-4D97-AF65-F5344CB8AC3E}">
        <p14:creationId xmlns:p14="http://schemas.microsoft.com/office/powerpoint/2010/main" val="1989059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3187722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Flash up these examples, but the content isn’t super relevant, just showing that you can/should think of lots of options to get a better sense of the problem</a:t>
            </a:r>
          </a:p>
        </p:txBody>
      </p:sp>
    </p:spTree>
    <p:extLst>
      <p:ext uri="{BB962C8B-B14F-4D97-AF65-F5344CB8AC3E}">
        <p14:creationId xmlns:p14="http://schemas.microsoft.com/office/powerpoint/2010/main" val="968417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~15-20 minutes, really</a:t>
            </a:r>
          </a:p>
        </p:txBody>
      </p:sp>
    </p:spTree>
    <p:extLst>
      <p:ext uri="{BB962C8B-B14F-4D97-AF65-F5344CB8AC3E}">
        <p14:creationId xmlns:p14="http://schemas.microsoft.com/office/powerpoint/2010/main" val="20211119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Give them ~8-10 minutes to start thinking, walking through the group to hear ideas, before you talk through each part taking student answers and working through their ideas</a:t>
            </a:r>
          </a:p>
        </p:txBody>
      </p:sp>
    </p:spTree>
    <p:extLst>
      <p:ext uri="{BB962C8B-B14F-4D97-AF65-F5344CB8AC3E}">
        <p14:creationId xmlns:p14="http://schemas.microsoft.com/office/powerpoint/2010/main" val="2933068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Get their input here! If they give you OPT(</a:t>
            </a:r>
            <a:r>
              <a:rPr lang="en-US" dirty="0" err="1"/>
              <a:t>i</a:t>
            </a:r>
            <a:r>
              <a:rPr lang="en-US" dirty="0"/>
              <a:t>) instead of OPT(</a:t>
            </a:r>
            <a:r>
              <a:rPr lang="en-US" dirty="0" err="1"/>
              <a:t>i,j</a:t>
            </a:r>
            <a:r>
              <a:rPr lang="en-US" dirty="0"/>
              <a:t>), spend some time thinking through why that wouldn’t work</a:t>
            </a:r>
          </a:p>
        </p:txBody>
      </p:sp>
    </p:spTree>
    <p:extLst>
      <p:ext uri="{BB962C8B-B14F-4D97-AF65-F5344CB8AC3E}">
        <p14:creationId xmlns:p14="http://schemas.microsoft.com/office/powerpoint/2010/main" val="12374847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STOP HERE and go over examples until they are convinced that OPT(</a:t>
            </a:r>
            <a:r>
              <a:rPr lang="en-US" dirty="0" err="1"/>
              <a:t>i,j</a:t>
            </a:r>
            <a:r>
              <a:rPr lang="en-US" dirty="0"/>
              <a:t>) is really necessary!!! Once they understand why we need </a:t>
            </a:r>
            <a:r>
              <a:rPr lang="en-US" dirty="0" err="1"/>
              <a:t>i</a:t>
            </a:r>
            <a:r>
              <a:rPr lang="en-US" dirty="0"/>
              <a:t> and j, again give them ~5 more minutes to try to think through the recurrence and explain why they think it would work</a:t>
            </a:r>
          </a:p>
        </p:txBody>
      </p:sp>
    </p:spTree>
    <p:extLst>
      <p:ext uri="{BB962C8B-B14F-4D97-AF65-F5344CB8AC3E}">
        <p14:creationId xmlns:p14="http://schemas.microsoft.com/office/powerpoint/2010/main" val="21124706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Make sure they had time to think, then solicit answers for b, c, d and talk through each one</a:t>
            </a:r>
          </a:p>
        </p:txBody>
      </p:sp>
    </p:spTree>
    <p:extLst>
      <p:ext uri="{BB962C8B-B14F-4D97-AF65-F5344CB8AC3E}">
        <p14:creationId xmlns:p14="http://schemas.microsoft.com/office/powerpoint/2010/main" val="8985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Once they have given their ideas</a:t>
            </a:r>
          </a:p>
        </p:txBody>
      </p:sp>
    </p:spTree>
    <p:extLst>
      <p:ext uri="{BB962C8B-B14F-4D97-AF65-F5344CB8AC3E}">
        <p14:creationId xmlns:p14="http://schemas.microsoft.com/office/powerpoint/2010/main" val="212505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37be2e0bd6_0_27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~5 min intro</a:t>
            </a:r>
            <a:endParaRPr dirty="0"/>
          </a:p>
        </p:txBody>
      </p:sp>
      <p:sp>
        <p:nvSpPr>
          <p:cNvPr id="109" name="Google Shape;109;g137be2e0bd6_0_2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234613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3369040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10480531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16626700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40817667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~10 minutes</a:t>
            </a:r>
          </a:p>
        </p:txBody>
      </p:sp>
    </p:spTree>
    <p:extLst>
      <p:ext uri="{BB962C8B-B14F-4D97-AF65-F5344CB8AC3E}">
        <p14:creationId xmlns:p14="http://schemas.microsoft.com/office/powerpoint/2010/main" val="32674980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Give them ~6ish minutes to start thinking, walking through the group to hear ideas, before you talk through each part taking student answers and working through their ideas</a:t>
            </a:r>
          </a:p>
        </p:txBody>
      </p:sp>
    </p:spTree>
    <p:extLst>
      <p:ext uri="{BB962C8B-B14F-4D97-AF65-F5344CB8AC3E}">
        <p14:creationId xmlns:p14="http://schemas.microsoft.com/office/powerpoint/2010/main" val="544927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1607949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21679897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317881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Same strategy as last week, but we’ll focus on some different parts!</a:t>
            </a:r>
          </a:p>
        </p:txBody>
      </p:sp>
    </p:spTree>
    <p:extLst>
      <p:ext uri="{BB962C8B-B14F-4D97-AF65-F5344CB8AC3E}">
        <p14:creationId xmlns:p14="http://schemas.microsoft.com/office/powerpoint/2010/main" val="2433846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1302613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~5 mins</a:t>
            </a:r>
          </a:p>
        </p:txBody>
      </p:sp>
    </p:spTree>
    <p:extLst>
      <p:ext uri="{BB962C8B-B14F-4D97-AF65-F5344CB8AC3E}">
        <p14:creationId xmlns:p14="http://schemas.microsoft.com/office/powerpoint/2010/main" val="597115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2095695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828758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4133627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893023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5"/>
        <p:cNvGrpSpPr/>
        <p:nvPr/>
      </p:nvGrpSpPr>
      <p:grpSpPr>
        <a:xfrm>
          <a:off x="0" y="0"/>
          <a:ext cx="0" cy="0"/>
          <a:chOff x="0" y="0"/>
          <a:chExt cx="0" cy="0"/>
        </a:xfrm>
      </p:grpSpPr>
      <p:sp>
        <p:nvSpPr>
          <p:cNvPr id="16" name="Google Shape;16;p17"/>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17"/>
          <p:cNvSpPr txBox="1">
            <a:spLocks noGrp="1"/>
          </p:cNvSpPr>
          <p:nvPr>
            <p:ph type="title"/>
          </p:nvPr>
        </p:nvSpPr>
        <p:spPr>
          <a:xfrm>
            <a:off x="485875" y="426720"/>
            <a:ext cx="8183700" cy="1164742"/>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3400"/>
              <a:buNone/>
              <a:defRPr sz="4400"/>
            </a:lvl1pPr>
            <a:lvl2pPr lvl="1" algn="l">
              <a:lnSpc>
                <a:spcPct val="100000"/>
              </a:lnSpc>
              <a:spcBef>
                <a:spcPts val="0"/>
              </a:spcBef>
              <a:spcAft>
                <a:spcPts val="0"/>
              </a:spcAft>
              <a:buSzPts val="3600"/>
              <a:buNone/>
              <a:defRPr sz="3600"/>
            </a:lvl2pPr>
            <a:lvl3pPr lvl="2" algn="l">
              <a:lnSpc>
                <a:spcPct val="100000"/>
              </a:lnSpc>
              <a:spcBef>
                <a:spcPts val="0"/>
              </a:spcBef>
              <a:spcAft>
                <a:spcPts val="0"/>
              </a:spcAft>
              <a:buSzPts val="3600"/>
              <a:buNone/>
              <a:defRPr sz="3600"/>
            </a:lvl3pPr>
            <a:lvl4pPr lvl="3" algn="l">
              <a:lnSpc>
                <a:spcPct val="100000"/>
              </a:lnSpc>
              <a:spcBef>
                <a:spcPts val="0"/>
              </a:spcBef>
              <a:spcAft>
                <a:spcPts val="0"/>
              </a:spcAft>
              <a:buSzPts val="3600"/>
              <a:buNone/>
              <a:defRPr sz="3600"/>
            </a:lvl4pPr>
            <a:lvl5pPr lvl="4" algn="l">
              <a:lnSpc>
                <a:spcPct val="100000"/>
              </a:lnSpc>
              <a:spcBef>
                <a:spcPts val="0"/>
              </a:spcBef>
              <a:spcAft>
                <a:spcPts val="0"/>
              </a:spcAft>
              <a:buSzPts val="3600"/>
              <a:buNone/>
              <a:defRPr sz="3600"/>
            </a:lvl5pPr>
            <a:lvl6pPr lvl="5" algn="l">
              <a:lnSpc>
                <a:spcPct val="100000"/>
              </a:lnSpc>
              <a:spcBef>
                <a:spcPts val="0"/>
              </a:spcBef>
              <a:spcAft>
                <a:spcPts val="0"/>
              </a:spcAft>
              <a:buSzPts val="3600"/>
              <a:buNone/>
              <a:defRPr sz="3600"/>
            </a:lvl6pPr>
            <a:lvl7pPr lvl="6" algn="l">
              <a:lnSpc>
                <a:spcPct val="100000"/>
              </a:lnSpc>
              <a:spcBef>
                <a:spcPts val="0"/>
              </a:spcBef>
              <a:spcAft>
                <a:spcPts val="0"/>
              </a:spcAft>
              <a:buSzPts val="3600"/>
              <a:buNone/>
              <a:defRPr sz="3600"/>
            </a:lvl7pPr>
            <a:lvl8pPr lvl="7" algn="l">
              <a:lnSpc>
                <a:spcPct val="100000"/>
              </a:lnSpc>
              <a:spcBef>
                <a:spcPts val="0"/>
              </a:spcBef>
              <a:spcAft>
                <a:spcPts val="0"/>
              </a:spcAft>
              <a:buSzPts val="3600"/>
              <a:buNone/>
              <a:defRPr sz="3600"/>
            </a:lvl8pPr>
            <a:lvl9pPr lvl="8" algn="l">
              <a:lnSpc>
                <a:spcPct val="100000"/>
              </a:lnSpc>
              <a:spcBef>
                <a:spcPts val="0"/>
              </a:spcBef>
              <a:spcAft>
                <a:spcPts val="0"/>
              </a:spcAft>
              <a:buSzPts val="3600"/>
              <a:buNone/>
              <a:defRPr sz="3600"/>
            </a:lvl9pPr>
          </a:lstStyle>
          <a:p>
            <a:r>
              <a:rPr lang="en-US"/>
              <a:t>Click to edit Master title style</a:t>
            </a:r>
            <a:endParaRPr dirty="0"/>
          </a:p>
        </p:txBody>
      </p:sp>
      <p:sp>
        <p:nvSpPr>
          <p:cNvPr id="18" name="Google Shape;18;p17"/>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smtClean="0"/>
              <a:t>‹#›</a:t>
            </a:fld>
            <a:endParaRPr lang="en"/>
          </a:p>
        </p:txBody>
      </p:sp>
      <p:sp>
        <p:nvSpPr>
          <p:cNvPr id="19" name="Google Shape;19;p17"/>
          <p:cNvSpPr txBox="1">
            <a:spLocks noGrp="1"/>
          </p:cNvSpPr>
          <p:nvPr>
            <p:ph type="subTitle" idx="1"/>
          </p:nvPr>
        </p:nvSpPr>
        <p:spPr>
          <a:xfrm>
            <a:off x="485875" y="3083888"/>
            <a:ext cx="8183700" cy="8610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chemeClr val="lt1"/>
              </a:buClr>
              <a:buSzPts val="2000"/>
              <a:buNone/>
              <a:defRPr sz="2800" b="1">
                <a:solidFill>
                  <a:schemeClr val="lt1"/>
                </a:solidFill>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r>
              <a:rPr lang="en-US"/>
              <a:t>Click to edit Master subtitle style</a:t>
            </a:r>
            <a:endParaRPr dirty="0"/>
          </a:p>
        </p:txBody>
      </p:sp>
    </p:spTree>
    <p:extLst>
      <p:ext uri="{BB962C8B-B14F-4D97-AF65-F5344CB8AC3E}">
        <p14:creationId xmlns:p14="http://schemas.microsoft.com/office/powerpoint/2010/main" val="135933140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5"/>
        <p:cNvGrpSpPr/>
        <p:nvPr/>
      </p:nvGrpSpPr>
      <p:grpSpPr>
        <a:xfrm>
          <a:off x="0" y="0"/>
          <a:ext cx="0" cy="0"/>
          <a:chOff x="0" y="0"/>
          <a:chExt cx="0" cy="0"/>
        </a:xfrm>
      </p:grpSpPr>
      <p:sp>
        <p:nvSpPr>
          <p:cNvPr id="66" name="Google Shape;66;p29"/>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r>
              <a:rPr lang="en-US"/>
              <a:t>Click to edit Master title style</a:t>
            </a:r>
            <a:endParaRPr dirty="0"/>
          </a:p>
        </p:txBody>
      </p:sp>
      <p:sp>
        <p:nvSpPr>
          <p:cNvPr id="67" name="Google Shape;67;p29"/>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8146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6"/>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39550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reserve="1">
  <p:cSld name="1_Section header">
    <p:spTree>
      <p:nvGrpSpPr>
        <p:cNvPr id="1" name="Shape 15"/>
        <p:cNvGrpSpPr/>
        <p:nvPr/>
      </p:nvGrpSpPr>
      <p:grpSpPr>
        <a:xfrm>
          <a:off x="0" y="0"/>
          <a:ext cx="0" cy="0"/>
          <a:chOff x="0" y="0"/>
          <a:chExt cx="0" cy="0"/>
        </a:xfrm>
      </p:grpSpPr>
      <p:sp>
        <p:nvSpPr>
          <p:cNvPr id="16" name="Google Shape;16;p17"/>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17"/>
          <p:cNvSpPr txBox="1">
            <a:spLocks noGrp="1"/>
          </p:cNvSpPr>
          <p:nvPr>
            <p:ph type="title"/>
          </p:nvPr>
        </p:nvSpPr>
        <p:spPr>
          <a:xfrm>
            <a:off x="485875" y="1714500"/>
            <a:ext cx="8183700" cy="78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3400"/>
              <a:buNone/>
              <a:defRPr sz="3400"/>
            </a:lvl1pPr>
            <a:lvl2pPr lvl="1" algn="l">
              <a:lnSpc>
                <a:spcPct val="100000"/>
              </a:lnSpc>
              <a:spcBef>
                <a:spcPts val="0"/>
              </a:spcBef>
              <a:spcAft>
                <a:spcPts val="0"/>
              </a:spcAft>
              <a:buSzPts val="3600"/>
              <a:buNone/>
              <a:defRPr sz="3600"/>
            </a:lvl2pPr>
            <a:lvl3pPr lvl="2" algn="l">
              <a:lnSpc>
                <a:spcPct val="100000"/>
              </a:lnSpc>
              <a:spcBef>
                <a:spcPts val="0"/>
              </a:spcBef>
              <a:spcAft>
                <a:spcPts val="0"/>
              </a:spcAft>
              <a:buSzPts val="3600"/>
              <a:buNone/>
              <a:defRPr sz="3600"/>
            </a:lvl3pPr>
            <a:lvl4pPr lvl="3" algn="l">
              <a:lnSpc>
                <a:spcPct val="100000"/>
              </a:lnSpc>
              <a:spcBef>
                <a:spcPts val="0"/>
              </a:spcBef>
              <a:spcAft>
                <a:spcPts val="0"/>
              </a:spcAft>
              <a:buSzPts val="3600"/>
              <a:buNone/>
              <a:defRPr sz="3600"/>
            </a:lvl4pPr>
            <a:lvl5pPr lvl="4" algn="l">
              <a:lnSpc>
                <a:spcPct val="100000"/>
              </a:lnSpc>
              <a:spcBef>
                <a:spcPts val="0"/>
              </a:spcBef>
              <a:spcAft>
                <a:spcPts val="0"/>
              </a:spcAft>
              <a:buSzPts val="3600"/>
              <a:buNone/>
              <a:defRPr sz="3600"/>
            </a:lvl5pPr>
            <a:lvl6pPr lvl="5" algn="l">
              <a:lnSpc>
                <a:spcPct val="100000"/>
              </a:lnSpc>
              <a:spcBef>
                <a:spcPts val="0"/>
              </a:spcBef>
              <a:spcAft>
                <a:spcPts val="0"/>
              </a:spcAft>
              <a:buSzPts val="3600"/>
              <a:buNone/>
              <a:defRPr sz="3600"/>
            </a:lvl6pPr>
            <a:lvl7pPr lvl="6" algn="l">
              <a:lnSpc>
                <a:spcPct val="100000"/>
              </a:lnSpc>
              <a:spcBef>
                <a:spcPts val="0"/>
              </a:spcBef>
              <a:spcAft>
                <a:spcPts val="0"/>
              </a:spcAft>
              <a:buSzPts val="3600"/>
              <a:buNone/>
              <a:defRPr sz="3600"/>
            </a:lvl7pPr>
            <a:lvl8pPr lvl="7" algn="l">
              <a:lnSpc>
                <a:spcPct val="100000"/>
              </a:lnSpc>
              <a:spcBef>
                <a:spcPts val="0"/>
              </a:spcBef>
              <a:spcAft>
                <a:spcPts val="0"/>
              </a:spcAft>
              <a:buSzPts val="3600"/>
              <a:buNone/>
              <a:defRPr sz="3600"/>
            </a:lvl8pPr>
            <a:lvl9pPr lvl="8" algn="l">
              <a:lnSpc>
                <a:spcPct val="100000"/>
              </a:lnSpc>
              <a:spcBef>
                <a:spcPts val="0"/>
              </a:spcBef>
              <a:spcAft>
                <a:spcPts val="0"/>
              </a:spcAft>
              <a:buSzPts val="3600"/>
              <a:buNone/>
              <a:defRPr sz="3600"/>
            </a:lvl9pPr>
          </a:lstStyle>
          <a:p>
            <a:r>
              <a:rPr lang="en-US"/>
              <a:t>Click to edit Master title style</a:t>
            </a:r>
            <a:endParaRPr dirty="0"/>
          </a:p>
        </p:txBody>
      </p:sp>
      <p:sp>
        <p:nvSpPr>
          <p:cNvPr id="18" name="Google Shape;18;p17"/>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a:t>‹#›</a:t>
            </a:fld>
            <a:endParaRPr/>
          </a:p>
        </p:txBody>
      </p:sp>
      <p:sp>
        <p:nvSpPr>
          <p:cNvPr id="19" name="Google Shape;19;p17"/>
          <p:cNvSpPr txBox="1">
            <a:spLocks noGrp="1"/>
          </p:cNvSpPr>
          <p:nvPr>
            <p:ph type="subTitle" idx="1"/>
          </p:nvPr>
        </p:nvSpPr>
        <p:spPr>
          <a:xfrm>
            <a:off x="485875" y="3083888"/>
            <a:ext cx="8183700" cy="8610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chemeClr val="lt1"/>
              </a:buClr>
              <a:buSzPts val="2000"/>
              <a:buNone/>
              <a:defRPr sz="2000" b="1">
                <a:solidFill>
                  <a:schemeClr val="lt1"/>
                </a:solidFill>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r>
              <a:rPr lang="en-US"/>
              <a:t>Click to edit Master subtitle style</a:t>
            </a:r>
            <a:endParaRPr/>
          </a:p>
        </p:txBody>
      </p:sp>
    </p:spTree>
    <p:extLst>
      <p:ext uri="{BB962C8B-B14F-4D97-AF65-F5344CB8AC3E}">
        <p14:creationId xmlns:p14="http://schemas.microsoft.com/office/powerpoint/2010/main" val="871115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reserve="1">
  <p:cSld name="1_Section header">
    <p:spTree>
      <p:nvGrpSpPr>
        <p:cNvPr id="1" name="Shape 15"/>
        <p:cNvGrpSpPr/>
        <p:nvPr/>
      </p:nvGrpSpPr>
      <p:grpSpPr>
        <a:xfrm>
          <a:off x="0" y="0"/>
          <a:ext cx="0" cy="0"/>
          <a:chOff x="0" y="0"/>
          <a:chExt cx="0" cy="0"/>
        </a:xfrm>
      </p:grpSpPr>
      <p:sp>
        <p:nvSpPr>
          <p:cNvPr id="16" name="Google Shape;16;p17"/>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17"/>
          <p:cNvSpPr txBox="1">
            <a:spLocks noGrp="1"/>
          </p:cNvSpPr>
          <p:nvPr>
            <p:ph type="title"/>
          </p:nvPr>
        </p:nvSpPr>
        <p:spPr>
          <a:xfrm>
            <a:off x="485875" y="1714500"/>
            <a:ext cx="8183700" cy="78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3400"/>
              <a:buNone/>
              <a:defRPr sz="3400"/>
            </a:lvl1pPr>
            <a:lvl2pPr lvl="1" algn="l">
              <a:lnSpc>
                <a:spcPct val="100000"/>
              </a:lnSpc>
              <a:spcBef>
                <a:spcPts val="0"/>
              </a:spcBef>
              <a:spcAft>
                <a:spcPts val="0"/>
              </a:spcAft>
              <a:buSzPts val="3600"/>
              <a:buNone/>
              <a:defRPr sz="3600"/>
            </a:lvl2pPr>
            <a:lvl3pPr lvl="2" algn="l">
              <a:lnSpc>
                <a:spcPct val="100000"/>
              </a:lnSpc>
              <a:spcBef>
                <a:spcPts val="0"/>
              </a:spcBef>
              <a:spcAft>
                <a:spcPts val="0"/>
              </a:spcAft>
              <a:buSzPts val="3600"/>
              <a:buNone/>
              <a:defRPr sz="3600"/>
            </a:lvl3pPr>
            <a:lvl4pPr lvl="3" algn="l">
              <a:lnSpc>
                <a:spcPct val="100000"/>
              </a:lnSpc>
              <a:spcBef>
                <a:spcPts val="0"/>
              </a:spcBef>
              <a:spcAft>
                <a:spcPts val="0"/>
              </a:spcAft>
              <a:buSzPts val="3600"/>
              <a:buNone/>
              <a:defRPr sz="3600"/>
            </a:lvl4pPr>
            <a:lvl5pPr lvl="4" algn="l">
              <a:lnSpc>
                <a:spcPct val="100000"/>
              </a:lnSpc>
              <a:spcBef>
                <a:spcPts val="0"/>
              </a:spcBef>
              <a:spcAft>
                <a:spcPts val="0"/>
              </a:spcAft>
              <a:buSzPts val="3600"/>
              <a:buNone/>
              <a:defRPr sz="3600"/>
            </a:lvl5pPr>
            <a:lvl6pPr lvl="5" algn="l">
              <a:lnSpc>
                <a:spcPct val="100000"/>
              </a:lnSpc>
              <a:spcBef>
                <a:spcPts val="0"/>
              </a:spcBef>
              <a:spcAft>
                <a:spcPts val="0"/>
              </a:spcAft>
              <a:buSzPts val="3600"/>
              <a:buNone/>
              <a:defRPr sz="3600"/>
            </a:lvl6pPr>
            <a:lvl7pPr lvl="6" algn="l">
              <a:lnSpc>
                <a:spcPct val="100000"/>
              </a:lnSpc>
              <a:spcBef>
                <a:spcPts val="0"/>
              </a:spcBef>
              <a:spcAft>
                <a:spcPts val="0"/>
              </a:spcAft>
              <a:buSzPts val="3600"/>
              <a:buNone/>
              <a:defRPr sz="3600"/>
            </a:lvl7pPr>
            <a:lvl8pPr lvl="7" algn="l">
              <a:lnSpc>
                <a:spcPct val="100000"/>
              </a:lnSpc>
              <a:spcBef>
                <a:spcPts val="0"/>
              </a:spcBef>
              <a:spcAft>
                <a:spcPts val="0"/>
              </a:spcAft>
              <a:buSzPts val="3600"/>
              <a:buNone/>
              <a:defRPr sz="3600"/>
            </a:lvl8pPr>
            <a:lvl9pPr lvl="8" algn="l">
              <a:lnSpc>
                <a:spcPct val="100000"/>
              </a:lnSpc>
              <a:spcBef>
                <a:spcPts val="0"/>
              </a:spcBef>
              <a:spcAft>
                <a:spcPts val="0"/>
              </a:spcAft>
              <a:buSzPts val="3600"/>
              <a:buNone/>
              <a:defRPr sz="3600"/>
            </a:lvl9pPr>
          </a:lstStyle>
          <a:p>
            <a:r>
              <a:rPr lang="en-US"/>
              <a:t>Click to edit Master title style</a:t>
            </a:r>
            <a:endParaRPr/>
          </a:p>
        </p:txBody>
      </p:sp>
      <p:sp>
        <p:nvSpPr>
          <p:cNvPr id="18" name="Google Shape;18;p17"/>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475058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r>
              <a:rPr lang="en-US"/>
              <a:t>Click to edit Master title style</a:t>
            </a:r>
            <a:endParaRPr/>
          </a:p>
        </p:txBody>
      </p:sp>
      <p:sp>
        <p:nvSpPr>
          <p:cNvPr id="22" name="Google Shape;22;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Clr>
                <a:schemeClr val="tx2"/>
              </a:buClr>
              <a:buSzPts val="1800"/>
              <a:buChar char="●"/>
              <a:defRPr>
                <a:solidFill>
                  <a:schemeClr val="tx2"/>
                </a:solidFill>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
        <p:nvSpPr>
          <p:cNvPr id="23" name="Google Shape;23;p18"/>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4606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preserve="1">
  <p:cSld name="1_Title and bod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r>
              <a:rPr lang="en-US"/>
              <a:t>Click to edit Master title style</a:t>
            </a:r>
            <a:endParaRPr/>
          </a:p>
        </p:txBody>
      </p:sp>
      <p:sp>
        <p:nvSpPr>
          <p:cNvPr id="23" name="Google Shape;23;p18"/>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smtClean="0"/>
              <a:t>‹#›</a:t>
            </a:fld>
            <a:endParaRPr lang="en"/>
          </a:p>
        </p:txBody>
      </p:sp>
      <p:sp>
        <p:nvSpPr>
          <p:cNvPr id="3" name="Google Shape;22;p18">
            <a:extLst>
              <a:ext uri="{FF2B5EF4-FFF2-40B4-BE49-F238E27FC236}">
                <a16:creationId xmlns:a16="http://schemas.microsoft.com/office/drawing/2014/main" id="{041592D7-81D6-1AA4-D3E1-697EB4BB86F1}"/>
              </a:ext>
            </a:extLst>
          </p:cNvPr>
          <p:cNvSpPr txBox="1">
            <a:spLocks noGrp="1"/>
          </p:cNvSpPr>
          <p:nvPr>
            <p:ph type="body" idx="14"/>
          </p:nvPr>
        </p:nvSpPr>
        <p:spPr>
          <a:xfrm>
            <a:off x="311699" y="1152475"/>
            <a:ext cx="4173215"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Clr>
                <a:schemeClr val="tx2"/>
              </a:buClr>
              <a:buSzPts val="1800"/>
              <a:buChar char="●"/>
              <a:defRPr>
                <a:solidFill>
                  <a:schemeClr val="tx2"/>
                </a:solidFill>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
        <p:nvSpPr>
          <p:cNvPr id="4" name="Google Shape;22;p18">
            <a:extLst>
              <a:ext uri="{FF2B5EF4-FFF2-40B4-BE49-F238E27FC236}">
                <a16:creationId xmlns:a16="http://schemas.microsoft.com/office/drawing/2014/main" id="{BDD46E82-00E6-2209-E938-0F4A74AB8B53}"/>
              </a:ext>
            </a:extLst>
          </p:cNvPr>
          <p:cNvSpPr txBox="1">
            <a:spLocks noGrp="1"/>
          </p:cNvSpPr>
          <p:nvPr>
            <p:ph type="body" idx="15"/>
          </p:nvPr>
        </p:nvSpPr>
        <p:spPr>
          <a:xfrm>
            <a:off x="4659087" y="1152475"/>
            <a:ext cx="4173215"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Clr>
                <a:schemeClr val="tx2"/>
              </a:buClr>
              <a:buSzPts val="1800"/>
              <a:buChar char="●"/>
              <a:defRPr>
                <a:solidFill>
                  <a:schemeClr val="tx2"/>
                </a:solidFill>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Tree>
    <p:extLst>
      <p:ext uri="{BB962C8B-B14F-4D97-AF65-F5344CB8AC3E}">
        <p14:creationId xmlns:p14="http://schemas.microsoft.com/office/powerpoint/2010/main" val="194792886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body" preserve="1">
  <p:cSld name="1_Title and bod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r>
              <a:rPr lang="en-US"/>
              <a:t>Click to edit Master title style</a:t>
            </a:r>
            <a:endParaRPr/>
          </a:p>
        </p:txBody>
      </p:sp>
      <p:sp>
        <p:nvSpPr>
          <p:cNvPr id="23" name="Google Shape;23;p18"/>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a:t>‹#›</a:t>
            </a:fld>
            <a:endParaRPr/>
          </a:p>
        </p:txBody>
      </p:sp>
      <p:sp>
        <p:nvSpPr>
          <p:cNvPr id="3" name="Google Shape;22;p18">
            <a:extLst>
              <a:ext uri="{FF2B5EF4-FFF2-40B4-BE49-F238E27FC236}">
                <a16:creationId xmlns:a16="http://schemas.microsoft.com/office/drawing/2014/main" id="{041592D7-81D6-1AA4-D3E1-697EB4BB86F1}"/>
              </a:ext>
            </a:extLst>
          </p:cNvPr>
          <p:cNvSpPr txBox="1">
            <a:spLocks noGrp="1"/>
          </p:cNvSpPr>
          <p:nvPr>
            <p:ph type="body" idx="14"/>
          </p:nvPr>
        </p:nvSpPr>
        <p:spPr>
          <a:xfrm>
            <a:off x="311699" y="1152475"/>
            <a:ext cx="4173215"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Clr>
                <a:schemeClr val="tx2"/>
              </a:buClr>
              <a:buSzPts val="1800"/>
              <a:buFont typeface="+mj-lt"/>
              <a:buAutoNum type="alphaLcParenR"/>
              <a:defRPr>
                <a:solidFill>
                  <a:schemeClr val="tx2"/>
                </a:solidFill>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
        <p:nvSpPr>
          <p:cNvPr id="4" name="Google Shape;22;p18">
            <a:extLst>
              <a:ext uri="{FF2B5EF4-FFF2-40B4-BE49-F238E27FC236}">
                <a16:creationId xmlns:a16="http://schemas.microsoft.com/office/drawing/2014/main" id="{BDD46E82-00E6-2209-E938-0F4A74AB8B53}"/>
              </a:ext>
            </a:extLst>
          </p:cNvPr>
          <p:cNvSpPr txBox="1">
            <a:spLocks noGrp="1"/>
          </p:cNvSpPr>
          <p:nvPr>
            <p:ph type="body" idx="15"/>
          </p:nvPr>
        </p:nvSpPr>
        <p:spPr>
          <a:xfrm>
            <a:off x="4659087" y="1152475"/>
            <a:ext cx="4173215" cy="3416400"/>
          </a:xfrm>
          <a:prstGeom prst="rect">
            <a:avLst/>
          </a:prstGeom>
          <a:noFill/>
          <a:ln>
            <a:noFill/>
          </a:ln>
        </p:spPr>
        <p:txBody>
          <a:bodyPr spcFirstLastPara="1" wrap="square" lIns="91425" tIns="91425" rIns="91425" bIns="91425" anchor="t" anchorCtr="0">
            <a:normAutofit/>
          </a:bodyPr>
          <a:lstStyle>
            <a:lvl1pPr marL="114300" lvl="0" indent="0" algn="l">
              <a:lnSpc>
                <a:spcPct val="115000"/>
              </a:lnSpc>
              <a:spcBef>
                <a:spcPts val="0"/>
              </a:spcBef>
              <a:spcAft>
                <a:spcPts val="0"/>
              </a:spcAft>
              <a:buClr>
                <a:schemeClr val="bg2"/>
              </a:buClr>
              <a:buSzPts val="1800"/>
              <a:buNone/>
              <a:defRPr>
                <a:solidFill>
                  <a:schemeClr val="accent2"/>
                </a:solidFill>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Tree>
    <p:extLst>
      <p:ext uri="{BB962C8B-B14F-4D97-AF65-F5344CB8AC3E}">
        <p14:creationId xmlns:p14="http://schemas.microsoft.com/office/powerpoint/2010/main" val="151190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reserve="1">
  <p:cSld name="1_Title and bod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r>
              <a:rPr lang="en-US"/>
              <a:t>Click to edit Master title style</a:t>
            </a:r>
            <a:endParaRPr/>
          </a:p>
        </p:txBody>
      </p:sp>
      <p:sp>
        <p:nvSpPr>
          <p:cNvPr id="22" name="Google Shape;22;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114300" lvl="0" indent="0" algn="l">
              <a:lnSpc>
                <a:spcPct val="115000"/>
              </a:lnSpc>
              <a:spcBef>
                <a:spcPts val="0"/>
              </a:spcBef>
              <a:spcAft>
                <a:spcPts val="0"/>
              </a:spcAft>
              <a:buClr>
                <a:schemeClr val="bg2"/>
              </a:buClr>
              <a:buSzPts val="1800"/>
              <a:buNone/>
              <a:defRPr b="1">
                <a:solidFill>
                  <a:schemeClr val="accent3"/>
                </a:solidFill>
                <a:latin typeface="Source Code Pro" panose="020B0509030403020204" pitchFamily="49" charset="0"/>
                <a:ea typeface="Source Code Pro" panose="020B0509030403020204" pitchFamily="49" charset="0"/>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
        <p:nvSpPr>
          <p:cNvPr id="23" name="Google Shape;23;p18"/>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966825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preserve="1">
  <p:cSld name="1_Title and bod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r>
              <a:rPr lang="en-US"/>
              <a:t>Click to edit Master title style</a:t>
            </a:r>
            <a:endParaRPr/>
          </a:p>
        </p:txBody>
      </p:sp>
      <p:sp>
        <p:nvSpPr>
          <p:cNvPr id="23" name="Google Shape;23;p18"/>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a:t>‹#›</a:t>
            </a:fld>
            <a:endParaRPr/>
          </a:p>
        </p:txBody>
      </p:sp>
      <p:sp>
        <p:nvSpPr>
          <p:cNvPr id="3" name="Google Shape;22;p18">
            <a:extLst>
              <a:ext uri="{FF2B5EF4-FFF2-40B4-BE49-F238E27FC236}">
                <a16:creationId xmlns:a16="http://schemas.microsoft.com/office/drawing/2014/main" id="{041592D7-81D6-1AA4-D3E1-697EB4BB86F1}"/>
              </a:ext>
            </a:extLst>
          </p:cNvPr>
          <p:cNvSpPr txBox="1">
            <a:spLocks noGrp="1"/>
          </p:cNvSpPr>
          <p:nvPr>
            <p:ph type="body" idx="14"/>
          </p:nvPr>
        </p:nvSpPr>
        <p:spPr>
          <a:xfrm>
            <a:off x="311699" y="1152475"/>
            <a:ext cx="4173215" cy="3416400"/>
          </a:xfrm>
          <a:prstGeom prst="rect">
            <a:avLst/>
          </a:prstGeom>
          <a:noFill/>
          <a:ln>
            <a:noFill/>
          </a:ln>
        </p:spPr>
        <p:txBody>
          <a:bodyPr spcFirstLastPara="1" wrap="square" lIns="91425" tIns="91425" rIns="91425" bIns="91425" anchor="t" anchorCtr="0">
            <a:normAutofit/>
          </a:bodyPr>
          <a:lstStyle>
            <a:lvl1pPr marL="114300" lvl="0" indent="0" algn="l">
              <a:lnSpc>
                <a:spcPct val="115000"/>
              </a:lnSpc>
              <a:spcBef>
                <a:spcPts val="0"/>
              </a:spcBef>
              <a:spcAft>
                <a:spcPts val="0"/>
              </a:spcAft>
              <a:buClr>
                <a:schemeClr val="bg2"/>
              </a:buClr>
              <a:buSzPts val="1800"/>
              <a:buNone/>
              <a:defRPr b="1">
                <a:solidFill>
                  <a:schemeClr val="accent3"/>
                </a:solidFill>
                <a:latin typeface="Source Code Pro" panose="020B0509030403020204" pitchFamily="49" charset="0"/>
                <a:ea typeface="Source Code Pro" panose="020B0509030403020204" pitchFamily="49" charset="0"/>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
        <p:nvSpPr>
          <p:cNvPr id="4" name="Google Shape;22;p18">
            <a:extLst>
              <a:ext uri="{FF2B5EF4-FFF2-40B4-BE49-F238E27FC236}">
                <a16:creationId xmlns:a16="http://schemas.microsoft.com/office/drawing/2014/main" id="{BDD46E82-00E6-2209-E938-0F4A74AB8B53}"/>
              </a:ext>
            </a:extLst>
          </p:cNvPr>
          <p:cNvSpPr txBox="1">
            <a:spLocks noGrp="1"/>
          </p:cNvSpPr>
          <p:nvPr>
            <p:ph type="body" idx="15"/>
          </p:nvPr>
        </p:nvSpPr>
        <p:spPr>
          <a:xfrm>
            <a:off x="4659087" y="1152475"/>
            <a:ext cx="4173215"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Clr>
                <a:schemeClr val="tx2"/>
              </a:buClr>
              <a:buSzPts val="1800"/>
              <a:buChar char="●"/>
              <a:defRPr>
                <a:solidFill>
                  <a:schemeClr val="tx2"/>
                </a:solidFill>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Tree>
    <p:extLst>
      <p:ext uri="{BB962C8B-B14F-4D97-AF65-F5344CB8AC3E}">
        <p14:creationId xmlns:p14="http://schemas.microsoft.com/office/powerpoint/2010/main" val="238327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able and 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99315F7-CA91-04E6-19F6-41A92EC56C55}"/>
              </a:ext>
            </a:extLst>
          </p:cNvPr>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 smtClean="0"/>
              <a:t>‹#›</a:t>
            </a:fld>
            <a:endParaRPr lang="en"/>
          </a:p>
        </p:txBody>
      </p:sp>
      <p:graphicFrame>
        <p:nvGraphicFramePr>
          <p:cNvPr id="4" name="Table 4">
            <a:extLst>
              <a:ext uri="{FF2B5EF4-FFF2-40B4-BE49-F238E27FC236}">
                <a16:creationId xmlns:a16="http://schemas.microsoft.com/office/drawing/2014/main" id="{2CDAB10E-F124-265F-8BF3-43078CD2A6FD}"/>
              </a:ext>
            </a:extLst>
          </p:cNvPr>
          <p:cNvGraphicFramePr>
            <a:graphicFrameLocks noGrp="1"/>
          </p:cNvGraphicFramePr>
          <p:nvPr>
            <p:extLst>
              <p:ext uri="{D42A27DB-BD31-4B8C-83A1-F6EECF244321}">
                <p14:modId xmlns:p14="http://schemas.microsoft.com/office/powerpoint/2010/main" val="3595142306"/>
              </p:ext>
            </p:extLst>
          </p:nvPr>
        </p:nvGraphicFramePr>
        <p:xfrm>
          <a:off x="312557" y="1863905"/>
          <a:ext cx="3999044" cy="1993540"/>
        </p:xfrm>
        <a:graphic>
          <a:graphicData uri="http://schemas.openxmlformats.org/drawingml/2006/table">
            <a:tbl>
              <a:tblPr firstRow="1"/>
              <a:tblGrid>
                <a:gridCol w="999761">
                  <a:extLst>
                    <a:ext uri="{9D8B030D-6E8A-4147-A177-3AD203B41FA5}">
                      <a16:colId xmlns:a16="http://schemas.microsoft.com/office/drawing/2014/main" val="78087362"/>
                    </a:ext>
                  </a:extLst>
                </a:gridCol>
                <a:gridCol w="999761">
                  <a:extLst>
                    <a:ext uri="{9D8B030D-6E8A-4147-A177-3AD203B41FA5}">
                      <a16:colId xmlns:a16="http://schemas.microsoft.com/office/drawing/2014/main" val="3122919584"/>
                    </a:ext>
                  </a:extLst>
                </a:gridCol>
                <a:gridCol w="999761">
                  <a:extLst>
                    <a:ext uri="{9D8B030D-6E8A-4147-A177-3AD203B41FA5}">
                      <a16:colId xmlns:a16="http://schemas.microsoft.com/office/drawing/2014/main" val="3074147335"/>
                    </a:ext>
                  </a:extLst>
                </a:gridCol>
                <a:gridCol w="999761">
                  <a:extLst>
                    <a:ext uri="{9D8B030D-6E8A-4147-A177-3AD203B41FA5}">
                      <a16:colId xmlns:a16="http://schemas.microsoft.com/office/drawing/2014/main" val="2906008278"/>
                    </a:ext>
                  </a:extLst>
                </a:gridCol>
              </a:tblGrid>
              <a:tr h="498385">
                <a:tc>
                  <a:txBody>
                    <a:bodyPr/>
                    <a:lstStyle/>
                    <a:p>
                      <a:endParaRPr lang="en-US" b="1" dirty="0">
                        <a:solidFill>
                          <a:schemeClr val="bg1"/>
                        </a:solidFill>
                        <a:latin typeface="Raleway" pitchFamily="2" charset="0"/>
                      </a:endParaRPr>
                    </a:p>
                  </a:txBody>
                  <a:tcPr>
                    <a:lnL w="6350" cap="flat" cmpd="sng" algn="ctr">
                      <a:solidFill>
                        <a:schemeClr val="accent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solidFill>
                      <a:schemeClr val="accent2"/>
                    </a:solidFill>
                  </a:tcPr>
                </a:tc>
                <a:tc>
                  <a:txBody>
                    <a:bodyPr/>
                    <a:lstStyle/>
                    <a:p>
                      <a:endParaRPr lang="en-US" b="1" dirty="0">
                        <a:solidFill>
                          <a:schemeClr val="bg1"/>
                        </a:solidFill>
                        <a:latin typeface="Raleway" pitchFamily="2"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solidFill>
                      <a:schemeClr val="accent2"/>
                    </a:solidFill>
                  </a:tcPr>
                </a:tc>
                <a:tc>
                  <a:txBody>
                    <a:bodyPr/>
                    <a:lstStyle/>
                    <a:p>
                      <a:endParaRPr lang="en-US" b="1" dirty="0">
                        <a:solidFill>
                          <a:schemeClr val="bg1"/>
                        </a:solidFill>
                        <a:latin typeface="Raleway" pitchFamily="2"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solidFill>
                      <a:schemeClr val="accent2"/>
                    </a:solidFill>
                  </a:tcPr>
                </a:tc>
                <a:tc>
                  <a:txBody>
                    <a:bodyPr/>
                    <a:lstStyle/>
                    <a:p>
                      <a:endParaRPr lang="en-US" b="1" dirty="0">
                        <a:solidFill>
                          <a:schemeClr val="bg1"/>
                        </a:solidFill>
                        <a:latin typeface="Raleway" pitchFamily="2" charset="0"/>
                      </a:endParaRPr>
                    </a:p>
                  </a:txBody>
                  <a:tcPr>
                    <a:lnL w="6350" cap="flat" cmpd="sng" algn="ctr">
                      <a:solidFill>
                        <a:schemeClr val="bg1"/>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1629085639"/>
                  </a:ext>
                </a:extLst>
              </a:tr>
              <a:tr h="498385">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706457945"/>
                  </a:ext>
                </a:extLst>
              </a:tr>
              <a:tr h="498385">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96653565"/>
                  </a:ext>
                </a:extLst>
              </a:tr>
              <a:tr h="498385">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endParaRPr lang="en-US" dirty="0">
                        <a:solidFill>
                          <a:schemeClr val="tx2"/>
                        </a:solidFill>
                        <a:latin typeface="Source Sans Pro" panose="020B0503030403020204" pitchFamily="34" charset="0"/>
                        <a:ea typeface="Source Sans Pro" panose="020B0503030403020204" pitchFamily="34" charset="0"/>
                      </a:endParaRPr>
                    </a:p>
                  </a:txBody>
                  <a:tcP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678225758"/>
                  </a:ext>
                </a:extLst>
              </a:tr>
            </a:tbl>
          </a:graphicData>
        </a:graphic>
      </p:graphicFrame>
      <p:sp>
        <p:nvSpPr>
          <p:cNvPr id="6" name="Google Shape;21;p18">
            <a:extLst>
              <a:ext uri="{FF2B5EF4-FFF2-40B4-BE49-F238E27FC236}">
                <a16:creationId xmlns:a16="http://schemas.microsoft.com/office/drawing/2014/main" id="{6A4678DB-24FE-AF7D-CB86-CAD7A9EA483C}"/>
              </a:ext>
            </a:extLst>
          </p:cNvPr>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r>
              <a:rPr lang="en-US"/>
              <a:t>Click to edit Master title style</a:t>
            </a:r>
            <a:endParaRPr/>
          </a:p>
        </p:txBody>
      </p:sp>
      <p:sp>
        <p:nvSpPr>
          <p:cNvPr id="7" name="Google Shape;22;p18">
            <a:extLst>
              <a:ext uri="{FF2B5EF4-FFF2-40B4-BE49-F238E27FC236}">
                <a16:creationId xmlns:a16="http://schemas.microsoft.com/office/drawing/2014/main" id="{867381C4-A322-02C9-1DA1-D62843A5A40C}"/>
              </a:ext>
            </a:extLst>
          </p:cNvPr>
          <p:cNvSpPr txBox="1">
            <a:spLocks noGrp="1"/>
          </p:cNvSpPr>
          <p:nvPr>
            <p:ph type="body" idx="15"/>
          </p:nvPr>
        </p:nvSpPr>
        <p:spPr>
          <a:xfrm>
            <a:off x="4659087" y="1152475"/>
            <a:ext cx="4173215"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Clr>
                <a:schemeClr val="tx2"/>
              </a:buClr>
              <a:buSzPts val="1800"/>
              <a:buChar char="●"/>
              <a:defRPr>
                <a:solidFill>
                  <a:schemeClr val="tx2"/>
                </a:solidFill>
              </a:defRPr>
            </a:lvl1pPr>
            <a:lvl2pPr marL="914400" lvl="1" indent="-317500" algn="l">
              <a:lnSpc>
                <a:spcPct val="115000"/>
              </a:lnSpc>
              <a:spcBef>
                <a:spcPts val="0"/>
              </a:spcBef>
              <a:spcAft>
                <a:spcPts val="0"/>
              </a:spcAft>
              <a:buClr>
                <a:schemeClr val="accent1"/>
              </a:buClr>
              <a:buSzPts val="1400"/>
              <a:buChar char="○"/>
              <a:defRPr>
                <a:solidFill>
                  <a:schemeClr val="accent1"/>
                </a:solidFill>
              </a:defRPr>
            </a:lvl2pPr>
            <a:lvl3pPr marL="1371600" lvl="2" indent="-317500" algn="l">
              <a:lnSpc>
                <a:spcPct val="115000"/>
              </a:lnSpc>
              <a:spcBef>
                <a:spcPts val="0"/>
              </a:spcBef>
              <a:spcAft>
                <a:spcPts val="0"/>
              </a:spcAft>
              <a:buClr>
                <a:schemeClr val="accent1"/>
              </a:buClr>
              <a:buSzPts val="1400"/>
              <a:buChar char="■"/>
              <a:defRPr>
                <a:solidFill>
                  <a:schemeClr val="accent1"/>
                </a:solidFill>
              </a:defRPr>
            </a:lvl3pPr>
            <a:lvl4pPr marL="1828800" lvl="3" indent="-317500" algn="l">
              <a:lnSpc>
                <a:spcPct val="115000"/>
              </a:lnSpc>
              <a:spcBef>
                <a:spcPts val="0"/>
              </a:spcBef>
              <a:spcAft>
                <a:spcPts val="0"/>
              </a:spcAft>
              <a:buClr>
                <a:schemeClr val="accent1"/>
              </a:buClr>
              <a:buSzPts val="1400"/>
              <a:buChar char="●"/>
              <a:defRPr>
                <a:solidFill>
                  <a:schemeClr val="accent1"/>
                </a:solidFill>
              </a:defRPr>
            </a:lvl4pPr>
            <a:lvl5pPr marL="2286000" lvl="4" indent="-317500" algn="l">
              <a:lnSpc>
                <a:spcPct val="115000"/>
              </a:lnSpc>
              <a:spcBef>
                <a:spcPts val="0"/>
              </a:spcBef>
              <a:spcAft>
                <a:spcPts val="0"/>
              </a:spcAft>
              <a:buClr>
                <a:schemeClr val="accent1"/>
              </a:buClr>
              <a:buSzPts val="1400"/>
              <a:buChar char="○"/>
              <a:defRPr>
                <a:solidFill>
                  <a:schemeClr val="accent1"/>
                </a:solidFill>
              </a:defRPr>
            </a:lvl5pPr>
            <a:lvl6pPr marL="2743200" lvl="5" indent="-317500" algn="l">
              <a:lnSpc>
                <a:spcPct val="115000"/>
              </a:lnSpc>
              <a:spcBef>
                <a:spcPts val="0"/>
              </a:spcBef>
              <a:spcAft>
                <a:spcPts val="0"/>
              </a:spcAft>
              <a:buClr>
                <a:schemeClr val="accent1"/>
              </a:buClr>
              <a:buSzPts val="1400"/>
              <a:buChar char="■"/>
              <a:defRPr>
                <a:solidFill>
                  <a:schemeClr val="accent1"/>
                </a:solidFill>
              </a:defRPr>
            </a:lvl6pPr>
            <a:lvl7pPr marL="3200400" lvl="6" indent="-317500" algn="l">
              <a:lnSpc>
                <a:spcPct val="115000"/>
              </a:lnSpc>
              <a:spcBef>
                <a:spcPts val="0"/>
              </a:spcBef>
              <a:spcAft>
                <a:spcPts val="0"/>
              </a:spcAft>
              <a:buClr>
                <a:schemeClr val="accent1"/>
              </a:buClr>
              <a:buSzPts val="1400"/>
              <a:buChar char="●"/>
              <a:defRPr>
                <a:solidFill>
                  <a:schemeClr val="accent1"/>
                </a:solidFill>
              </a:defRPr>
            </a:lvl7pPr>
            <a:lvl8pPr marL="3657600" lvl="7" indent="-317500" algn="l">
              <a:lnSpc>
                <a:spcPct val="115000"/>
              </a:lnSpc>
              <a:spcBef>
                <a:spcPts val="0"/>
              </a:spcBef>
              <a:spcAft>
                <a:spcPts val="0"/>
              </a:spcAft>
              <a:buClr>
                <a:schemeClr val="accent1"/>
              </a:buClr>
              <a:buSzPts val="1400"/>
              <a:buChar char="○"/>
              <a:defRPr>
                <a:solidFill>
                  <a:schemeClr val="accent1"/>
                </a:solidFill>
              </a:defRPr>
            </a:lvl8pPr>
            <a:lvl9pPr marL="4114800" lvl="8" indent="-317500" algn="l">
              <a:lnSpc>
                <a:spcPct val="115000"/>
              </a:lnSpc>
              <a:spcBef>
                <a:spcPts val="0"/>
              </a:spcBef>
              <a:spcAft>
                <a:spcPts val="0"/>
              </a:spcAft>
              <a:buClr>
                <a:schemeClr val="accent1"/>
              </a:buClr>
              <a:buSzPts val="1400"/>
              <a:buChar char="■"/>
              <a:defRPr>
                <a:solidFill>
                  <a:schemeClr val="accent1"/>
                </a:solidFill>
              </a:defRPr>
            </a:lvl9pPr>
          </a:lstStyle>
          <a:p>
            <a:pPr lvl="0"/>
            <a:r>
              <a:rPr lang="en-US"/>
              <a:t>Click to edit Master text styles</a:t>
            </a:r>
          </a:p>
        </p:txBody>
      </p:sp>
    </p:spTree>
    <p:extLst>
      <p:ext uri="{BB962C8B-B14F-4D97-AF65-F5344CB8AC3E}">
        <p14:creationId xmlns:p14="http://schemas.microsoft.com/office/powerpoint/2010/main" val="29429783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6D0359-C26F-8303-FC3E-E85746C3EF15}"/>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E3A90C4-5061-D204-A1E3-66AC67CCA4C7}"/>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6EB5255-7E8C-8982-FA06-315ACC32D8E4}"/>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9643172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914400" rtl="0" eaLnBrk="1" latinLnBrk="0" hangingPunct="1">
        <a:lnSpc>
          <a:spcPct val="90000"/>
        </a:lnSpc>
        <a:spcBef>
          <a:spcPct val="0"/>
        </a:spcBef>
        <a:buNone/>
        <a:defRPr sz="3000" b="1" kern="1200">
          <a:solidFill>
            <a:schemeClr val="tx2"/>
          </a:solidFill>
          <a:latin typeface="Raleway" pitchFamily="2" charset="0"/>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1800" kern="1200">
          <a:solidFill>
            <a:schemeClr val="tx2"/>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600" kern="1200">
          <a:solidFill>
            <a:schemeClr val="tx2"/>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2"/>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Clr>
          <a:schemeClr val="tx2"/>
        </a:buClr>
        <a:buFont typeface="Courier New" panose="02070309020205020404" pitchFamily="49" charset="0"/>
        <a:buChar char="o"/>
        <a:defRPr sz="1600" kern="1200">
          <a:solidFill>
            <a:schemeClr val="tx2"/>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2"/>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8.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95F0D5-F9BB-C05C-55B2-ADFAE05F08BB}"/>
              </a:ext>
            </a:extLst>
          </p:cNvPr>
          <p:cNvSpPr>
            <a:spLocks noGrp="1"/>
          </p:cNvSpPr>
          <p:nvPr>
            <p:ph type="title"/>
          </p:nvPr>
        </p:nvSpPr>
        <p:spPr/>
        <p:txBody>
          <a:bodyPr/>
          <a:lstStyle/>
          <a:p>
            <a:r>
              <a:rPr lang="en-US" dirty="0"/>
              <a:t>CSE 421 </a:t>
            </a:r>
            <a:r>
              <a:rPr lang="en-US"/>
              <a:t>Section 5</a:t>
            </a:r>
            <a:endParaRPr lang="en-US" dirty="0"/>
          </a:p>
        </p:txBody>
      </p:sp>
      <p:sp>
        <p:nvSpPr>
          <p:cNvPr id="5" name="Subtitle 4">
            <a:extLst>
              <a:ext uri="{FF2B5EF4-FFF2-40B4-BE49-F238E27FC236}">
                <a16:creationId xmlns:a16="http://schemas.microsoft.com/office/drawing/2014/main" id="{C419559E-BC6B-F314-EF98-FFEA019D0FD3}"/>
              </a:ext>
            </a:extLst>
          </p:cNvPr>
          <p:cNvSpPr>
            <a:spLocks noGrp="1"/>
          </p:cNvSpPr>
          <p:nvPr>
            <p:ph type="subTitle" idx="1"/>
          </p:nvPr>
        </p:nvSpPr>
        <p:spPr/>
        <p:txBody>
          <a:bodyPr/>
          <a:lstStyle/>
          <a:p>
            <a:r>
              <a:rPr lang="en-US" dirty="0"/>
              <a:t>Dynamic Programming and Midterm Review</a:t>
            </a:r>
          </a:p>
        </p:txBody>
      </p:sp>
    </p:spTree>
    <p:extLst>
      <p:ext uri="{BB962C8B-B14F-4D97-AF65-F5344CB8AC3E}">
        <p14:creationId xmlns:p14="http://schemas.microsoft.com/office/powerpoint/2010/main" val="2084633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1.1 – Fun &amp; Sleep</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990600"/>
            <a:ext cx="8520600" cy="3578275"/>
          </a:xfrm>
        </p:spPr>
        <p:txBody>
          <a:bodyPr>
            <a:normAutofit/>
          </a:bodyPr>
          <a:lstStyle/>
          <a:p>
            <a:r>
              <a:rPr lang="en-US" sz="2000" dirty="0"/>
              <a:t>Are there any </a:t>
            </a:r>
            <a:r>
              <a:rPr lang="en-US" sz="2000" b="1" dirty="0">
                <a:solidFill>
                  <a:schemeClr val="bg2"/>
                </a:solidFill>
              </a:rPr>
              <a:t>technical terms</a:t>
            </a:r>
            <a:r>
              <a:rPr lang="en-US" sz="2000" dirty="0"/>
              <a:t>, or words that seem technical? </a:t>
            </a:r>
            <a:br>
              <a:rPr lang="en-US" sz="2000" dirty="0"/>
            </a:br>
            <a:br>
              <a:rPr lang="en-US" sz="2000" dirty="0"/>
            </a:br>
            <a:endParaRPr lang="en-US" sz="2000" dirty="0"/>
          </a:p>
          <a:p>
            <a:r>
              <a:rPr lang="en-US" sz="2000" dirty="0"/>
              <a:t>What is the </a:t>
            </a:r>
            <a:r>
              <a:rPr lang="en-US" sz="2000" b="1" dirty="0">
                <a:solidFill>
                  <a:schemeClr val="bg2"/>
                </a:solidFill>
              </a:rPr>
              <a:t>input type</a:t>
            </a:r>
            <a:r>
              <a:rPr lang="en-US" sz="2000" dirty="0"/>
              <a:t>? (Array? Graph? Integer? Something else?) </a:t>
            </a:r>
            <a:br>
              <a:rPr lang="en-US" sz="2000" dirty="0"/>
            </a:br>
            <a:br>
              <a:rPr lang="en-US" sz="2000" dirty="0"/>
            </a:br>
            <a:endParaRPr lang="en-US" sz="2000" dirty="0"/>
          </a:p>
          <a:p>
            <a:r>
              <a:rPr lang="en-US" sz="2000" dirty="0"/>
              <a:t>What is your </a:t>
            </a:r>
            <a:r>
              <a:rPr lang="en-US" sz="2000" b="1" dirty="0">
                <a:solidFill>
                  <a:schemeClr val="bg2"/>
                </a:solidFill>
              </a:rPr>
              <a:t>return type</a:t>
            </a:r>
            <a:r>
              <a:rPr lang="en-US" sz="2000" dirty="0"/>
              <a:t>? (Integer? List?) </a:t>
            </a:r>
          </a:p>
          <a:p>
            <a:pPr marL="114300" indent="0">
              <a:buNone/>
            </a:pPr>
            <a:endParaRPr lang="en-US" sz="2000" dirty="0"/>
          </a:p>
        </p:txBody>
      </p:sp>
    </p:spTree>
    <p:extLst>
      <p:ext uri="{BB962C8B-B14F-4D97-AF65-F5344CB8AC3E}">
        <p14:creationId xmlns:p14="http://schemas.microsoft.com/office/powerpoint/2010/main" val="2714155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1.1 – Fun &amp; Sleep (2)</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990600"/>
            <a:ext cx="8520600" cy="3578275"/>
          </a:xfrm>
        </p:spPr>
        <p:txBody>
          <a:bodyPr>
            <a:normAutofit/>
          </a:bodyPr>
          <a:lstStyle/>
          <a:p>
            <a:r>
              <a:rPr lang="en-US" sz="2000" dirty="0"/>
              <a:t>Are there any </a:t>
            </a:r>
            <a:r>
              <a:rPr lang="en-US" sz="2000" b="1" dirty="0">
                <a:solidFill>
                  <a:schemeClr val="bg2"/>
                </a:solidFill>
              </a:rPr>
              <a:t>technical terms</a:t>
            </a:r>
            <a:r>
              <a:rPr lang="en-US" sz="2000" dirty="0"/>
              <a:t>, or words that seem technical? </a:t>
            </a:r>
            <a:br>
              <a:rPr lang="en-US" sz="2000" dirty="0"/>
            </a:br>
            <a:br>
              <a:rPr lang="en-US" sz="2000" dirty="0"/>
            </a:br>
            <a:endParaRPr lang="en-US" sz="2000" dirty="0"/>
          </a:p>
          <a:p>
            <a:r>
              <a:rPr lang="en-US" sz="2000" dirty="0"/>
              <a:t>What is the </a:t>
            </a:r>
            <a:r>
              <a:rPr lang="en-US" sz="2000" b="1" dirty="0">
                <a:solidFill>
                  <a:schemeClr val="bg2"/>
                </a:solidFill>
              </a:rPr>
              <a:t>input type</a:t>
            </a:r>
            <a:r>
              <a:rPr lang="en-US" sz="2000" dirty="0"/>
              <a:t>? (Array? Graph? Integer? Something else?) </a:t>
            </a:r>
            <a:br>
              <a:rPr lang="en-US" sz="2000" dirty="0"/>
            </a:br>
            <a:br>
              <a:rPr lang="en-US" sz="2000" dirty="0"/>
            </a:br>
            <a:endParaRPr lang="en-US" sz="2000" dirty="0"/>
          </a:p>
          <a:p>
            <a:r>
              <a:rPr lang="en-US" sz="2000" dirty="0"/>
              <a:t>What is your </a:t>
            </a:r>
            <a:r>
              <a:rPr lang="en-US" sz="2000" b="1" dirty="0">
                <a:solidFill>
                  <a:schemeClr val="bg2"/>
                </a:solidFill>
              </a:rPr>
              <a:t>return type</a:t>
            </a:r>
            <a:r>
              <a:rPr lang="en-US" sz="2000" dirty="0"/>
              <a:t>? (Integer? List?) </a:t>
            </a:r>
          </a:p>
          <a:p>
            <a:pPr marL="114300" indent="0">
              <a:buNone/>
            </a:pPr>
            <a:endParaRPr lang="en-US" sz="2000" dirty="0"/>
          </a:p>
        </p:txBody>
      </p:sp>
      <p:sp>
        <p:nvSpPr>
          <p:cNvPr id="7" name="Google Shape;160;p35">
            <a:extLst>
              <a:ext uri="{FF2B5EF4-FFF2-40B4-BE49-F238E27FC236}">
                <a16:creationId xmlns:a16="http://schemas.microsoft.com/office/drawing/2014/main" id="{BFE277C5-6E1D-6B28-68CB-9CD81EDB923E}"/>
              </a:ext>
            </a:extLst>
          </p:cNvPr>
          <p:cNvSpPr txBox="1"/>
          <p:nvPr/>
        </p:nvSpPr>
        <p:spPr>
          <a:xfrm>
            <a:off x="1055234" y="1414948"/>
            <a:ext cx="6382414" cy="677078"/>
          </a:xfrm>
          <a:prstGeom prst="rect">
            <a:avLst/>
          </a:prstGeom>
          <a:noFill/>
          <a:ln>
            <a:noFill/>
          </a:ln>
        </p:spPr>
        <p:txBody>
          <a:bodyPr spcFirstLastPara="1" wrap="square" lIns="91425" tIns="91425" rIns="91425" bIns="91425" anchor="t" anchorCtr="0">
            <a:spAutoFit/>
          </a:bodyPr>
          <a:lstStyle/>
          <a:p>
            <a:pPr marL="127000" marR="0" lvl="0" algn="l" rtl="0">
              <a:lnSpc>
                <a:spcPct val="100000"/>
              </a:lnSpc>
              <a:spcBef>
                <a:spcPts val="0"/>
              </a:spcBef>
              <a:spcAft>
                <a:spcPts val="0"/>
              </a:spcAft>
              <a:buClr>
                <a:srgbClr val="9900FF"/>
              </a:buClr>
              <a:buSzPts val="1600"/>
            </a:pPr>
            <a:r>
              <a:rPr lang="en-US" sz="1600" dirty="0">
                <a:solidFill>
                  <a:srgbClr val="9900FF"/>
                </a:solidFill>
                <a:latin typeface="Source Sans Pro"/>
                <a:ea typeface="Source Sans Pro"/>
                <a:cs typeface="Source Sans Pro"/>
                <a:sym typeface="Source Sans Pro"/>
              </a:rPr>
              <a:t>“consecutive” means in a row</a:t>
            </a:r>
          </a:p>
          <a:p>
            <a:pPr marL="127000" marR="0" lvl="0" algn="l" rtl="0">
              <a:lnSpc>
                <a:spcPct val="100000"/>
              </a:lnSpc>
              <a:spcBef>
                <a:spcPts val="0"/>
              </a:spcBef>
              <a:spcAft>
                <a:spcPts val="0"/>
              </a:spcAft>
              <a:buClr>
                <a:srgbClr val="9900FF"/>
              </a:buClr>
              <a:buSzPts val="1600"/>
            </a:pPr>
            <a:r>
              <a:rPr lang="en-US" sz="1600" dirty="0">
                <a:solidFill>
                  <a:srgbClr val="9900FF"/>
                </a:solidFill>
                <a:latin typeface="Source Sans Pro"/>
                <a:ea typeface="Source Sans Pro"/>
                <a:cs typeface="Source Sans Pro"/>
                <a:sym typeface="Source Sans Pro"/>
              </a:rPr>
              <a:t>“maximize the sum of the </a:t>
            </a:r>
            <a:r>
              <a:rPr lang="en-US" sz="1600" dirty="0" err="1">
                <a:solidFill>
                  <a:srgbClr val="9900FF"/>
                </a:solidFill>
                <a:latin typeface="Source Sans Pro"/>
                <a:ea typeface="Source Sans Pro"/>
                <a:cs typeface="Source Sans Pro"/>
                <a:sym typeface="Source Sans Pro"/>
              </a:rPr>
              <a:t>happinesses</a:t>
            </a:r>
            <a:r>
              <a:rPr lang="en-US" sz="1600" dirty="0">
                <a:solidFill>
                  <a:srgbClr val="9900FF"/>
                </a:solidFill>
                <a:latin typeface="Source Sans Pro"/>
                <a:ea typeface="Source Sans Pro"/>
                <a:cs typeface="Source Sans Pro"/>
                <a:sym typeface="Source Sans Pro"/>
              </a:rPr>
              <a:t>” is semi-technical?</a:t>
            </a:r>
          </a:p>
        </p:txBody>
      </p:sp>
    </p:spTree>
    <p:extLst>
      <p:ext uri="{BB962C8B-B14F-4D97-AF65-F5344CB8AC3E}">
        <p14:creationId xmlns:p14="http://schemas.microsoft.com/office/powerpoint/2010/main" val="883599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1.1 – Fun &amp; Sleep (3)</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990600"/>
            <a:ext cx="8520600" cy="3578275"/>
          </a:xfrm>
        </p:spPr>
        <p:txBody>
          <a:bodyPr>
            <a:normAutofit/>
          </a:bodyPr>
          <a:lstStyle/>
          <a:p>
            <a:r>
              <a:rPr lang="en-US" sz="2000" dirty="0"/>
              <a:t>Are there any </a:t>
            </a:r>
            <a:r>
              <a:rPr lang="en-US" sz="2000" b="1" dirty="0">
                <a:solidFill>
                  <a:schemeClr val="bg2"/>
                </a:solidFill>
              </a:rPr>
              <a:t>technical terms</a:t>
            </a:r>
            <a:r>
              <a:rPr lang="en-US" sz="2000" dirty="0"/>
              <a:t>, or words that seem technical? </a:t>
            </a:r>
            <a:br>
              <a:rPr lang="en-US" sz="2000" dirty="0"/>
            </a:br>
            <a:br>
              <a:rPr lang="en-US" sz="2000" dirty="0"/>
            </a:br>
            <a:endParaRPr lang="en-US" sz="2000" dirty="0"/>
          </a:p>
          <a:p>
            <a:r>
              <a:rPr lang="en-US" sz="2000" dirty="0"/>
              <a:t>What is the </a:t>
            </a:r>
            <a:r>
              <a:rPr lang="en-US" sz="2000" b="1" dirty="0">
                <a:solidFill>
                  <a:schemeClr val="bg2"/>
                </a:solidFill>
              </a:rPr>
              <a:t>input type</a:t>
            </a:r>
            <a:r>
              <a:rPr lang="en-US" sz="2000" dirty="0"/>
              <a:t>? (Array? Graph? Integer? Something else?) </a:t>
            </a:r>
            <a:br>
              <a:rPr lang="en-US" sz="2000" dirty="0"/>
            </a:br>
            <a:br>
              <a:rPr lang="en-US" sz="2000" dirty="0"/>
            </a:br>
            <a:endParaRPr lang="en-US" sz="2000" dirty="0"/>
          </a:p>
          <a:p>
            <a:r>
              <a:rPr lang="en-US" sz="2000" dirty="0"/>
              <a:t>What is your </a:t>
            </a:r>
            <a:r>
              <a:rPr lang="en-US" sz="2000" b="1" dirty="0">
                <a:solidFill>
                  <a:schemeClr val="bg2"/>
                </a:solidFill>
              </a:rPr>
              <a:t>return type</a:t>
            </a:r>
            <a:r>
              <a:rPr lang="en-US" sz="2000" dirty="0"/>
              <a:t>? (Integer? List?) </a:t>
            </a:r>
          </a:p>
          <a:p>
            <a:pPr marL="114300" indent="0">
              <a:buNone/>
            </a:pPr>
            <a:endParaRPr lang="en-US" sz="2000" dirty="0"/>
          </a:p>
        </p:txBody>
      </p:sp>
      <p:sp>
        <p:nvSpPr>
          <p:cNvPr id="4" name="Google Shape;160;p35">
            <a:extLst>
              <a:ext uri="{FF2B5EF4-FFF2-40B4-BE49-F238E27FC236}">
                <a16:creationId xmlns:a16="http://schemas.microsoft.com/office/drawing/2014/main" id="{CE6E1D37-EF7A-BDC8-CC74-909B7A7A03FD}"/>
              </a:ext>
            </a:extLst>
          </p:cNvPr>
          <p:cNvSpPr txBox="1"/>
          <p:nvPr/>
        </p:nvSpPr>
        <p:spPr>
          <a:xfrm>
            <a:off x="1055234" y="1414948"/>
            <a:ext cx="6382414" cy="677078"/>
          </a:xfrm>
          <a:prstGeom prst="rect">
            <a:avLst/>
          </a:prstGeom>
          <a:noFill/>
          <a:ln>
            <a:noFill/>
          </a:ln>
        </p:spPr>
        <p:txBody>
          <a:bodyPr spcFirstLastPara="1" wrap="square" lIns="91425" tIns="91425" rIns="91425" bIns="91425" anchor="t" anchorCtr="0">
            <a:spAutoFit/>
          </a:bodyPr>
          <a:lstStyle/>
          <a:p>
            <a:pPr marL="127000" marR="0" lvl="0" algn="l" rtl="0">
              <a:lnSpc>
                <a:spcPct val="100000"/>
              </a:lnSpc>
              <a:spcBef>
                <a:spcPts val="0"/>
              </a:spcBef>
              <a:spcAft>
                <a:spcPts val="0"/>
              </a:spcAft>
              <a:buClr>
                <a:srgbClr val="9900FF"/>
              </a:buClr>
              <a:buSzPts val="1600"/>
            </a:pPr>
            <a:r>
              <a:rPr lang="en-US" sz="1600" dirty="0">
                <a:solidFill>
                  <a:srgbClr val="9900FF"/>
                </a:solidFill>
                <a:latin typeface="Source Sans Pro"/>
                <a:ea typeface="Source Sans Pro"/>
                <a:cs typeface="Source Sans Pro"/>
                <a:sym typeface="Source Sans Pro"/>
              </a:rPr>
              <a:t>“consecutive” means in a row</a:t>
            </a:r>
          </a:p>
          <a:p>
            <a:pPr marL="127000" marR="0" lvl="0" algn="l" rtl="0">
              <a:lnSpc>
                <a:spcPct val="100000"/>
              </a:lnSpc>
              <a:spcBef>
                <a:spcPts val="0"/>
              </a:spcBef>
              <a:spcAft>
                <a:spcPts val="0"/>
              </a:spcAft>
              <a:buClr>
                <a:srgbClr val="9900FF"/>
              </a:buClr>
              <a:buSzPts val="1600"/>
            </a:pPr>
            <a:r>
              <a:rPr lang="en-US" sz="1600" dirty="0">
                <a:solidFill>
                  <a:srgbClr val="9900FF"/>
                </a:solidFill>
                <a:latin typeface="Source Sans Pro"/>
                <a:ea typeface="Source Sans Pro"/>
                <a:cs typeface="Source Sans Pro"/>
                <a:sym typeface="Source Sans Pro"/>
              </a:rPr>
              <a:t>“maximize the sum of the </a:t>
            </a:r>
            <a:r>
              <a:rPr lang="en-US" sz="1600" dirty="0" err="1">
                <a:solidFill>
                  <a:srgbClr val="9900FF"/>
                </a:solidFill>
                <a:latin typeface="Source Sans Pro"/>
                <a:ea typeface="Source Sans Pro"/>
                <a:cs typeface="Source Sans Pro"/>
                <a:sym typeface="Source Sans Pro"/>
              </a:rPr>
              <a:t>happinesses</a:t>
            </a:r>
            <a:r>
              <a:rPr lang="en-US" sz="1600" dirty="0">
                <a:solidFill>
                  <a:srgbClr val="9900FF"/>
                </a:solidFill>
                <a:latin typeface="Source Sans Pro"/>
                <a:ea typeface="Source Sans Pro"/>
                <a:cs typeface="Source Sans Pro"/>
                <a:sym typeface="Source Sans Pro"/>
              </a:rPr>
              <a:t>” is semi-technical?</a:t>
            </a:r>
          </a:p>
        </p:txBody>
      </p:sp>
      <p:sp>
        <p:nvSpPr>
          <p:cNvPr id="5" name="Google Shape;160;p35">
            <a:extLst>
              <a:ext uri="{FF2B5EF4-FFF2-40B4-BE49-F238E27FC236}">
                <a16:creationId xmlns:a16="http://schemas.microsoft.com/office/drawing/2014/main" id="{BEC2CE3C-2D7C-0182-3A6F-9DFDC0FF67D4}"/>
              </a:ext>
            </a:extLst>
          </p:cNvPr>
          <p:cNvSpPr txBox="1"/>
          <p:nvPr/>
        </p:nvSpPr>
        <p:spPr>
          <a:xfrm>
            <a:off x="1055234" y="2592546"/>
            <a:ext cx="6382414" cy="430857"/>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Code Pro" panose="020B0509030403020204" pitchFamily="49" charset="0"/>
                <a:ea typeface="Source Code Pro" panose="020B0509030403020204" pitchFamily="49" charset="0"/>
                <a:cs typeface="Source Sans Pro"/>
                <a:sym typeface="Source Sans Pro"/>
              </a:rPr>
              <a:t>int</a:t>
            </a:r>
            <a:r>
              <a:rPr lang="en-US" sz="1600" dirty="0">
                <a:solidFill>
                  <a:srgbClr val="9900FF"/>
                </a:solidFill>
                <a:latin typeface="Source Sans Pro"/>
                <a:ea typeface="Source Sans Pro"/>
                <a:cs typeface="Source Sans Pro"/>
                <a:sym typeface="Source Sans Pro"/>
              </a:rPr>
              <a:t>[]</a:t>
            </a:r>
          </a:p>
        </p:txBody>
      </p:sp>
    </p:spTree>
    <p:extLst>
      <p:ext uri="{BB962C8B-B14F-4D97-AF65-F5344CB8AC3E}">
        <p14:creationId xmlns:p14="http://schemas.microsoft.com/office/powerpoint/2010/main" val="944918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1.1 – Fun &amp; Sleep (4)</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990600"/>
            <a:ext cx="8520600" cy="3578275"/>
          </a:xfrm>
        </p:spPr>
        <p:txBody>
          <a:bodyPr>
            <a:normAutofit/>
          </a:bodyPr>
          <a:lstStyle/>
          <a:p>
            <a:r>
              <a:rPr lang="en-US" sz="2000" dirty="0"/>
              <a:t>Are there any </a:t>
            </a:r>
            <a:r>
              <a:rPr lang="en-US" sz="2000" b="1" dirty="0">
                <a:solidFill>
                  <a:schemeClr val="bg2"/>
                </a:solidFill>
              </a:rPr>
              <a:t>technical terms</a:t>
            </a:r>
            <a:r>
              <a:rPr lang="en-US" sz="2000" dirty="0"/>
              <a:t>, or words that seem technical? </a:t>
            </a:r>
            <a:br>
              <a:rPr lang="en-US" sz="2000" dirty="0"/>
            </a:br>
            <a:br>
              <a:rPr lang="en-US" sz="2000" dirty="0"/>
            </a:br>
            <a:endParaRPr lang="en-US" sz="2000" dirty="0"/>
          </a:p>
          <a:p>
            <a:r>
              <a:rPr lang="en-US" sz="2000" dirty="0"/>
              <a:t>What is the </a:t>
            </a:r>
            <a:r>
              <a:rPr lang="en-US" sz="2000" b="1" dirty="0">
                <a:solidFill>
                  <a:schemeClr val="bg2"/>
                </a:solidFill>
              </a:rPr>
              <a:t>input type</a:t>
            </a:r>
            <a:r>
              <a:rPr lang="en-US" sz="2000" dirty="0"/>
              <a:t>? (Array? Graph? Integer? Something else?) </a:t>
            </a:r>
            <a:br>
              <a:rPr lang="en-US" sz="2000" dirty="0"/>
            </a:br>
            <a:br>
              <a:rPr lang="en-US" sz="2000" dirty="0"/>
            </a:br>
            <a:endParaRPr lang="en-US" sz="2000" dirty="0"/>
          </a:p>
          <a:p>
            <a:r>
              <a:rPr lang="en-US" sz="2000" dirty="0"/>
              <a:t>What is your </a:t>
            </a:r>
            <a:r>
              <a:rPr lang="en-US" sz="2000" b="1" dirty="0">
                <a:solidFill>
                  <a:schemeClr val="bg2"/>
                </a:solidFill>
              </a:rPr>
              <a:t>return type</a:t>
            </a:r>
            <a:r>
              <a:rPr lang="en-US" sz="2000" dirty="0"/>
              <a:t>? (Integer? List?) </a:t>
            </a:r>
          </a:p>
          <a:p>
            <a:pPr marL="114300" indent="0">
              <a:buNone/>
            </a:pPr>
            <a:endParaRPr lang="en-US" sz="2000" dirty="0"/>
          </a:p>
        </p:txBody>
      </p:sp>
      <p:sp>
        <p:nvSpPr>
          <p:cNvPr id="7" name="Google Shape;160;p35">
            <a:extLst>
              <a:ext uri="{FF2B5EF4-FFF2-40B4-BE49-F238E27FC236}">
                <a16:creationId xmlns:a16="http://schemas.microsoft.com/office/drawing/2014/main" id="{EF1E462F-478C-D24A-4767-951FA1CC64FB}"/>
              </a:ext>
            </a:extLst>
          </p:cNvPr>
          <p:cNvSpPr txBox="1"/>
          <p:nvPr/>
        </p:nvSpPr>
        <p:spPr>
          <a:xfrm>
            <a:off x="1055234" y="1414948"/>
            <a:ext cx="6382414" cy="677078"/>
          </a:xfrm>
          <a:prstGeom prst="rect">
            <a:avLst/>
          </a:prstGeom>
          <a:noFill/>
          <a:ln>
            <a:noFill/>
          </a:ln>
        </p:spPr>
        <p:txBody>
          <a:bodyPr spcFirstLastPara="1" wrap="square" lIns="91425" tIns="91425" rIns="91425" bIns="91425" anchor="t" anchorCtr="0">
            <a:spAutoFit/>
          </a:bodyPr>
          <a:lstStyle/>
          <a:p>
            <a:pPr marL="127000" marR="0" lvl="0" algn="l" rtl="0">
              <a:lnSpc>
                <a:spcPct val="100000"/>
              </a:lnSpc>
              <a:spcBef>
                <a:spcPts val="0"/>
              </a:spcBef>
              <a:spcAft>
                <a:spcPts val="0"/>
              </a:spcAft>
              <a:buClr>
                <a:srgbClr val="9900FF"/>
              </a:buClr>
              <a:buSzPts val="1600"/>
            </a:pPr>
            <a:r>
              <a:rPr lang="en-US" sz="1600" dirty="0">
                <a:solidFill>
                  <a:srgbClr val="9900FF"/>
                </a:solidFill>
                <a:latin typeface="Source Sans Pro"/>
                <a:ea typeface="Source Sans Pro"/>
                <a:cs typeface="Source Sans Pro"/>
                <a:sym typeface="Source Sans Pro"/>
              </a:rPr>
              <a:t>“consecutive” means in a row</a:t>
            </a:r>
          </a:p>
          <a:p>
            <a:pPr marL="127000" marR="0" lvl="0" algn="l" rtl="0">
              <a:lnSpc>
                <a:spcPct val="100000"/>
              </a:lnSpc>
              <a:spcBef>
                <a:spcPts val="0"/>
              </a:spcBef>
              <a:spcAft>
                <a:spcPts val="0"/>
              </a:spcAft>
              <a:buClr>
                <a:srgbClr val="9900FF"/>
              </a:buClr>
              <a:buSzPts val="1600"/>
            </a:pPr>
            <a:r>
              <a:rPr lang="en-US" sz="1600" dirty="0">
                <a:solidFill>
                  <a:srgbClr val="9900FF"/>
                </a:solidFill>
                <a:latin typeface="Source Sans Pro"/>
                <a:ea typeface="Source Sans Pro"/>
                <a:cs typeface="Source Sans Pro"/>
                <a:sym typeface="Source Sans Pro"/>
              </a:rPr>
              <a:t>“maximize the sum of the </a:t>
            </a:r>
            <a:r>
              <a:rPr lang="en-US" sz="1600" dirty="0" err="1">
                <a:solidFill>
                  <a:srgbClr val="9900FF"/>
                </a:solidFill>
                <a:latin typeface="Source Sans Pro"/>
                <a:ea typeface="Source Sans Pro"/>
                <a:cs typeface="Source Sans Pro"/>
                <a:sym typeface="Source Sans Pro"/>
              </a:rPr>
              <a:t>happinesses</a:t>
            </a:r>
            <a:r>
              <a:rPr lang="en-US" sz="1600" dirty="0">
                <a:solidFill>
                  <a:srgbClr val="9900FF"/>
                </a:solidFill>
                <a:latin typeface="Source Sans Pro"/>
                <a:ea typeface="Source Sans Pro"/>
                <a:cs typeface="Source Sans Pro"/>
                <a:sym typeface="Source Sans Pro"/>
              </a:rPr>
              <a:t>” is semi-technical?</a:t>
            </a:r>
          </a:p>
        </p:txBody>
      </p:sp>
      <p:sp>
        <p:nvSpPr>
          <p:cNvPr id="5" name="Google Shape;160;p35">
            <a:extLst>
              <a:ext uri="{FF2B5EF4-FFF2-40B4-BE49-F238E27FC236}">
                <a16:creationId xmlns:a16="http://schemas.microsoft.com/office/drawing/2014/main" id="{BEC2CE3C-2D7C-0182-3A6F-9DFDC0FF67D4}"/>
              </a:ext>
            </a:extLst>
          </p:cNvPr>
          <p:cNvSpPr txBox="1"/>
          <p:nvPr/>
        </p:nvSpPr>
        <p:spPr>
          <a:xfrm>
            <a:off x="1055234" y="2592546"/>
            <a:ext cx="6382414" cy="430857"/>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Code Pro" panose="020B0509030403020204" pitchFamily="49" charset="0"/>
                <a:ea typeface="Source Code Pro" panose="020B0509030403020204" pitchFamily="49" charset="0"/>
                <a:cs typeface="Source Sans Pro"/>
                <a:sym typeface="Source Sans Pro"/>
              </a:rPr>
              <a:t>int</a:t>
            </a:r>
            <a:r>
              <a:rPr lang="en-US" sz="1600" dirty="0">
                <a:solidFill>
                  <a:srgbClr val="9900FF"/>
                </a:solidFill>
                <a:latin typeface="Source Sans Pro"/>
                <a:ea typeface="Source Sans Pro"/>
                <a:cs typeface="Source Sans Pro"/>
                <a:sym typeface="Source Sans Pro"/>
              </a:rPr>
              <a:t>[]</a:t>
            </a:r>
          </a:p>
        </p:txBody>
      </p:sp>
      <p:sp>
        <p:nvSpPr>
          <p:cNvPr id="6" name="Google Shape;160;p35">
            <a:extLst>
              <a:ext uri="{FF2B5EF4-FFF2-40B4-BE49-F238E27FC236}">
                <a16:creationId xmlns:a16="http://schemas.microsoft.com/office/drawing/2014/main" id="{3B3598FA-FBDB-8F17-52C3-7A16ED249D46}"/>
              </a:ext>
            </a:extLst>
          </p:cNvPr>
          <p:cNvSpPr txBox="1"/>
          <p:nvPr/>
        </p:nvSpPr>
        <p:spPr>
          <a:xfrm>
            <a:off x="1055234" y="3711958"/>
            <a:ext cx="6382414" cy="430857"/>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Code Pro" panose="020B0509030403020204" pitchFamily="49" charset="0"/>
                <a:ea typeface="Source Code Pro" panose="020B0509030403020204" pitchFamily="49" charset="0"/>
                <a:cs typeface="Source Sans Pro"/>
                <a:sym typeface="Source Sans Pro"/>
              </a:rPr>
              <a:t>int</a:t>
            </a:r>
            <a:endPar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endParaRPr>
          </a:p>
        </p:txBody>
      </p:sp>
    </p:spTree>
    <p:extLst>
      <p:ext uri="{BB962C8B-B14F-4D97-AF65-F5344CB8AC3E}">
        <p14:creationId xmlns:p14="http://schemas.microsoft.com/office/powerpoint/2010/main" val="34342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50A17D1-FE6E-8ED6-C993-1491DE368FBE}"/>
              </a:ext>
            </a:extLst>
          </p:cNvPr>
          <p:cNvSpPr>
            <a:spLocks noGrp="1"/>
          </p:cNvSpPr>
          <p:nvPr>
            <p:ph type="title"/>
          </p:nvPr>
        </p:nvSpPr>
        <p:spPr/>
        <p:txBody>
          <a:bodyPr/>
          <a:lstStyle/>
          <a:p>
            <a:r>
              <a:rPr lang="en-US" dirty="0"/>
              <a:t>2. Generate Examples</a:t>
            </a:r>
          </a:p>
        </p:txBody>
      </p:sp>
    </p:spTree>
    <p:extLst>
      <p:ext uri="{BB962C8B-B14F-4D97-AF65-F5344CB8AC3E}">
        <p14:creationId xmlns:p14="http://schemas.microsoft.com/office/powerpoint/2010/main" val="2965659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3DC80AF-7605-F39C-C1B6-CFDF9DA97BFA}"/>
              </a:ext>
            </a:extLst>
          </p:cNvPr>
          <p:cNvSpPr>
            <a:spLocks noGrp="1"/>
          </p:cNvSpPr>
          <p:nvPr>
            <p:ph type="title"/>
          </p:nvPr>
        </p:nvSpPr>
        <p:spPr/>
        <p:txBody>
          <a:bodyPr>
            <a:normAutofit fontScale="90000"/>
          </a:bodyPr>
          <a:lstStyle/>
          <a:p>
            <a:r>
              <a:rPr lang="en-US" dirty="0"/>
              <a:t>Good Examples Help!</a:t>
            </a:r>
          </a:p>
        </p:txBody>
      </p:sp>
      <p:sp>
        <p:nvSpPr>
          <p:cNvPr id="4" name="Text Placeholder 3">
            <a:extLst>
              <a:ext uri="{FF2B5EF4-FFF2-40B4-BE49-F238E27FC236}">
                <a16:creationId xmlns:a16="http://schemas.microsoft.com/office/drawing/2014/main" id="{8AA90DDA-E375-8B74-5298-67717879B083}"/>
              </a:ext>
            </a:extLst>
          </p:cNvPr>
          <p:cNvSpPr>
            <a:spLocks noGrp="1"/>
          </p:cNvSpPr>
          <p:nvPr>
            <p:ph type="body" idx="1"/>
          </p:nvPr>
        </p:nvSpPr>
        <p:spPr>
          <a:xfrm>
            <a:off x="311700" y="1208884"/>
            <a:ext cx="8520600" cy="2983915"/>
          </a:xfrm>
        </p:spPr>
        <p:txBody>
          <a:bodyPr>
            <a:normAutofit/>
          </a:bodyPr>
          <a:lstStyle/>
          <a:p>
            <a:r>
              <a:rPr lang="en-US" sz="1900" dirty="0"/>
              <a:t>You should generate two or three sample instances and the correct associated outputs. </a:t>
            </a:r>
            <a:br>
              <a:rPr lang="en-US" sz="1900" dirty="0"/>
            </a:br>
            <a:endParaRPr lang="en-US" sz="1900" dirty="0"/>
          </a:p>
          <a:p>
            <a:r>
              <a:rPr lang="en-US" dirty="0"/>
              <a:t>It’s a good idea to have some “abnormal” examples – consecutive negative numbers, very large negative numbers, only positive numbers, etc.</a:t>
            </a:r>
            <a:br>
              <a:rPr lang="en-US" dirty="0"/>
            </a:br>
            <a:endParaRPr lang="en-US" dirty="0"/>
          </a:p>
          <a:p>
            <a:r>
              <a:rPr lang="en-US" sz="1500" i="1" dirty="0"/>
              <a:t>Note</a:t>
            </a:r>
            <a:r>
              <a:rPr lang="en-US" sz="1500" dirty="0"/>
              <a:t>: You should not think of these examples as debugging examples – null or the empty list is not a good example for this step. You can worry about edge cases at the end, once you have the main algorithm idea. You should be focused on the “typical” (not edge) case.</a:t>
            </a:r>
          </a:p>
        </p:txBody>
      </p:sp>
    </p:spTree>
    <p:extLst>
      <p:ext uri="{BB962C8B-B14F-4D97-AF65-F5344CB8AC3E}">
        <p14:creationId xmlns:p14="http://schemas.microsoft.com/office/powerpoint/2010/main" val="1327010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1.2 – Fun &amp; Sleep</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p:txBody>
          <a:bodyPr>
            <a:normAutofit/>
          </a:bodyPr>
          <a:lstStyle/>
          <a:p>
            <a:pPr marL="114300" indent="0">
              <a:buNone/>
            </a:pPr>
            <a:r>
              <a:rPr lang="en-US" sz="1600" dirty="0"/>
              <a:t>Generate two examples with their associated outputs. Put some effort into these! The more different from each other they are, the more likely you are to catch mistakes later.</a:t>
            </a:r>
          </a:p>
        </p:txBody>
      </p:sp>
      <p:sp>
        <p:nvSpPr>
          <p:cNvPr id="4" name="Google Shape;160;p35">
            <a:extLst>
              <a:ext uri="{FF2B5EF4-FFF2-40B4-BE49-F238E27FC236}">
                <a16:creationId xmlns:a16="http://schemas.microsoft.com/office/drawing/2014/main" id="{A7E38F59-40AE-9E82-BE47-A6DE994BDFBD}"/>
              </a:ext>
            </a:extLst>
          </p:cNvPr>
          <p:cNvSpPr txBox="1"/>
          <p:nvPr/>
        </p:nvSpPr>
        <p:spPr>
          <a:xfrm>
            <a:off x="1055234" y="4230336"/>
            <a:ext cx="7149763" cy="430857"/>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 sz="1600" dirty="0">
                <a:solidFill>
                  <a:schemeClr val="accent1"/>
                </a:solidFill>
                <a:latin typeface="Source Sans Pro"/>
                <a:ea typeface="Source Sans Pro"/>
                <a:cs typeface="Source Sans Pro"/>
                <a:sym typeface="Source Sans Pro"/>
              </a:rPr>
              <a:t>Work through generating some examples</a:t>
            </a:r>
            <a:r>
              <a:rPr lang="en" sz="1600" b="0" i="0" u="none" strike="noStrike" cap="none" dirty="0">
                <a:solidFill>
                  <a:schemeClr val="accent1"/>
                </a:solidFill>
                <a:latin typeface="Source Sans Pro"/>
                <a:ea typeface="Source Sans Pro"/>
                <a:cs typeface="Source Sans Pro"/>
                <a:sym typeface="Source Sans Pro"/>
              </a:rPr>
              <a:t>, and then we’ll go over it together!</a:t>
            </a:r>
            <a:endParaRPr sz="1600" b="0" i="0" u="none" strike="noStrike" cap="none" dirty="0">
              <a:solidFill>
                <a:schemeClr val="accent1"/>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371594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1.2 – Examples</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p:txBody>
          <a:bodyPr>
            <a:normAutofit/>
          </a:bodyPr>
          <a:lstStyle/>
          <a:p>
            <a:pPr marL="114300" indent="0">
              <a:buNone/>
            </a:pPr>
            <a:r>
              <a:rPr lang="en-US" sz="1600" dirty="0"/>
              <a:t>Generate two examples with their associated outputs. Put some effort into these! The more different from each other they are, the more likely you are to catch mistakes later.</a:t>
            </a:r>
          </a:p>
        </p:txBody>
      </p:sp>
      <mc:AlternateContent xmlns:mc="http://schemas.openxmlformats.org/markup-compatibility/2006" xmlns:a14="http://schemas.microsoft.com/office/drawing/2010/main">
        <mc:Choice Requires="a14">
          <p:sp>
            <p:nvSpPr>
              <p:cNvPr id="7" name="Google Shape;160;p35">
                <a:extLst>
                  <a:ext uri="{FF2B5EF4-FFF2-40B4-BE49-F238E27FC236}">
                    <a16:creationId xmlns:a16="http://schemas.microsoft.com/office/drawing/2014/main" id="{9C2347F0-3970-F27F-C81D-1CE6A85D846C}"/>
                  </a:ext>
                </a:extLst>
              </p:cNvPr>
              <p:cNvSpPr txBox="1"/>
              <p:nvPr/>
            </p:nvSpPr>
            <p:spPr>
              <a:xfrm>
                <a:off x="350592" y="1904981"/>
                <a:ext cx="8002576" cy="923299"/>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m:t>
                    </m:r>
                    <m:r>
                      <a:rPr lang="en-US" sz="1600" b="1" i="1" dirty="0" smtClean="0">
                        <a:solidFill>
                          <a:srgbClr val="9900FF"/>
                        </a:solidFill>
                        <a:latin typeface="Cambria Math" panose="02040503050406030204" pitchFamily="18" charset="0"/>
                        <a:ea typeface="Source Sans Pro"/>
                        <a:cs typeface="Source Sans Pro"/>
                        <a:sym typeface="Source Sans Pro"/>
                      </a:rPr>
                      <m:t>𝟐</m:t>
                    </m:r>
                    <m:r>
                      <a:rPr lang="en-US" sz="1600" b="0" i="1" dirty="0" smtClean="0">
                        <a:solidFill>
                          <a:srgbClr val="9900FF"/>
                        </a:solidFill>
                        <a:latin typeface="Cambria Math" panose="02040503050406030204" pitchFamily="18" charset="0"/>
                        <a:ea typeface="Source Sans Pro"/>
                        <a:cs typeface="Source Sans Pro"/>
                        <a:sym typeface="Source Sans Pro"/>
                      </a:rPr>
                      <m:t>,</m:t>
                    </m:r>
                    <m:r>
                      <a:rPr lang="en-US" sz="1600" b="1" i="1" dirty="0" smtClean="0">
                        <a:solidFill>
                          <a:srgbClr val="9900FF"/>
                        </a:solidFill>
                        <a:latin typeface="Cambria Math" panose="02040503050406030204" pitchFamily="18" charset="0"/>
                        <a:ea typeface="Source Sans Pro"/>
                        <a:cs typeface="Source Sans Pro"/>
                        <a:sym typeface="Source Sans Pro"/>
                      </a:rPr>
                      <m:t>𝟐</m:t>
                    </m:r>
                    <m:r>
                      <a:rPr lang="en-US" sz="1600" b="0" i="1" dirty="0" smtClean="0">
                        <a:solidFill>
                          <a:srgbClr val="9900FF"/>
                        </a:solidFill>
                        <a:latin typeface="Cambria Math" panose="02040503050406030204" pitchFamily="18" charset="0"/>
                        <a:ea typeface="Source Sans Pro"/>
                        <a:cs typeface="Source Sans Pro"/>
                        <a:sym typeface="Source Sans Pro"/>
                      </a:rPr>
                      <m:t>,1,</m:t>
                    </m:r>
                    <m:r>
                      <a:rPr lang="en-US" sz="1600" b="1" i="1" dirty="0" smtClean="0">
                        <a:solidFill>
                          <a:srgbClr val="9900FF"/>
                        </a:solidFill>
                        <a:latin typeface="Cambria Math" panose="02040503050406030204" pitchFamily="18" charset="0"/>
                        <a:ea typeface="Source Sans Pro"/>
                        <a:cs typeface="Source Sans Pro"/>
                        <a:sym typeface="Source Sans Pro"/>
                      </a:rPr>
                      <m:t>𝟐</m:t>
                    </m:r>
                    <m:r>
                      <a:rPr lang="en-US" sz="1600" b="0" i="1" dirty="0" smtClean="0">
                        <a:solidFill>
                          <a:srgbClr val="9900FF"/>
                        </a:solidFill>
                        <a:latin typeface="Cambria Math" panose="02040503050406030204" pitchFamily="18" charset="0"/>
                        <a:ea typeface="Source Sans Pro"/>
                        <a:cs typeface="Source Sans Pro"/>
                        <a:sym typeface="Source Sans Pro"/>
                      </a:rPr>
                      <m:t>,</m:t>
                    </m:r>
                    <m:r>
                      <a:rPr lang="en-US" sz="1600" b="1" i="1" dirty="0" smtClean="0">
                        <a:solidFill>
                          <a:srgbClr val="9900FF"/>
                        </a:solidFill>
                        <a:latin typeface="Cambria Math" panose="02040503050406030204" pitchFamily="18" charset="0"/>
                        <a:ea typeface="Source Sans Pro"/>
                        <a:cs typeface="Source Sans Pro"/>
                        <a:sym typeface="Source Sans Pro"/>
                      </a:rPr>
                      <m:t>𝟐</m:t>
                    </m:r>
                    <m:r>
                      <a:rPr lang="en-US" sz="1600" b="0" i="1" dirty="0" smtClean="0">
                        <a:solidFill>
                          <a:srgbClr val="9900FF"/>
                        </a:solidFill>
                        <a:latin typeface="Cambria Math" panose="02040503050406030204" pitchFamily="18" charset="0"/>
                        <a:ea typeface="Source Sans Pro"/>
                        <a:cs typeface="Source Sans Pro"/>
                        <a:sym typeface="Source Sans Pro"/>
                      </a:rPr>
                      <m:t>,1,</m:t>
                    </m:r>
                    <m:r>
                      <a:rPr lang="en-US" sz="1600" b="1" i="1" dirty="0" smtClean="0">
                        <a:solidFill>
                          <a:srgbClr val="9900FF"/>
                        </a:solidFill>
                        <a:latin typeface="Cambria Math" panose="02040503050406030204" pitchFamily="18" charset="0"/>
                        <a:ea typeface="Source Sans Pro"/>
                        <a:cs typeface="Source Sans Pro"/>
                        <a:sym typeface="Source Sans Pro"/>
                      </a:rPr>
                      <m:t>𝟐</m:t>
                    </m:r>
                    <m:r>
                      <a:rPr lang="en-US" sz="1600" b="0" i="1" dirty="0" smtClean="0">
                        <a:solidFill>
                          <a:srgbClr val="9900FF"/>
                        </a:solidFill>
                        <a:latin typeface="Cambria Math" panose="02040503050406030204" pitchFamily="18" charset="0"/>
                        <a:ea typeface="Source Sans Pro"/>
                        <a:cs typeface="Source Sans Pro"/>
                        <a:sym typeface="Source Sans Pro"/>
                      </a:rPr>
                      <m:t>,</m:t>
                    </m:r>
                    <m:r>
                      <a:rPr lang="en-US" sz="1600" b="1" i="1" dirty="0" smtClean="0">
                        <a:solidFill>
                          <a:srgbClr val="9900FF"/>
                        </a:solidFill>
                        <a:latin typeface="Cambria Math" panose="02040503050406030204" pitchFamily="18" charset="0"/>
                        <a:ea typeface="Source Sans Pro"/>
                        <a:cs typeface="Source Sans Pro"/>
                        <a:sym typeface="Source Sans Pro"/>
                      </a:rPr>
                      <m:t>𝟐</m:t>
                    </m:r>
                    <m:r>
                      <a:rPr lang="en-US" sz="1600" i="1" dirty="0" smtClean="0">
                        <a:solidFill>
                          <a:srgbClr val="9900FF"/>
                        </a:solidFill>
                        <a:latin typeface="Cambria Math" panose="02040503050406030204" pitchFamily="18" charset="0"/>
                        <a:ea typeface="Source Sans Pro"/>
                        <a:cs typeface="Source Sans Pro"/>
                        <a:sym typeface="Source Sans Pro"/>
                      </a:rPr>
                      <m:t>] </m:t>
                    </m:r>
                  </m:oMath>
                </a14:m>
                <a:r>
                  <a:rPr lang="en-US" sz="1600" dirty="0">
                    <a:solidFill>
                      <a:srgbClr val="9900FF"/>
                    </a:solidFill>
                    <a:latin typeface="Source Sans Pro"/>
                    <a:ea typeface="Source Sans Pro"/>
                    <a:cs typeface="Source Sans Pro"/>
                    <a:sym typeface="Source Sans Pro"/>
                  </a:rPr>
                  <a:t>has a maximum happiness sum of 6</a:t>
                </a:r>
              </a:p>
              <a:p>
                <a:pPr marL="127000" lvl="0">
                  <a:buClr>
                    <a:srgbClr val="9900FF"/>
                  </a:buClr>
                  <a:buSzPts val="1600"/>
                </a:pPr>
                <a:endParaRPr lang="en-US" sz="1600" dirty="0">
                  <a:solidFill>
                    <a:srgbClr val="9900FF"/>
                  </a:solidFill>
                  <a:latin typeface="Source Sans Pro"/>
                  <a:ea typeface="Source Sans Pro"/>
                  <a:cs typeface="Source Sans Pro"/>
                  <a:sym typeface="Source Sans Pro"/>
                </a:endParaRPr>
              </a:p>
              <a:p>
                <a:pPr marL="127000">
                  <a:buClr>
                    <a:srgbClr val="9900FF"/>
                  </a:buClr>
                  <a:buSzPts val="1600"/>
                </a:pP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m:t>
                    </m:r>
                    <m:r>
                      <a:rPr lang="en-US" sz="1600" b="1" i="1" dirty="0" smtClean="0">
                        <a:solidFill>
                          <a:srgbClr val="9900FF"/>
                        </a:solidFill>
                        <a:latin typeface="Cambria Math" panose="02040503050406030204" pitchFamily="18" charset="0"/>
                        <a:ea typeface="Source Sans Pro"/>
                        <a:cs typeface="Source Sans Pro"/>
                        <a:sym typeface="Source Sans Pro"/>
                      </a:rPr>
                      <m:t>𝟏𝟎</m:t>
                    </m:r>
                    <m:r>
                      <a:rPr lang="en-US" sz="1600" b="0" i="1" dirty="0" smtClean="0">
                        <a:solidFill>
                          <a:srgbClr val="9900FF"/>
                        </a:solidFill>
                        <a:latin typeface="Cambria Math" panose="02040503050406030204" pitchFamily="18" charset="0"/>
                        <a:ea typeface="Source Sans Pro"/>
                        <a:cs typeface="Source Sans Pro"/>
                        <a:sym typeface="Source Sans Pro"/>
                      </a:rPr>
                      <m:t>,8,</m:t>
                    </m:r>
                    <m:r>
                      <a:rPr lang="en-US" sz="1600" b="1" i="1" dirty="0" smtClean="0">
                        <a:solidFill>
                          <a:srgbClr val="9900FF"/>
                        </a:solidFill>
                        <a:latin typeface="Cambria Math" panose="02040503050406030204" pitchFamily="18" charset="0"/>
                        <a:ea typeface="Source Sans Pro"/>
                        <a:cs typeface="Source Sans Pro"/>
                        <a:sym typeface="Source Sans Pro"/>
                      </a:rPr>
                      <m:t>𝟏𝟓</m:t>
                    </m:r>
                    <m:r>
                      <a:rPr lang="en-US" sz="1600" b="0" i="1" dirty="0" smtClean="0">
                        <a:solidFill>
                          <a:srgbClr val="9900FF"/>
                        </a:solidFill>
                        <a:latin typeface="Cambria Math" panose="02040503050406030204" pitchFamily="18" charset="0"/>
                        <a:ea typeface="Source Sans Pro"/>
                        <a:cs typeface="Source Sans Pro"/>
                        <a:sym typeface="Source Sans Pro"/>
                      </a:rPr>
                      <m:t>,</m:t>
                    </m:r>
                    <m:r>
                      <a:rPr lang="en-US" sz="1600" b="1" i="1" dirty="0" smtClean="0">
                        <a:solidFill>
                          <a:srgbClr val="9900FF"/>
                        </a:solidFill>
                        <a:latin typeface="Cambria Math" panose="02040503050406030204" pitchFamily="18" charset="0"/>
                        <a:ea typeface="Source Sans Pro"/>
                        <a:cs typeface="Source Sans Pro"/>
                        <a:sym typeface="Source Sans Pro"/>
                      </a:rPr>
                      <m:t>𝟗</m:t>
                    </m:r>
                    <m:r>
                      <a:rPr lang="en-US" sz="1600" b="0" i="1" dirty="0" smtClean="0">
                        <a:solidFill>
                          <a:srgbClr val="9900FF"/>
                        </a:solidFill>
                        <a:latin typeface="Cambria Math" panose="02040503050406030204" pitchFamily="18" charset="0"/>
                        <a:ea typeface="Source Sans Pro"/>
                        <a:cs typeface="Source Sans Pro"/>
                        <a:sym typeface="Source Sans Pro"/>
                      </a:rPr>
                      <m:t>,3,11,</m:t>
                    </m:r>
                    <m:r>
                      <a:rPr lang="en-US" sz="1600" b="1" i="1" dirty="0" smtClean="0">
                        <a:solidFill>
                          <a:srgbClr val="9900FF"/>
                        </a:solidFill>
                        <a:latin typeface="Cambria Math" panose="02040503050406030204" pitchFamily="18" charset="0"/>
                        <a:ea typeface="Source Sans Pro"/>
                        <a:cs typeface="Source Sans Pro"/>
                        <a:sym typeface="Source Sans Pro"/>
                      </a:rPr>
                      <m:t>𝟏𝟐</m:t>
                    </m:r>
                    <m:r>
                      <a:rPr lang="en-US" sz="1600" b="0" i="1" dirty="0" smtClean="0">
                        <a:solidFill>
                          <a:srgbClr val="9900FF"/>
                        </a:solidFill>
                        <a:latin typeface="Cambria Math" panose="02040503050406030204" pitchFamily="18" charset="0"/>
                        <a:ea typeface="Source Sans Pro"/>
                        <a:cs typeface="Source Sans Pro"/>
                        <a:sym typeface="Source Sans Pro"/>
                      </a:rPr>
                      <m:t>,</m:t>
                    </m:r>
                    <m:r>
                      <a:rPr lang="en-US" sz="1600" b="1" i="1" dirty="0" smtClean="0">
                        <a:solidFill>
                          <a:srgbClr val="9900FF"/>
                        </a:solidFill>
                        <a:latin typeface="Cambria Math" panose="02040503050406030204" pitchFamily="18" charset="0"/>
                        <a:ea typeface="Source Sans Pro"/>
                        <a:cs typeface="Source Sans Pro"/>
                        <a:sym typeface="Source Sans Pro"/>
                      </a:rPr>
                      <m:t>𝟏𝟑</m:t>
                    </m:r>
                    <m:r>
                      <a:rPr lang="en-US" sz="1600" i="1" dirty="0" smtClean="0">
                        <a:solidFill>
                          <a:srgbClr val="9900FF"/>
                        </a:solidFill>
                        <a:latin typeface="Cambria Math" panose="02040503050406030204" pitchFamily="18" charset="0"/>
                        <a:ea typeface="Source Sans Pro"/>
                        <a:cs typeface="Source Sans Pro"/>
                        <a:sym typeface="Source Sans Pro"/>
                      </a:rPr>
                      <m:t>] </m:t>
                    </m:r>
                  </m:oMath>
                </a14:m>
                <a:r>
                  <a:rPr lang="en-US" sz="1600" dirty="0">
                    <a:solidFill>
                      <a:srgbClr val="9900FF"/>
                    </a:solidFill>
                    <a:latin typeface="Source Sans Pro"/>
                    <a:ea typeface="Source Sans Pro"/>
                    <a:cs typeface="Source Sans Pro"/>
                    <a:sym typeface="Source Sans Pro"/>
                  </a:rPr>
                  <a:t>has a maximum happiness sum of 59</a:t>
                </a:r>
              </a:p>
            </p:txBody>
          </p:sp>
        </mc:Choice>
        <mc:Fallback xmlns="">
          <p:sp>
            <p:nvSpPr>
              <p:cNvPr id="7" name="Google Shape;160;p35">
                <a:extLst>
                  <a:ext uri="{FF2B5EF4-FFF2-40B4-BE49-F238E27FC236}">
                    <a16:creationId xmlns:a16="http://schemas.microsoft.com/office/drawing/2014/main" id="{9C2347F0-3970-F27F-C81D-1CE6A85D846C}"/>
                  </a:ext>
                </a:extLst>
              </p:cNvPr>
              <p:cNvSpPr txBox="1">
                <a:spLocks noRot="1" noChangeAspect="1" noMove="1" noResize="1" noEditPoints="1" noAdjustHandles="1" noChangeArrowheads="1" noChangeShapeType="1" noTextEdit="1"/>
              </p:cNvSpPr>
              <p:nvPr/>
            </p:nvSpPr>
            <p:spPr>
              <a:xfrm>
                <a:off x="350592" y="1904981"/>
                <a:ext cx="8002576" cy="923299"/>
              </a:xfrm>
              <a:prstGeom prst="rect">
                <a:avLst/>
              </a:prstGeom>
              <a:blipFill>
                <a:blip r:embed="rId3"/>
                <a:stretch>
                  <a:fillRect b="-2632"/>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144325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6235C-5B84-1F14-1B40-143720A2630B}"/>
              </a:ext>
            </a:extLst>
          </p:cNvPr>
          <p:cNvSpPr>
            <a:spLocks noGrp="1"/>
          </p:cNvSpPr>
          <p:nvPr>
            <p:ph type="title"/>
          </p:nvPr>
        </p:nvSpPr>
        <p:spPr/>
        <p:txBody>
          <a:bodyPr/>
          <a:lstStyle/>
          <a:p>
            <a:r>
              <a:rPr lang="en-US" dirty="0"/>
              <a:t>3. Write the Dynamic Program</a:t>
            </a:r>
          </a:p>
        </p:txBody>
      </p:sp>
    </p:spTree>
    <p:extLst>
      <p:ext uri="{BB962C8B-B14F-4D97-AF65-F5344CB8AC3E}">
        <p14:creationId xmlns:p14="http://schemas.microsoft.com/office/powerpoint/2010/main" val="17103844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Step-By-Step</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AutoNum type="alphaLcParenR"/>
            </a:pPr>
            <a:r>
              <a:rPr lang="en-US" sz="1600" b="1" dirty="0">
                <a:solidFill>
                  <a:schemeClr val="bg2"/>
                </a:solidFill>
              </a:rPr>
              <a:t>Formulate the problem recursively </a:t>
            </a:r>
            <a:r>
              <a:rPr lang="en-US" sz="1600" dirty="0"/>
              <a:t>– what are you looking for (in English!!), and what parameters will you need as you’re doing the calculation?</a:t>
            </a:r>
            <a:br>
              <a:rPr lang="en-US" sz="1600" dirty="0"/>
            </a:br>
            <a:endParaRPr lang="en-US" sz="1600" dirty="0"/>
          </a:p>
          <a:p>
            <a:pPr marL="571500" indent="-457200">
              <a:buAutoNum type="alphaLcParenR"/>
            </a:pPr>
            <a:r>
              <a:rPr lang="en-US" sz="1600" b="1" dirty="0">
                <a:solidFill>
                  <a:schemeClr val="bg2"/>
                </a:solidFill>
              </a:rPr>
              <a:t>Write a recurrence for solving the problem </a:t>
            </a:r>
            <a:r>
              <a:rPr lang="en-US" sz="1600" dirty="0"/>
              <a:t>you defined in the last part (the recurrence is for the answer, not the running time). </a:t>
            </a:r>
            <a:br>
              <a:rPr lang="en-US" sz="1600" dirty="0"/>
            </a:br>
            <a:endParaRPr lang="en-US" sz="1600" dirty="0"/>
          </a:p>
          <a:p>
            <a:pPr marL="571500" indent="-457200">
              <a:buAutoNum type="alphaLcParenR"/>
            </a:pPr>
            <a:r>
              <a:rPr lang="en-US" sz="1600" b="1" dirty="0">
                <a:solidFill>
                  <a:schemeClr val="bg2"/>
                </a:solidFill>
              </a:rPr>
              <a:t>What is your final answer </a:t>
            </a:r>
            <a:r>
              <a:rPr lang="en-US" sz="1600" dirty="0"/>
              <a:t>(e.g. what parameters for the recurrence do you need? Is it a single value or the max/min of a set of values?)? </a:t>
            </a:r>
            <a:br>
              <a:rPr lang="en-US" sz="1600" dirty="0"/>
            </a:br>
            <a:endParaRPr lang="en-US" sz="1600" dirty="0"/>
          </a:p>
          <a:p>
            <a:pPr marL="571500" indent="-457200">
              <a:buAutoNum type="alphaLcParenR"/>
            </a:pPr>
            <a:r>
              <a:rPr lang="en-US" sz="1600" b="1" dirty="0">
                <a:solidFill>
                  <a:schemeClr val="bg2"/>
                </a:solidFill>
              </a:rPr>
              <a:t>Give a brief justification for why your recurrence is correct</a:t>
            </a:r>
            <a:r>
              <a:rPr lang="en-US" sz="1600" dirty="0"/>
              <a:t>. You do not need a formal inductive proof, but your intuition will likely resemble one.</a:t>
            </a:r>
          </a:p>
        </p:txBody>
      </p:sp>
      <p:sp>
        <p:nvSpPr>
          <p:cNvPr id="5" name="Google Shape;160;p35">
            <a:extLst>
              <a:ext uri="{FF2B5EF4-FFF2-40B4-BE49-F238E27FC236}">
                <a16:creationId xmlns:a16="http://schemas.microsoft.com/office/drawing/2014/main" id="{65BBF3DB-9355-EB04-5D82-4F0D17173A56}"/>
              </a:ext>
            </a:extLst>
          </p:cNvPr>
          <p:cNvSpPr txBox="1"/>
          <p:nvPr/>
        </p:nvSpPr>
        <p:spPr>
          <a:xfrm>
            <a:off x="835261" y="4482185"/>
            <a:ext cx="7473477" cy="430857"/>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 sz="1600" dirty="0">
                <a:solidFill>
                  <a:schemeClr val="accent1"/>
                </a:solidFill>
                <a:latin typeface="Source Sans Pro"/>
                <a:ea typeface="Source Sans Pro"/>
                <a:cs typeface="Source Sans Pro"/>
                <a:sym typeface="Source Sans Pro"/>
              </a:rPr>
              <a:t>Start brainstorming some answers to these questions.</a:t>
            </a:r>
            <a:endParaRPr sz="1600" b="0" i="0" u="none" strike="noStrike" cap="none" dirty="0">
              <a:solidFill>
                <a:schemeClr val="accent1"/>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3939426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7"/>
          <p:cNvSpPr txBox="1">
            <a:spLocks noGrp="1"/>
          </p:cNvSpPr>
          <p:nvPr>
            <p:ph type="title"/>
          </p:nvPr>
        </p:nvSpPr>
        <p:spPr/>
        <p:txBody>
          <a:bodyPr spcFirstLastPara="1" wrap="square" lIns="68575" tIns="34275" rIns="68575" bIns="34275" anchor="b" anchorCtr="0">
            <a:normAutofit/>
          </a:bodyPr>
          <a:lstStyle/>
          <a:p>
            <a:pPr marL="0" lvl="0" indent="0" rtl="0">
              <a:lnSpc>
                <a:spcPct val="90000"/>
              </a:lnSpc>
              <a:spcBef>
                <a:spcPts val="0"/>
              </a:spcBef>
              <a:spcAft>
                <a:spcPts val="0"/>
              </a:spcAft>
              <a:buClr>
                <a:srgbClr val="0C0C0C"/>
              </a:buClr>
              <a:buSzPts val="3800"/>
              <a:buFont typeface="Quattrocento Sans"/>
              <a:buNone/>
            </a:pPr>
            <a:r>
              <a:rPr lang="en-US" dirty="0"/>
              <a:t>Administrivia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Recurrence</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2526639"/>
          </a:xfrm>
        </p:spPr>
        <p:txBody>
          <a:bodyPr>
            <a:noAutofit/>
          </a:bodyPr>
          <a:lstStyle/>
          <a:p>
            <a:pPr marL="571500" indent="-457200">
              <a:buAutoNum type="alphaLcParenR"/>
            </a:pPr>
            <a:r>
              <a:rPr lang="en-US" sz="1600" b="1" dirty="0">
                <a:solidFill>
                  <a:schemeClr val="bg2"/>
                </a:solidFill>
              </a:rPr>
              <a:t>Formulate the problem recursively </a:t>
            </a:r>
            <a:r>
              <a:rPr lang="en-US" sz="1600" dirty="0"/>
              <a:t>– what are you looking for (in English!!), and what parameters will you need as you’re doing the calculation?</a:t>
            </a:r>
          </a:p>
          <a:p>
            <a:pPr marL="571500" indent="-457200">
              <a:buFont typeface="Arial" panose="020B0604020202020204" pitchFamily="34" charset="0"/>
              <a:buAutoNum type="alphaLcParenR"/>
            </a:pPr>
            <a:r>
              <a:rPr lang="en-US" sz="1600" b="1" dirty="0">
                <a:solidFill>
                  <a:schemeClr val="bg2"/>
                </a:solidFill>
              </a:rPr>
              <a:t>Write a recurrence for solving the problem </a:t>
            </a:r>
            <a:r>
              <a:rPr lang="en-US" sz="1600" dirty="0"/>
              <a:t>you defined in the last part (the recurrence is for the answer, not the running time). </a:t>
            </a:r>
          </a:p>
          <a:p>
            <a:pPr marL="571500" indent="-457200">
              <a:buFont typeface="Arial" panose="020B0604020202020204" pitchFamily="34" charset="0"/>
              <a:buAutoNum type="alphaLcParenR"/>
            </a:pPr>
            <a:endParaRPr lang="en-US" sz="1600" dirty="0"/>
          </a:p>
          <a:p>
            <a:pPr marL="114300" indent="0">
              <a:buNone/>
            </a:pPr>
            <a:r>
              <a:rPr lang="en-US" sz="2000" dirty="0"/>
              <a:t>First, let’s take some time to brainstorm about what the recurrence could be. What is our OPT finding? How many parameters do we need to calculate it? What are those parameters for?</a:t>
            </a:r>
          </a:p>
          <a:p>
            <a:pPr marL="114300" indent="0">
              <a:buNone/>
            </a:pPr>
            <a:endParaRPr lang="en-US" sz="1600" dirty="0"/>
          </a:p>
        </p:txBody>
      </p:sp>
    </p:spTree>
    <p:extLst>
      <p:ext uri="{BB962C8B-B14F-4D97-AF65-F5344CB8AC3E}">
        <p14:creationId xmlns:p14="http://schemas.microsoft.com/office/powerpoint/2010/main" val="2022613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Example</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6"/>
            <a:ext cx="8520600" cy="826932"/>
          </a:xfrm>
        </p:spPr>
        <p:txBody>
          <a:bodyPr>
            <a:noAutofit/>
          </a:bodyPr>
          <a:lstStyle/>
          <a:p>
            <a:pPr marL="571500" indent="-457200">
              <a:buAutoNum type="alphaLcParenR"/>
            </a:pPr>
            <a:r>
              <a:rPr lang="en-US" sz="1600" b="1" dirty="0">
                <a:solidFill>
                  <a:schemeClr val="bg2"/>
                </a:solidFill>
              </a:rPr>
              <a:t>Formulate the problem recursively </a:t>
            </a:r>
            <a:r>
              <a:rPr lang="en-US" sz="1600" dirty="0"/>
              <a:t>– what are you looking for (in English!!), and what parameters will you need as you’re doing the calculation?</a:t>
            </a:r>
          </a:p>
        </p:txBody>
      </p:sp>
      <mc:AlternateContent xmlns:mc="http://schemas.openxmlformats.org/markup-compatibility/2006" xmlns:a14="http://schemas.microsoft.com/office/drawing/2010/main">
        <mc:Choice Requires="a14">
          <p:sp>
            <p:nvSpPr>
              <p:cNvPr id="4" name="Google Shape;160;p35">
                <a:extLst>
                  <a:ext uri="{FF2B5EF4-FFF2-40B4-BE49-F238E27FC236}">
                    <a16:creationId xmlns:a16="http://schemas.microsoft.com/office/drawing/2014/main" id="{603D9068-A621-333D-C210-89A22FD46DD4}"/>
                  </a:ext>
                </a:extLst>
              </p:cNvPr>
              <p:cNvSpPr txBox="1"/>
              <p:nvPr/>
            </p:nvSpPr>
            <p:spPr>
              <a:xfrm>
                <a:off x="958414" y="2063459"/>
                <a:ext cx="6668758" cy="1169521"/>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OPT(</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 </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 is the most points we can earn in the array from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 </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(inclusive) where we have taken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 consecutive days at the right end of the subproblem (e.g. if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 </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then we have included elements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 and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−1 </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but not element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 Per the problem, we only allow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∈{0,1,2} </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and </a:t>
                </a:r>
                <a14:m>
                  <m:oMath xmlns:m="http://schemas.openxmlformats.org/officeDocument/2006/math">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𝑛</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r>
                  <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rPr>
                  <a:t>.</a:t>
                </a:r>
              </a:p>
            </p:txBody>
          </p:sp>
        </mc:Choice>
        <mc:Fallback xmlns="">
          <p:sp>
            <p:nvSpPr>
              <p:cNvPr id="4" name="Google Shape;160;p35">
                <a:extLst>
                  <a:ext uri="{FF2B5EF4-FFF2-40B4-BE49-F238E27FC236}">
                    <a16:creationId xmlns:a16="http://schemas.microsoft.com/office/drawing/2014/main" id="{603D9068-A621-333D-C210-89A22FD46DD4}"/>
                  </a:ext>
                </a:extLst>
              </p:cNvPr>
              <p:cNvSpPr txBox="1">
                <a:spLocks noRot="1" noChangeAspect="1" noMove="1" noResize="1" noEditPoints="1" noAdjustHandles="1" noChangeArrowheads="1" noChangeShapeType="1" noTextEdit="1"/>
              </p:cNvSpPr>
              <p:nvPr/>
            </p:nvSpPr>
            <p:spPr>
              <a:xfrm>
                <a:off x="958414" y="2063459"/>
                <a:ext cx="6668758" cy="1169521"/>
              </a:xfrm>
              <a:prstGeom prst="rect">
                <a:avLst/>
              </a:prstGeom>
              <a:blipFill>
                <a:blip r:embed="rId3"/>
                <a:stretch>
                  <a:fillRect r="-1097" b="-2083"/>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1820938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Write it down</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Font typeface="+mj-lt"/>
              <a:buAutoNum type="alphaLcParenR" startAt="2"/>
            </a:pPr>
            <a:r>
              <a:rPr lang="en-US" sz="1600" b="1" dirty="0">
                <a:solidFill>
                  <a:schemeClr val="bg2"/>
                </a:solidFill>
              </a:rPr>
              <a:t>Write a recurrence for solving the problem </a:t>
            </a:r>
            <a:r>
              <a:rPr lang="en-US" sz="1600" dirty="0"/>
              <a:t>you defined in the last part (the recurrence is for the answer, not the running time). </a:t>
            </a:r>
          </a:p>
        </p:txBody>
      </p:sp>
    </p:spTree>
    <p:extLst>
      <p:ext uri="{BB962C8B-B14F-4D97-AF65-F5344CB8AC3E}">
        <p14:creationId xmlns:p14="http://schemas.microsoft.com/office/powerpoint/2010/main" val="1252414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Write it down (2)</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Font typeface="+mj-lt"/>
              <a:buAutoNum type="alphaLcParenR" startAt="2"/>
            </a:pPr>
            <a:r>
              <a:rPr lang="en-US" sz="1600" b="1" dirty="0">
                <a:solidFill>
                  <a:schemeClr val="bg2"/>
                </a:solidFill>
              </a:rPr>
              <a:t>Write a recurrence for solving the problem </a:t>
            </a:r>
            <a:r>
              <a:rPr lang="en-US" sz="1600" dirty="0"/>
              <a:t>you defined in the last part (the recurrence is for the answer, not the running time). </a:t>
            </a:r>
          </a:p>
        </p:txBody>
      </p:sp>
      <mc:AlternateContent xmlns:mc="http://schemas.openxmlformats.org/markup-compatibility/2006" xmlns:a14="http://schemas.microsoft.com/office/drawing/2010/main">
        <mc:Choice Requires="a14">
          <p:sp>
            <p:nvSpPr>
              <p:cNvPr id="4" name="Google Shape;160;p35">
                <a:extLst>
                  <a:ext uri="{FF2B5EF4-FFF2-40B4-BE49-F238E27FC236}">
                    <a16:creationId xmlns:a16="http://schemas.microsoft.com/office/drawing/2014/main" id="{4C573422-7545-1DED-E95E-87D8BA489FFC}"/>
                  </a:ext>
                </a:extLst>
              </p:cNvPr>
              <p:cNvSpPr txBox="1"/>
              <p:nvPr/>
            </p:nvSpPr>
            <p:spPr>
              <a:xfrm>
                <a:off x="958414" y="2063459"/>
                <a:ext cx="6668758" cy="1811876"/>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14:m>
                  <m:oMathPara xmlns:m="http://schemas.openxmlformats.org/officeDocument/2006/math">
                    <m:oMathParaPr>
                      <m:jc m:val="centerGroup"/>
                    </m:oMathParaPr>
                    <m:oMath xmlns:m="http://schemas.openxmlformats.org/officeDocument/2006/math">
                      <m:r>
                        <m:rPr>
                          <m:sty m:val="p"/>
                        </m:rPr>
                        <a:rPr lang="en-US" sz="1600" b="0" i="0" dirty="0" smtClean="0">
                          <a:solidFill>
                            <a:srgbClr val="9900FF"/>
                          </a:solidFill>
                          <a:latin typeface="Cambria Math" panose="02040503050406030204" pitchFamily="18" charset="0"/>
                          <a:ea typeface="Source Sans Pro" panose="020B0503030403020204" pitchFamily="34" charset="0"/>
                          <a:cs typeface="Source Sans Pro"/>
                          <a:sym typeface="Source Sans Pro"/>
                        </a:rPr>
                        <m:t>OPT</m:t>
                      </m:r>
                      <m:d>
                        <m:dPr>
                          <m:ctrlP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ctrlPr>
                        </m:dPr>
                        <m:e>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 </m:t>
                          </m:r>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e>
                      </m:d>
                      <m:r>
                        <a:rPr lang="en-US" sz="1600"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d>
                        <m:dPr>
                          <m:begChr m:val="{"/>
                          <m:endChr m:val=""/>
                          <m:ctrlPr>
                            <a:rPr lang="en-US" sz="1600" i="1" dirty="0" smtClean="0">
                              <a:solidFill>
                                <a:srgbClr val="9900FF"/>
                              </a:solidFill>
                              <a:latin typeface="Cambria Math" panose="02040503050406030204" pitchFamily="18" charset="0"/>
                              <a:ea typeface="Source Sans Pro" panose="020B0503030403020204" pitchFamily="34" charset="0"/>
                              <a:sym typeface="Source Sans Pro"/>
                            </a:rPr>
                          </m:ctrlPr>
                        </m:dPr>
                        <m:e>
                          <m:eqArr>
                            <m:eqArrPr>
                              <m:ctrlPr>
                                <a:rPr lang="en-US" sz="1600" b="0" i="1" dirty="0" smtClean="0">
                                  <a:solidFill>
                                    <a:srgbClr val="9900FF"/>
                                  </a:solidFill>
                                  <a:latin typeface="Cambria Math" panose="02040503050406030204" pitchFamily="18" charset="0"/>
                                  <a:ea typeface="Source Sans Pro" panose="020B0503030403020204" pitchFamily="34" charset="0"/>
                                  <a:sym typeface="Source Sans Pro"/>
                                </a:rPr>
                              </m:ctrlPr>
                            </m:eqArrPr>
                            <m:e>
                              <m:r>
                                <a:rPr lang="en-US" sz="1600" i="1" dirty="0">
                                  <a:solidFill>
                                    <a:srgbClr val="9900FF"/>
                                  </a:solidFill>
                                  <a:latin typeface="Cambria Math" panose="02040503050406030204" pitchFamily="18" charset="0"/>
                                  <a:ea typeface="Source Sans Pro" panose="020B0503030403020204" pitchFamily="34" charset="0"/>
                                  <a:sym typeface="Source Sans Pro"/>
                                </a:rPr>
                                <m:t>𝐴</m:t>
                              </m:r>
                              <m:d>
                                <m:dPr>
                                  <m:begChr m:val="["/>
                                  <m:endChr m:val="]"/>
                                  <m:ctrlPr>
                                    <a:rPr lang="en-US" sz="1600" i="1" dirty="0">
                                      <a:solidFill>
                                        <a:srgbClr val="9900FF"/>
                                      </a:solidFill>
                                      <a:latin typeface="Cambria Math" panose="02040503050406030204" pitchFamily="18" charset="0"/>
                                      <a:ea typeface="Source Sans Pro" panose="020B0503030403020204" pitchFamily="34" charset="0"/>
                                      <a:sym typeface="Source Sans Pro"/>
                                    </a:rPr>
                                  </m:ctrlPr>
                                </m:dPr>
                                <m:e>
                                  <m:r>
                                    <a:rPr lang="en-US" sz="1600" i="1" dirty="0">
                                      <a:solidFill>
                                        <a:srgbClr val="9900FF"/>
                                      </a:solidFill>
                                      <a:latin typeface="Cambria Math" panose="02040503050406030204" pitchFamily="18" charset="0"/>
                                      <a:ea typeface="Source Sans Pro" panose="020B0503030403020204" pitchFamily="34" charset="0"/>
                                      <a:sym typeface="Source Sans Pro"/>
                                    </a:rPr>
                                    <m:t>𝑖</m:t>
                                  </m:r>
                                </m:e>
                              </m:d>
                              <m:r>
                                <a:rPr lang="en-US" sz="1600" i="1" dirty="0">
                                  <a:solidFill>
                                    <a:srgbClr val="9900FF"/>
                                  </a:solidFill>
                                  <a:latin typeface="Cambria Math" panose="02040503050406030204" pitchFamily="18" charset="0"/>
                                  <a:ea typeface="Source Sans Pro" panose="020B0503030403020204" pitchFamily="34" charset="0"/>
                                  <a:sym typeface="Source Sans Pro"/>
                                </a:rPr>
                                <m:t>+</m:t>
                              </m:r>
                              <m:r>
                                <m:rPr>
                                  <m:sty m:val="p"/>
                                </m:rPr>
                                <a:rPr lang="en-US" sz="1600" i="0" dirty="0">
                                  <a:solidFill>
                                    <a:srgbClr val="9900FF"/>
                                  </a:solidFill>
                                  <a:latin typeface="Cambria Math" panose="02040503050406030204" pitchFamily="18" charset="0"/>
                                  <a:ea typeface="Source Sans Pro" panose="020B0503030403020204" pitchFamily="34" charset="0"/>
                                  <a:sym typeface="Source Sans Pro"/>
                                </a:rPr>
                                <m:t>OPT</m:t>
                              </m:r>
                              <m:d>
                                <m:dPr>
                                  <m:ctrlPr>
                                    <a:rPr lang="en-US" sz="1600" i="1" dirty="0">
                                      <a:solidFill>
                                        <a:srgbClr val="9900FF"/>
                                      </a:solidFill>
                                      <a:latin typeface="Cambria Math" panose="02040503050406030204" pitchFamily="18" charset="0"/>
                                      <a:ea typeface="Source Sans Pro" panose="020B0503030403020204" pitchFamily="34" charset="0"/>
                                      <a:sym typeface="Source Sans Pro"/>
                                    </a:rPr>
                                  </m:ctrlPr>
                                </m:dPr>
                                <m:e>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i="1" dirty="0">
                                      <a:solidFill>
                                        <a:srgbClr val="9900FF"/>
                                      </a:solidFill>
                                      <a:latin typeface="Cambria Math" panose="02040503050406030204" pitchFamily="18" charset="0"/>
                                      <a:ea typeface="Source Sans Pro" panose="020B0503030403020204" pitchFamily="34" charset="0"/>
                                      <a:sym typeface="Source Sans Pro"/>
                                    </a:rPr>
                                    <m:t>−1, 1</m:t>
                                  </m:r>
                                </m:e>
                              </m:d>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                          </m:t>
                              </m:r>
                              <m:r>
                                <m:rPr>
                                  <m:sty m:val="p"/>
                                </m:rPr>
                                <a:rPr lang="en-US" sz="1600" i="0" dirty="0">
                                  <a:solidFill>
                                    <a:srgbClr val="9900FF"/>
                                  </a:solidFill>
                                  <a:latin typeface="Cambria Math" panose="02040503050406030204" pitchFamily="18" charset="0"/>
                                  <a:ea typeface="Source Sans Pro" panose="020B0503030403020204" pitchFamily="34" charset="0"/>
                                  <a:sym typeface="Source Sans Pro"/>
                                </a:rPr>
                                <m:t>if</m:t>
                              </m:r>
                              <m:r>
                                <a:rPr lang="en-US" sz="1600" i="1" dirty="0">
                                  <a:solidFill>
                                    <a:srgbClr val="9900FF"/>
                                  </a:solidFill>
                                  <a:latin typeface="Cambria Math" panose="02040503050406030204" pitchFamily="18" charset="0"/>
                                  <a:ea typeface="Source Sans Pro" panose="020B0503030403020204" pitchFamily="34" charset="0"/>
                                  <a:sym typeface="Source Sans Pro"/>
                                </a:rPr>
                                <m:t> </m:t>
                              </m:r>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&gt;</m:t>
                              </m:r>
                              <m:r>
                                <a:rPr lang="en-US" sz="1600" i="1" dirty="0">
                                  <a:solidFill>
                                    <a:srgbClr val="9900FF"/>
                                  </a:solidFill>
                                  <a:latin typeface="Cambria Math" panose="02040503050406030204" pitchFamily="18" charset="0"/>
                                  <a:ea typeface="Source Sans Pro" panose="020B0503030403020204" pitchFamily="34" charset="0"/>
                                  <a:sym typeface="Source Sans Pro"/>
                                </a:rPr>
                                <m:t>1, </m:t>
                              </m:r>
                              <m:r>
                                <a:rPr lang="en-US" sz="1600" i="1" dirty="0">
                                  <a:solidFill>
                                    <a:srgbClr val="9900FF"/>
                                  </a:solidFill>
                                  <a:latin typeface="Cambria Math" panose="02040503050406030204" pitchFamily="18" charset="0"/>
                                  <a:ea typeface="Source Sans Pro" panose="020B0503030403020204" pitchFamily="34" charset="0"/>
                                  <a:sym typeface="Source Sans Pro"/>
                                </a:rPr>
                                <m:t>𝑗</m:t>
                              </m:r>
                              <m:r>
                                <a:rPr lang="en-US" sz="1600" i="1" dirty="0">
                                  <a:solidFill>
                                    <a:srgbClr val="9900FF"/>
                                  </a:solidFill>
                                  <a:latin typeface="Cambria Math" panose="02040503050406030204" pitchFamily="18" charset="0"/>
                                  <a:ea typeface="Source Sans Pro" panose="020B0503030403020204" pitchFamily="34" charset="0"/>
                                  <a:sym typeface="Source Sans Pro"/>
                                </a:rPr>
                                <m:t>=2</m:t>
                              </m:r>
                            </m:e>
                            <m:e>
                              <m:r>
                                <a:rPr lang="en-US" sz="1600" i="1" dirty="0">
                                  <a:solidFill>
                                    <a:srgbClr val="9900FF"/>
                                  </a:solidFill>
                                  <a:latin typeface="Cambria Math" panose="02040503050406030204" pitchFamily="18" charset="0"/>
                                  <a:ea typeface="Source Sans Pro" panose="020B0503030403020204" pitchFamily="34" charset="0"/>
                                  <a:sym typeface="Source Sans Pro"/>
                                </a:rPr>
                                <m:t>𝐴</m:t>
                              </m:r>
                              <m:d>
                                <m:dPr>
                                  <m:begChr m:val="["/>
                                  <m:endChr m:val="]"/>
                                  <m:ctrlPr>
                                    <a:rPr lang="en-US" sz="1600" i="1" dirty="0">
                                      <a:solidFill>
                                        <a:srgbClr val="9900FF"/>
                                      </a:solidFill>
                                      <a:latin typeface="Cambria Math" panose="02040503050406030204" pitchFamily="18" charset="0"/>
                                      <a:ea typeface="Source Sans Pro" panose="020B0503030403020204" pitchFamily="34" charset="0"/>
                                      <a:sym typeface="Source Sans Pro"/>
                                    </a:rPr>
                                  </m:ctrlPr>
                                </m:dPr>
                                <m:e>
                                  <m:r>
                                    <a:rPr lang="en-US" sz="1600" i="1" dirty="0">
                                      <a:solidFill>
                                        <a:srgbClr val="9900FF"/>
                                      </a:solidFill>
                                      <a:latin typeface="Cambria Math" panose="02040503050406030204" pitchFamily="18" charset="0"/>
                                      <a:ea typeface="Source Sans Pro" panose="020B0503030403020204" pitchFamily="34" charset="0"/>
                                      <a:sym typeface="Source Sans Pro"/>
                                    </a:rPr>
                                    <m:t>𝑖</m:t>
                                  </m:r>
                                </m:e>
                              </m:d>
                              <m:r>
                                <a:rPr lang="en-US" sz="1600" i="1" dirty="0">
                                  <a:solidFill>
                                    <a:srgbClr val="9900FF"/>
                                  </a:solidFill>
                                  <a:latin typeface="Cambria Math" panose="02040503050406030204" pitchFamily="18" charset="0"/>
                                  <a:ea typeface="Source Sans Pro" panose="020B0503030403020204" pitchFamily="34" charset="0"/>
                                  <a:sym typeface="Source Sans Pro"/>
                                </a:rPr>
                                <m:t>+ </m:t>
                              </m:r>
                              <m:sSub>
                                <m:sSubPr>
                                  <m:ctrlPr>
                                    <a:rPr lang="en-US" sz="1600" i="1" dirty="0" smtClean="0">
                                      <a:solidFill>
                                        <a:srgbClr val="9900FF"/>
                                      </a:solidFill>
                                      <a:latin typeface="Cambria Math" panose="02040503050406030204" pitchFamily="18" charset="0"/>
                                      <a:ea typeface="Source Sans Pro" panose="020B0503030403020204" pitchFamily="34" charset="0"/>
                                      <a:sym typeface="Source Sans Pro"/>
                                    </a:rPr>
                                  </m:ctrlPr>
                                </m:sSubPr>
                                <m:e>
                                  <m:r>
                                    <m:rPr>
                                      <m:sty m:val="p"/>
                                    </m:rPr>
                                    <a:rPr lang="en-US" sz="1600" b="0" i="0" dirty="0" smtClean="0">
                                      <a:solidFill>
                                        <a:srgbClr val="9900FF"/>
                                      </a:solidFill>
                                      <a:latin typeface="Cambria Math" panose="02040503050406030204" pitchFamily="18" charset="0"/>
                                      <a:ea typeface="Source Sans Pro" panose="020B0503030403020204" pitchFamily="34" charset="0"/>
                                      <a:sym typeface="Source Sans Pro"/>
                                    </a:rPr>
                                    <m:t>max</m:t>
                                  </m:r>
                                </m:e>
                                <m:sub>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𝑦</m:t>
                                  </m:r>
                                </m:sub>
                              </m:sSub>
                              <m:r>
                                <m:rPr>
                                  <m:sty m:val="p"/>
                                </m:rPr>
                                <a:rPr lang="en-US" sz="1600" i="0" dirty="0">
                                  <a:solidFill>
                                    <a:srgbClr val="9900FF"/>
                                  </a:solidFill>
                                  <a:latin typeface="Cambria Math" panose="02040503050406030204" pitchFamily="18" charset="0"/>
                                  <a:ea typeface="Source Sans Pro" panose="020B0503030403020204" pitchFamily="34" charset="0"/>
                                  <a:sym typeface="Source Sans Pro"/>
                                </a:rPr>
                                <m:t>OPT</m:t>
                              </m:r>
                              <m:d>
                                <m:dPr>
                                  <m:ctrlPr>
                                    <a:rPr lang="en-US" sz="1600" i="1" dirty="0">
                                      <a:solidFill>
                                        <a:srgbClr val="9900FF"/>
                                      </a:solidFill>
                                      <a:latin typeface="Cambria Math" panose="02040503050406030204" pitchFamily="18" charset="0"/>
                                      <a:ea typeface="Source Sans Pro" panose="020B0503030403020204" pitchFamily="34" charset="0"/>
                                      <a:sym typeface="Source Sans Pro"/>
                                    </a:rPr>
                                  </m:ctrlPr>
                                </m:dPr>
                                <m:e>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i="1" dirty="0">
                                      <a:solidFill>
                                        <a:srgbClr val="9900FF"/>
                                      </a:solidFill>
                                      <a:latin typeface="Cambria Math" panose="02040503050406030204" pitchFamily="18" charset="0"/>
                                      <a:ea typeface="Source Sans Pro" panose="020B0503030403020204" pitchFamily="34" charset="0"/>
                                      <a:sym typeface="Source Sans Pro"/>
                                    </a:rPr>
                                    <m:t>−2, </m:t>
                                  </m:r>
                                  <m:r>
                                    <a:rPr lang="en-US" sz="1600" i="1" dirty="0">
                                      <a:solidFill>
                                        <a:srgbClr val="9900FF"/>
                                      </a:solidFill>
                                      <a:latin typeface="Cambria Math" panose="02040503050406030204" pitchFamily="18" charset="0"/>
                                      <a:ea typeface="Source Sans Pro" panose="020B0503030403020204" pitchFamily="34" charset="0"/>
                                      <a:sym typeface="Source Sans Pro"/>
                                    </a:rPr>
                                    <m:t>𝑦</m:t>
                                  </m:r>
                                </m:e>
                              </m:d>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              </m:t>
                              </m:r>
                              <m:r>
                                <m:rPr>
                                  <m:sty m:val="p"/>
                                </m:rPr>
                                <a:rPr lang="en-US" sz="1600" i="0" dirty="0">
                                  <a:solidFill>
                                    <a:srgbClr val="9900FF"/>
                                  </a:solidFill>
                                  <a:latin typeface="Cambria Math" panose="02040503050406030204" pitchFamily="18" charset="0"/>
                                  <a:ea typeface="Source Sans Pro" panose="020B0503030403020204" pitchFamily="34" charset="0"/>
                                  <a:sym typeface="Source Sans Pro"/>
                                </a:rPr>
                                <m:t>if</m:t>
                              </m:r>
                              <m:r>
                                <a:rPr lang="en-US" sz="1600" i="1" dirty="0">
                                  <a:solidFill>
                                    <a:srgbClr val="9900FF"/>
                                  </a:solidFill>
                                  <a:latin typeface="Cambria Math" panose="02040503050406030204" pitchFamily="18" charset="0"/>
                                  <a:ea typeface="Source Sans Pro" panose="020B0503030403020204" pitchFamily="34" charset="0"/>
                                  <a:sym typeface="Source Sans Pro"/>
                                </a:rPr>
                                <m:t> </m:t>
                              </m:r>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i="1" dirty="0" smtClean="0">
                                  <a:solidFill>
                                    <a:srgbClr val="9900FF"/>
                                  </a:solidFill>
                                  <a:latin typeface="Cambria Math" panose="02040503050406030204" pitchFamily="18" charset="0"/>
                                  <a:ea typeface="Source Sans Pro" panose="020B0503030403020204" pitchFamily="34" charset="0"/>
                                  <a:sym typeface="Source Sans Pro"/>
                                </a:rPr>
                                <m:t>&gt;</m:t>
                              </m:r>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2</m:t>
                              </m:r>
                              <m:r>
                                <a:rPr lang="en-US" sz="1600" i="1" dirty="0">
                                  <a:solidFill>
                                    <a:srgbClr val="9900FF"/>
                                  </a:solidFill>
                                  <a:latin typeface="Cambria Math" panose="02040503050406030204" pitchFamily="18" charset="0"/>
                                  <a:ea typeface="Source Sans Pro" panose="020B0503030403020204" pitchFamily="34" charset="0"/>
                                  <a:sym typeface="Source Sans Pro"/>
                                </a:rPr>
                                <m:t>, </m:t>
                              </m:r>
                              <m:r>
                                <a:rPr lang="en-US" sz="1600" i="1" dirty="0">
                                  <a:solidFill>
                                    <a:srgbClr val="9900FF"/>
                                  </a:solidFill>
                                  <a:latin typeface="Cambria Math" panose="02040503050406030204" pitchFamily="18" charset="0"/>
                                  <a:ea typeface="Source Sans Pro" panose="020B0503030403020204" pitchFamily="34" charset="0"/>
                                  <a:sym typeface="Source Sans Pro"/>
                                </a:rPr>
                                <m:t>𝑗</m:t>
                              </m:r>
                              <m:r>
                                <a:rPr lang="en-US" sz="1600" i="1" dirty="0">
                                  <a:solidFill>
                                    <a:srgbClr val="9900FF"/>
                                  </a:solidFill>
                                  <a:latin typeface="Cambria Math" panose="02040503050406030204" pitchFamily="18" charset="0"/>
                                  <a:ea typeface="Source Sans Pro" panose="020B0503030403020204" pitchFamily="34" charset="0"/>
                                  <a:sym typeface="Source Sans Pro"/>
                                </a:rPr>
                                <m:t>=1</m:t>
                              </m:r>
                            </m:e>
                            <m:e>
                              <m:sSub>
                                <m:sSubPr>
                                  <m:ctrlPr>
                                    <a:rPr lang="en-US" sz="1600" i="1" dirty="0">
                                      <a:solidFill>
                                        <a:srgbClr val="9900FF"/>
                                      </a:solidFill>
                                      <a:latin typeface="Cambria Math" panose="02040503050406030204" pitchFamily="18" charset="0"/>
                                      <a:ea typeface="Source Sans Pro" panose="020B0503030403020204" pitchFamily="34" charset="0"/>
                                      <a:sym typeface="Source Sans Pro"/>
                                    </a:rPr>
                                  </m:ctrlPr>
                                </m:sSubPr>
                                <m:e>
                                  <m:r>
                                    <m:rPr>
                                      <m:sty m:val="p"/>
                                    </m:rPr>
                                    <a:rPr lang="en-US" sz="1600" dirty="0">
                                      <a:solidFill>
                                        <a:srgbClr val="9900FF"/>
                                      </a:solidFill>
                                      <a:latin typeface="Cambria Math" panose="02040503050406030204" pitchFamily="18" charset="0"/>
                                      <a:ea typeface="Source Sans Pro" panose="020B0503030403020204" pitchFamily="34" charset="0"/>
                                      <a:sym typeface="Source Sans Pro"/>
                                    </a:rPr>
                                    <m:t>max</m:t>
                                  </m:r>
                                </m:e>
                                <m:sub>
                                  <m:r>
                                    <a:rPr lang="en-US" sz="1600" i="1" dirty="0">
                                      <a:solidFill>
                                        <a:srgbClr val="9900FF"/>
                                      </a:solidFill>
                                      <a:latin typeface="Cambria Math" panose="02040503050406030204" pitchFamily="18" charset="0"/>
                                      <a:ea typeface="Source Sans Pro" panose="020B0503030403020204" pitchFamily="34" charset="0"/>
                                      <a:sym typeface="Source Sans Pro"/>
                                    </a:rPr>
                                    <m:t>𝑦</m:t>
                                  </m:r>
                                </m:sub>
                              </m:sSub>
                              <m:r>
                                <m:rPr>
                                  <m:sty m:val="p"/>
                                </m:rPr>
                                <a:rPr lang="en-US" sz="1600" dirty="0">
                                  <a:solidFill>
                                    <a:srgbClr val="9900FF"/>
                                  </a:solidFill>
                                  <a:latin typeface="Cambria Math" panose="02040503050406030204" pitchFamily="18" charset="0"/>
                                  <a:ea typeface="Source Sans Pro" panose="020B0503030403020204" pitchFamily="34" charset="0"/>
                                  <a:sym typeface="Source Sans Pro"/>
                                </a:rPr>
                                <m:t>OPT</m:t>
                              </m:r>
                              <m:d>
                                <m:dPr>
                                  <m:ctrlPr>
                                    <a:rPr lang="en-US" sz="1600" i="1" dirty="0">
                                      <a:solidFill>
                                        <a:srgbClr val="9900FF"/>
                                      </a:solidFill>
                                      <a:latin typeface="Cambria Math" panose="02040503050406030204" pitchFamily="18" charset="0"/>
                                      <a:ea typeface="Source Sans Pro" panose="020B0503030403020204" pitchFamily="34" charset="0"/>
                                      <a:sym typeface="Source Sans Pro"/>
                                    </a:rPr>
                                  </m:ctrlPr>
                                </m:dPr>
                                <m:e>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i="1" dirty="0">
                                      <a:solidFill>
                                        <a:srgbClr val="9900FF"/>
                                      </a:solidFill>
                                      <a:latin typeface="Cambria Math" panose="02040503050406030204" pitchFamily="18" charset="0"/>
                                      <a:ea typeface="Source Sans Pro" panose="020B0503030403020204" pitchFamily="34" charset="0"/>
                                      <a:sym typeface="Source Sans Pro"/>
                                    </a:rPr>
                                    <m:t>−1, </m:t>
                                  </m:r>
                                  <m:r>
                                    <a:rPr lang="en-US" sz="1600" i="1" dirty="0">
                                      <a:solidFill>
                                        <a:srgbClr val="9900FF"/>
                                      </a:solidFill>
                                      <a:latin typeface="Cambria Math" panose="02040503050406030204" pitchFamily="18" charset="0"/>
                                      <a:ea typeface="Source Sans Pro" panose="020B0503030403020204" pitchFamily="34" charset="0"/>
                                      <a:sym typeface="Source Sans Pro"/>
                                    </a:rPr>
                                    <m:t>𝑦</m:t>
                                  </m:r>
                                </m:e>
                              </m:d>
                              <m:r>
                                <a:rPr lang="en-US" sz="1600" i="1" dirty="0">
                                  <a:solidFill>
                                    <a:srgbClr val="9900FF"/>
                                  </a:solidFill>
                                  <a:latin typeface="Cambria Math" panose="02040503050406030204" pitchFamily="18" charset="0"/>
                                  <a:ea typeface="Source Sans Pro" panose="020B0503030403020204" pitchFamily="34" charset="0"/>
                                  <a:sym typeface="Source Sans Pro"/>
                                </a:rPr>
                                <m:t>                            </m:t>
                              </m:r>
                              <m:r>
                                <m:rPr>
                                  <m:sty m:val="p"/>
                                </m:rPr>
                                <a:rPr lang="en-US" sz="1600" dirty="0">
                                  <a:solidFill>
                                    <a:srgbClr val="9900FF"/>
                                  </a:solidFill>
                                  <a:latin typeface="Cambria Math" panose="02040503050406030204" pitchFamily="18" charset="0"/>
                                  <a:ea typeface="Source Sans Pro" panose="020B0503030403020204" pitchFamily="34" charset="0"/>
                                  <a:sym typeface="Source Sans Pro"/>
                                </a:rPr>
                                <m:t>if</m:t>
                              </m:r>
                              <m:r>
                                <a:rPr lang="en-US" sz="1600" i="1" dirty="0">
                                  <a:solidFill>
                                    <a:srgbClr val="9900FF"/>
                                  </a:solidFill>
                                  <a:latin typeface="Cambria Math" panose="02040503050406030204" pitchFamily="18" charset="0"/>
                                  <a:ea typeface="Source Sans Pro" panose="020B0503030403020204" pitchFamily="34" charset="0"/>
                                  <a:sym typeface="Source Sans Pro"/>
                                </a:rPr>
                                <m:t> </m:t>
                              </m:r>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&gt;</m:t>
                              </m:r>
                              <m:r>
                                <a:rPr lang="en-US" sz="1600" i="1" dirty="0">
                                  <a:solidFill>
                                    <a:srgbClr val="9900FF"/>
                                  </a:solidFill>
                                  <a:latin typeface="Cambria Math" panose="02040503050406030204" pitchFamily="18" charset="0"/>
                                  <a:ea typeface="Source Sans Pro" panose="020B0503030403020204" pitchFamily="34" charset="0"/>
                                  <a:sym typeface="Source Sans Pro"/>
                                </a:rPr>
                                <m:t>1, </m:t>
                              </m:r>
                              <m:r>
                                <a:rPr lang="en-US" sz="1600" i="1" dirty="0">
                                  <a:solidFill>
                                    <a:srgbClr val="9900FF"/>
                                  </a:solidFill>
                                  <a:latin typeface="Cambria Math" panose="02040503050406030204" pitchFamily="18" charset="0"/>
                                  <a:ea typeface="Source Sans Pro" panose="020B0503030403020204" pitchFamily="34" charset="0"/>
                                  <a:sym typeface="Source Sans Pro"/>
                                </a:rPr>
                                <m:t>𝑗</m:t>
                              </m:r>
                              <m:r>
                                <a:rPr lang="en-US" sz="1600" i="1" dirty="0">
                                  <a:solidFill>
                                    <a:srgbClr val="9900FF"/>
                                  </a:solidFill>
                                  <a:latin typeface="Cambria Math" panose="02040503050406030204" pitchFamily="18" charset="0"/>
                                  <a:ea typeface="Source Sans Pro" panose="020B0503030403020204" pitchFamily="34" charset="0"/>
                                  <a:sym typeface="Source Sans Pro"/>
                                </a:rPr>
                                <m:t>=0</m:t>
                              </m:r>
                            </m:e>
                            <m:e>
                              <m:r>
                                <a:rPr lang="en-US" sz="1600" i="1" dirty="0">
                                  <a:solidFill>
                                    <a:srgbClr val="9900FF"/>
                                  </a:solidFill>
                                  <a:latin typeface="Cambria Math" panose="02040503050406030204" pitchFamily="18" charset="0"/>
                                  <a:ea typeface="Source Sans Pro" panose="020B0503030403020204" pitchFamily="34" charset="0"/>
                                  <a:sym typeface="Source Sans Pro"/>
                                </a:rPr>
                                <m:t>𝐴</m:t>
                              </m:r>
                              <m:d>
                                <m:dPr>
                                  <m:begChr m:val="["/>
                                  <m:endChr m:val="]"/>
                                  <m:ctrlPr>
                                    <a:rPr lang="en-US" sz="1600" i="1" dirty="0">
                                      <a:solidFill>
                                        <a:srgbClr val="9900FF"/>
                                      </a:solidFill>
                                      <a:latin typeface="Cambria Math" panose="02040503050406030204" pitchFamily="18" charset="0"/>
                                      <a:ea typeface="Source Sans Pro" panose="020B0503030403020204" pitchFamily="34" charset="0"/>
                                      <a:sym typeface="Source Sans Pro"/>
                                    </a:rPr>
                                  </m:ctrlPr>
                                </m:dPr>
                                <m:e>
                                  <m:r>
                                    <a:rPr lang="en-US" sz="1600" i="1" dirty="0">
                                      <a:solidFill>
                                        <a:srgbClr val="9900FF"/>
                                      </a:solidFill>
                                      <a:latin typeface="Cambria Math" panose="02040503050406030204" pitchFamily="18" charset="0"/>
                                      <a:ea typeface="Source Sans Pro" panose="020B0503030403020204" pitchFamily="34" charset="0"/>
                                      <a:sym typeface="Source Sans Pro"/>
                                    </a:rPr>
                                    <m:t>𝑖</m:t>
                                  </m:r>
                                </m:e>
                              </m:d>
                              <m:r>
                                <a:rPr lang="en-US" sz="1600" dirty="0">
                                  <a:solidFill>
                                    <a:srgbClr val="9900FF"/>
                                  </a:solidFill>
                                  <a:latin typeface="Cambria Math" panose="02040503050406030204" pitchFamily="18" charset="0"/>
                                  <a:ea typeface="Source Sans Pro" panose="020B0503030403020204" pitchFamily="34" charset="0"/>
                                  <a:sym typeface="Source Sans Pro"/>
                                </a:rPr>
                                <m:t>                                                      </m:t>
                              </m:r>
                              <m:r>
                                <m:rPr>
                                  <m:sty m:val="p"/>
                                </m:rPr>
                                <a:rPr lang="en-US" sz="1600" dirty="0">
                                  <a:solidFill>
                                    <a:srgbClr val="9900FF"/>
                                  </a:solidFill>
                                  <a:latin typeface="Cambria Math" panose="02040503050406030204" pitchFamily="18" charset="0"/>
                                  <a:ea typeface="Source Sans Pro" panose="020B0503030403020204" pitchFamily="34" charset="0"/>
                                  <a:sym typeface="Source Sans Pro"/>
                                </a:rPr>
                                <m:t>if</m:t>
                              </m:r>
                              <m:r>
                                <a:rPr lang="en-US" sz="1600" dirty="0">
                                  <a:solidFill>
                                    <a:srgbClr val="9900FF"/>
                                  </a:solidFill>
                                  <a:latin typeface="Cambria Math" panose="02040503050406030204" pitchFamily="18" charset="0"/>
                                  <a:ea typeface="Source Sans Pro" panose="020B0503030403020204" pitchFamily="34" charset="0"/>
                                  <a:sym typeface="Source Sans Pro"/>
                                </a:rPr>
                                <m:t> </m:t>
                              </m:r>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=1,2</m:t>
                              </m:r>
                              <m:r>
                                <a:rPr lang="en-US" sz="1600" i="1" dirty="0">
                                  <a:solidFill>
                                    <a:srgbClr val="9900FF"/>
                                  </a:solidFill>
                                  <a:latin typeface="Cambria Math" panose="02040503050406030204" pitchFamily="18" charset="0"/>
                                  <a:ea typeface="Source Sans Pro" panose="020B0503030403020204" pitchFamily="34" charset="0"/>
                                  <a:sym typeface="Source Sans Pro"/>
                                </a:rPr>
                                <m:t>,</m:t>
                              </m:r>
                              <m:r>
                                <a:rPr lang="en-US" sz="1600" i="1" dirty="0">
                                  <a:solidFill>
                                    <a:srgbClr val="9900FF"/>
                                  </a:solidFill>
                                  <a:latin typeface="Cambria Math" panose="02040503050406030204" pitchFamily="18" charset="0"/>
                                  <a:ea typeface="Source Sans Pro" panose="020B0503030403020204" pitchFamily="34" charset="0"/>
                                  <a:sym typeface="Source Sans Pro"/>
                                </a:rPr>
                                <m:t>𝑗</m:t>
                              </m:r>
                              <m:r>
                                <a:rPr lang="en-US" sz="1600" i="1" dirty="0">
                                  <a:solidFill>
                                    <a:srgbClr val="9900FF"/>
                                  </a:solidFill>
                                  <a:latin typeface="Cambria Math" panose="02040503050406030204" pitchFamily="18" charset="0"/>
                                  <a:ea typeface="Source Sans Pro" panose="020B0503030403020204" pitchFamily="34" charset="0"/>
                                  <a:sym typeface="Source Sans Pro"/>
                                </a:rPr>
                                <m:t>=1</m:t>
                              </m:r>
                              <m:r>
                                <m:rPr>
                                  <m:nor/>
                                </m:rPr>
                                <a:rPr lang="en-US" sz="1600" dirty="0"/>
                                <m:t> </m:t>
                              </m:r>
                            </m:e>
                            <m:e>
                              <m:r>
                                <a:rPr lang="en-US" sz="1600" i="1" dirty="0">
                                  <a:solidFill>
                                    <a:srgbClr val="9900FF"/>
                                  </a:solidFill>
                                  <a:latin typeface="Cambria Math" panose="02040503050406030204" pitchFamily="18" charset="0"/>
                                  <a:ea typeface="Source Sans Pro" panose="020B0503030403020204" pitchFamily="34" charset="0"/>
                                  <a:sym typeface="Source Sans Pro"/>
                                </a:rPr>
                                <m:t>0 </m:t>
                              </m:r>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                                                            </m:t>
                              </m:r>
                              <m:r>
                                <a:rPr lang="en-US" sz="1600" b="0" i="0" dirty="0" smtClean="0">
                                  <a:solidFill>
                                    <a:srgbClr val="9900FF"/>
                                  </a:solidFill>
                                  <a:latin typeface="Cambria Math" panose="02040503050406030204" pitchFamily="18" charset="0"/>
                                  <a:ea typeface="Source Sans Pro" panose="020B0503030403020204" pitchFamily="34" charset="0"/>
                                  <a:sym typeface="Source Sans Pro"/>
                                </a:rPr>
                                <m:t> </m:t>
                              </m:r>
                              <m:r>
                                <m:rPr>
                                  <m:sty m:val="p"/>
                                </m:rPr>
                                <a:rPr lang="en-US" sz="1600" i="0" dirty="0">
                                  <a:solidFill>
                                    <a:srgbClr val="9900FF"/>
                                  </a:solidFill>
                                  <a:latin typeface="Cambria Math" panose="02040503050406030204" pitchFamily="18" charset="0"/>
                                  <a:ea typeface="Source Sans Pro" panose="020B0503030403020204" pitchFamily="34" charset="0"/>
                                  <a:sym typeface="Source Sans Pro"/>
                                </a:rPr>
                                <m:t>if</m:t>
                              </m:r>
                              <m:r>
                                <a:rPr lang="en-US" sz="1600" i="1" dirty="0">
                                  <a:solidFill>
                                    <a:srgbClr val="9900FF"/>
                                  </a:solidFill>
                                  <a:latin typeface="Cambria Math" panose="02040503050406030204" pitchFamily="18" charset="0"/>
                                  <a:ea typeface="Source Sans Pro" panose="020B0503030403020204" pitchFamily="34" charset="0"/>
                                  <a:sym typeface="Source Sans Pro"/>
                                </a:rPr>
                                <m:t> </m:t>
                              </m:r>
                              <m:r>
                                <a:rPr lang="en-US" sz="1600" i="1" dirty="0">
                                  <a:solidFill>
                                    <a:srgbClr val="9900FF"/>
                                  </a:solidFill>
                                  <a:latin typeface="Cambria Math" panose="02040503050406030204" pitchFamily="18" charset="0"/>
                                  <a:ea typeface="Source Sans Pro" panose="020B0503030403020204" pitchFamily="34" charset="0"/>
                                  <a:sym typeface="Source Sans Pro"/>
                                </a:rPr>
                                <m:t>𝑖</m:t>
                              </m:r>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=1</m:t>
                              </m:r>
                              <m:r>
                                <a:rPr lang="en-US" sz="1600" i="1" dirty="0">
                                  <a:solidFill>
                                    <a:srgbClr val="9900FF"/>
                                  </a:solidFill>
                                  <a:latin typeface="Cambria Math" panose="02040503050406030204" pitchFamily="18" charset="0"/>
                                  <a:ea typeface="Source Sans Pro" panose="020B0503030403020204" pitchFamily="34" charset="0"/>
                                  <a:sym typeface="Source Sans Pro"/>
                                </a:rPr>
                                <m:t>, </m:t>
                              </m:r>
                              <m:r>
                                <a:rPr lang="en-US" sz="1600" i="1" dirty="0">
                                  <a:solidFill>
                                    <a:srgbClr val="9900FF"/>
                                  </a:solidFill>
                                  <a:latin typeface="Cambria Math" panose="02040503050406030204" pitchFamily="18" charset="0"/>
                                  <a:ea typeface="Source Sans Pro" panose="020B0503030403020204" pitchFamily="34" charset="0"/>
                                  <a:sym typeface="Source Sans Pro"/>
                                </a:rPr>
                                <m:t>𝑗</m:t>
                              </m:r>
                              <m:r>
                                <a:rPr lang="en-US" sz="1600" i="1" dirty="0">
                                  <a:solidFill>
                                    <a:srgbClr val="9900FF"/>
                                  </a:solidFill>
                                  <a:latin typeface="Cambria Math" panose="02040503050406030204" pitchFamily="18" charset="0"/>
                                  <a:ea typeface="Source Sans Pro" panose="020B0503030403020204" pitchFamily="34" charset="0"/>
                                  <a:sym typeface="Source Sans Pro"/>
                                </a:rPr>
                                <m:t>=0</m:t>
                              </m:r>
                            </m:e>
                            <m:e>
                              <m:r>
                                <a:rPr lang="en-US" sz="1600" i="1" dirty="0">
                                  <a:solidFill>
                                    <a:srgbClr val="9900FF"/>
                                  </a:solidFill>
                                  <a:latin typeface="Cambria Math" panose="02040503050406030204" pitchFamily="18" charset="0"/>
                                  <a:ea typeface="Source Sans Pro" panose="020B0503030403020204" pitchFamily="34" charset="0"/>
                                  <a:sym typeface="Source Sans Pro"/>
                                </a:rPr>
                                <m:t>−∞ </m:t>
                              </m:r>
                              <m:r>
                                <a:rPr lang="en-US" sz="1600" b="0" i="1" dirty="0" smtClean="0">
                                  <a:solidFill>
                                    <a:srgbClr val="9900FF"/>
                                  </a:solidFill>
                                  <a:latin typeface="Cambria Math" panose="02040503050406030204" pitchFamily="18" charset="0"/>
                                  <a:ea typeface="Source Sans Pro" panose="020B0503030403020204" pitchFamily="34" charset="0"/>
                                  <a:sym typeface="Source Sans Pro"/>
                                </a:rPr>
                                <m:t>                                                               </m:t>
                              </m:r>
                              <m:r>
                                <m:rPr>
                                  <m:sty m:val="p"/>
                                </m:rPr>
                                <a:rPr lang="en-US" sz="1600" i="0" dirty="0">
                                  <a:solidFill>
                                    <a:srgbClr val="9900FF"/>
                                  </a:solidFill>
                                  <a:latin typeface="Cambria Math" panose="02040503050406030204" pitchFamily="18" charset="0"/>
                                  <a:ea typeface="Source Sans Pro" panose="020B0503030403020204" pitchFamily="34" charset="0"/>
                                  <a:sym typeface="Source Sans Pro"/>
                                </a:rPr>
                                <m:t>otherwis</m:t>
                              </m:r>
                              <m:r>
                                <m:rPr>
                                  <m:sty m:val="p"/>
                                </m:rPr>
                                <a:rPr lang="en-US" sz="1600" b="0" i="0" dirty="0" smtClean="0">
                                  <a:solidFill>
                                    <a:srgbClr val="9900FF"/>
                                  </a:solidFill>
                                  <a:latin typeface="Cambria Math" panose="02040503050406030204" pitchFamily="18" charset="0"/>
                                  <a:ea typeface="Source Sans Pro" panose="020B0503030403020204" pitchFamily="34" charset="0"/>
                                  <a:sym typeface="Source Sans Pro"/>
                                </a:rPr>
                                <m:t>e</m:t>
                              </m:r>
                            </m:e>
                          </m:eqArr>
                        </m:e>
                      </m:d>
                    </m:oMath>
                  </m:oMathPara>
                </a14:m>
                <a:endPar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endParaRPr>
              </a:p>
            </p:txBody>
          </p:sp>
        </mc:Choice>
        <mc:Fallback xmlns="">
          <p:sp>
            <p:nvSpPr>
              <p:cNvPr id="4" name="Google Shape;160;p35">
                <a:extLst>
                  <a:ext uri="{FF2B5EF4-FFF2-40B4-BE49-F238E27FC236}">
                    <a16:creationId xmlns:a16="http://schemas.microsoft.com/office/drawing/2014/main" id="{4C573422-7545-1DED-E95E-87D8BA489FFC}"/>
                  </a:ext>
                </a:extLst>
              </p:cNvPr>
              <p:cNvSpPr txBox="1">
                <a:spLocks noRot="1" noChangeAspect="1" noMove="1" noResize="1" noEditPoints="1" noAdjustHandles="1" noChangeArrowheads="1" noChangeShapeType="1" noTextEdit="1"/>
              </p:cNvSpPr>
              <p:nvPr/>
            </p:nvSpPr>
            <p:spPr>
              <a:xfrm>
                <a:off x="958414" y="2063459"/>
                <a:ext cx="6668758" cy="1811876"/>
              </a:xfrm>
              <a:prstGeom prst="rect">
                <a:avLst/>
              </a:prstGeom>
              <a:blipFill>
                <a:blip r:embed="rId3"/>
                <a:stretch>
                  <a:fillRect/>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3381201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Answer</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Font typeface="+mj-lt"/>
              <a:buAutoNum type="alphaLcParenR" startAt="3"/>
            </a:pPr>
            <a:r>
              <a:rPr lang="en-US" sz="1600" b="1" dirty="0">
                <a:solidFill>
                  <a:schemeClr val="bg2"/>
                </a:solidFill>
              </a:rPr>
              <a:t>What is your final answer </a:t>
            </a:r>
            <a:r>
              <a:rPr lang="en-US" sz="1600" dirty="0"/>
              <a:t>(e.g. what parameters for the recurrence do you need? Is it a single value or the max/min of a set of values?)? </a:t>
            </a:r>
          </a:p>
        </p:txBody>
      </p:sp>
    </p:spTree>
    <p:extLst>
      <p:ext uri="{BB962C8B-B14F-4D97-AF65-F5344CB8AC3E}">
        <p14:creationId xmlns:p14="http://schemas.microsoft.com/office/powerpoint/2010/main" val="514409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Answer (2)</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Font typeface="+mj-lt"/>
              <a:buAutoNum type="alphaLcParenR" startAt="3"/>
            </a:pPr>
            <a:r>
              <a:rPr lang="en-US" sz="1600" b="1" dirty="0">
                <a:solidFill>
                  <a:schemeClr val="bg2"/>
                </a:solidFill>
              </a:rPr>
              <a:t>What is your final answer </a:t>
            </a:r>
            <a:r>
              <a:rPr lang="en-US" sz="1600" dirty="0"/>
              <a:t>(e.g. what parameters for the recurrence do you need? Is it a single value or the max/min of a set of values?)? </a:t>
            </a:r>
          </a:p>
        </p:txBody>
      </p:sp>
      <mc:AlternateContent xmlns:mc="http://schemas.openxmlformats.org/markup-compatibility/2006" xmlns:a14="http://schemas.microsoft.com/office/drawing/2010/main">
        <mc:Choice Requires="a14">
          <p:sp>
            <p:nvSpPr>
              <p:cNvPr id="4" name="Google Shape;160;p35">
                <a:extLst>
                  <a:ext uri="{FF2B5EF4-FFF2-40B4-BE49-F238E27FC236}">
                    <a16:creationId xmlns:a16="http://schemas.microsoft.com/office/drawing/2014/main" id="{98241DDF-52F4-264A-3A49-41256FFF8410}"/>
                  </a:ext>
                </a:extLst>
              </p:cNvPr>
              <p:cNvSpPr txBox="1"/>
              <p:nvPr/>
            </p:nvSpPr>
            <p:spPr>
              <a:xfrm>
                <a:off x="958414" y="2063459"/>
                <a:ext cx="6668758" cy="450671"/>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14:m>
                  <m:oMathPara xmlns:m="http://schemas.openxmlformats.org/officeDocument/2006/math">
                    <m:oMathParaPr>
                      <m:jc m:val="centerGroup"/>
                    </m:oMathParaPr>
                    <m:oMath xmlns:m="http://schemas.openxmlformats.org/officeDocument/2006/math">
                      <m:sSub>
                        <m:sSubPr>
                          <m:ctrlPr>
                            <a:rPr lang="en-US" sz="1600" i="1" smtClean="0">
                              <a:solidFill>
                                <a:srgbClr val="9900FF"/>
                              </a:solidFill>
                              <a:latin typeface="Cambria Math" panose="02040503050406030204" pitchFamily="18" charset="0"/>
                              <a:ea typeface="Source Sans Pro" panose="020B0503030403020204" pitchFamily="34" charset="0"/>
                              <a:sym typeface="Source Sans Pro"/>
                            </a:rPr>
                          </m:ctrlPr>
                        </m:sSubPr>
                        <m:e>
                          <m:r>
                            <m:rPr>
                              <m:sty m:val="p"/>
                            </m:rPr>
                            <a:rPr lang="en-US" sz="1600" b="0" i="0" smtClean="0">
                              <a:solidFill>
                                <a:srgbClr val="9900FF"/>
                              </a:solidFill>
                              <a:latin typeface="Cambria Math" panose="02040503050406030204" pitchFamily="18" charset="0"/>
                              <a:ea typeface="Source Sans Pro" panose="020B0503030403020204" pitchFamily="34" charset="0"/>
                              <a:sym typeface="Source Sans Pro"/>
                            </a:rPr>
                            <m:t>max</m:t>
                          </m:r>
                        </m:e>
                        <m:sub>
                          <m:r>
                            <a:rPr lang="en-US" sz="1600" b="0" i="1" smtClean="0">
                              <a:solidFill>
                                <a:srgbClr val="9900FF"/>
                              </a:solidFill>
                              <a:latin typeface="Cambria Math" panose="02040503050406030204" pitchFamily="18" charset="0"/>
                              <a:ea typeface="Source Sans Pro" panose="020B0503030403020204" pitchFamily="34" charset="0"/>
                              <a:sym typeface="Source Sans Pro"/>
                            </a:rPr>
                            <m:t>𝑗</m:t>
                          </m:r>
                        </m:sub>
                      </m:sSub>
                      <m:r>
                        <m:rPr>
                          <m:sty m:val="p"/>
                        </m:rPr>
                        <a:rPr lang="en-US" sz="1600" b="0" i="0" smtClean="0">
                          <a:solidFill>
                            <a:srgbClr val="9900FF"/>
                          </a:solidFill>
                          <a:latin typeface="Cambria Math" panose="02040503050406030204" pitchFamily="18" charset="0"/>
                          <a:ea typeface="Source Sans Pro" panose="020B0503030403020204" pitchFamily="34" charset="0"/>
                          <a:sym typeface="Source Sans Pro"/>
                        </a:rPr>
                        <m:t>OPT</m:t>
                      </m:r>
                      <m:r>
                        <a:rPr lang="en-US" sz="1600" b="0" i="1" smtClean="0">
                          <a:solidFill>
                            <a:srgbClr val="9900FF"/>
                          </a:solidFill>
                          <a:latin typeface="Cambria Math" panose="02040503050406030204" pitchFamily="18" charset="0"/>
                          <a:ea typeface="Source Sans Pro" panose="020B0503030403020204" pitchFamily="34" charset="0"/>
                          <a:sym typeface="Source Sans Pro"/>
                        </a:rPr>
                        <m:t>(</m:t>
                      </m:r>
                      <m:r>
                        <a:rPr lang="en-US" sz="1600" b="0" i="1" smtClean="0">
                          <a:solidFill>
                            <a:srgbClr val="9900FF"/>
                          </a:solidFill>
                          <a:latin typeface="Cambria Math" panose="02040503050406030204" pitchFamily="18" charset="0"/>
                          <a:ea typeface="Source Sans Pro" panose="020B0503030403020204" pitchFamily="34" charset="0"/>
                          <a:sym typeface="Source Sans Pro"/>
                        </a:rPr>
                        <m:t>𝑛</m:t>
                      </m:r>
                      <m:r>
                        <a:rPr lang="en-US" sz="1600" b="0" i="1" smtClean="0">
                          <a:solidFill>
                            <a:srgbClr val="9900FF"/>
                          </a:solidFill>
                          <a:latin typeface="Cambria Math" panose="02040503050406030204" pitchFamily="18" charset="0"/>
                          <a:ea typeface="Source Sans Pro" panose="020B0503030403020204" pitchFamily="34" charset="0"/>
                          <a:sym typeface="Source Sans Pro"/>
                        </a:rPr>
                        <m:t>,</m:t>
                      </m:r>
                      <m:r>
                        <a:rPr lang="en-US" sz="1600" b="0" i="1" smtClean="0">
                          <a:solidFill>
                            <a:srgbClr val="9900FF"/>
                          </a:solidFill>
                          <a:latin typeface="Cambria Math" panose="02040503050406030204" pitchFamily="18" charset="0"/>
                          <a:ea typeface="Source Sans Pro" panose="020B0503030403020204" pitchFamily="34" charset="0"/>
                          <a:sym typeface="Source Sans Pro"/>
                        </a:rPr>
                        <m:t>𝑗</m:t>
                      </m:r>
                      <m:r>
                        <a:rPr lang="en-US" sz="1600" b="0" i="1" smtClean="0">
                          <a:solidFill>
                            <a:srgbClr val="9900FF"/>
                          </a:solidFill>
                          <a:latin typeface="Cambria Math" panose="02040503050406030204" pitchFamily="18" charset="0"/>
                          <a:ea typeface="Source Sans Pro" panose="020B0503030403020204" pitchFamily="34" charset="0"/>
                          <a:sym typeface="Source Sans Pro"/>
                        </a:rPr>
                        <m:t>)</m:t>
                      </m:r>
                    </m:oMath>
                  </m:oMathPara>
                </a14:m>
                <a:endParaRPr lang="en-US" sz="1600" dirty="0">
                  <a:solidFill>
                    <a:srgbClr val="9900FF"/>
                  </a:solidFill>
                  <a:latin typeface="Source Sans Pro" panose="020B0503030403020204" pitchFamily="34" charset="0"/>
                  <a:ea typeface="Source Sans Pro" panose="020B0503030403020204" pitchFamily="34" charset="0"/>
                  <a:cs typeface="Source Sans Pro"/>
                  <a:sym typeface="Source Sans Pro"/>
                </a:endParaRPr>
              </a:p>
            </p:txBody>
          </p:sp>
        </mc:Choice>
        <mc:Fallback xmlns="">
          <p:sp>
            <p:nvSpPr>
              <p:cNvPr id="4" name="Google Shape;160;p35">
                <a:extLst>
                  <a:ext uri="{FF2B5EF4-FFF2-40B4-BE49-F238E27FC236}">
                    <a16:creationId xmlns:a16="http://schemas.microsoft.com/office/drawing/2014/main" id="{98241DDF-52F4-264A-3A49-41256FFF8410}"/>
                  </a:ext>
                </a:extLst>
              </p:cNvPr>
              <p:cNvSpPr txBox="1">
                <a:spLocks noRot="1" noChangeAspect="1" noMove="1" noResize="1" noEditPoints="1" noAdjustHandles="1" noChangeArrowheads="1" noChangeShapeType="1" noTextEdit="1"/>
              </p:cNvSpPr>
              <p:nvPr/>
            </p:nvSpPr>
            <p:spPr>
              <a:xfrm>
                <a:off x="958414" y="2063459"/>
                <a:ext cx="6668758" cy="450671"/>
              </a:xfrm>
              <a:prstGeom prst="rect">
                <a:avLst/>
              </a:prstGeom>
              <a:blipFill>
                <a:blip r:embed="rId3"/>
                <a:stretch>
                  <a:fillRect/>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8963791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Justification</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Font typeface="+mj-lt"/>
              <a:buAutoNum type="alphaLcParenR" startAt="4"/>
            </a:pPr>
            <a:r>
              <a:rPr lang="en-US" sz="1600" b="1" dirty="0">
                <a:solidFill>
                  <a:schemeClr val="bg2"/>
                </a:solidFill>
              </a:rPr>
              <a:t>Give a brief justification for why your recurrence is correct</a:t>
            </a:r>
            <a:r>
              <a:rPr lang="en-US" sz="1600" dirty="0"/>
              <a:t>. You do not need a formal inductive proof, but your intuition will likely resemble one.</a:t>
            </a:r>
          </a:p>
        </p:txBody>
      </p:sp>
    </p:spTree>
    <p:extLst>
      <p:ext uri="{BB962C8B-B14F-4D97-AF65-F5344CB8AC3E}">
        <p14:creationId xmlns:p14="http://schemas.microsoft.com/office/powerpoint/2010/main" val="35857851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1.3 – Fun &amp; Sleep</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4800600" y="214177"/>
            <a:ext cx="4031700" cy="623400"/>
          </a:xfrm>
        </p:spPr>
        <p:txBody>
          <a:bodyPr>
            <a:noAutofit/>
          </a:bodyPr>
          <a:lstStyle/>
          <a:p>
            <a:pPr marL="114300" indent="0">
              <a:buNone/>
            </a:pPr>
            <a:r>
              <a:rPr lang="en-US" sz="1200" b="1" dirty="0">
                <a:solidFill>
                  <a:schemeClr val="bg2"/>
                </a:solidFill>
              </a:rPr>
              <a:t>Give a brief justification for why your recurrence is correct</a:t>
            </a:r>
            <a:r>
              <a:rPr lang="en-US" sz="1200" dirty="0"/>
              <a:t>. You do not need a formal inductive proof, but your intuition will likely resemble one.</a:t>
            </a:r>
          </a:p>
        </p:txBody>
      </p:sp>
      <mc:AlternateContent xmlns:mc="http://schemas.openxmlformats.org/markup-compatibility/2006" xmlns:a14="http://schemas.microsoft.com/office/drawing/2010/main">
        <mc:Choice Requires="a14">
          <p:sp>
            <p:nvSpPr>
              <p:cNvPr id="4" name="Google Shape;160;p35">
                <a:extLst>
                  <a:ext uri="{FF2B5EF4-FFF2-40B4-BE49-F238E27FC236}">
                    <a16:creationId xmlns:a16="http://schemas.microsoft.com/office/drawing/2014/main" id="{BA9AB7F2-C785-4940-EACA-D31A676FA986}"/>
                  </a:ext>
                </a:extLst>
              </p:cNvPr>
              <p:cNvSpPr txBox="1"/>
              <p:nvPr/>
            </p:nvSpPr>
            <p:spPr>
              <a:xfrm>
                <a:off x="429397" y="1088257"/>
                <a:ext cx="8214505" cy="4062620"/>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For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&gt;1,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we must include both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err="1"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and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but not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so we need to add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err="1"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to the most points among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−1 </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where we include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but not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which is the definition of </a:t>
                </a:r>
                <a14:m>
                  <m:oMath xmlns:m="http://schemas.openxmlformats.org/officeDocument/2006/math">
                    <m:r>
                      <m:rPr>
                        <m:sty m:val="p"/>
                      </m:rPr>
                      <a:rPr lang="en-US" i="0" dirty="0" smtClean="0">
                        <a:solidFill>
                          <a:srgbClr val="9900FF"/>
                        </a:solidFill>
                        <a:latin typeface="Cambria Math" panose="02040503050406030204" pitchFamily="18" charset="0"/>
                        <a:ea typeface="Source Sans Pro" panose="020B0503030403020204" pitchFamily="34" charset="0"/>
                        <a:cs typeface="Source Sans Pro"/>
                        <a:sym typeface="Source Sans Pro"/>
                      </a:rPr>
                      <m:t>OPT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−1, 1)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a:t>
                </a:r>
              </a:p>
              <a:p>
                <a:pPr marL="127000" lvl="0">
                  <a:buClr>
                    <a:srgbClr val="9900FF"/>
                  </a:buClr>
                  <a:buSzPts val="1600"/>
                </a:pPr>
                <a:endParaRPr lang="en-US" dirty="0">
                  <a:solidFill>
                    <a:srgbClr val="9900FF"/>
                  </a:solidFill>
                  <a:latin typeface="Source Sans Pro" panose="020B0503030403020204" pitchFamily="34" charset="0"/>
                  <a:ea typeface="Source Sans Pro" panose="020B0503030403020204" pitchFamily="34" charset="0"/>
                  <a:cs typeface="Source Sans Pro"/>
                  <a:sym typeface="Source Sans Pro"/>
                </a:endParaRPr>
              </a:p>
              <a:p>
                <a:pPr marL="127000" lvl="0">
                  <a:buClr>
                    <a:srgbClr val="9900FF"/>
                  </a:buClr>
                  <a:buSzPts val="1600"/>
                </a:pPr>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For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&gt;2,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we must include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err="1"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but not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We therefore want to add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err="1"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the maximum points we can earn from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Since we skip element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we have no requirement on whether to include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or not, and just desire the maximum number of points among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 …,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the best sequence either excludes </a:t>
                </a:r>
                <a14:m>
                  <m:oMath xmlns:m="http://schemas.openxmlformats.org/officeDocument/2006/math">
                    <m:r>
                      <m:rPr>
                        <m:sty m:val="p"/>
                      </m:rPr>
                      <a:rPr lang="en-US" b="0" i="0" dirty="0" smtClean="0">
                        <a:solidFill>
                          <a:srgbClr val="9900FF"/>
                        </a:solidFill>
                        <a:latin typeface="Cambria Math" panose="02040503050406030204" pitchFamily="18" charset="0"/>
                        <a:ea typeface="Source Sans Pro" panose="020B0503030403020204" pitchFamily="34" charset="0"/>
                        <a:cs typeface="Source Sans Pro"/>
                        <a:sym typeface="Source Sans Pro"/>
                      </a:rPr>
                      <m:t>A</m:t>
                    </m:r>
                    <m:r>
                      <a:rPr lang="en-US" b="0" i="0"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includes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but not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−3]</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or includes both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−3]</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but not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−4]</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thus we want the max of </a:t>
                </a:r>
                <a14:m>
                  <m:oMath xmlns:m="http://schemas.openxmlformats.org/officeDocument/2006/math">
                    <m:r>
                      <m:rPr>
                        <m:sty m:val="p"/>
                      </m:rPr>
                      <a:rPr lang="en-US" i="0" dirty="0" smtClean="0">
                        <a:solidFill>
                          <a:srgbClr val="9900FF"/>
                        </a:solidFill>
                        <a:latin typeface="Cambria Math" panose="02040503050406030204" pitchFamily="18" charset="0"/>
                        <a:ea typeface="Source Sans Pro" panose="020B0503030403020204" pitchFamily="34" charset="0"/>
                        <a:cs typeface="Source Sans Pro"/>
                        <a:sym typeface="Source Sans Pro"/>
                      </a:rPr>
                      <m:t>OPT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−2, 0)</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a:t>
                </a:r>
                <a14:m>
                  <m:oMath xmlns:m="http://schemas.openxmlformats.org/officeDocument/2006/math">
                    <m:r>
                      <m:rPr>
                        <m:sty m:val="p"/>
                      </m:rPr>
                      <a:rPr lang="en-US" i="0" dirty="0" smtClean="0">
                        <a:solidFill>
                          <a:srgbClr val="9900FF"/>
                        </a:solidFill>
                        <a:latin typeface="Cambria Math" panose="02040503050406030204" pitchFamily="18" charset="0"/>
                        <a:ea typeface="Source Sans Pro" panose="020B0503030403020204" pitchFamily="34" charset="0"/>
                        <a:cs typeface="Source Sans Pro"/>
                        <a:sym typeface="Source Sans Pro"/>
                      </a:rPr>
                      <m:t>OPT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−2, 1)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𝑂𝑃𝑇</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−2, 2) </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added to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err="1"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endParaRPr lang="en-US" dirty="0">
                  <a:solidFill>
                    <a:srgbClr val="9900FF"/>
                  </a:solidFill>
                  <a:latin typeface="Source Sans Pro" panose="020B0503030403020204" pitchFamily="34" charset="0"/>
                  <a:ea typeface="Source Sans Pro" panose="020B0503030403020204" pitchFamily="34" charset="0"/>
                  <a:cs typeface="Source Sans Pro"/>
                  <a:sym typeface="Source Sans Pro"/>
                </a:endParaRPr>
              </a:p>
              <a:p>
                <a:pPr marL="127000" lvl="0">
                  <a:buClr>
                    <a:srgbClr val="9900FF"/>
                  </a:buClr>
                  <a:buSzPts val="1600"/>
                </a:pPr>
                <a:endParaRPr lang="en-US" dirty="0">
                  <a:solidFill>
                    <a:srgbClr val="9900FF"/>
                  </a:solidFill>
                  <a:latin typeface="Source Sans Pro" panose="020B0503030403020204" pitchFamily="34" charset="0"/>
                  <a:ea typeface="Source Sans Pro" panose="020B0503030403020204" pitchFamily="34" charset="0"/>
                  <a:cs typeface="Source Sans Pro"/>
                  <a:sym typeface="Source Sans Pro"/>
                </a:endParaRPr>
              </a:p>
              <a:p>
                <a:pPr marL="127000" lvl="0">
                  <a:buClr>
                    <a:srgbClr val="9900FF"/>
                  </a:buClr>
                  <a:buSzPts val="1600"/>
                </a:pPr>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If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=0</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we simply need to skip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err="1"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and want the maximum number of points for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−1 </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with no restrictions. We thus check all three options for the end of the array (none, one, or two elements at the right).</a:t>
                </a:r>
              </a:p>
              <a:p>
                <a:pPr marL="127000" lvl="0">
                  <a:buClr>
                    <a:srgbClr val="9900FF"/>
                  </a:buClr>
                  <a:buSzPts val="1600"/>
                </a:pPr>
                <a:endParaRPr lang="en-US" dirty="0">
                  <a:solidFill>
                    <a:srgbClr val="9900FF"/>
                  </a:solidFill>
                  <a:latin typeface="Source Sans Pro" panose="020B0503030403020204" pitchFamily="34" charset="0"/>
                  <a:ea typeface="Source Sans Pro" panose="020B0503030403020204" pitchFamily="34" charset="0"/>
                  <a:cs typeface="Source Sans Pro"/>
                  <a:sym typeface="Source Sans Pro"/>
                </a:endParaRPr>
              </a:p>
              <a:p>
                <a:pPr marL="127000" lvl="0">
                  <a:buClr>
                    <a:srgbClr val="9900FF"/>
                  </a:buClr>
                  <a:buSzPts val="1600"/>
                </a:pPr>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For the base/edge cases: for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=1,2,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our only choice is to take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𝐴</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r>
                      <a:rPr lang="en-US" i="1" dirty="0" err="1"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and for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=1,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=0</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we must not take any elements. All other combinations of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𝑖</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 </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 </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are invalid (there are no elements to take, or </a:t>
                </a:r>
                <a14:m>
                  <m:oMath xmlns:m="http://schemas.openxmlformats.org/officeDocument/2006/math">
                    <m:r>
                      <a:rPr lang="en-US" i="1" dirty="0" smtClean="0">
                        <a:solidFill>
                          <a:srgbClr val="9900FF"/>
                        </a:solidFill>
                        <a:latin typeface="Cambria Math" panose="02040503050406030204" pitchFamily="18" charset="0"/>
                        <a:ea typeface="Source Sans Pro" panose="020B0503030403020204" pitchFamily="34" charset="0"/>
                        <a:cs typeface="Source Sans Pro"/>
                        <a:sym typeface="Source Sans Pro"/>
                      </a:rPr>
                      <m:t>𝑗</m:t>
                    </m:r>
                  </m:oMath>
                </a14:m>
                <a:r>
                  <a:rPr lang="en-US" dirty="0">
                    <a:solidFill>
                      <a:srgbClr val="9900FF"/>
                    </a:solidFill>
                    <a:latin typeface="Source Sans Pro" panose="020B0503030403020204" pitchFamily="34" charset="0"/>
                    <a:ea typeface="Source Sans Pro" panose="020B0503030403020204" pitchFamily="34" charset="0"/>
                    <a:cs typeface="Source Sans Pro"/>
                    <a:sym typeface="Source Sans Pro"/>
                  </a:rPr>
                  <a:t> is large enough we would have to take more elements than there are) so we choose −∞ which will never enter into a max calculation.</a:t>
                </a:r>
              </a:p>
            </p:txBody>
          </p:sp>
        </mc:Choice>
        <mc:Fallback xmlns="">
          <p:sp>
            <p:nvSpPr>
              <p:cNvPr id="4" name="Google Shape;160;p35">
                <a:extLst>
                  <a:ext uri="{FF2B5EF4-FFF2-40B4-BE49-F238E27FC236}">
                    <a16:creationId xmlns:a16="http://schemas.microsoft.com/office/drawing/2014/main" id="{BA9AB7F2-C785-4940-EACA-D31A676FA986}"/>
                  </a:ext>
                </a:extLst>
              </p:cNvPr>
              <p:cNvSpPr txBox="1">
                <a:spLocks noRot="1" noChangeAspect="1" noMove="1" noResize="1" noEditPoints="1" noAdjustHandles="1" noChangeArrowheads="1" noChangeShapeType="1" noTextEdit="1"/>
              </p:cNvSpPr>
              <p:nvPr/>
            </p:nvSpPr>
            <p:spPr>
              <a:xfrm>
                <a:off x="429397" y="1088257"/>
                <a:ext cx="8214505" cy="4062620"/>
              </a:xfrm>
              <a:prstGeom prst="rect">
                <a:avLst/>
              </a:prstGeom>
              <a:blipFill>
                <a:blip r:embed="rId3"/>
                <a:stretch>
                  <a:fillRect r="-148"/>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1541406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C96CF-D91B-BB0E-FE1C-502450AAA998}"/>
              </a:ext>
            </a:extLst>
          </p:cNvPr>
          <p:cNvSpPr>
            <a:spLocks noGrp="1"/>
          </p:cNvSpPr>
          <p:nvPr>
            <p:ph type="title"/>
          </p:nvPr>
        </p:nvSpPr>
        <p:spPr/>
        <p:txBody>
          <a:bodyPr>
            <a:noAutofit/>
          </a:bodyPr>
          <a:lstStyle/>
          <a:p>
            <a:r>
              <a:rPr lang="en-US" dirty="0"/>
              <a:t>4. Analyze the Dynamic Program</a:t>
            </a:r>
          </a:p>
        </p:txBody>
      </p:sp>
    </p:spTree>
    <p:extLst>
      <p:ext uri="{BB962C8B-B14F-4D97-AF65-F5344CB8AC3E}">
        <p14:creationId xmlns:p14="http://schemas.microsoft.com/office/powerpoint/2010/main" val="3914323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1.4 – Final Steps</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AutoNum type="alphaLcParenR"/>
            </a:pPr>
            <a:r>
              <a:rPr lang="en-US" sz="1600" dirty="0"/>
              <a:t>Describe a </a:t>
            </a:r>
            <a:r>
              <a:rPr lang="en-US" sz="1600" b="1" dirty="0" err="1">
                <a:solidFill>
                  <a:schemeClr val="bg2"/>
                </a:solidFill>
              </a:rPr>
              <a:t>memoization</a:t>
            </a:r>
            <a:r>
              <a:rPr lang="en-US" sz="1600" dirty="0"/>
              <a:t> structure for your algorithm.</a:t>
            </a:r>
            <a:br>
              <a:rPr lang="en-US" sz="1600" dirty="0"/>
            </a:br>
            <a:br>
              <a:rPr lang="en-US" sz="1600" dirty="0"/>
            </a:br>
            <a:br>
              <a:rPr lang="en-US" sz="1600" dirty="0"/>
            </a:br>
            <a:endParaRPr lang="en-US" sz="1600" dirty="0"/>
          </a:p>
          <a:p>
            <a:pPr marL="571500" indent="-457200">
              <a:buAutoNum type="alphaLcParenR"/>
            </a:pPr>
            <a:r>
              <a:rPr lang="en-US" sz="1600" dirty="0"/>
              <a:t>Describe a </a:t>
            </a:r>
            <a:r>
              <a:rPr lang="en-US" sz="1600" b="1" dirty="0">
                <a:solidFill>
                  <a:schemeClr val="bg2"/>
                </a:solidFill>
              </a:rPr>
              <a:t>filling order </a:t>
            </a:r>
            <a:r>
              <a:rPr lang="en-US" sz="1600" dirty="0"/>
              <a:t>for your </a:t>
            </a:r>
            <a:r>
              <a:rPr lang="en-US" sz="1600" dirty="0" err="1"/>
              <a:t>memoization</a:t>
            </a:r>
            <a:r>
              <a:rPr lang="en-US" sz="1600" dirty="0"/>
              <a:t> structure.</a:t>
            </a:r>
            <a:br>
              <a:rPr lang="en-US" sz="1600" dirty="0"/>
            </a:br>
            <a:br>
              <a:rPr lang="en-US" sz="1600" dirty="0"/>
            </a:br>
            <a:br>
              <a:rPr lang="en-US" sz="1600" dirty="0"/>
            </a:br>
            <a:endParaRPr lang="en-US" sz="1600" dirty="0"/>
          </a:p>
          <a:p>
            <a:pPr marL="571500" indent="-457200">
              <a:buAutoNum type="alphaLcParenR"/>
            </a:pPr>
            <a:r>
              <a:rPr lang="en-US" sz="1600" dirty="0"/>
              <a:t>State and justify the </a:t>
            </a:r>
            <a:r>
              <a:rPr lang="en-US" sz="1600" b="1" dirty="0">
                <a:solidFill>
                  <a:schemeClr val="bg2"/>
                </a:solidFill>
              </a:rPr>
              <a:t>running time </a:t>
            </a:r>
            <a:r>
              <a:rPr lang="en-US" sz="1600" dirty="0"/>
              <a:t>of an iterative solution.</a:t>
            </a:r>
          </a:p>
        </p:txBody>
      </p:sp>
      <p:sp>
        <p:nvSpPr>
          <p:cNvPr id="5" name="Google Shape;160;p35">
            <a:extLst>
              <a:ext uri="{FF2B5EF4-FFF2-40B4-BE49-F238E27FC236}">
                <a16:creationId xmlns:a16="http://schemas.microsoft.com/office/drawing/2014/main" id="{65BBF3DB-9355-EB04-5D82-4F0D17173A56}"/>
              </a:ext>
            </a:extLst>
          </p:cNvPr>
          <p:cNvSpPr txBox="1"/>
          <p:nvPr/>
        </p:nvSpPr>
        <p:spPr>
          <a:xfrm>
            <a:off x="835261" y="4482185"/>
            <a:ext cx="7473477" cy="430857"/>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 sz="1600" dirty="0">
                <a:solidFill>
                  <a:schemeClr val="accent1"/>
                </a:solidFill>
                <a:latin typeface="Source Sans Pro"/>
                <a:ea typeface="Source Sans Pro"/>
                <a:cs typeface="Source Sans Pro"/>
                <a:sym typeface="Source Sans Pro"/>
              </a:rPr>
              <a:t>Start brainstorming some answers to these questions.</a:t>
            </a:r>
            <a:endParaRPr sz="1600" b="0" i="0" u="none" strike="noStrike" cap="none" dirty="0">
              <a:solidFill>
                <a:schemeClr val="accent1"/>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5683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14FE6-A5DA-94F7-0C52-75C507DEF2A2}"/>
              </a:ext>
            </a:extLst>
          </p:cNvPr>
          <p:cNvSpPr>
            <a:spLocks noGrp="1"/>
          </p:cNvSpPr>
          <p:nvPr>
            <p:ph type="title"/>
          </p:nvPr>
        </p:nvSpPr>
        <p:spPr/>
        <p:txBody>
          <a:bodyPr>
            <a:normAutofit fontScale="90000"/>
          </a:bodyPr>
          <a:lstStyle/>
          <a:p>
            <a:r>
              <a:rPr lang="en-US" dirty="0"/>
              <a:t>Announcements &amp; Reminders</a:t>
            </a:r>
          </a:p>
        </p:txBody>
      </p:sp>
      <p:sp>
        <p:nvSpPr>
          <p:cNvPr id="3" name="Text Placeholder 2">
            <a:extLst>
              <a:ext uri="{FF2B5EF4-FFF2-40B4-BE49-F238E27FC236}">
                <a16:creationId xmlns:a16="http://schemas.microsoft.com/office/drawing/2014/main" id="{40357285-116C-D9E9-8114-1A4EC2B59A7E}"/>
              </a:ext>
            </a:extLst>
          </p:cNvPr>
          <p:cNvSpPr>
            <a:spLocks noGrp="1"/>
          </p:cNvSpPr>
          <p:nvPr>
            <p:ph type="body" idx="1"/>
          </p:nvPr>
        </p:nvSpPr>
        <p:spPr>
          <a:xfrm>
            <a:off x="311700" y="1152474"/>
            <a:ext cx="8520600" cy="3860589"/>
          </a:xfrm>
        </p:spPr>
        <p:txBody>
          <a:bodyPr>
            <a:normAutofit/>
          </a:bodyPr>
          <a:lstStyle/>
          <a:p>
            <a:pPr marL="457200" lvl="0" indent="-342900" algn="l" rtl="0">
              <a:spcBef>
                <a:spcPts val="0"/>
              </a:spcBef>
              <a:spcAft>
                <a:spcPts val="0"/>
              </a:spcAft>
              <a:buClr>
                <a:schemeClr val="dk1"/>
              </a:buClr>
              <a:buSzPts val="1800"/>
              <a:buFont typeface="Source Sans Pro"/>
              <a:buChar char="●"/>
            </a:pPr>
            <a:r>
              <a:rPr lang="en-US" dirty="0">
                <a:solidFill>
                  <a:schemeClr val="dk1"/>
                </a:solidFill>
                <a:latin typeface="Source Sans Pro"/>
                <a:ea typeface="Source Sans Pro"/>
                <a:cs typeface="Source Sans Pro"/>
                <a:sym typeface="Source Sans Pro"/>
              </a:rPr>
              <a:t>Midterm Exam: </a:t>
            </a:r>
            <a:r>
              <a:rPr lang="en-US" b="1" dirty="0">
                <a:solidFill>
                  <a:schemeClr val="bg2"/>
                </a:solidFill>
                <a:latin typeface="Source Sans Pro"/>
                <a:ea typeface="Source Sans Pro"/>
                <a:cs typeface="Source Sans Pro"/>
                <a:sym typeface="Source Sans Pro"/>
              </a:rPr>
              <a:t>Monday May 4 in</a:t>
            </a:r>
            <a:r>
              <a:rPr lang="en-US" dirty="0">
                <a:solidFill>
                  <a:schemeClr val="bg2"/>
                </a:solidFill>
                <a:latin typeface="Source Sans Pro"/>
                <a:ea typeface="Source Sans Pro"/>
                <a:cs typeface="Source Sans Pro"/>
                <a:sym typeface="Source Sans Pro"/>
              </a:rPr>
              <a:t> </a:t>
            </a:r>
            <a:r>
              <a:rPr lang="en-US" b="1" dirty="0">
                <a:solidFill>
                  <a:schemeClr val="bg2"/>
                </a:solidFill>
                <a:latin typeface="Source Sans Pro"/>
                <a:ea typeface="Source Sans Pro"/>
                <a:cs typeface="Source Sans Pro"/>
                <a:sym typeface="Source Sans Pro"/>
              </a:rPr>
              <a:t>ARC 147 </a:t>
            </a:r>
            <a:r>
              <a:rPr lang="en-US" dirty="0">
                <a:solidFill>
                  <a:schemeClr val="bg2"/>
                </a:solidFill>
                <a:latin typeface="Source Sans Pro"/>
                <a:ea typeface="Source Sans Pro"/>
                <a:cs typeface="Source Sans Pro"/>
                <a:sym typeface="Source Sans Pro"/>
              </a:rPr>
              <a:t>@ </a:t>
            </a:r>
            <a:r>
              <a:rPr lang="en-US" b="1" dirty="0">
                <a:solidFill>
                  <a:schemeClr val="bg2"/>
                </a:solidFill>
                <a:latin typeface="Source Sans Pro"/>
                <a:ea typeface="Source Sans Pro"/>
                <a:cs typeface="Source Sans Pro"/>
                <a:sym typeface="Source Sans Pro"/>
              </a:rPr>
              <a:t>6pm-7:20pm </a:t>
            </a:r>
          </a:p>
          <a:p>
            <a:pPr lvl="1" indent="-342900">
              <a:buClr>
                <a:schemeClr val="dk1"/>
              </a:buClr>
              <a:buSzPts val="1800"/>
              <a:buFont typeface="Source Sans Pro"/>
              <a:buChar char="●"/>
            </a:pPr>
            <a:r>
              <a:rPr lang="en-US" dirty="0">
                <a:solidFill>
                  <a:schemeClr val="tx2"/>
                </a:solidFill>
                <a:latin typeface="Source Sans Pro"/>
                <a:ea typeface="Source Sans Pro"/>
                <a:cs typeface="Source Sans Pro"/>
                <a:sym typeface="Source Sans Pro"/>
              </a:rPr>
              <a:t>If you have a situation that prevents you from making it, reach out to Robbie immediately</a:t>
            </a:r>
          </a:p>
        </p:txBody>
      </p:sp>
    </p:spTree>
    <p:extLst>
      <p:ext uri="{BB962C8B-B14F-4D97-AF65-F5344CB8AC3E}">
        <p14:creationId xmlns:p14="http://schemas.microsoft.com/office/powerpoint/2010/main" val="22354087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1.4</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AutoNum type="alphaLcParenR"/>
            </a:pPr>
            <a:r>
              <a:rPr lang="en-US" sz="1600" dirty="0"/>
              <a:t>Describe a </a:t>
            </a:r>
            <a:r>
              <a:rPr lang="en-US" sz="1600" b="1" dirty="0" err="1">
                <a:solidFill>
                  <a:schemeClr val="bg2"/>
                </a:solidFill>
              </a:rPr>
              <a:t>memoization</a:t>
            </a:r>
            <a:r>
              <a:rPr lang="en-US" sz="1600" dirty="0"/>
              <a:t> structure for your algorithm.</a:t>
            </a:r>
            <a:br>
              <a:rPr lang="en-US" sz="1600" dirty="0"/>
            </a:br>
            <a:br>
              <a:rPr lang="en-US" sz="1600" dirty="0"/>
            </a:br>
            <a:br>
              <a:rPr lang="en-US" sz="1600" dirty="0"/>
            </a:br>
            <a:endParaRPr lang="en-US" sz="1600" dirty="0"/>
          </a:p>
          <a:p>
            <a:pPr marL="571500" indent="-457200">
              <a:buAutoNum type="alphaLcParenR"/>
            </a:pPr>
            <a:r>
              <a:rPr lang="en-US" sz="1600" dirty="0"/>
              <a:t>Describe a </a:t>
            </a:r>
            <a:r>
              <a:rPr lang="en-US" sz="1600" b="1" dirty="0">
                <a:solidFill>
                  <a:schemeClr val="bg2"/>
                </a:solidFill>
              </a:rPr>
              <a:t>filling order </a:t>
            </a:r>
            <a:r>
              <a:rPr lang="en-US" sz="1600" dirty="0"/>
              <a:t>for your </a:t>
            </a:r>
            <a:r>
              <a:rPr lang="en-US" sz="1600" dirty="0" err="1"/>
              <a:t>memoization</a:t>
            </a:r>
            <a:r>
              <a:rPr lang="en-US" sz="1600" dirty="0"/>
              <a:t> structure.</a:t>
            </a:r>
            <a:br>
              <a:rPr lang="en-US" sz="1600" dirty="0"/>
            </a:br>
            <a:br>
              <a:rPr lang="en-US" sz="1600" dirty="0"/>
            </a:br>
            <a:br>
              <a:rPr lang="en-US" sz="1600" dirty="0"/>
            </a:br>
            <a:endParaRPr lang="en-US" sz="1600" dirty="0"/>
          </a:p>
          <a:p>
            <a:pPr marL="571500" indent="-457200">
              <a:buAutoNum type="alphaLcParenR"/>
            </a:pPr>
            <a:r>
              <a:rPr lang="en-US" sz="1600" dirty="0"/>
              <a:t>State and justify the </a:t>
            </a:r>
            <a:r>
              <a:rPr lang="en-US" sz="1600" b="1" dirty="0">
                <a:solidFill>
                  <a:schemeClr val="bg2"/>
                </a:solidFill>
              </a:rPr>
              <a:t>running time </a:t>
            </a:r>
            <a:r>
              <a:rPr lang="en-US" sz="1600" dirty="0"/>
              <a:t>of an iterative solution.</a:t>
            </a:r>
          </a:p>
        </p:txBody>
      </p:sp>
      <mc:AlternateContent xmlns:mc="http://schemas.openxmlformats.org/markup-compatibility/2006" xmlns:a14="http://schemas.microsoft.com/office/drawing/2010/main">
        <mc:Choice Requires="a14">
          <p:sp>
            <p:nvSpPr>
              <p:cNvPr id="4" name="Google Shape;160;p35">
                <a:extLst>
                  <a:ext uri="{FF2B5EF4-FFF2-40B4-BE49-F238E27FC236}">
                    <a16:creationId xmlns:a16="http://schemas.microsoft.com/office/drawing/2014/main" id="{9C55A288-BD4F-253F-4EFD-12642D61D910}"/>
                  </a:ext>
                </a:extLst>
              </p:cNvPr>
              <p:cNvSpPr txBox="1"/>
              <p:nvPr/>
            </p:nvSpPr>
            <p:spPr>
              <a:xfrm>
                <a:off x="752764" y="1600162"/>
                <a:ext cx="7272441" cy="430857"/>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Sans Pro"/>
                    <a:ea typeface="Source Sans Pro"/>
                    <a:cs typeface="Source Sans Pro"/>
                    <a:sym typeface="Source Sans Pro"/>
                  </a:rPr>
                  <a:t>We need an </a:t>
                </a:r>
                <a14:m>
                  <m:oMath xmlns:m="http://schemas.openxmlformats.org/officeDocument/2006/math">
                    <m:r>
                      <a:rPr lang="en-US" sz="1600" i="1" dirty="0">
                        <a:solidFill>
                          <a:srgbClr val="9900FF"/>
                        </a:solidFill>
                        <a:latin typeface="Cambria Math" panose="02040503050406030204" pitchFamily="18" charset="0"/>
                        <a:ea typeface="Source Sans Pro"/>
                        <a:cs typeface="Source Sans Pro"/>
                        <a:sym typeface="Source Sans Pro"/>
                      </a:rPr>
                      <m:t>𝑛</m:t>
                    </m:r>
                  </m:oMath>
                </a14:m>
                <a:r>
                  <a:rPr lang="en-US" sz="1600" i="0" dirty="0">
                    <a:solidFill>
                      <a:srgbClr val="9900FF"/>
                    </a:solidFill>
                    <a:latin typeface="Source Sans Pro"/>
                    <a:ea typeface="Source Sans Pro"/>
                    <a:cs typeface="Source Sans Pro"/>
                    <a:sym typeface="Source Sans Pro"/>
                  </a:rPr>
                  <a:t> </a:t>
                </a:r>
                <a:r>
                  <a:rPr lang="en-US" sz="1600" dirty="0">
                    <a:solidFill>
                      <a:srgbClr val="9900FF"/>
                    </a:solidFill>
                    <a:latin typeface="Source Sans Pro"/>
                    <a:ea typeface="Source Sans Pro"/>
                    <a:cs typeface="Source Sans Pro"/>
                    <a:sym typeface="Source Sans Pro"/>
                  </a:rPr>
                  <a:t>× 3 array, where entry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𝑖</m:t>
                    </m:r>
                    <m:r>
                      <a:rPr lang="en-US" sz="1600" i="1" dirty="0" smtClean="0">
                        <a:solidFill>
                          <a:srgbClr val="9900FF"/>
                        </a:solidFill>
                        <a:latin typeface="Cambria Math" panose="02040503050406030204" pitchFamily="18" charset="0"/>
                        <a:ea typeface="Source Sans Pro"/>
                        <a:cs typeface="Source Sans Pro"/>
                        <a:sym typeface="Source Sans Pro"/>
                      </a:rPr>
                      <m:t>, </m:t>
                    </m:r>
                    <m:r>
                      <a:rPr lang="en-US" sz="1600" i="1" dirty="0" smtClean="0">
                        <a:solidFill>
                          <a:srgbClr val="9900FF"/>
                        </a:solidFill>
                        <a:latin typeface="Cambria Math" panose="02040503050406030204" pitchFamily="18" charset="0"/>
                        <a:ea typeface="Source Sans Pro"/>
                        <a:cs typeface="Source Sans Pro"/>
                        <a:sym typeface="Source Sans Pro"/>
                      </a:rPr>
                      <m:t>𝑗</m:t>
                    </m:r>
                    <m:r>
                      <a:rPr lang="en-US" sz="1600" i="1" dirty="0" smtClean="0">
                        <a:solidFill>
                          <a:srgbClr val="9900FF"/>
                        </a:solidFill>
                        <a:latin typeface="Cambria Math" panose="02040503050406030204" pitchFamily="18" charset="0"/>
                        <a:ea typeface="Source Sans Pro"/>
                        <a:cs typeface="Source Sans Pro"/>
                        <a:sym typeface="Source Sans Pro"/>
                      </a:rPr>
                      <m:t> </m:t>
                    </m:r>
                  </m:oMath>
                </a14:m>
                <a:r>
                  <a:rPr lang="en-US" sz="1600" dirty="0">
                    <a:solidFill>
                      <a:srgbClr val="9900FF"/>
                    </a:solidFill>
                    <a:latin typeface="Source Sans Pro"/>
                    <a:ea typeface="Source Sans Pro"/>
                    <a:cs typeface="Source Sans Pro"/>
                    <a:sym typeface="Source Sans Pro"/>
                  </a:rPr>
                  <a:t>is </a:t>
                </a:r>
                <a14:m>
                  <m:oMath xmlns:m="http://schemas.openxmlformats.org/officeDocument/2006/math">
                    <m:r>
                      <m:rPr>
                        <m:sty m:val="p"/>
                      </m:rPr>
                      <a:rPr lang="en-US" sz="1600" i="0" dirty="0" smtClean="0">
                        <a:solidFill>
                          <a:srgbClr val="9900FF"/>
                        </a:solidFill>
                        <a:latin typeface="Cambria Math" panose="02040503050406030204" pitchFamily="18" charset="0"/>
                        <a:ea typeface="Source Sans Pro"/>
                        <a:cs typeface="Source Sans Pro"/>
                        <a:sym typeface="Source Sans Pro"/>
                      </a:rPr>
                      <m:t>OPT</m:t>
                    </m:r>
                    <m:r>
                      <a:rPr lang="en-US" sz="1600" i="1" dirty="0" smtClean="0">
                        <a:solidFill>
                          <a:srgbClr val="9900FF"/>
                        </a:solidFill>
                        <a:latin typeface="Cambria Math" panose="02040503050406030204" pitchFamily="18" charset="0"/>
                        <a:ea typeface="Source Sans Pro"/>
                        <a:cs typeface="Source Sans Pro"/>
                        <a:sym typeface="Source Sans Pro"/>
                      </a:rPr>
                      <m:t>(</m:t>
                    </m:r>
                    <m:r>
                      <a:rPr lang="en-US" sz="1600" i="1" dirty="0" err="1" smtClean="0">
                        <a:solidFill>
                          <a:srgbClr val="9900FF"/>
                        </a:solidFill>
                        <a:latin typeface="Cambria Math" panose="02040503050406030204" pitchFamily="18" charset="0"/>
                        <a:ea typeface="Source Sans Pro"/>
                        <a:cs typeface="Source Sans Pro"/>
                        <a:sym typeface="Source Sans Pro"/>
                      </a:rPr>
                      <m:t>𝑖</m:t>
                    </m:r>
                    <m:r>
                      <a:rPr lang="en-US" sz="1600" i="1" dirty="0" smtClean="0">
                        <a:solidFill>
                          <a:srgbClr val="9900FF"/>
                        </a:solidFill>
                        <a:latin typeface="Cambria Math" panose="02040503050406030204" pitchFamily="18" charset="0"/>
                        <a:ea typeface="Source Sans Pro"/>
                        <a:cs typeface="Source Sans Pro"/>
                        <a:sym typeface="Source Sans Pro"/>
                      </a:rPr>
                      <m:t>, </m:t>
                    </m:r>
                    <m:r>
                      <a:rPr lang="en-US" sz="1600" i="1" dirty="0" smtClean="0">
                        <a:solidFill>
                          <a:srgbClr val="9900FF"/>
                        </a:solidFill>
                        <a:latin typeface="Cambria Math" panose="02040503050406030204" pitchFamily="18" charset="0"/>
                        <a:ea typeface="Source Sans Pro"/>
                        <a:cs typeface="Source Sans Pro"/>
                        <a:sym typeface="Source Sans Pro"/>
                      </a:rPr>
                      <m:t>𝑗</m:t>
                    </m:r>
                    <m:r>
                      <a:rPr lang="en-US" sz="1600" i="1" dirty="0" smtClean="0">
                        <a:solidFill>
                          <a:srgbClr val="9900FF"/>
                        </a:solidFill>
                        <a:latin typeface="Cambria Math" panose="02040503050406030204" pitchFamily="18" charset="0"/>
                        <a:ea typeface="Source Sans Pro"/>
                        <a:cs typeface="Source Sans Pro"/>
                        <a:sym typeface="Source Sans Pro"/>
                      </a:rPr>
                      <m:t>)</m:t>
                    </m:r>
                  </m:oMath>
                </a14:m>
                <a:r>
                  <a:rPr lang="en-US" sz="1600" dirty="0">
                    <a:solidFill>
                      <a:srgbClr val="9900FF"/>
                    </a:solidFill>
                    <a:latin typeface="Source Sans Pro"/>
                    <a:ea typeface="Source Sans Pro"/>
                    <a:cs typeface="Source Sans Pro"/>
                    <a:sym typeface="Source Sans Pro"/>
                  </a:rPr>
                  <a:t>.</a:t>
                </a:r>
              </a:p>
            </p:txBody>
          </p:sp>
        </mc:Choice>
        <mc:Fallback xmlns="">
          <p:sp>
            <p:nvSpPr>
              <p:cNvPr id="4" name="Google Shape;160;p35">
                <a:extLst>
                  <a:ext uri="{FF2B5EF4-FFF2-40B4-BE49-F238E27FC236}">
                    <a16:creationId xmlns:a16="http://schemas.microsoft.com/office/drawing/2014/main" id="{9C55A288-BD4F-253F-4EFD-12642D61D910}"/>
                  </a:ext>
                </a:extLst>
              </p:cNvPr>
              <p:cNvSpPr txBox="1">
                <a:spLocks noRot="1" noChangeAspect="1" noMove="1" noResize="1" noEditPoints="1" noAdjustHandles="1" noChangeArrowheads="1" noChangeShapeType="1" noTextEdit="1"/>
              </p:cNvSpPr>
              <p:nvPr/>
            </p:nvSpPr>
            <p:spPr>
              <a:xfrm>
                <a:off x="752764" y="1600162"/>
                <a:ext cx="7272441" cy="430857"/>
              </a:xfrm>
              <a:prstGeom prst="rect">
                <a:avLst/>
              </a:prstGeom>
              <a:blipFill>
                <a:blip r:embed="rId3"/>
                <a:stretch>
                  <a:fillRect b="-7042"/>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41341991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1.4 – Fun &amp; Sleep</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AutoNum type="alphaLcParenR"/>
            </a:pPr>
            <a:r>
              <a:rPr lang="en-US" sz="1600" dirty="0"/>
              <a:t>Describe a </a:t>
            </a:r>
            <a:r>
              <a:rPr lang="en-US" sz="1600" b="1" dirty="0" err="1">
                <a:solidFill>
                  <a:schemeClr val="bg2"/>
                </a:solidFill>
              </a:rPr>
              <a:t>memoization</a:t>
            </a:r>
            <a:r>
              <a:rPr lang="en-US" sz="1600" dirty="0"/>
              <a:t> structure for your algorithm.</a:t>
            </a:r>
            <a:br>
              <a:rPr lang="en-US" sz="1600" dirty="0"/>
            </a:br>
            <a:br>
              <a:rPr lang="en-US" sz="1600" dirty="0"/>
            </a:br>
            <a:br>
              <a:rPr lang="en-US" sz="1600" dirty="0"/>
            </a:br>
            <a:endParaRPr lang="en-US" sz="1600" dirty="0"/>
          </a:p>
          <a:p>
            <a:pPr marL="571500" indent="-457200">
              <a:buAutoNum type="alphaLcParenR"/>
            </a:pPr>
            <a:r>
              <a:rPr lang="en-US" sz="1600" dirty="0"/>
              <a:t>Describe a </a:t>
            </a:r>
            <a:r>
              <a:rPr lang="en-US" sz="1600" b="1" dirty="0">
                <a:solidFill>
                  <a:schemeClr val="bg2"/>
                </a:solidFill>
              </a:rPr>
              <a:t>filling order </a:t>
            </a:r>
            <a:r>
              <a:rPr lang="en-US" sz="1600" dirty="0"/>
              <a:t>for your </a:t>
            </a:r>
            <a:r>
              <a:rPr lang="en-US" sz="1600" dirty="0" err="1"/>
              <a:t>memoization</a:t>
            </a:r>
            <a:r>
              <a:rPr lang="en-US" sz="1600" dirty="0"/>
              <a:t> structure.</a:t>
            </a:r>
            <a:br>
              <a:rPr lang="en-US" sz="1600" dirty="0"/>
            </a:br>
            <a:br>
              <a:rPr lang="en-US" sz="1600" dirty="0"/>
            </a:br>
            <a:br>
              <a:rPr lang="en-US" sz="1600" dirty="0"/>
            </a:br>
            <a:endParaRPr lang="en-US" sz="1600" dirty="0"/>
          </a:p>
          <a:p>
            <a:pPr marL="571500" indent="-457200">
              <a:buAutoNum type="alphaLcParenR"/>
            </a:pPr>
            <a:r>
              <a:rPr lang="en-US" sz="1600" dirty="0"/>
              <a:t>State and justify the </a:t>
            </a:r>
            <a:r>
              <a:rPr lang="en-US" sz="1600" b="1" dirty="0">
                <a:solidFill>
                  <a:schemeClr val="bg2"/>
                </a:solidFill>
              </a:rPr>
              <a:t>running time </a:t>
            </a:r>
            <a:r>
              <a:rPr lang="en-US" sz="1600" dirty="0"/>
              <a:t>of an iterative solution.</a:t>
            </a:r>
          </a:p>
        </p:txBody>
      </p:sp>
      <mc:AlternateContent xmlns:mc="http://schemas.openxmlformats.org/markup-compatibility/2006" xmlns:a14="http://schemas.microsoft.com/office/drawing/2010/main">
        <mc:Choice Requires="a14">
          <p:sp>
            <p:nvSpPr>
              <p:cNvPr id="4" name="Google Shape;160;p35">
                <a:extLst>
                  <a:ext uri="{FF2B5EF4-FFF2-40B4-BE49-F238E27FC236}">
                    <a16:creationId xmlns:a16="http://schemas.microsoft.com/office/drawing/2014/main" id="{9C55A288-BD4F-253F-4EFD-12642D61D910}"/>
                  </a:ext>
                </a:extLst>
              </p:cNvPr>
              <p:cNvSpPr txBox="1"/>
              <p:nvPr/>
            </p:nvSpPr>
            <p:spPr>
              <a:xfrm>
                <a:off x="752764" y="1600162"/>
                <a:ext cx="7272441" cy="430857"/>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Sans Pro"/>
                    <a:ea typeface="Source Sans Pro"/>
                    <a:cs typeface="Source Sans Pro"/>
                    <a:sym typeface="Source Sans Pro"/>
                  </a:rPr>
                  <a:t>We need an </a:t>
                </a:r>
                <a14:m>
                  <m:oMath xmlns:m="http://schemas.openxmlformats.org/officeDocument/2006/math">
                    <m:r>
                      <a:rPr lang="en-US" sz="1600" i="1" dirty="0">
                        <a:solidFill>
                          <a:srgbClr val="9900FF"/>
                        </a:solidFill>
                        <a:latin typeface="Cambria Math" panose="02040503050406030204" pitchFamily="18" charset="0"/>
                        <a:ea typeface="Source Sans Pro"/>
                        <a:cs typeface="Source Sans Pro"/>
                        <a:sym typeface="Source Sans Pro"/>
                      </a:rPr>
                      <m:t>𝑛</m:t>
                    </m:r>
                  </m:oMath>
                </a14:m>
                <a:r>
                  <a:rPr lang="en-US" sz="1600" i="0" dirty="0">
                    <a:solidFill>
                      <a:srgbClr val="9900FF"/>
                    </a:solidFill>
                    <a:latin typeface="Source Sans Pro"/>
                    <a:ea typeface="Source Sans Pro"/>
                    <a:cs typeface="Source Sans Pro"/>
                    <a:sym typeface="Source Sans Pro"/>
                  </a:rPr>
                  <a:t> </a:t>
                </a:r>
                <a:r>
                  <a:rPr lang="en-US" sz="1600" dirty="0">
                    <a:solidFill>
                      <a:srgbClr val="9900FF"/>
                    </a:solidFill>
                    <a:latin typeface="Source Sans Pro"/>
                    <a:ea typeface="Source Sans Pro"/>
                    <a:cs typeface="Source Sans Pro"/>
                    <a:sym typeface="Source Sans Pro"/>
                  </a:rPr>
                  <a:t>× 3 array, where entry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𝑖</m:t>
                    </m:r>
                    <m:r>
                      <a:rPr lang="en-US" sz="1600" i="1" dirty="0" smtClean="0">
                        <a:solidFill>
                          <a:srgbClr val="9900FF"/>
                        </a:solidFill>
                        <a:latin typeface="Cambria Math" panose="02040503050406030204" pitchFamily="18" charset="0"/>
                        <a:ea typeface="Source Sans Pro"/>
                        <a:cs typeface="Source Sans Pro"/>
                        <a:sym typeface="Source Sans Pro"/>
                      </a:rPr>
                      <m:t>, </m:t>
                    </m:r>
                    <m:r>
                      <a:rPr lang="en-US" sz="1600" i="1" dirty="0" smtClean="0">
                        <a:solidFill>
                          <a:srgbClr val="9900FF"/>
                        </a:solidFill>
                        <a:latin typeface="Cambria Math" panose="02040503050406030204" pitchFamily="18" charset="0"/>
                        <a:ea typeface="Source Sans Pro"/>
                        <a:cs typeface="Source Sans Pro"/>
                        <a:sym typeface="Source Sans Pro"/>
                      </a:rPr>
                      <m:t>𝑗</m:t>
                    </m:r>
                    <m:r>
                      <a:rPr lang="en-US" sz="1600" i="1" dirty="0" smtClean="0">
                        <a:solidFill>
                          <a:srgbClr val="9900FF"/>
                        </a:solidFill>
                        <a:latin typeface="Cambria Math" panose="02040503050406030204" pitchFamily="18" charset="0"/>
                        <a:ea typeface="Source Sans Pro"/>
                        <a:cs typeface="Source Sans Pro"/>
                        <a:sym typeface="Source Sans Pro"/>
                      </a:rPr>
                      <m:t> </m:t>
                    </m:r>
                  </m:oMath>
                </a14:m>
                <a:r>
                  <a:rPr lang="en-US" sz="1600" dirty="0">
                    <a:solidFill>
                      <a:srgbClr val="9900FF"/>
                    </a:solidFill>
                    <a:latin typeface="Source Sans Pro"/>
                    <a:ea typeface="Source Sans Pro"/>
                    <a:cs typeface="Source Sans Pro"/>
                    <a:sym typeface="Source Sans Pro"/>
                  </a:rPr>
                  <a:t>is </a:t>
                </a:r>
                <a14:m>
                  <m:oMath xmlns:m="http://schemas.openxmlformats.org/officeDocument/2006/math">
                    <m:r>
                      <m:rPr>
                        <m:sty m:val="p"/>
                      </m:rPr>
                      <a:rPr lang="en-US" sz="1600" i="0" dirty="0" smtClean="0">
                        <a:solidFill>
                          <a:srgbClr val="9900FF"/>
                        </a:solidFill>
                        <a:latin typeface="Cambria Math" panose="02040503050406030204" pitchFamily="18" charset="0"/>
                        <a:ea typeface="Source Sans Pro"/>
                        <a:cs typeface="Source Sans Pro"/>
                        <a:sym typeface="Source Sans Pro"/>
                      </a:rPr>
                      <m:t>OPT</m:t>
                    </m:r>
                    <m:r>
                      <a:rPr lang="en-US" sz="1600" i="1" dirty="0" smtClean="0">
                        <a:solidFill>
                          <a:srgbClr val="9900FF"/>
                        </a:solidFill>
                        <a:latin typeface="Cambria Math" panose="02040503050406030204" pitchFamily="18" charset="0"/>
                        <a:ea typeface="Source Sans Pro"/>
                        <a:cs typeface="Source Sans Pro"/>
                        <a:sym typeface="Source Sans Pro"/>
                      </a:rPr>
                      <m:t>(</m:t>
                    </m:r>
                    <m:r>
                      <a:rPr lang="en-US" sz="1600" i="1" dirty="0" err="1" smtClean="0">
                        <a:solidFill>
                          <a:srgbClr val="9900FF"/>
                        </a:solidFill>
                        <a:latin typeface="Cambria Math" panose="02040503050406030204" pitchFamily="18" charset="0"/>
                        <a:ea typeface="Source Sans Pro"/>
                        <a:cs typeface="Source Sans Pro"/>
                        <a:sym typeface="Source Sans Pro"/>
                      </a:rPr>
                      <m:t>𝑖</m:t>
                    </m:r>
                    <m:r>
                      <a:rPr lang="en-US" sz="1600" i="1" dirty="0" smtClean="0">
                        <a:solidFill>
                          <a:srgbClr val="9900FF"/>
                        </a:solidFill>
                        <a:latin typeface="Cambria Math" panose="02040503050406030204" pitchFamily="18" charset="0"/>
                        <a:ea typeface="Source Sans Pro"/>
                        <a:cs typeface="Source Sans Pro"/>
                        <a:sym typeface="Source Sans Pro"/>
                      </a:rPr>
                      <m:t>, </m:t>
                    </m:r>
                    <m:r>
                      <a:rPr lang="en-US" sz="1600" i="1" dirty="0" smtClean="0">
                        <a:solidFill>
                          <a:srgbClr val="9900FF"/>
                        </a:solidFill>
                        <a:latin typeface="Cambria Math" panose="02040503050406030204" pitchFamily="18" charset="0"/>
                        <a:ea typeface="Source Sans Pro"/>
                        <a:cs typeface="Source Sans Pro"/>
                        <a:sym typeface="Source Sans Pro"/>
                      </a:rPr>
                      <m:t>𝑗</m:t>
                    </m:r>
                    <m:r>
                      <a:rPr lang="en-US" sz="1600" i="1" dirty="0" smtClean="0">
                        <a:solidFill>
                          <a:srgbClr val="9900FF"/>
                        </a:solidFill>
                        <a:latin typeface="Cambria Math" panose="02040503050406030204" pitchFamily="18" charset="0"/>
                        <a:ea typeface="Source Sans Pro"/>
                        <a:cs typeface="Source Sans Pro"/>
                        <a:sym typeface="Source Sans Pro"/>
                      </a:rPr>
                      <m:t>)</m:t>
                    </m:r>
                  </m:oMath>
                </a14:m>
                <a:r>
                  <a:rPr lang="en-US" sz="1600" dirty="0">
                    <a:solidFill>
                      <a:srgbClr val="9900FF"/>
                    </a:solidFill>
                    <a:latin typeface="Source Sans Pro"/>
                    <a:ea typeface="Source Sans Pro"/>
                    <a:cs typeface="Source Sans Pro"/>
                    <a:sym typeface="Source Sans Pro"/>
                  </a:rPr>
                  <a:t>.</a:t>
                </a:r>
              </a:p>
            </p:txBody>
          </p:sp>
        </mc:Choice>
        <mc:Fallback xmlns="">
          <p:sp>
            <p:nvSpPr>
              <p:cNvPr id="4" name="Google Shape;160;p35">
                <a:extLst>
                  <a:ext uri="{FF2B5EF4-FFF2-40B4-BE49-F238E27FC236}">
                    <a16:creationId xmlns:a16="http://schemas.microsoft.com/office/drawing/2014/main" id="{9C55A288-BD4F-253F-4EFD-12642D61D910}"/>
                  </a:ext>
                </a:extLst>
              </p:cNvPr>
              <p:cNvSpPr txBox="1">
                <a:spLocks noRot="1" noChangeAspect="1" noMove="1" noResize="1" noEditPoints="1" noAdjustHandles="1" noChangeArrowheads="1" noChangeShapeType="1" noTextEdit="1"/>
              </p:cNvSpPr>
              <p:nvPr/>
            </p:nvSpPr>
            <p:spPr>
              <a:xfrm>
                <a:off x="752764" y="1600162"/>
                <a:ext cx="7272441" cy="430857"/>
              </a:xfrm>
              <a:prstGeom prst="rect">
                <a:avLst/>
              </a:prstGeom>
              <a:blipFill>
                <a:blip r:embed="rId3"/>
                <a:stretch>
                  <a:fillRect b="-7042"/>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Google Shape;160;p35">
                <a:extLst>
                  <a:ext uri="{FF2B5EF4-FFF2-40B4-BE49-F238E27FC236}">
                    <a16:creationId xmlns:a16="http://schemas.microsoft.com/office/drawing/2014/main" id="{6616E835-153B-EF06-B271-1F89C72CE922}"/>
                  </a:ext>
                </a:extLst>
              </p:cNvPr>
              <p:cNvSpPr txBox="1"/>
              <p:nvPr/>
            </p:nvSpPr>
            <p:spPr>
              <a:xfrm>
                <a:off x="752764" y="2662706"/>
                <a:ext cx="7272441" cy="677078"/>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Sans Pro"/>
                    <a:ea typeface="Source Sans Pro"/>
                    <a:cs typeface="Source Sans Pro"/>
                    <a:sym typeface="Source Sans Pro"/>
                  </a:rPr>
                  <a:t>Outer loop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𝑖</m:t>
                    </m:r>
                  </m:oMath>
                </a14:m>
                <a:r>
                  <a:rPr lang="en-US" sz="1600" dirty="0">
                    <a:solidFill>
                      <a:srgbClr val="9900FF"/>
                    </a:solidFill>
                    <a:latin typeface="Source Sans Pro"/>
                    <a:ea typeface="Source Sans Pro"/>
                    <a:cs typeface="Source Sans Pro"/>
                    <a:sym typeface="Source Sans Pro"/>
                  </a:rPr>
                  <a:t> from 1 to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𝑛</m:t>
                    </m:r>
                  </m:oMath>
                </a14:m>
                <a:endParaRPr lang="en-US" sz="1600" dirty="0">
                  <a:solidFill>
                    <a:srgbClr val="9900FF"/>
                  </a:solidFill>
                  <a:latin typeface="Source Sans Pro"/>
                  <a:ea typeface="Source Sans Pro"/>
                  <a:cs typeface="Source Sans Pro"/>
                  <a:sym typeface="Source Sans Pro"/>
                </a:endParaRPr>
              </a:p>
              <a:p>
                <a:pPr marL="127000" lvl="0">
                  <a:buClr>
                    <a:srgbClr val="9900FF"/>
                  </a:buClr>
                  <a:buSzPts val="1600"/>
                </a:pPr>
                <a:r>
                  <a:rPr lang="en-US" sz="1600" dirty="0">
                    <a:solidFill>
                      <a:srgbClr val="9900FF"/>
                    </a:solidFill>
                    <a:latin typeface="Source Sans Pro"/>
                    <a:ea typeface="Source Sans Pro"/>
                    <a:cs typeface="Source Sans Pro"/>
                    <a:sym typeface="Source Sans Pro"/>
                  </a:rPr>
                  <a:t>Inner loop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𝑗</m:t>
                    </m:r>
                  </m:oMath>
                </a14:m>
                <a:r>
                  <a:rPr lang="en-US" sz="1600" dirty="0">
                    <a:solidFill>
                      <a:srgbClr val="9900FF"/>
                    </a:solidFill>
                    <a:latin typeface="Source Sans Pro"/>
                    <a:ea typeface="Source Sans Pro"/>
                    <a:cs typeface="Source Sans Pro"/>
                    <a:sym typeface="Source Sans Pro"/>
                  </a:rPr>
                  <a:t> from 0 to 2</a:t>
                </a:r>
              </a:p>
            </p:txBody>
          </p:sp>
        </mc:Choice>
        <mc:Fallback xmlns="">
          <p:sp>
            <p:nvSpPr>
              <p:cNvPr id="6" name="Google Shape;160;p35">
                <a:extLst>
                  <a:ext uri="{FF2B5EF4-FFF2-40B4-BE49-F238E27FC236}">
                    <a16:creationId xmlns:a16="http://schemas.microsoft.com/office/drawing/2014/main" id="{6616E835-153B-EF06-B271-1F89C72CE922}"/>
                  </a:ext>
                </a:extLst>
              </p:cNvPr>
              <p:cNvSpPr txBox="1">
                <a:spLocks noRot="1" noChangeAspect="1" noMove="1" noResize="1" noEditPoints="1" noAdjustHandles="1" noChangeArrowheads="1" noChangeShapeType="1" noTextEdit="1"/>
              </p:cNvSpPr>
              <p:nvPr/>
            </p:nvSpPr>
            <p:spPr>
              <a:xfrm>
                <a:off x="752764" y="2662706"/>
                <a:ext cx="7272441" cy="677078"/>
              </a:xfrm>
              <a:prstGeom prst="rect">
                <a:avLst/>
              </a:prstGeom>
              <a:blipFill>
                <a:blip r:embed="rId4"/>
                <a:stretch>
                  <a:fillRect b="-3604"/>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14350537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1.4 – Running Time</a:t>
            </a:r>
          </a:p>
        </p:txBody>
      </p:sp>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5"/>
            <a:ext cx="8520600" cy="3461089"/>
          </a:xfrm>
        </p:spPr>
        <p:txBody>
          <a:bodyPr>
            <a:noAutofit/>
          </a:bodyPr>
          <a:lstStyle/>
          <a:p>
            <a:pPr marL="571500" indent="-457200">
              <a:buAutoNum type="alphaLcParenR"/>
            </a:pPr>
            <a:r>
              <a:rPr lang="en-US" sz="1600" dirty="0"/>
              <a:t>Describe a </a:t>
            </a:r>
            <a:r>
              <a:rPr lang="en-US" sz="1600" b="1" dirty="0" err="1">
                <a:solidFill>
                  <a:schemeClr val="bg2"/>
                </a:solidFill>
              </a:rPr>
              <a:t>memoization</a:t>
            </a:r>
            <a:r>
              <a:rPr lang="en-US" sz="1600" dirty="0"/>
              <a:t> structure for your algorithm.</a:t>
            </a:r>
            <a:br>
              <a:rPr lang="en-US" sz="1600" dirty="0"/>
            </a:br>
            <a:br>
              <a:rPr lang="en-US" sz="1600" dirty="0"/>
            </a:br>
            <a:br>
              <a:rPr lang="en-US" sz="1600" dirty="0"/>
            </a:br>
            <a:endParaRPr lang="en-US" sz="1600" dirty="0"/>
          </a:p>
          <a:p>
            <a:pPr marL="571500" indent="-457200">
              <a:buAutoNum type="alphaLcParenR"/>
            </a:pPr>
            <a:r>
              <a:rPr lang="en-US" sz="1600" dirty="0"/>
              <a:t>Describe a </a:t>
            </a:r>
            <a:r>
              <a:rPr lang="en-US" sz="1600" b="1" dirty="0">
                <a:solidFill>
                  <a:schemeClr val="bg2"/>
                </a:solidFill>
              </a:rPr>
              <a:t>filling order </a:t>
            </a:r>
            <a:r>
              <a:rPr lang="en-US" sz="1600" dirty="0"/>
              <a:t>for your </a:t>
            </a:r>
            <a:r>
              <a:rPr lang="en-US" sz="1600" dirty="0" err="1"/>
              <a:t>memoization</a:t>
            </a:r>
            <a:r>
              <a:rPr lang="en-US" sz="1600" dirty="0"/>
              <a:t> structure.</a:t>
            </a:r>
            <a:br>
              <a:rPr lang="en-US" sz="1600" dirty="0"/>
            </a:br>
            <a:br>
              <a:rPr lang="en-US" sz="1600" dirty="0"/>
            </a:br>
            <a:br>
              <a:rPr lang="en-US" sz="1600" dirty="0"/>
            </a:br>
            <a:endParaRPr lang="en-US" sz="1600" dirty="0"/>
          </a:p>
          <a:p>
            <a:pPr marL="571500" indent="-457200">
              <a:buAutoNum type="alphaLcParenR"/>
            </a:pPr>
            <a:r>
              <a:rPr lang="en-US" sz="1600" dirty="0"/>
              <a:t>State and justify the </a:t>
            </a:r>
            <a:r>
              <a:rPr lang="en-US" sz="1600" b="1" dirty="0">
                <a:solidFill>
                  <a:schemeClr val="bg2"/>
                </a:solidFill>
              </a:rPr>
              <a:t>running time </a:t>
            </a:r>
            <a:r>
              <a:rPr lang="en-US" sz="1600" dirty="0"/>
              <a:t>of an iterative solution.</a:t>
            </a:r>
          </a:p>
        </p:txBody>
      </p:sp>
      <mc:AlternateContent xmlns:mc="http://schemas.openxmlformats.org/markup-compatibility/2006" xmlns:a14="http://schemas.microsoft.com/office/drawing/2010/main">
        <mc:Choice Requires="a14">
          <p:sp>
            <p:nvSpPr>
              <p:cNvPr id="4" name="Google Shape;160;p35">
                <a:extLst>
                  <a:ext uri="{FF2B5EF4-FFF2-40B4-BE49-F238E27FC236}">
                    <a16:creationId xmlns:a16="http://schemas.microsoft.com/office/drawing/2014/main" id="{9C55A288-BD4F-253F-4EFD-12642D61D910}"/>
                  </a:ext>
                </a:extLst>
              </p:cNvPr>
              <p:cNvSpPr txBox="1"/>
              <p:nvPr/>
            </p:nvSpPr>
            <p:spPr>
              <a:xfrm>
                <a:off x="752764" y="1600162"/>
                <a:ext cx="7272441" cy="430857"/>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Sans Pro"/>
                    <a:ea typeface="Source Sans Pro"/>
                    <a:cs typeface="Source Sans Pro"/>
                    <a:sym typeface="Source Sans Pro"/>
                  </a:rPr>
                  <a:t>We need an </a:t>
                </a:r>
                <a14:m>
                  <m:oMath xmlns:m="http://schemas.openxmlformats.org/officeDocument/2006/math">
                    <m:r>
                      <a:rPr lang="en-US" sz="1600" i="1" dirty="0">
                        <a:solidFill>
                          <a:srgbClr val="9900FF"/>
                        </a:solidFill>
                        <a:latin typeface="Cambria Math" panose="02040503050406030204" pitchFamily="18" charset="0"/>
                        <a:ea typeface="Source Sans Pro"/>
                        <a:cs typeface="Source Sans Pro"/>
                        <a:sym typeface="Source Sans Pro"/>
                      </a:rPr>
                      <m:t>𝑛</m:t>
                    </m:r>
                  </m:oMath>
                </a14:m>
                <a:r>
                  <a:rPr lang="en-US" sz="1600" i="0" dirty="0">
                    <a:solidFill>
                      <a:srgbClr val="9900FF"/>
                    </a:solidFill>
                    <a:latin typeface="Source Sans Pro"/>
                    <a:ea typeface="Source Sans Pro"/>
                    <a:cs typeface="Source Sans Pro"/>
                    <a:sym typeface="Source Sans Pro"/>
                  </a:rPr>
                  <a:t> </a:t>
                </a:r>
                <a:r>
                  <a:rPr lang="en-US" sz="1600" dirty="0">
                    <a:solidFill>
                      <a:srgbClr val="9900FF"/>
                    </a:solidFill>
                    <a:latin typeface="Source Sans Pro"/>
                    <a:ea typeface="Source Sans Pro"/>
                    <a:cs typeface="Source Sans Pro"/>
                    <a:sym typeface="Source Sans Pro"/>
                  </a:rPr>
                  <a:t>× 3 array, where entry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𝑖</m:t>
                    </m:r>
                    <m:r>
                      <a:rPr lang="en-US" sz="1600" i="1" dirty="0" smtClean="0">
                        <a:solidFill>
                          <a:srgbClr val="9900FF"/>
                        </a:solidFill>
                        <a:latin typeface="Cambria Math" panose="02040503050406030204" pitchFamily="18" charset="0"/>
                        <a:ea typeface="Source Sans Pro"/>
                        <a:cs typeface="Source Sans Pro"/>
                        <a:sym typeface="Source Sans Pro"/>
                      </a:rPr>
                      <m:t>, </m:t>
                    </m:r>
                    <m:r>
                      <a:rPr lang="en-US" sz="1600" i="1" dirty="0" smtClean="0">
                        <a:solidFill>
                          <a:srgbClr val="9900FF"/>
                        </a:solidFill>
                        <a:latin typeface="Cambria Math" panose="02040503050406030204" pitchFamily="18" charset="0"/>
                        <a:ea typeface="Source Sans Pro"/>
                        <a:cs typeface="Source Sans Pro"/>
                        <a:sym typeface="Source Sans Pro"/>
                      </a:rPr>
                      <m:t>𝑗</m:t>
                    </m:r>
                    <m:r>
                      <a:rPr lang="en-US" sz="1600" i="1" dirty="0" smtClean="0">
                        <a:solidFill>
                          <a:srgbClr val="9900FF"/>
                        </a:solidFill>
                        <a:latin typeface="Cambria Math" panose="02040503050406030204" pitchFamily="18" charset="0"/>
                        <a:ea typeface="Source Sans Pro"/>
                        <a:cs typeface="Source Sans Pro"/>
                        <a:sym typeface="Source Sans Pro"/>
                      </a:rPr>
                      <m:t> </m:t>
                    </m:r>
                  </m:oMath>
                </a14:m>
                <a:r>
                  <a:rPr lang="en-US" sz="1600" dirty="0">
                    <a:solidFill>
                      <a:srgbClr val="9900FF"/>
                    </a:solidFill>
                    <a:latin typeface="Source Sans Pro"/>
                    <a:ea typeface="Source Sans Pro"/>
                    <a:cs typeface="Source Sans Pro"/>
                    <a:sym typeface="Source Sans Pro"/>
                  </a:rPr>
                  <a:t>is </a:t>
                </a:r>
                <a14:m>
                  <m:oMath xmlns:m="http://schemas.openxmlformats.org/officeDocument/2006/math">
                    <m:r>
                      <m:rPr>
                        <m:sty m:val="p"/>
                      </m:rPr>
                      <a:rPr lang="en-US" sz="1600" i="0" dirty="0" smtClean="0">
                        <a:solidFill>
                          <a:srgbClr val="9900FF"/>
                        </a:solidFill>
                        <a:latin typeface="Cambria Math" panose="02040503050406030204" pitchFamily="18" charset="0"/>
                        <a:ea typeface="Source Sans Pro"/>
                        <a:cs typeface="Source Sans Pro"/>
                        <a:sym typeface="Source Sans Pro"/>
                      </a:rPr>
                      <m:t>OPT</m:t>
                    </m:r>
                    <m:r>
                      <a:rPr lang="en-US" sz="1600" i="1" dirty="0" smtClean="0">
                        <a:solidFill>
                          <a:srgbClr val="9900FF"/>
                        </a:solidFill>
                        <a:latin typeface="Cambria Math" panose="02040503050406030204" pitchFamily="18" charset="0"/>
                        <a:ea typeface="Source Sans Pro"/>
                        <a:cs typeface="Source Sans Pro"/>
                        <a:sym typeface="Source Sans Pro"/>
                      </a:rPr>
                      <m:t>(</m:t>
                    </m:r>
                    <m:r>
                      <a:rPr lang="en-US" sz="1600" i="1" dirty="0" err="1" smtClean="0">
                        <a:solidFill>
                          <a:srgbClr val="9900FF"/>
                        </a:solidFill>
                        <a:latin typeface="Cambria Math" panose="02040503050406030204" pitchFamily="18" charset="0"/>
                        <a:ea typeface="Source Sans Pro"/>
                        <a:cs typeface="Source Sans Pro"/>
                        <a:sym typeface="Source Sans Pro"/>
                      </a:rPr>
                      <m:t>𝑖</m:t>
                    </m:r>
                    <m:r>
                      <a:rPr lang="en-US" sz="1600" i="1" dirty="0" smtClean="0">
                        <a:solidFill>
                          <a:srgbClr val="9900FF"/>
                        </a:solidFill>
                        <a:latin typeface="Cambria Math" panose="02040503050406030204" pitchFamily="18" charset="0"/>
                        <a:ea typeface="Source Sans Pro"/>
                        <a:cs typeface="Source Sans Pro"/>
                        <a:sym typeface="Source Sans Pro"/>
                      </a:rPr>
                      <m:t>, </m:t>
                    </m:r>
                    <m:r>
                      <a:rPr lang="en-US" sz="1600" i="1" dirty="0" smtClean="0">
                        <a:solidFill>
                          <a:srgbClr val="9900FF"/>
                        </a:solidFill>
                        <a:latin typeface="Cambria Math" panose="02040503050406030204" pitchFamily="18" charset="0"/>
                        <a:ea typeface="Source Sans Pro"/>
                        <a:cs typeface="Source Sans Pro"/>
                        <a:sym typeface="Source Sans Pro"/>
                      </a:rPr>
                      <m:t>𝑗</m:t>
                    </m:r>
                    <m:r>
                      <a:rPr lang="en-US" sz="1600" i="1" dirty="0" smtClean="0">
                        <a:solidFill>
                          <a:srgbClr val="9900FF"/>
                        </a:solidFill>
                        <a:latin typeface="Cambria Math" panose="02040503050406030204" pitchFamily="18" charset="0"/>
                        <a:ea typeface="Source Sans Pro"/>
                        <a:cs typeface="Source Sans Pro"/>
                        <a:sym typeface="Source Sans Pro"/>
                      </a:rPr>
                      <m:t>)</m:t>
                    </m:r>
                  </m:oMath>
                </a14:m>
                <a:r>
                  <a:rPr lang="en-US" sz="1600" dirty="0">
                    <a:solidFill>
                      <a:srgbClr val="9900FF"/>
                    </a:solidFill>
                    <a:latin typeface="Source Sans Pro"/>
                    <a:ea typeface="Source Sans Pro"/>
                    <a:cs typeface="Source Sans Pro"/>
                    <a:sym typeface="Source Sans Pro"/>
                  </a:rPr>
                  <a:t>.</a:t>
                </a:r>
              </a:p>
            </p:txBody>
          </p:sp>
        </mc:Choice>
        <mc:Fallback xmlns="">
          <p:sp>
            <p:nvSpPr>
              <p:cNvPr id="4" name="Google Shape;160;p35">
                <a:extLst>
                  <a:ext uri="{FF2B5EF4-FFF2-40B4-BE49-F238E27FC236}">
                    <a16:creationId xmlns:a16="http://schemas.microsoft.com/office/drawing/2014/main" id="{9C55A288-BD4F-253F-4EFD-12642D61D910}"/>
                  </a:ext>
                </a:extLst>
              </p:cNvPr>
              <p:cNvSpPr txBox="1">
                <a:spLocks noRot="1" noChangeAspect="1" noMove="1" noResize="1" noEditPoints="1" noAdjustHandles="1" noChangeArrowheads="1" noChangeShapeType="1" noTextEdit="1"/>
              </p:cNvSpPr>
              <p:nvPr/>
            </p:nvSpPr>
            <p:spPr>
              <a:xfrm>
                <a:off x="752764" y="1600162"/>
                <a:ext cx="7272441" cy="430857"/>
              </a:xfrm>
              <a:prstGeom prst="rect">
                <a:avLst/>
              </a:prstGeom>
              <a:blipFill>
                <a:blip r:embed="rId3"/>
                <a:stretch>
                  <a:fillRect b="-7042"/>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Google Shape;160;p35">
                <a:extLst>
                  <a:ext uri="{FF2B5EF4-FFF2-40B4-BE49-F238E27FC236}">
                    <a16:creationId xmlns:a16="http://schemas.microsoft.com/office/drawing/2014/main" id="{6616E835-153B-EF06-B271-1F89C72CE922}"/>
                  </a:ext>
                </a:extLst>
              </p:cNvPr>
              <p:cNvSpPr txBox="1"/>
              <p:nvPr/>
            </p:nvSpPr>
            <p:spPr>
              <a:xfrm>
                <a:off x="752764" y="2662706"/>
                <a:ext cx="7272441" cy="677078"/>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Sans Pro"/>
                    <a:ea typeface="Source Sans Pro"/>
                    <a:cs typeface="Source Sans Pro"/>
                    <a:sym typeface="Source Sans Pro"/>
                  </a:rPr>
                  <a:t>Outer loop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𝑖</m:t>
                    </m:r>
                  </m:oMath>
                </a14:m>
                <a:r>
                  <a:rPr lang="en-US" sz="1600" dirty="0">
                    <a:solidFill>
                      <a:srgbClr val="9900FF"/>
                    </a:solidFill>
                    <a:latin typeface="Source Sans Pro"/>
                    <a:ea typeface="Source Sans Pro"/>
                    <a:cs typeface="Source Sans Pro"/>
                    <a:sym typeface="Source Sans Pro"/>
                  </a:rPr>
                  <a:t> from 1 to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𝑛</m:t>
                    </m:r>
                  </m:oMath>
                </a14:m>
                <a:endParaRPr lang="en-US" sz="1600" dirty="0">
                  <a:solidFill>
                    <a:srgbClr val="9900FF"/>
                  </a:solidFill>
                  <a:latin typeface="Source Sans Pro"/>
                  <a:ea typeface="Source Sans Pro"/>
                  <a:cs typeface="Source Sans Pro"/>
                  <a:sym typeface="Source Sans Pro"/>
                </a:endParaRPr>
              </a:p>
              <a:p>
                <a:pPr marL="127000" lvl="0">
                  <a:buClr>
                    <a:srgbClr val="9900FF"/>
                  </a:buClr>
                  <a:buSzPts val="1600"/>
                </a:pPr>
                <a:r>
                  <a:rPr lang="en-US" sz="1600" dirty="0">
                    <a:solidFill>
                      <a:srgbClr val="9900FF"/>
                    </a:solidFill>
                    <a:latin typeface="Source Sans Pro"/>
                    <a:ea typeface="Source Sans Pro"/>
                    <a:cs typeface="Source Sans Pro"/>
                    <a:sym typeface="Source Sans Pro"/>
                  </a:rPr>
                  <a:t>Inner loop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𝑗</m:t>
                    </m:r>
                  </m:oMath>
                </a14:m>
                <a:r>
                  <a:rPr lang="en-US" sz="1600" dirty="0">
                    <a:solidFill>
                      <a:srgbClr val="9900FF"/>
                    </a:solidFill>
                    <a:latin typeface="Source Sans Pro"/>
                    <a:ea typeface="Source Sans Pro"/>
                    <a:cs typeface="Source Sans Pro"/>
                    <a:sym typeface="Source Sans Pro"/>
                  </a:rPr>
                  <a:t> from 0 to 2</a:t>
                </a:r>
              </a:p>
            </p:txBody>
          </p:sp>
        </mc:Choice>
        <mc:Fallback xmlns="">
          <p:sp>
            <p:nvSpPr>
              <p:cNvPr id="6" name="Google Shape;160;p35">
                <a:extLst>
                  <a:ext uri="{FF2B5EF4-FFF2-40B4-BE49-F238E27FC236}">
                    <a16:creationId xmlns:a16="http://schemas.microsoft.com/office/drawing/2014/main" id="{6616E835-153B-EF06-B271-1F89C72CE922}"/>
                  </a:ext>
                </a:extLst>
              </p:cNvPr>
              <p:cNvSpPr txBox="1">
                <a:spLocks noRot="1" noChangeAspect="1" noMove="1" noResize="1" noEditPoints="1" noAdjustHandles="1" noChangeArrowheads="1" noChangeShapeType="1" noTextEdit="1"/>
              </p:cNvSpPr>
              <p:nvPr/>
            </p:nvSpPr>
            <p:spPr>
              <a:xfrm>
                <a:off x="752764" y="2662706"/>
                <a:ext cx="7272441" cy="677078"/>
              </a:xfrm>
              <a:prstGeom prst="rect">
                <a:avLst/>
              </a:prstGeom>
              <a:blipFill>
                <a:blip r:embed="rId4"/>
                <a:stretch>
                  <a:fillRect b="-3604"/>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Google Shape;160;p35">
                <a:extLst>
                  <a:ext uri="{FF2B5EF4-FFF2-40B4-BE49-F238E27FC236}">
                    <a16:creationId xmlns:a16="http://schemas.microsoft.com/office/drawing/2014/main" id="{AACDBFCD-387D-5798-3F4C-A70FA4A8D747}"/>
                  </a:ext>
                </a:extLst>
              </p:cNvPr>
              <p:cNvSpPr txBox="1"/>
              <p:nvPr/>
            </p:nvSpPr>
            <p:spPr>
              <a:xfrm>
                <a:off x="752764" y="3906538"/>
                <a:ext cx="7272441" cy="677078"/>
              </a:xfrm>
              <a:prstGeom prst="rect">
                <a:avLst/>
              </a:prstGeom>
              <a:noFill/>
              <a:ln>
                <a:noFill/>
              </a:ln>
            </p:spPr>
            <p:txBody>
              <a:bodyPr spcFirstLastPara="1" wrap="square" lIns="91425" tIns="91425" rIns="91425" bIns="91425" anchor="t" anchorCtr="0">
                <a:spAutoFit/>
              </a:bodyPr>
              <a:lstStyle/>
              <a:p>
                <a:pPr marL="127000" lvl="0">
                  <a:buClr>
                    <a:srgbClr val="9900FF"/>
                  </a:buClr>
                  <a:buSzPts val="1600"/>
                </a:pPr>
                <a:r>
                  <a:rPr lang="en-US" sz="1600" dirty="0">
                    <a:solidFill>
                      <a:srgbClr val="9900FF"/>
                    </a:solidFill>
                    <a:latin typeface="Source Sans Pro"/>
                    <a:ea typeface="Source Sans Pro"/>
                    <a:cs typeface="Source Sans Pro"/>
                    <a:sym typeface="Source Sans Pro"/>
                  </a:rPr>
                  <a:t>In each recursive case, we check at most 3 entries, and we have </a:t>
                </a:r>
                <a14:m>
                  <m:oMath xmlns:m="http://schemas.openxmlformats.org/officeDocument/2006/math">
                    <m:r>
                      <a:rPr lang="en-US" sz="1600" i="1" dirty="0" smtClean="0">
                        <a:solidFill>
                          <a:srgbClr val="9900FF"/>
                        </a:solidFill>
                        <a:latin typeface="Cambria Math" panose="02040503050406030204" pitchFamily="18" charset="0"/>
                        <a:ea typeface="Source Sans Pro"/>
                        <a:cs typeface="Source Sans Pro"/>
                        <a:sym typeface="Source Sans Pro"/>
                      </a:rPr>
                      <m:t>𝒪</m:t>
                    </m:r>
                    <m:r>
                      <a:rPr lang="en-US" sz="1600" i="1" dirty="0" smtClean="0">
                        <a:solidFill>
                          <a:srgbClr val="9900FF"/>
                        </a:solidFill>
                        <a:latin typeface="Cambria Math" panose="02040503050406030204" pitchFamily="18" charset="0"/>
                        <a:ea typeface="Source Sans Pro"/>
                        <a:cs typeface="Source Sans Pro"/>
                        <a:sym typeface="Source Sans Pro"/>
                      </a:rPr>
                      <m:t>(</m:t>
                    </m:r>
                    <m:r>
                      <a:rPr lang="en-US" sz="1600" i="1" dirty="0" smtClean="0">
                        <a:solidFill>
                          <a:srgbClr val="9900FF"/>
                        </a:solidFill>
                        <a:latin typeface="Cambria Math" panose="02040503050406030204" pitchFamily="18" charset="0"/>
                        <a:ea typeface="Source Sans Pro"/>
                        <a:cs typeface="Source Sans Pro"/>
                        <a:sym typeface="Source Sans Pro"/>
                      </a:rPr>
                      <m:t>𝑛</m:t>
                    </m:r>
                    <m:r>
                      <a:rPr lang="en-US" sz="1600" i="1" dirty="0" smtClean="0">
                        <a:solidFill>
                          <a:srgbClr val="9900FF"/>
                        </a:solidFill>
                        <a:latin typeface="Cambria Math" panose="02040503050406030204" pitchFamily="18" charset="0"/>
                        <a:ea typeface="Source Sans Pro"/>
                        <a:cs typeface="Source Sans Pro"/>
                        <a:sym typeface="Source Sans Pro"/>
                      </a:rPr>
                      <m:t>) </m:t>
                    </m:r>
                  </m:oMath>
                </a14:m>
                <a:r>
                  <a:rPr lang="en-US" sz="1600" dirty="0">
                    <a:solidFill>
                      <a:srgbClr val="9900FF"/>
                    </a:solidFill>
                    <a:latin typeface="Source Sans Pro"/>
                    <a:ea typeface="Source Sans Pro"/>
                    <a:cs typeface="Source Sans Pro"/>
                    <a:sym typeface="Source Sans Pro"/>
                  </a:rPr>
                  <a:t>entries to fill, so our total running time is </a:t>
                </a:r>
                <a14:m>
                  <m:oMath xmlns:m="http://schemas.openxmlformats.org/officeDocument/2006/math">
                    <m:r>
                      <a:rPr lang="en-US" sz="1600" i="1" dirty="0">
                        <a:solidFill>
                          <a:srgbClr val="9900FF"/>
                        </a:solidFill>
                        <a:latin typeface="Cambria Math" panose="02040503050406030204" pitchFamily="18" charset="0"/>
                        <a:ea typeface="Source Sans Pro"/>
                        <a:cs typeface="Source Sans Pro"/>
                        <a:sym typeface="Source Sans Pro"/>
                      </a:rPr>
                      <m:t>𝒪</m:t>
                    </m:r>
                    <m:r>
                      <a:rPr lang="en-US" sz="1600" i="1" dirty="0">
                        <a:solidFill>
                          <a:srgbClr val="9900FF"/>
                        </a:solidFill>
                        <a:latin typeface="Cambria Math" panose="02040503050406030204" pitchFamily="18" charset="0"/>
                        <a:ea typeface="Source Sans Pro"/>
                        <a:cs typeface="Source Sans Pro"/>
                        <a:sym typeface="Source Sans Pro"/>
                      </a:rPr>
                      <m:t>(</m:t>
                    </m:r>
                    <m:r>
                      <a:rPr lang="en-US" sz="1600" i="1" dirty="0">
                        <a:solidFill>
                          <a:srgbClr val="9900FF"/>
                        </a:solidFill>
                        <a:latin typeface="Cambria Math" panose="02040503050406030204" pitchFamily="18" charset="0"/>
                        <a:ea typeface="Source Sans Pro"/>
                        <a:cs typeface="Source Sans Pro"/>
                        <a:sym typeface="Source Sans Pro"/>
                      </a:rPr>
                      <m:t>𝑛</m:t>
                    </m:r>
                    <m:r>
                      <a:rPr lang="en-US" sz="1600" i="1" dirty="0">
                        <a:solidFill>
                          <a:srgbClr val="9900FF"/>
                        </a:solidFill>
                        <a:latin typeface="Cambria Math" panose="02040503050406030204" pitchFamily="18" charset="0"/>
                        <a:ea typeface="Source Sans Pro"/>
                        <a:cs typeface="Source Sans Pro"/>
                        <a:sym typeface="Source Sans Pro"/>
                      </a:rPr>
                      <m:t>)</m:t>
                    </m:r>
                  </m:oMath>
                </a14:m>
                <a:r>
                  <a:rPr lang="en-US" sz="1600" dirty="0">
                    <a:solidFill>
                      <a:srgbClr val="9900FF"/>
                    </a:solidFill>
                    <a:latin typeface="Source Sans Pro"/>
                    <a:ea typeface="Source Sans Pro"/>
                    <a:cs typeface="Source Sans Pro"/>
                    <a:sym typeface="Source Sans Pro"/>
                  </a:rPr>
                  <a:t>.</a:t>
                </a:r>
              </a:p>
            </p:txBody>
          </p:sp>
        </mc:Choice>
        <mc:Fallback xmlns="">
          <p:sp>
            <p:nvSpPr>
              <p:cNvPr id="7" name="Google Shape;160;p35">
                <a:extLst>
                  <a:ext uri="{FF2B5EF4-FFF2-40B4-BE49-F238E27FC236}">
                    <a16:creationId xmlns:a16="http://schemas.microsoft.com/office/drawing/2014/main" id="{AACDBFCD-387D-5798-3F4C-A70FA4A8D747}"/>
                  </a:ext>
                </a:extLst>
              </p:cNvPr>
              <p:cNvSpPr txBox="1">
                <a:spLocks noRot="1" noChangeAspect="1" noMove="1" noResize="1" noEditPoints="1" noAdjustHandles="1" noChangeArrowheads="1" noChangeShapeType="1" noTextEdit="1"/>
              </p:cNvSpPr>
              <p:nvPr/>
            </p:nvSpPr>
            <p:spPr>
              <a:xfrm>
                <a:off x="752764" y="3906538"/>
                <a:ext cx="7272441" cy="677078"/>
              </a:xfrm>
              <a:prstGeom prst="rect">
                <a:avLst/>
              </a:prstGeom>
              <a:blipFill>
                <a:blip r:embed="rId5"/>
                <a:stretch>
                  <a:fillRect r="-1090" b="-3604"/>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2099523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8B6EA-1B42-06FD-715A-3BA7E2EB4F3A}"/>
              </a:ext>
            </a:extLst>
          </p:cNvPr>
          <p:cNvSpPr>
            <a:spLocks noGrp="1"/>
          </p:cNvSpPr>
          <p:nvPr>
            <p:ph type="title"/>
          </p:nvPr>
        </p:nvSpPr>
        <p:spPr/>
        <p:txBody>
          <a:bodyPr>
            <a:normAutofit fontScale="90000"/>
          </a:bodyPr>
          <a:lstStyle/>
          <a:p>
            <a:r>
              <a:rPr lang="en-US" dirty="0"/>
              <a:t>Time for Midterm Review (TA discretion)</a:t>
            </a:r>
          </a:p>
        </p:txBody>
      </p:sp>
      <p:sp>
        <p:nvSpPr>
          <p:cNvPr id="3" name="Subtitle 2">
            <a:extLst>
              <a:ext uri="{FF2B5EF4-FFF2-40B4-BE49-F238E27FC236}">
                <a16:creationId xmlns:a16="http://schemas.microsoft.com/office/drawing/2014/main" id="{A9F2599B-EB0D-9A39-C0EB-4705F2350AED}"/>
              </a:ext>
            </a:extLst>
          </p:cNvPr>
          <p:cNvSpPr>
            <a:spLocks noGrp="1"/>
          </p:cNvSpPr>
          <p:nvPr>
            <p:ph type="subTitle" idx="1"/>
          </p:nvPr>
        </p:nvSpPr>
        <p:spPr/>
        <p:txBody>
          <a:bodyPr/>
          <a:lstStyle/>
          <a:p>
            <a:r>
              <a:rPr lang="en-US" dirty="0"/>
              <a:t>Thanks for coming to section this week!</a:t>
            </a:r>
          </a:p>
          <a:p>
            <a:r>
              <a:rPr lang="en-US" dirty="0"/>
              <a:t>Any questions?</a:t>
            </a:r>
          </a:p>
          <a:p>
            <a:endParaRPr lang="en-US" dirty="0"/>
          </a:p>
        </p:txBody>
      </p:sp>
    </p:spTree>
    <p:extLst>
      <p:ext uri="{BB962C8B-B14F-4D97-AF65-F5344CB8AC3E}">
        <p14:creationId xmlns:p14="http://schemas.microsoft.com/office/powerpoint/2010/main" val="4255309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7"/>
          <p:cNvSpPr txBox="1">
            <a:spLocks noGrp="1"/>
          </p:cNvSpPr>
          <p:nvPr>
            <p:ph type="title"/>
          </p:nvPr>
        </p:nvSpPr>
        <p:spPr/>
        <p:txBody>
          <a:bodyPr spcFirstLastPara="1" wrap="square" lIns="68575" tIns="34275" rIns="68575" bIns="34275" anchor="b" anchorCtr="0">
            <a:normAutofit/>
          </a:bodyPr>
          <a:lstStyle/>
          <a:p>
            <a:pPr marL="0" lvl="0" indent="0" rtl="0">
              <a:lnSpc>
                <a:spcPct val="90000"/>
              </a:lnSpc>
              <a:spcBef>
                <a:spcPts val="0"/>
              </a:spcBef>
              <a:spcAft>
                <a:spcPts val="0"/>
              </a:spcAft>
              <a:buClr>
                <a:srgbClr val="0C0C0C"/>
              </a:buClr>
              <a:buSzPts val="3800"/>
              <a:buFont typeface="Quattrocento Sans"/>
              <a:buNone/>
            </a:pPr>
            <a:r>
              <a:rPr lang="en-US" dirty="0"/>
              <a:t>Writing a Dynamic Programming Algo</a:t>
            </a:r>
          </a:p>
        </p:txBody>
      </p:sp>
    </p:spTree>
    <p:extLst>
      <p:ext uri="{BB962C8B-B14F-4D97-AF65-F5344CB8AC3E}">
        <p14:creationId xmlns:p14="http://schemas.microsoft.com/office/powerpoint/2010/main" val="1891048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C3179-1CED-D6DF-465F-4749487F1704}"/>
              </a:ext>
            </a:extLst>
          </p:cNvPr>
          <p:cNvSpPr>
            <a:spLocks noGrp="1"/>
          </p:cNvSpPr>
          <p:nvPr>
            <p:ph type="title"/>
          </p:nvPr>
        </p:nvSpPr>
        <p:spPr/>
        <p:txBody>
          <a:bodyPr>
            <a:normAutofit fontScale="90000"/>
          </a:bodyPr>
          <a:lstStyle/>
          <a:p>
            <a:r>
              <a:rPr lang="en-US" dirty="0"/>
              <a:t>Dynamic Programming</a:t>
            </a:r>
          </a:p>
        </p:txBody>
      </p:sp>
      <p:sp>
        <p:nvSpPr>
          <p:cNvPr id="3" name="Text Placeholder 2">
            <a:extLst>
              <a:ext uri="{FF2B5EF4-FFF2-40B4-BE49-F238E27FC236}">
                <a16:creationId xmlns:a16="http://schemas.microsoft.com/office/drawing/2014/main" id="{8B4A796D-C3E2-16AA-2CFA-DD75AF1D8189}"/>
              </a:ext>
            </a:extLst>
          </p:cNvPr>
          <p:cNvSpPr>
            <a:spLocks noGrp="1"/>
          </p:cNvSpPr>
          <p:nvPr>
            <p:ph type="body" idx="1"/>
          </p:nvPr>
        </p:nvSpPr>
        <p:spPr/>
        <p:txBody>
          <a:bodyPr/>
          <a:lstStyle/>
          <a:p>
            <a:r>
              <a:rPr lang="en-US" dirty="0"/>
              <a:t>Take recursive ideas from divide and conquer, but speed up finding the solution by optimizing the work by reordering and saving the results so we don’t have to repeat anything!</a:t>
            </a:r>
            <a:br>
              <a:rPr lang="en-US" dirty="0"/>
            </a:br>
            <a:endParaRPr lang="en-US" dirty="0"/>
          </a:p>
          <a:p>
            <a:r>
              <a:rPr lang="en-US" b="1" dirty="0"/>
              <a:t>Key idea</a:t>
            </a:r>
            <a:r>
              <a:rPr lang="en-US" dirty="0"/>
              <a:t>: </a:t>
            </a:r>
          </a:p>
          <a:p>
            <a:pPr lvl="1">
              <a:buClr>
                <a:schemeClr val="tx2"/>
              </a:buClr>
              <a:buSzPct val="100000"/>
            </a:pPr>
            <a:r>
              <a:rPr lang="en-US" dirty="0">
                <a:solidFill>
                  <a:schemeClr val="tx2"/>
                </a:solidFill>
              </a:rPr>
              <a:t>use English words to explain the output of the recursive function</a:t>
            </a:r>
          </a:p>
          <a:p>
            <a:pPr lvl="1">
              <a:buClr>
                <a:schemeClr val="tx2"/>
              </a:buClr>
              <a:buSzPct val="100000"/>
            </a:pPr>
            <a:r>
              <a:rPr lang="en-US" dirty="0">
                <a:solidFill>
                  <a:schemeClr val="tx2"/>
                </a:solidFill>
              </a:rPr>
              <a:t>write a recurrence for the output of the recursive function</a:t>
            </a:r>
          </a:p>
          <a:p>
            <a:endParaRPr lang="en-US" dirty="0"/>
          </a:p>
          <a:p>
            <a:r>
              <a:rPr lang="en-US" b="1" dirty="0" err="1">
                <a:solidFill>
                  <a:schemeClr val="bg2"/>
                </a:solidFill>
              </a:rPr>
              <a:t>Memoization</a:t>
            </a:r>
            <a:r>
              <a:rPr lang="en-US" dirty="0"/>
              <a:t>: save results of intermediate calculations so we don’t need to repeat</a:t>
            </a:r>
          </a:p>
          <a:p>
            <a:endParaRPr lang="en-US" dirty="0"/>
          </a:p>
        </p:txBody>
      </p:sp>
    </p:spTree>
    <p:extLst>
      <p:ext uri="{BB962C8B-B14F-4D97-AF65-F5344CB8AC3E}">
        <p14:creationId xmlns:p14="http://schemas.microsoft.com/office/powerpoint/2010/main" val="2194305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6711D-1C07-ED95-BBB2-5F0139A0A7ED}"/>
              </a:ext>
            </a:extLst>
          </p:cNvPr>
          <p:cNvSpPr>
            <a:spLocks noGrp="1"/>
          </p:cNvSpPr>
          <p:nvPr>
            <p:ph type="title"/>
          </p:nvPr>
        </p:nvSpPr>
        <p:spPr/>
        <p:txBody>
          <a:bodyPr>
            <a:normAutofit fontScale="90000"/>
          </a:bodyPr>
          <a:lstStyle/>
          <a:p>
            <a:r>
              <a:rPr lang="en-US" dirty="0"/>
              <a:t>The Strategy (SLIGHTLY DIFFERENT FOR DP)</a:t>
            </a:r>
          </a:p>
        </p:txBody>
      </p:sp>
      <p:sp>
        <p:nvSpPr>
          <p:cNvPr id="3" name="Text Placeholder 2">
            <a:extLst>
              <a:ext uri="{FF2B5EF4-FFF2-40B4-BE49-F238E27FC236}">
                <a16:creationId xmlns:a16="http://schemas.microsoft.com/office/drawing/2014/main" id="{815E63B7-CC55-BDB7-1332-D2479E1DA011}"/>
              </a:ext>
            </a:extLst>
          </p:cNvPr>
          <p:cNvSpPr>
            <a:spLocks noGrp="1"/>
          </p:cNvSpPr>
          <p:nvPr>
            <p:ph type="body" idx="1"/>
          </p:nvPr>
        </p:nvSpPr>
        <p:spPr/>
        <p:txBody>
          <a:bodyPr>
            <a:normAutofit/>
          </a:bodyPr>
          <a:lstStyle/>
          <a:p>
            <a:pPr marL="571500" indent="-457200">
              <a:buSzPct val="100000"/>
              <a:buFont typeface="+mj-lt"/>
              <a:buAutoNum type="arabicPeriod"/>
            </a:pPr>
            <a:r>
              <a:rPr lang="en-US" sz="2400" dirty="0"/>
              <a:t>Read and Understand the Problem</a:t>
            </a:r>
          </a:p>
          <a:p>
            <a:pPr marL="571500" indent="-457200">
              <a:buSzPct val="100000"/>
              <a:buFont typeface="+mj-lt"/>
              <a:buAutoNum type="arabicPeriod"/>
            </a:pPr>
            <a:r>
              <a:rPr lang="en-US" sz="2400" dirty="0"/>
              <a:t>Generate Examples</a:t>
            </a:r>
          </a:p>
          <a:p>
            <a:pPr marL="571500" indent="-457200">
              <a:buSzPct val="100000"/>
              <a:buFont typeface="+mj-lt"/>
              <a:buAutoNum type="arabicPeriod"/>
            </a:pPr>
            <a:r>
              <a:rPr lang="en-US" sz="2400" dirty="0"/>
              <a:t>Write the Dynamic Program</a:t>
            </a:r>
          </a:p>
          <a:p>
            <a:pPr marL="571500" indent="-457200">
              <a:buSzPct val="100000"/>
              <a:buFont typeface="+mj-lt"/>
              <a:buAutoNum type="arabicPeriod"/>
            </a:pPr>
            <a:r>
              <a:rPr lang="en-US" sz="2400" dirty="0"/>
              <a:t>Analyze the Dynamic Program</a:t>
            </a:r>
          </a:p>
        </p:txBody>
      </p:sp>
    </p:spTree>
    <p:extLst>
      <p:ext uri="{BB962C8B-B14F-4D97-AF65-F5344CB8AC3E}">
        <p14:creationId xmlns:p14="http://schemas.microsoft.com/office/powerpoint/2010/main" val="1248814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C3179-1CED-D6DF-465F-4749487F1704}"/>
              </a:ext>
            </a:extLst>
          </p:cNvPr>
          <p:cNvSpPr>
            <a:spLocks noGrp="1"/>
          </p:cNvSpPr>
          <p:nvPr>
            <p:ph type="title"/>
          </p:nvPr>
        </p:nvSpPr>
        <p:spPr/>
        <p:txBody>
          <a:bodyPr>
            <a:normAutofit fontScale="90000"/>
          </a:bodyPr>
          <a:lstStyle/>
          <a:p>
            <a:r>
              <a:rPr lang="en-US" dirty="0"/>
              <a:t>Dynamic Programming Process (from lecture)</a:t>
            </a:r>
          </a:p>
        </p:txBody>
      </p:sp>
      <p:sp>
        <p:nvSpPr>
          <p:cNvPr id="3" name="Text Placeholder 2">
            <a:extLst>
              <a:ext uri="{FF2B5EF4-FFF2-40B4-BE49-F238E27FC236}">
                <a16:creationId xmlns:a16="http://schemas.microsoft.com/office/drawing/2014/main" id="{8B4A796D-C3E2-16AA-2CFA-DD75AF1D8189}"/>
              </a:ext>
            </a:extLst>
          </p:cNvPr>
          <p:cNvSpPr>
            <a:spLocks noGrp="1"/>
          </p:cNvSpPr>
          <p:nvPr>
            <p:ph type="body" idx="1"/>
          </p:nvPr>
        </p:nvSpPr>
        <p:spPr/>
        <p:txBody>
          <a:bodyPr>
            <a:normAutofit/>
          </a:bodyPr>
          <a:lstStyle/>
          <a:p>
            <a:pPr marL="114300" indent="0">
              <a:buNone/>
            </a:pPr>
            <a:r>
              <a:rPr lang="en-US" sz="2400" dirty="0"/>
              <a:t>This is what we’ll do in parts 3 and 4 of our strategy:</a:t>
            </a:r>
          </a:p>
          <a:p>
            <a:pPr>
              <a:buAutoNum type="arabicParenR"/>
            </a:pPr>
            <a:endParaRPr lang="en-US" sz="2400" dirty="0"/>
          </a:p>
          <a:p>
            <a:pPr marL="571500" indent="-457200">
              <a:buSzPct val="100000"/>
              <a:buAutoNum type="arabicPeriod"/>
            </a:pPr>
            <a:r>
              <a:rPr lang="en-US" sz="2400" dirty="0"/>
              <a:t>Define the object you’re looking for. </a:t>
            </a:r>
          </a:p>
          <a:p>
            <a:pPr marL="571500" indent="-457200">
              <a:buSzPct val="100000"/>
              <a:buAutoNum type="arabicPeriod"/>
            </a:pPr>
            <a:r>
              <a:rPr lang="en-US" sz="2400" dirty="0"/>
              <a:t>Write a recurrence to say how to find it.</a:t>
            </a:r>
          </a:p>
          <a:p>
            <a:pPr marL="571500" indent="-457200">
              <a:buSzPct val="100000"/>
              <a:buAutoNum type="arabicPeriod"/>
            </a:pPr>
            <a:r>
              <a:rPr lang="en-US" sz="2400" dirty="0"/>
              <a:t>Design a </a:t>
            </a:r>
            <a:r>
              <a:rPr lang="en-US" sz="2400" dirty="0" err="1"/>
              <a:t>memoization</a:t>
            </a:r>
            <a:r>
              <a:rPr lang="en-US" sz="2400" dirty="0"/>
              <a:t> structure.</a:t>
            </a:r>
          </a:p>
          <a:p>
            <a:pPr marL="571500" indent="-457200">
              <a:buSzPct val="100000"/>
              <a:buAutoNum type="arabicPeriod"/>
            </a:pPr>
            <a:r>
              <a:rPr lang="en-US" sz="2400" dirty="0"/>
              <a:t>Write an iterative algorithm.</a:t>
            </a:r>
          </a:p>
        </p:txBody>
      </p:sp>
    </p:spTree>
    <p:extLst>
      <p:ext uri="{BB962C8B-B14F-4D97-AF65-F5344CB8AC3E}">
        <p14:creationId xmlns:p14="http://schemas.microsoft.com/office/powerpoint/2010/main" val="1377287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46C8-7FA2-3B4D-D7A9-8583D091B473}"/>
              </a:ext>
            </a:extLst>
          </p:cNvPr>
          <p:cNvSpPr>
            <a:spLocks noGrp="1"/>
          </p:cNvSpPr>
          <p:nvPr>
            <p:ph type="title"/>
          </p:nvPr>
        </p:nvSpPr>
        <p:spPr/>
        <p:txBody>
          <a:bodyPr>
            <a:normAutofit fontScale="90000"/>
          </a:bodyPr>
          <a:lstStyle/>
          <a:p>
            <a:r>
              <a:rPr lang="en-US" dirty="0"/>
              <a:t>Problem 1 – </a:t>
            </a:r>
            <a:r>
              <a:rPr lang="en-US" sz="2700" dirty="0"/>
              <a:t>Lots of fun, with a normal sleep schedule</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14E8F8E-0237-C91D-E4B9-D4BB69AFA996}"/>
                  </a:ext>
                </a:extLst>
              </p:cNvPr>
              <p:cNvSpPr>
                <a:spLocks noGrp="1"/>
              </p:cNvSpPr>
              <p:nvPr>
                <p:ph type="body" idx="1"/>
              </p:nvPr>
            </p:nvSpPr>
            <p:spPr>
              <a:xfrm>
                <a:off x="311700" y="1152474"/>
                <a:ext cx="8520600" cy="3679017"/>
              </a:xfrm>
            </p:spPr>
            <p:txBody>
              <a:bodyPr>
                <a:normAutofit/>
              </a:bodyPr>
              <a:lstStyle/>
              <a:p>
                <a:pPr marL="114300" indent="0">
                  <a:buNone/>
                </a:pPr>
                <a:r>
                  <a:rPr lang="en-US" dirty="0"/>
                  <a:t>You are planning your social calendar for the month. For each day, you can choose to go to a social event or stay in and catch-up on sleep. If you go to a social event, you will enjoy yourself. But you can only go out for two consecutive days – if you go to a social event three days in a row, you’ll fall too far behind on sleep and miss class.</a:t>
                </a:r>
              </a:p>
              <a:p>
                <a:pPr marL="114300" indent="0">
                  <a:buNone/>
                </a:pPr>
                <a:endParaRPr lang="en-US" dirty="0"/>
              </a:p>
              <a:p>
                <a:pPr marL="114300" indent="0">
                  <a:buNone/>
                </a:pPr>
                <a:r>
                  <a:rPr lang="en-US" dirty="0"/>
                  <a:t>Luckily, you have an excellent social sense, so you know exactly how much you will enjoy any of the social events, and have assigned each day an (integer) numerical happiness score (and you know you get 0 enjoyment from staying in and catching up on sleep). You have an array </a:t>
                </a:r>
                <a14:m>
                  <m:oMath xmlns:m="http://schemas.openxmlformats.org/officeDocument/2006/math">
                    <m:r>
                      <a:rPr lang="en-US" i="1" dirty="0" smtClean="0">
                        <a:latin typeface="Cambria Math" panose="02040503050406030204" pitchFamily="18" charset="0"/>
                      </a:rPr>
                      <m:t>𝐻</m:t>
                    </m:r>
                    <m:r>
                      <a:rPr lang="en-US" i="1" dirty="0" smtClean="0">
                        <a:latin typeface="Cambria Math" panose="02040503050406030204" pitchFamily="18" charset="0"/>
                      </a:rPr>
                      <m:t>[] </m:t>
                    </m:r>
                  </m:oMath>
                </a14:m>
                <a:r>
                  <a:rPr lang="en-US" dirty="0"/>
                  <a:t>which gives the happiness you would get by going out each day. Your goal is to maximize the sum of the </a:t>
                </a:r>
                <a:r>
                  <a:rPr lang="en-US" dirty="0" err="1"/>
                  <a:t>happinesses</a:t>
                </a:r>
                <a:r>
                  <a:rPr lang="en-US" dirty="0"/>
                  <a:t> for the days you do go out, while not going out for more than two consecutive days.</a:t>
                </a:r>
              </a:p>
            </p:txBody>
          </p:sp>
        </mc:Choice>
        <mc:Fallback xmlns="">
          <p:sp>
            <p:nvSpPr>
              <p:cNvPr id="3" name="Text Placeholder 2">
                <a:extLst>
                  <a:ext uri="{FF2B5EF4-FFF2-40B4-BE49-F238E27FC236}">
                    <a16:creationId xmlns:a16="http://schemas.microsoft.com/office/drawing/2014/main" id="{714E8F8E-0237-C91D-E4B9-D4BB69AFA996}"/>
                  </a:ext>
                </a:extLst>
              </p:cNvPr>
              <p:cNvSpPr>
                <a:spLocks noGrp="1" noRot="1" noChangeAspect="1" noMove="1" noResize="1" noEditPoints="1" noAdjustHandles="1" noChangeArrowheads="1" noChangeShapeType="1" noTextEdit="1"/>
              </p:cNvSpPr>
              <p:nvPr>
                <p:ph type="body" idx="1"/>
              </p:nvPr>
            </p:nvSpPr>
            <p:spPr>
              <a:xfrm>
                <a:off x="311700" y="1152474"/>
                <a:ext cx="8520600" cy="3679017"/>
              </a:xfrm>
              <a:blipFill>
                <a:blip r:embed="rId3"/>
                <a:stretch>
                  <a:fillRect r="-1073" b="-166"/>
                </a:stretch>
              </a:blipFill>
            </p:spPr>
            <p:txBody>
              <a:bodyPr/>
              <a:lstStyle/>
              <a:p>
                <a:r>
                  <a:rPr lang="en-US">
                    <a:noFill/>
                  </a:rPr>
                  <a:t> </a:t>
                </a:r>
              </a:p>
            </p:txBody>
          </p:sp>
        </mc:Fallback>
      </mc:AlternateContent>
    </p:spTree>
    <p:extLst>
      <p:ext uri="{BB962C8B-B14F-4D97-AF65-F5344CB8AC3E}">
        <p14:creationId xmlns:p14="http://schemas.microsoft.com/office/powerpoint/2010/main" val="385643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C8BA5E0-1029-3E20-C453-0634DE9D0524}"/>
              </a:ext>
            </a:extLst>
          </p:cNvPr>
          <p:cNvSpPr>
            <a:spLocks noGrp="1"/>
          </p:cNvSpPr>
          <p:nvPr>
            <p:ph type="title"/>
          </p:nvPr>
        </p:nvSpPr>
        <p:spPr/>
        <p:txBody>
          <a:bodyPr/>
          <a:lstStyle/>
          <a:p>
            <a:r>
              <a:rPr lang="en-US" dirty="0"/>
              <a:t>1. Read and Understand the Problem</a:t>
            </a:r>
          </a:p>
        </p:txBody>
      </p:sp>
    </p:spTree>
    <p:extLst>
      <p:ext uri="{BB962C8B-B14F-4D97-AF65-F5344CB8AC3E}">
        <p14:creationId xmlns:p14="http://schemas.microsoft.com/office/powerpoint/2010/main" val="945326898"/>
      </p:ext>
    </p:extLst>
  </p:cSld>
  <p:clrMapOvr>
    <a:masterClrMapping/>
  </p:clrMapOvr>
</p:sld>
</file>

<file path=ppt/theme/theme1.xml><?xml version="1.0" encoding="utf-8"?>
<a:theme xmlns:a="http://schemas.openxmlformats.org/drawingml/2006/main" name="uw-slides">
  <a:themeElements>
    <a:clrScheme name="Custom 6">
      <a:dk1>
        <a:srgbClr val="000000"/>
      </a:dk1>
      <a:lt1>
        <a:srgbClr val="FFFFFF"/>
      </a:lt1>
      <a:dk2>
        <a:srgbClr val="333333"/>
      </a:dk2>
      <a:lt2>
        <a:srgbClr val="154DBD"/>
      </a:lt2>
      <a:accent1>
        <a:srgbClr val="D50CEA"/>
      </a:accent1>
      <a:accent2>
        <a:srgbClr val="5E2B97"/>
      </a:accent2>
      <a:accent3>
        <a:srgbClr val="0B975E"/>
      </a:accent3>
      <a:accent4>
        <a:srgbClr val="BB5D23"/>
      </a:accent4>
      <a:accent5>
        <a:srgbClr val="EDC709"/>
      </a:accent5>
      <a:accent6>
        <a:srgbClr val="A3A3A3"/>
      </a:accent6>
      <a:hlink>
        <a:srgbClr val="D63236"/>
      </a:hlink>
      <a:folHlink>
        <a:srgbClr val="A3212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w-slides" id="{0D97CF38-E52B-4851-A69D-7EE004AC6267}" vid="{68DEA4A6-4387-4F6D-8395-4017875E5F2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10283</TotalTime>
  <Words>2431</Words>
  <Application>Microsoft Office PowerPoint</Application>
  <PresentationFormat>On-screen Show (16:9)</PresentationFormat>
  <Paragraphs>149</Paragraphs>
  <Slides>33</Slides>
  <Notes>28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Raleway</vt:lpstr>
      <vt:lpstr>Cambria Math</vt:lpstr>
      <vt:lpstr>Source Sans Pro</vt:lpstr>
      <vt:lpstr>Source Code Pro</vt:lpstr>
      <vt:lpstr>Arial</vt:lpstr>
      <vt:lpstr>Courier New</vt:lpstr>
      <vt:lpstr>Quattrocento Sans</vt:lpstr>
      <vt:lpstr>uw-slides</vt:lpstr>
      <vt:lpstr>CSE 421 Section 5</vt:lpstr>
      <vt:lpstr>Administrivia</vt:lpstr>
      <vt:lpstr>Announcements &amp; Reminders</vt:lpstr>
      <vt:lpstr>Writing a Dynamic Programming Algo</vt:lpstr>
      <vt:lpstr>Dynamic Programming</vt:lpstr>
      <vt:lpstr>The Strategy (SLIGHTLY DIFFERENT FOR DP)</vt:lpstr>
      <vt:lpstr>Dynamic Programming Process (from lecture)</vt:lpstr>
      <vt:lpstr>Problem 1 – Lots of fun, with a normal sleep schedule</vt:lpstr>
      <vt:lpstr>1. Read and Understand the Problem</vt:lpstr>
      <vt:lpstr>Problem 1.1 – Fun &amp; Sleep</vt:lpstr>
      <vt:lpstr>Problem 1.1 – Fun &amp; Sleep (2)</vt:lpstr>
      <vt:lpstr>Problem 1.1 – Fun &amp; Sleep (3)</vt:lpstr>
      <vt:lpstr>Problem 1.1 – Fun &amp; Sleep (4)</vt:lpstr>
      <vt:lpstr>2. Generate Examples</vt:lpstr>
      <vt:lpstr>Good Examples Help!</vt:lpstr>
      <vt:lpstr>Problem 1.2 – Fun &amp; Sleep</vt:lpstr>
      <vt:lpstr>Problem 1.2 – Examples</vt:lpstr>
      <vt:lpstr>3. Write the Dynamic Program</vt:lpstr>
      <vt:lpstr>Problem 1.3 – Step-By-Step</vt:lpstr>
      <vt:lpstr>Problem 1.3 – Recurrence</vt:lpstr>
      <vt:lpstr>Problem 1.3 – Example</vt:lpstr>
      <vt:lpstr>Problem 1.3 – Write it down</vt:lpstr>
      <vt:lpstr>Problem 1.3 – Write it down (2)</vt:lpstr>
      <vt:lpstr>Problem 1.3 – Answer</vt:lpstr>
      <vt:lpstr>Problem 1.3 – Answer (2)</vt:lpstr>
      <vt:lpstr>Problem 1.3 – Justification</vt:lpstr>
      <vt:lpstr>Problem 1.3 – Fun &amp; Sleep</vt:lpstr>
      <vt:lpstr>4. Analyze the Dynamic Program</vt:lpstr>
      <vt:lpstr>Problem 1.4 – Final Steps</vt:lpstr>
      <vt:lpstr>Problem 1.4</vt:lpstr>
      <vt:lpstr>Problem 1.4 – Fun &amp; Sleep</vt:lpstr>
      <vt:lpstr>Problem 1.4 – Running Time</vt:lpstr>
      <vt:lpstr>Time for Midterm Review (TA discretion)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421 Section 2</dc:title>
  <cp:lastModifiedBy>Toby Thornburg</cp:lastModifiedBy>
  <cp:revision>10</cp:revision>
  <dcterms:modified xsi:type="dcterms:W3CDTF">2026-04-29T19:22:48Z</dcterms:modified>
</cp:coreProperties>
</file>