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4"/>
  </p:notesMasterIdLst>
  <p:sldIdLst>
    <p:sldId id="314" r:id="rId2"/>
    <p:sldId id="317" r:id="rId3"/>
    <p:sldId id="382" r:id="rId4"/>
    <p:sldId id="383" r:id="rId5"/>
    <p:sldId id="384" r:id="rId6"/>
    <p:sldId id="386" r:id="rId7"/>
    <p:sldId id="399" r:id="rId8"/>
    <p:sldId id="398" r:id="rId9"/>
    <p:sldId id="404" r:id="rId10"/>
    <p:sldId id="416" r:id="rId11"/>
    <p:sldId id="423" r:id="rId12"/>
    <p:sldId id="422" r:id="rId13"/>
    <p:sldId id="421" r:id="rId14"/>
    <p:sldId id="400" r:id="rId15"/>
    <p:sldId id="385" r:id="rId16"/>
    <p:sldId id="388" r:id="rId17"/>
    <p:sldId id="406" r:id="rId18"/>
    <p:sldId id="415" r:id="rId19"/>
    <p:sldId id="405" r:id="rId20"/>
    <p:sldId id="387" r:id="rId21"/>
    <p:sldId id="390" r:id="rId22"/>
    <p:sldId id="389" r:id="rId23"/>
    <p:sldId id="392" r:id="rId24"/>
    <p:sldId id="407" r:id="rId25"/>
    <p:sldId id="408" r:id="rId26"/>
    <p:sldId id="413" r:id="rId27"/>
    <p:sldId id="409" r:id="rId28"/>
    <p:sldId id="411" r:id="rId29"/>
    <p:sldId id="424" r:id="rId30"/>
    <p:sldId id="391" r:id="rId31"/>
    <p:sldId id="394" r:id="rId32"/>
    <p:sldId id="412" r:id="rId33"/>
    <p:sldId id="393" r:id="rId34"/>
    <p:sldId id="396" r:id="rId35"/>
    <p:sldId id="414" r:id="rId36"/>
    <p:sldId id="418" r:id="rId37"/>
    <p:sldId id="425" r:id="rId38"/>
    <p:sldId id="395" r:id="rId39"/>
    <p:sldId id="397" r:id="rId40"/>
    <p:sldId id="419" r:id="rId41"/>
    <p:sldId id="426" r:id="rId42"/>
    <p:sldId id="379" r:id="rId43"/>
  </p:sldIdLst>
  <p:sldSz cx="9144000" cy="5143500" type="screen16x9"/>
  <p:notesSz cx="6858000" cy="9144000"/>
  <p:embeddedFontLst>
    <p:embeddedFont>
      <p:font typeface="Cambria Math" panose="02040503050406030204" pitchFamily="18" charset="0"/>
      <p:regular r:id="rId45"/>
    </p:embeddedFont>
    <p:embeddedFont>
      <p:font typeface="Quattrocento Sans" panose="020B0502050000020003" pitchFamily="34" charset="0"/>
      <p:regular r:id="rId46"/>
      <p:bold r:id="rId47"/>
      <p:italic r:id="rId48"/>
      <p:boldItalic r:id="rId49"/>
    </p:embeddedFont>
    <p:embeddedFont>
      <p:font typeface="Raleway" pitchFamily="2" charset="77"/>
      <p:regular r:id="rId50"/>
      <p:bold r:id="rId51"/>
      <p:italic r:id="rId52"/>
      <p:boldItalic r:id="rId53"/>
    </p:embeddedFont>
    <p:embeddedFont>
      <p:font typeface="Source Code Pro" panose="020B0509030403020204" pitchFamily="49" charset="0"/>
      <p:regular r:id="rId54"/>
      <p:bold r:id="rId55"/>
      <p:italic r:id="rId56"/>
      <p:boldItalic r:id="rId57"/>
    </p:embeddedFont>
    <p:embeddedFont>
      <p:font typeface="Source Sans Pro" panose="020B0503030403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0E7C38F9-7328-4282-BB73-1DAEE652B665}">
          <p14:sldIdLst>
            <p14:sldId id="314"/>
          </p14:sldIdLst>
        </p14:section>
        <p14:section name="Administrivia" id="{DB8782F1-9770-4122-AE1A-57C954F4EE1B}">
          <p14:sldIdLst/>
        </p14:section>
        <p14:section name="Writing an Algorithm" id="{1C7869E8-F8D6-48B7-AB08-B9215DB03AF3}">
          <p14:sldIdLst>
            <p14:sldId id="317"/>
            <p14:sldId id="382"/>
            <p14:sldId id="383"/>
          </p14:sldIdLst>
        </p14:section>
        <p14:section name="1" id="{0AA944EE-F025-4FE3-BFA3-63EEC3719952}">
          <p14:sldIdLst>
            <p14:sldId id="384"/>
            <p14:sldId id="386"/>
            <p14:sldId id="399"/>
            <p14:sldId id="398"/>
            <p14:sldId id="404"/>
            <p14:sldId id="416"/>
            <p14:sldId id="423"/>
            <p14:sldId id="422"/>
            <p14:sldId id="421"/>
            <p14:sldId id="400"/>
          </p14:sldIdLst>
        </p14:section>
        <p14:section name="2" id="{E2A7F627-35A8-44BA-87DB-FD54329CEB27}">
          <p14:sldIdLst>
            <p14:sldId id="385"/>
            <p14:sldId id="388"/>
            <p14:sldId id="406"/>
            <p14:sldId id="415"/>
            <p14:sldId id="405"/>
          </p14:sldIdLst>
        </p14:section>
        <p14:section name="3" id="{9158BF44-E19A-409F-A97C-5765B9434B06}">
          <p14:sldIdLst>
            <p14:sldId id="387"/>
            <p14:sldId id="390"/>
          </p14:sldIdLst>
        </p14:section>
        <p14:section name="4" id="{A3F3A60C-1828-4191-AB89-C64128CA9265}">
          <p14:sldIdLst>
            <p14:sldId id="389"/>
            <p14:sldId id="392"/>
            <p14:sldId id="407"/>
            <p14:sldId id="408"/>
            <p14:sldId id="413"/>
            <p14:sldId id="409"/>
            <p14:sldId id="411"/>
            <p14:sldId id="424"/>
          </p14:sldIdLst>
        </p14:section>
        <p14:section name="5" id="{AFD55F88-0B7D-4FFE-8673-3F8BA5F85ADE}">
          <p14:sldIdLst>
            <p14:sldId id="391"/>
            <p14:sldId id="394"/>
            <p14:sldId id="412"/>
          </p14:sldIdLst>
        </p14:section>
        <p14:section name="6" id="{4C833916-9461-4C3B-AC23-CE8E004C0688}">
          <p14:sldIdLst>
            <p14:sldId id="393"/>
            <p14:sldId id="396"/>
            <p14:sldId id="414"/>
            <p14:sldId id="418"/>
            <p14:sldId id="425"/>
          </p14:sldIdLst>
        </p14:section>
        <p14:section name="7" id="{62D25A71-0777-41FF-A600-FE62A7C24AFC}">
          <p14:sldIdLst>
            <p14:sldId id="395"/>
            <p14:sldId id="397"/>
            <p14:sldId id="419"/>
            <p14:sldId id="426"/>
          </p14:sldIdLst>
        </p14:section>
        <p14:section name="Outro" id="{330896F7-469A-4CE7-9D9A-D1928C68B4F2}">
          <p14:sldIdLst>
            <p14:sldId id="37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B9CEA-25BD-40CB-BE54-ABD5A81DDBBF}" v="17" dt="2023-01-19T21:47:07.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726"/>
  </p:normalViewPr>
  <p:slideViewPr>
    <p:cSldViewPr snapToGrid="0">
      <p:cViewPr varScale="1">
        <p:scale>
          <a:sx n="127" d="100"/>
          <a:sy n="127" d="100"/>
        </p:scale>
        <p:origin x="184" y="7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e Pfleger" userId="7701ca9aa713607d" providerId="LiveId" clId="{FECB9CEA-25BD-40CB-BE54-ABD5A81DDBBF}"/>
    <pc:docChg chg="undo custSel modSld sldOrd">
      <pc:chgData name="Allie Pfleger" userId="7701ca9aa713607d" providerId="LiveId" clId="{FECB9CEA-25BD-40CB-BE54-ABD5A81DDBBF}" dt="2023-01-19T21:47:07.286" v="283"/>
      <pc:docMkLst>
        <pc:docMk/>
      </pc:docMkLst>
      <pc:sldChg chg="modSp mod">
        <pc:chgData name="Allie Pfleger" userId="7701ca9aa713607d" providerId="LiveId" clId="{FECB9CEA-25BD-40CB-BE54-ABD5A81DDBBF}" dt="2023-01-06T18:54:42.350" v="22" actId="14100"/>
        <pc:sldMkLst>
          <pc:docMk/>
          <pc:sldMk cId="2235408715" sldId="316"/>
        </pc:sldMkLst>
        <pc:spChg chg="mod">
          <ac:chgData name="Allie Pfleger" userId="7701ca9aa713607d" providerId="LiveId" clId="{FECB9CEA-25BD-40CB-BE54-ABD5A81DDBBF}" dt="2023-01-06T18:54:42.350" v="22" actId="14100"/>
          <ac:spMkLst>
            <pc:docMk/>
            <pc:sldMk cId="2235408715" sldId="316"/>
            <ac:spMk id="3" creationId="{40357285-116C-D9E9-8114-1A4EC2B59A7E}"/>
          </ac:spMkLst>
        </pc:spChg>
      </pc:sldChg>
      <pc:sldChg chg="modSp mod">
        <pc:chgData name="Allie Pfleger" userId="7701ca9aa713607d" providerId="LiveId" clId="{FECB9CEA-25BD-40CB-BE54-ABD5A81DDBBF}" dt="2023-01-06T18:54:55.513" v="23" actId="14100"/>
        <pc:sldMkLst>
          <pc:docMk/>
          <pc:sldMk cId="681783591" sldId="382"/>
        </pc:sldMkLst>
        <pc:spChg chg="mod">
          <ac:chgData name="Allie Pfleger" userId="7701ca9aa713607d" providerId="LiveId" clId="{FECB9CEA-25BD-40CB-BE54-ABD5A81DDBBF}" dt="2023-01-06T18:54:55.513" v="23" actId="14100"/>
          <ac:spMkLst>
            <pc:docMk/>
            <pc:sldMk cId="681783591" sldId="382"/>
            <ac:spMk id="6" creationId="{BECDCE37-2355-B3F9-4538-8A8697D9ED4F}"/>
          </ac:spMkLst>
        </pc:spChg>
      </pc:sldChg>
      <pc:sldChg chg="modSp mod">
        <pc:chgData name="Allie Pfleger" userId="7701ca9aa713607d" providerId="LiveId" clId="{FECB9CEA-25BD-40CB-BE54-ABD5A81DDBBF}" dt="2023-01-06T18:54:59.325" v="24" actId="14100"/>
        <pc:sldMkLst>
          <pc:docMk/>
          <pc:sldMk cId="1248814983" sldId="383"/>
        </pc:sldMkLst>
        <pc:spChg chg="mod">
          <ac:chgData name="Allie Pfleger" userId="7701ca9aa713607d" providerId="LiveId" clId="{FECB9CEA-25BD-40CB-BE54-ABD5A81DDBBF}" dt="2023-01-06T18:54:59.325" v="24" actId="14100"/>
          <ac:spMkLst>
            <pc:docMk/>
            <pc:sldMk cId="1248814983" sldId="383"/>
            <ac:spMk id="3" creationId="{815E63B7-CC55-BDB7-1332-D2479E1DA011}"/>
          </ac:spMkLst>
        </pc:spChg>
      </pc:sldChg>
      <pc:sldChg chg="modSp mod">
        <pc:chgData name="Allie Pfleger" userId="7701ca9aa713607d" providerId="LiveId" clId="{FECB9CEA-25BD-40CB-BE54-ABD5A81DDBBF}" dt="2023-01-06T18:55:12.477" v="25" actId="14100"/>
        <pc:sldMkLst>
          <pc:docMk/>
          <pc:sldMk cId="3654869473" sldId="386"/>
        </pc:sldMkLst>
        <pc:spChg chg="mod">
          <ac:chgData name="Allie Pfleger" userId="7701ca9aa713607d" providerId="LiveId" clId="{FECB9CEA-25BD-40CB-BE54-ABD5A81DDBBF}" dt="2023-01-06T18:55:12.477" v="25" actId="14100"/>
          <ac:spMkLst>
            <pc:docMk/>
            <pc:sldMk cId="3654869473" sldId="386"/>
            <ac:spMk id="4" creationId="{EAAA43C9-C88B-DEDF-0C52-FFB81329C2BC}"/>
          </ac:spMkLst>
        </pc:spChg>
      </pc:sldChg>
      <pc:sldChg chg="modSp mod">
        <pc:chgData name="Allie Pfleger" userId="7701ca9aa713607d" providerId="LiveId" clId="{FECB9CEA-25BD-40CB-BE54-ABD5A81DDBBF}" dt="2023-01-06T18:56:05.141" v="34" actId="14100"/>
        <pc:sldMkLst>
          <pc:docMk/>
          <pc:sldMk cId="1327010097" sldId="388"/>
        </pc:sldMkLst>
        <pc:spChg chg="mod">
          <ac:chgData name="Allie Pfleger" userId="7701ca9aa713607d" providerId="LiveId" clId="{FECB9CEA-25BD-40CB-BE54-ABD5A81DDBBF}" dt="2023-01-06T18:56:05.141" v="34" actId="14100"/>
          <ac:spMkLst>
            <pc:docMk/>
            <pc:sldMk cId="1327010097" sldId="388"/>
            <ac:spMk id="4" creationId="{8AA90DDA-E375-8B74-5298-67717879B083}"/>
          </ac:spMkLst>
        </pc:spChg>
      </pc:sldChg>
      <pc:sldChg chg="modSp mod">
        <pc:chgData name="Allie Pfleger" userId="7701ca9aa713607d" providerId="LiveId" clId="{FECB9CEA-25BD-40CB-BE54-ABD5A81DDBBF}" dt="2023-01-18T22:56:36.289" v="273" actId="14100"/>
        <pc:sldMkLst>
          <pc:docMk/>
          <pc:sldMk cId="1033413711" sldId="390"/>
        </pc:sldMkLst>
        <pc:spChg chg="mod">
          <ac:chgData name="Allie Pfleger" userId="7701ca9aa713607d" providerId="LiveId" clId="{FECB9CEA-25BD-40CB-BE54-ABD5A81DDBBF}" dt="2023-01-18T22:56:36.289" v="273" actId="14100"/>
          <ac:spMkLst>
            <pc:docMk/>
            <pc:sldMk cId="1033413711" sldId="390"/>
            <ac:spMk id="4" creationId="{D80F2126-340C-5A8E-A90E-4F10914A5EED}"/>
          </ac:spMkLst>
        </pc:spChg>
      </pc:sldChg>
      <pc:sldChg chg="modSp mod">
        <pc:chgData name="Allie Pfleger" userId="7701ca9aa713607d" providerId="LiveId" clId="{FECB9CEA-25BD-40CB-BE54-ABD5A81DDBBF}" dt="2023-01-06T18:56:31.430" v="39" actId="14100"/>
        <pc:sldMkLst>
          <pc:docMk/>
          <pc:sldMk cId="1434768389" sldId="392"/>
        </pc:sldMkLst>
        <pc:spChg chg="mod">
          <ac:chgData name="Allie Pfleger" userId="7701ca9aa713607d" providerId="LiveId" clId="{FECB9CEA-25BD-40CB-BE54-ABD5A81DDBBF}" dt="2023-01-06T18:56:31.430" v="39" actId="14100"/>
          <ac:spMkLst>
            <pc:docMk/>
            <pc:sldMk cId="1434768389" sldId="392"/>
            <ac:spMk id="4" creationId="{70568AEC-814C-99AE-5955-259B6F6E6D71}"/>
          </ac:spMkLst>
        </pc:spChg>
      </pc:sldChg>
      <pc:sldChg chg="modSp mod">
        <pc:chgData name="Allie Pfleger" userId="7701ca9aa713607d" providerId="LiveId" clId="{FECB9CEA-25BD-40CB-BE54-ABD5A81DDBBF}" dt="2023-01-06T19:00:32.497" v="259" actId="20577"/>
        <pc:sldMkLst>
          <pc:docMk/>
          <pc:sldMk cId="390062140" sldId="394"/>
        </pc:sldMkLst>
        <pc:spChg chg="mod">
          <ac:chgData name="Allie Pfleger" userId="7701ca9aa713607d" providerId="LiveId" clId="{FECB9CEA-25BD-40CB-BE54-ABD5A81DDBBF}" dt="2023-01-06T19:00:32.497" v="259" actId="20577"/>
          <ac:spMkLst>
            <pc:docMk/>
            <pc:sldMk cId="390062140" sldId="394"/>
            <ac:spMk id="4" creationId="{BB5E5A0F-1A95-0A7F-3ACC-88E9676F62FE}"/>
          </ac:spMkLst>
        </pc:spChg>
      </pc:sldChg>
      <pc:sldChg chg="modSp mod">
        <pc:chgData name="Allie Pfleger" userId="7701ca9aa713607d" providerId="LiveId" clId="{FECB9CEA-25BD-40CB-BE54-ABD5A81DDBBF}" dt="2023-01-06T19:00:07.758" v="239" actId="14100"/>
        <pc:sldMkLst>
          <pc:docMk/>
          <pc:sldMk cId="1406101310" sldId="396"/>
        </pc:sldMkLst>
        <pc:spChg chg="mod">
          <ac:chgData name="Allie Pfleger" userId="7701ca9aa713607d" providerId="LiveId" clId="{FECB9CEA-25BD-40CB-BE54-ABD5A81DDBBF}" dt="2023-01-06T19:00:07.758" v="239" actId="14100"/>
          <ac:spMkLst>
            <pc:docMk/>
            <pc:sldMk cId="1406101310" sldId="396"/>
            <ac:spMk id="4" creationId="{3BBFA69A-3B19-07CC-407E-6A923DF7564B}"/>
          </ac:spMkLst>
        </pc:spChg>
      </pc:sldChg>
      <pc:sldChg chg="modSp mod">
        <pc:chgData name="Allie Pfleger" userId="7701ca9aa713607d" providerId="LiveId" clId="{FECB9CEA-25BD-40CB-BE54-ABD5A81DDBBF}" dt="2023-01-06T19:01:18.853" v="264" actId="14100"/>
        <pc:sldMkLst>
          <pc:docMk/>
          <pc:sldMk cId="4098920376" sldId="397"/>
        </pc:sldMkLst>
        <pc:spChg chg="mod">
          <ac:chgData name="Allie Pfleger" userId="7701ca9aa713607d" providerId="LiveId" clId="{FECB9CEA-25BD-40CB-BE54-ABD5A81DDBBF}" dt="2023-01-06T19:01:18.853" v="264" actId="14100"/>
          <ac:spMkLst>
            <pc:docMk/>
            <pc:sldMk cId="4098920376" sldId="397"/>
            <ac:spMk id="4" creationId="{89BF708D-06C5-85C8-129B-D1690D261936}"/>
          </ac:spMkLst>
        </pc:spChg>
      </pc:sldChg>
      <pc:sldChg chg="modSp mod">
        <pc:chgData name="Allie Pfleger" userId="7701ca9aa713607d" providerId="LiveId" clId="{FECB9CEA-25BD-40CB-BE54-ABD5A81DDBBF}" dt="2023-01-06T18:55:21.624" v="27" actId="14100"/>
        <pc:sldMkLst>
          <pc:docMk/>
          <pc:sldMk cId="3856435500" sldId="398"/>
        </pc:sldMkLst>
        <pc:spChg chg="mod">
          <ac:chgData name="Allie Pfleger" userId="7701ca9aa713607d" providerId="LiveId" clId="{FECB9CEA-25BD-40CB-BE54-ABD5A81DDBBF}" dt="2023-01-06T18:55:21.624" v="27" actId="14100"/>
          <ac:spMkLst>
            <pc:docMk/>
            <pc:sldMk cId="3856435500" sldId="398"/>
            <ac:spMk id="3" creationId="{714E8F8E-0237-C91D-E4B9-D4BB69AFA996}"/>
          </ac:spMkLst>
        </pc:spChg>
      </pc:sldChg>
      <pc:sldChg chg="modSp mod">
        <pc:chgData name="Allie Pfleger" userId="7701ca9aa713607d" providerId="LiveId" clId="{FECB9CEA-25BD-40CB-BE54-ABD5A81DDBBF}" dt="2023-01-06T18:55:17.291" v="26" actId="14100"/>
        <pc:sldMkLst>
          <pc:docMk/>
          <pc:sldMk cId="503375607" sldId="399"/>
        </pc:sldMkLst>
        <pc:spChg chg="mod">
          <ac:chgData name="Allie Pfleger" userId="7701ca9aa713607d" providerId="LiveId" clId="{FECB9CEA-25BD-40CB-BE54-ABD5A81DDBBF}" dt="2023-01-06T18:55:17.291" v="26" actId="14100"/>
          <ac:spMkLst>
            <pc:docMk/>
            <pc:sldMk cId="503375607" sldId="399"/>
            <ac:spMk id="3" creationId="{E47B7597-98B9-8B54-D390-A26CBCB4B5E5}"/>
          </ac:spMkLst>
        </pc:spChg>
      </pc:sldChg>
      <pc:sldChg chg="modSp mod">
        <pc:chgData name="Allie Pfleger" userId="7701ca9aa713607d" providerId="LiveId" clId="{FECB9CEA-25BD-40CB-BE54-ABD5A81DDBBF}" dt="2023-01-06T18:55:58.712" v="33" actId="14100"/>
        <pc:sldMkLst>
          <pc:docMk/>
          <pc:sldMk cId="2499340607" sldId="400"/>
        </pc:sldMkLst>
        <pc:spChg chg="mod">
          <ac:chgData name="Allie Pfleger" userId="7701ca9aa713607d" providerId="LiveId" clId="{FECB9CEA-25BD-40CB-BE54-ABD5A81DDBBF}" dt="2023-01-06T18:55:58.712" v="33" actId="14100"/>
          <ac:spMkLst>
            <pc:docMk/>
            <pc:sldMk cId="2499340607" sldId="400"/>
            <ac:spMk id="3" creationId="{714E8F8E-0237-C91D-E4B9-D4BB69AFA996}"/>
          </ac:spMkLst>
        </pc:spChg>
      </pc:sldChg>
      <pc:sldChg chg="modSp mod">
        <pc:chgData name="Allie Pfleger" userId="7701ca9aa713607d" providerId="LiveId" clId="{FECB9CEA-25BD-40CB-BE54-ABD5A81DDBBF}" dt="2023-01-06T18:55:31.510" v="28" actId="14100"/>
        <pc:sldMkLst>
          <pc:docMk/>
          <pc:sldMk cId="2714155616" sldId="404"/>
        </pc:sldMkLst>
        <pc:spChg chg="mod">
          <ac:chgData name="Allie Pfleger" userId="7701ca9aa713607d" providerId="LiveId" clId="{FECB9CEA-25BD-40CB-BE54-ABD5A81DDBBF}" dt="2023-01-06T18:55:31.510" v="28" actId="14100"/>
          <ac:spMkLst>
            <pc:docMk/>
            <pc:sldMk cId="2714155616" sldId="404"/>
            <ac:spMk id="3" creationId="{714E8F8E-0237-C91D-E4B9-D4BB69AFA996}"/>
          </ac:spMkLst>
        </pc:spChg>
      </pc:sldChg>
      <pc:sldChg chg="modSp mod">
        <pc:chgData name="Allie Pfleger" userId="7701ca9aa713607d" providerId="LiveId" clId="{FECB9CEA-25BD-40CB-BE54-ABD5A81DDBBF}" dt="2023-01-06T18:56:17.753" v="37" actId="14100"/>
        <pc:sldMkLst>
          <pc:docMk/>
          <pc:sldMk cId="144325026" sldId="405"/>
        </pc:sldMkLst>
        <pc:spChg chg="mod">
          <ac:chgData name="Allie Pfleger" userId="7701ca9aa713607d" providerId="LiveId" clId="{FECB9CEA-25BD-40CB-BE54-ABD5A81DDBBF}" dt="2023-01-06T18:56:17.753" v="37" actId="14100"/>
          <ac:spMkLst>
            <pc:docMk/>
            <pc:sldMk cId="144325026" sldId="405"/>
            <ac:spMk id="3" creationId="{714E8F8E-0237-C91D-E4B9-D4BB69AFA996}"/>
          </ac:spMkLst>
        </pc:spChg>
      </pc:sldChg>
      <pc:sldChg chg="modSp mod">
        <pc:chgData name="Allie Pfleger" userId="7701ca9aa713607d" providerId="LiveId" clId="{FECB9CEA-25BD-40CB-BE54-ABD5A81DDBBF}" dt="2023-01-06T18:56:08.968" v="35" actId="14100"/>
        <pc:sldMkLst>
          <pc:docMk/>
          <pc:sldMk cId="371594700" sldId="406"/>
        </pc:sldMkLst>
        <pc:spChg chg="mod">
          <ac:chgData name="Allie Pfleger" userId="7701ca9aa713607d" providerId="LiveId" clId="{FECB9CEA-25BD-40CB-BE54-ABD5A81DDBBF}" dt="2023-01-06T18:56:08.968" v="35" actId="14100"/>
          <ac:spMkLst>
            <pc:docMk/>
            <pc:sldMk cId="371594700" sldId="406"/>
            <ac:spMk id="3" creationId="{714E8F8E-0237-C91D-E4B9-D4BB69AFA996}"/>
          </ac:spMkLst>
        </pc:spChg>
      </pc:sldChg>
      <pc:sldChg chg="modSp mod">
        <pc:chgData name="Allie Pfleger" userId="7701ca9aa713607d" providerId="LiveId" clId="{FECB9CEA-25BD-40CB-BE54-ABD5A81DDBBF}" dt="2023-01-06T18:56:35.395" v="40" actId="14100"/>
        <pc:sldMkLst>
          <pc:docMk/>
          <pc:sldMk cId="2036467967" sldId="407"/>
        </pc:sldMkLst>
        <pc:spChg chg="mod">
          <ac:chgData name="Allie Pfleger" userId="7701ca9aa713607d" providerId="LiveId" clId="{FECB9CEA-25BD-40CB-BE54-ABD5A81DDBBF}" dt="2023-01-06T18:56:35.395" v="40" actId="14100"/>
          <ac:spMkLst>
            <pc:docMk/>
            <pc:sldMk cId="2036467967" sldId="407"/>
            <ac:spMk id="4" creationId="{70568AEC-814C-99AE-5955-259B6F6E6D71}"/>
          </ac:spMkLst>
        </pc:spChg>
      </pc:sldChg>
      <pc:sldChg chg="modSp mod">
        <pc:chgData name="Allie Pfleger" userId="7701ca9aa713607d" providerId="LiveId" clId="{FECB9CEA-25BD-40CB-BE54-ABD5A81DDBBF}" dt="2023-01-06T18:56:43.776" v="41" actId="14100"/>
        <pc:sldMkLst>
          <pc:docMk/>
          <pc:sldMk cId="1496003062" sldId="408"/>
        </pc:sldMkLst>
        <pc:spChg chg="mod">
          <ac:chgData name="Allie Pfleger" userId="7701ca9aa713607d" providerId="LiveId" clId="{FECB9CEA-25BD-40CB-BE54-ABD5A81DDBBF}" dt="2023-01-06T18:56:43.776" v="41" actId="14100"/>
          <ac:spMkLst>
            <pc:docMk/>
            <pc:sldMk cId="1496003062" sldId="408"/>
            <ac:spMk id="3" creationId="{714E8F8E-0237-C91D-E4B9-D4BB69AFA996}"/>
          </ac:spMkLst>
        </pc:spChg>
      </pc:sldChg>
      <pc:sldChg chg="modSp mod">
        <pc:chgData name="Allie Pfleger" userId="7701ca9aa713607d" providerId="LiveId" clId="{FECB9CEA-25BD-40CB-BE54-ABD5A81DDBBF}" dt="2023-01-06T19:00:49.701" v="262" actId="14100"/>
        <pc:sldMkLst>
          <pc:docMk/>
          <pc:sldMk cId="638615927" sldId="409"/>
        </pc:sldMkLst>
        <pc:spChg chg="mod">
          <ac:chgData name="Allie Pfleger" userId="7701ca9aa713607d" providerId="LiveId" clId="{FECB9CEA-25BD-40CB-BE54-ABD5A81DDBBF}" dt="2023-01-06T19:00:49.701" v="262" actId="14100"/>
          <ac:spMkLst>
            <pc:docMk/>
            <pc:sldMk cId="638615927" sldId="409"/>
            <ac:spMk id="8" creationId="{67582F18-9312-AACB-CA58-5DA186580DED}"/>
          </ac:spMkLst>
        </pc:spChg>
      </pc:sldChg>
      <pc:sldChg chg="modSp mod ord">
        <pc:chgData name="Allie Pfleger" userId="7701ca9aa713607d" providerId="LiveId" clId="{FECB9CEA-25BD-40CB-BE54-ABD5A81DDBBF}" dt="2023-01-06T19:00:45.443" v="261" actId="14100"/>
        <pc:sldMkLst>
          <pc:docMk/>
          <pc:sldMk cId="207095199" sldId="411"/>
        </pc:sldMkLst>
        <pc:spChg chg="mod">
          <ac:chgData name="Allie Pfleger" userId="7701ca9aa713607d" providerId="LiveId" clId="{FECB9CEA-25BD-40CB-BE54-ABD5A81DDBBF}" dt="2023-01-06T19:00:45.443" v="261" actId="14100"/>
          <ac:spMkLst>
            <pc:docMk/>
            <pc:sldMk cId="207095199" sldId="411"/>
            <ac:spMk id="4" creationId="{70568AEC-814C-99AE-5955-259B6F6E6D71}"/>
          </ac:spMkLst>
        </pc:spChg>
      </pc:sldChg>
      <pc:sldChg chg="modSp mod">
        <pc:chgData name="Allie Pfleger" userId="7701ca9aa713607d" providerId="LiveId" clId="{FECB9CEA-25BD-40CB-BE54-ABD5A81DDBBF}" dt="2023-01-06T19:00:18.548" v="243" actId="6549"/>
        <pc:sldMkLst>
          <pc:docMk/>
          <pc:sldMk cId="1541903935" sldId="412"/>
        </pc:sldMkLst>
        <pc:spChg chg="mod">
          <ac:chgData name="Allie Pfleger" userId="7701ca9aa713607d" providerId="LiveId" clId="{FECB9CEA-25BD-40CB-BE54-ABD5A81DDBBF}" dt="2023-01-06T18:59:43.456" v="238" actId="255"/>
          <ac:spMkLst>
            <pc:docMk/>
            <pc:sldMk cId="1541903935" sldId="412"/>
            <ac:spMk id="7" creationId="{9C2347F0-3970-F27F-C81D-1CE6A85D846C}"/>
          </ac:spMkLst>
        </pc:spChg>
        <pc:spChg chg="mod">
          <ac:chgData name="Allie Pfleger" userId="7701ca9aa713607d" providerId="LiveId" clId="{FECB9CEA-25BD-40CB-BE54-ABD5A81DDBBF}" dt="2023-01-06T19:00:18.548" v="243" actId="6549"/>
          <ac:spMkLst>
            <pc:docMk/>
            <pc:sldMk cId="1541903935" sldId="412"/>
            <ac:spMk id="8" creationId="{67582F18-9312-AACB-CA58-5DA186580DED}"/>
          </ac:spMkLst>
        </pc:spChg>
      </pc:sldChg>
      <pc:sldChg chg="modSp mod">
        <pc:chgData name="Allie Pfleger" userId="7701ca9aa713607d" providerId="LiveId" clId="{FECB9CEA-25BD-40CB-BE54-ABD5A81DDBBF}" dt="2023-01-06T18:56:48.090" v="42" actId="14100"/>
        <pc:sldMkLst>
          <pc:docMk/>
          <pc:sldMk cId="1252551200" sldId="413"/>
        </pc:sldMkLst>
        <pc:spChg chg="mod">
          <ac:chgData name="Allie Pfleger" userId="7701ca9aa713607d" providerId="LiveId" clId="{FECB9CEA-25BD-40CB-BE54-ABD5A81DDBBF}" dt="2023-01-06T18:56:48.090" v="42" actId="14100"/>
          <ac:spMkLst>
            <pc:docMk/>
            <pc:sldMk cId="1252551200" sldId="413"/>
            <ac:spMk id="8" creationId="{67582F18-9312-AACB-CA58-5DA186580DED}"/>
          </ac:spMkLst>
        </pc:spChg>
      </pc:sldChg>
      <pc:sldChg chg="modSp mod">
        <pc:chgData name="Allie Pfleger" userId="7701ca9aa713607d" providerId="LiveId" clId="{FECB9CEA-25BD-40CB-BE54-ABD5A81DDBBF}" dt="2023-01-06T19:01:02.019" v="263" actId="14100"/>
        <pc:sldMkLst>
          <pc:docMk/>
          <pc:sldMk cId="2964501351" sldId="414"/>
        </pc:sldMkLst>
        <pc:spChg chg="mod">
          <ac:chgData name="Allie Pfleger" userId="7701ca9aa713607d" providerId="LiveId" clId="{FECB9CEA-25BD-40CB-BE54-ABD5A81DDBBF}" dt="2023-01-06T19:01:02.019" v="263" actId="14100"/>
          <ac:spMkLst>
            <pc:docMk/>
            <pc:sldMk cId="2964501351" sldId="414"/>
            <ac:spMk id="3" creationId="{714E8F8E-0237-C91D-E4B9-D4BB69AFA996}"/>
          </ac:spMkLst>
        </pc:spChg>
      </pc:sldChg>
      <pc:sldChg chg="modSp mod">
        <pc:chgData name="Allie Pfleger" userId="7701ca9aa713607d" providerId="LiveId" clId="{FECB9CEA-25BD-40CB-BE54-ABD5A81DDBBF}" dt="2023-01-06T18:56:13.857" v="36" actId="14100"/>
        <pc:sldMkLst>
          <pc:docMk/>
          <pc:sldMk cId="3692210509" sldId="415"/>
        </pc:sldMkLst>
        <pc:spChg chg="mod">
          <ac:chgData name="Allie Pfleger" userId="7701ca9aa713607d" providerId="LiveId" clId="{FECB9CEA-25BD-40CB-BE54-ABD5A81DDBBF}" dt="2023-01-06T18:56:13.857" v="36" actId="14100"/>
          <ac:spMkLst>
            <pc:docMk/>
            <pc:sldMk cId="3692210509" sldId="415"/>
            <ac:spMk id="3" creationId="{714E8F8E-0237-C91D-E4B9-D4BB69AFA996}"/>
          </ac:spMkLst>
        </pc:spChg>
      </pc:sldChg>
      <pc:sldChg chg="modSp mod">
        <pc:chgData name="Allie Pfleger" userId="7701ca9aa713607d" providerId="LiveId" clId="{FECB9CEA-25BD-40CB-BE54-ABD5A81DDBBF}" dt="2023-01-06T18:55:35.541" v="29" actId="14100"/>
        <pc:sldMkLst>
          <pc:docMk/>
          <pc:sldMk cId="27499453" sldId="416"/>
        </pc:sldMkLst>
        <pc:spChg chg="mod">
          <ac:chgData name="Allie Pfleger" userId="7701ca9aa713607d" providerId="LiveId" clId="{FECB9CEA-25BD-40CB-BE54-ABD5A81DDBBF}" dt="2023-01-06T18:55:35.541" v="29" actId="14100"/>
          <ac:spMkLst>
            <pc:docMk/>
            <pc:sldMk cId="27499453" sldId="416"/>
            <ac:spMk id="3" creationId="{714E8F8E-0237-C91D-E4B9-D4BB69AFA996}"/>
          </ac:spMkLst>
        </pc:spChg>
      </pc:sldChg>
      <pc:sldChg chg="modSp mod">
        <pc:chgData name="Allie Pfleger" userId="7701ca9aa713607d" providerId="LiveId" clId="{FECB9CEA-25BD-40CB-BE54-ABD5A81DDBBF}" dt="2023-01-06T19:01:55.370" v="265" actId="14100"/>
        <pc:sldMkLst>
          <pc:docMk/>
          <pc:sldMk cId="2666383083" sldId="419"/>
        </pc:sldMkLst>
        <pc:spChg chg="mod">
          <ac:chgData name="Allie Pfleger" userId="7701ca9aa713607d" providerId="LiveId" clId="{FECB9CEA-25BD-40CB-BE54-ABD5A81DDBBF}" dt="2023-01-06T19:01:55.370" v="265" actId="14100"/>
          <ac:spMkLst>
            <pc:docMk/>
            <pc:sldMk cId="2666383083" sldId="419"/>
            <ac:spMk id="3" creationId="{714E8F8E-0237-C91D-E4B9-D4BB69AFA996}"/>
          </ac:spMkLst>
        </pc:spChg>
      </pc:sldChg>
      <pc:sldChg chg="modSp mod">
        <pc:chgData name="Allie Pfleger" userId="7701ca9aa713607d" providerId="LiveId" clId="{FECB9CEA-25BD-40CB-BE54-ABD5A81DDBBF}" dt="2023-01-06T18:55:50.655" v="32" actId="14100"/>
        <pc:sldMkLst>
          <pc:docMk/>
          <pc:sldMk cId="3004601340" sldId="421"/>
        </pc:sldMkLst>
        <pc:spChg chg="mod">
          <ac:chgData name="Allie Pfleger" userId="7701ca9aa713607d" providerId="LiveId" clId="{FECB9CEA-25BD-40CB-BE54-ABD5A81DDBBF}" dt="2023-01-06T18:55:50.655" v="32" actId="14100"/>
          <ac:spMkLst>
            <pc:docMk/>
            <pc:sldMk cId="3004601340" sldId="421"/>
            <ac:spMk id="3" creationId="{714E8F8E-0237-C91D-E4B9-D4BB69AFA996}"/>
          </ac:spMkLst>
        </pc:spChg>
      </pc:sldChg>
      <pc:sldChg chg="modSp mod">
        <pc:chgData name="Allie Pfleger" userId="7701ca9aa713607d" providerId="LiveId" clId="{FECB9CEA-25BD-40CB-BE54-ABD5A81DDBBF}" dt="2023-01-06T18:55:45.374" v="31" actId="14100"/>
        <pc:sldMkLst>
          <pc:docMk/>
          <pc:sldMk cId="3620241647" sldId="422"/>
        </pc:sldMkLst>
        <pc:spChg chg="mod">
          <ac:chgData name="Allie Pfleger" userId="7701ca9aa713607d" providerId="LiveId" clId="{FECB9CEA-25BD-40CB-BE54-ABD5A81DDBBF}" dt="2023-01-06T18:55:45.374" v="31" actId="14100"/>
          <ac:spMkLst>
            <pc:docMk/>
            <pc:sldMk cId="3620241647" sldId="422"/>
            <ac:spMk id="3" creationId="{714E8F8E-0237-C91D-E4B9-D4BB69AFA996}"/>
          </ac:spMkLst>
        </pc:spChg>
      </pc:sldChg>
      <pc:sldChg chg="modSp mod">
        <pc:chgData name="Allie Pfleger" userId="7701ca9aa713607d" providerId="LiveId" clId="{FECB9CEA-25BD-40CB-BE54-ABD5A81DDBBF}" dt="2023-01-06T18:55:40.610" v="30" actId="14100"/>
        <pc:sldMkLst>
          <pc:docMk/>
          <pc:sldMk cId="3117748243" sldId="423"/>
        </pc:sldMkLst>
        <pc:spChg chg="mod">
          <ac:chgData name="Allie Pfleger" userId="7701ca9aa713607d" providerId="LiveId" clId="{FECB9CEA-25BD-40CB-BE54-ABD5A81DDBBF}" dt="2023-01-06T18:55:40.610" v="30" actId="14100"/>
          <ac:spMkLst>
            <pc:docMk/>
            <pc:sldMk cId="3117748243" sldId="423"/>
            <ac:spMk id="3" creationId="{714E8F8E-0237-C91D-E4B9-D4BB69AFA996}"/>
          </ac:spMkLst>
        </pc:spChg>
      </pc:sldChg>
      <pc:sldChg chg="modSp mod">
        <pc:chgData name="Allie Pfleger" userId="7701ca9aa713607d" providerId="LiveId" clId="{FECB9CEA-25BD-40CB-BE54-ABD5A81DDBBF}" dt="2023-01-06T19:00:40.698" v="260" actId="14100"/>
        <pc:sldMkLst>
          <pc:docMk/>
          <pc:sldMk cId="1345786613" sldId="424"/>
        </pc:sldMkLst>
        <pc:spChg chg="mod">
          <ac:chgData name="Allie Pfleger" userId="7701ca9aa713607d" providerId="LiveId" clId="{FECB9CEA-25BD-40CB-BE54-ABD5A81DDBBF}" dt="2023-01-06T19:00:40.698" v="260" actId="14100"/>
          <ac:spMkLst>
            <pc:docMk/>
            <pc:sldMk cId="1345786613" sldId="424"/>
            <ac:spMk id="8" creationId="{67582F18-9312-AACB-CA58-5DA186580DED}"/>
          </ac:spMkLst>
        </pc:spChg>
      </pc:sldChg>
      <pc:sldChg chg="modSp">
        <pc:chgData name="Allie Pfleger" userId="7701ca9aa713607d" providerId="LiveId" clId="{FECB9CEA-25BD-40CB-BE54-ABD5A81DDBBF}" dt="2023-01-19T21:47:07.286" v="283"/>
        <pc:sldMkLst>
          <pc:docMk/>
          <pc:sldMk cId="2809870678" sldId="425"/>
        </pc:sldMkLst>
        <pc:spChg chg="mod">
          <ac:chgData name="Allie Pfleger" userId="7701ca9aa713607d" providerId="LiveId" clId="{FECB9CEA-25BD-40CB-BE54-ABD5A81DDBBF}" dt="2023-01-19T21:47:07.286" v="283"/>
          <ac:spMkLst>
            <pc:docMk/>
            <pc:sldMk cId="2809870678" sldId="425"/>
            <ac:spMk id="5" creationId="{09B3DFC6-A391-F452-B4B6-374A10D45197}"/>
          </ac:spMkLst>
        </pc:spChg>
      </pc:sldChg>
      <pc:sldChg chg="modSp mod">
        <pc:chgData name="Allie Pfleger" userId="7701ca9aa713607d" providerId="LiveId" clId="{FECB9CEA-25BD-40CB-BE54-ABD5A81DDBBF}" dt="2023-01-06T19:02:39.490" v="272" actId="14100"/>
        <pc:sldMkLst>
          <pc:docMk/>
          <pc:sldMk cId="57354065" sldId="426"/>
        </pc:sldMkLst>
        <pc:spChg chg="mod">
          <ac:chgData name="Allie Pfleger" userId="7701ca9aa713607d" providerId="LiveId" clId="{FECB9CEA-25BD-40CB-BE54-ABD5A81DDBBF}" dt="2023-01-06T19:02:39.490" v="272" actId="14100"/>
          <ac:spMkLst>
            <pc:docMk/>
            <pc:sldMk cId="57354065" sldId="426"/>
            <ac:spMk id="3" creationId="{714E8F8E-0237-C91D-E4B9-D4BB69AFA996}"/>
          </ac:spMkLst>
        </pc:spChg>
        <pc:spChg chg="mod">
          <ac:chgData name="Allie Pfleger" userId="7701ca9aa713607d" providerId="LiveId" clId="{FECB9CEA-25BD-40CB-BE54-ABD5A81DDBBF}" dt="2023-01-06T19:02:10.382" v="269" actId="403"/>
          <ac:spMkLst>
            <pc:docMk/>
            <pc:sldMk cId="57354065" sldId="426"/>
            <ac:spMk id="4" creationId="{2B6FCDD5-6ED1-E694-7C6C-326912403422}"/>
          </ac:spMkLst>
        </pc:spChg>
      </pc:sldChg>
    </pc:docChg>
  </pc:docChgLst>
  <pc:docChgLst>
    <pc:chgData name="Allie Pfleger" userId="7701ca9aa713607d" providerId="LiveId" clId="{64623A5A-D93E-4906-A6AC-D3810FE9E535}"/>
    <pc:docChg chg="undo custSel addSld delSld modSld addSection modSection">
      <pc:chgData name="Allie Pfleger" userId="7701ca9aa713607d" providerId="LiveId" clId="{64623A5A-D93E-4906-A6AC-D3810FE9E535}" dt="2022-10-03T02:23:38.772" v="2178" actId="207"/>
      <pc:docMkLst>
        <pc:docMk/>
      </pc:docMkLst>
      <pc:sldChg chg="del">
        <pc:chgData name="Allie Pfleger" userId="7701ca9aa713607d" providerId="LiveId" clId="{64623A5A-D93E-4906-A6AC-D3810FE9E535}" dt="2022-10-03T00:22:58.962" v="1165" actId="47"/>
        <pc:sldMkLst>
          <pc:docMk/>
          <pc:sldMk cId="0" sldId="262"/>
        </pc:sldMkLst>
      </pc:sldChg>
      <pc:sldChg chg="del">
        <pc:chgData name="Allie Pfleger" userId="7701ca9aa713607d" providerId="LiveId" clId="{64623A5A-D93E-4906-A6AC-D3810FE9E535}" dt="2022-10-03T00:22:59.687" v="1166" actId="47"/>
        <pc:sldMkLst>
          <pc:docMk/>
          <pc:sldMk cId="0" sldId="263"/>
        </pc:sldMkLst>
      </pc:sldChg>
      <pc:sldChg chg="del">
        <pc:chgData name="Allie Pfleger" userId="7701ca9aa713607d" providerId="LiveId" clId="{64623A5A-D93E-4906-A6AC-D3810FE9E535}" dt="2022-10-03T00:23:00.511" v="1167" actId="47"/>
        <pc:sldMkLst>
          <pc:docMk/>
          <pc:sldMk cId="0" sldId="264"/>
        </pc:sldMkLst>
      </pc:sldChg>
      <pc:sldChg chg="del">
        <pc:chgData name="Allie Pfleger" userId="7701ca9aa713607d" providerId="LiveId" clId="{64623A5A-D93E-4906-A6AC-D3810FE9E535}" dt="2022-10-03T00:23:01.105" v="1168" actId="47"/>
        <pc:sldMkLst>
          <pc:docMk/>
          <pc:sldMk cId="0" sldId="265"/>
        </pc:sldMkLst>
      </pc:sldChg>
      <pc:sldChg chg="del">
        <pc:chgData name="Allie Pfleger" userId="7701ca9aa713607d" providerId="LiveId" clId="{64623A5A-D93E-4906-A6AC-D3810FE9E535}" dt="2022-10-03T00:23:01.666" v="1169" actId="47"/>
        <pc:sldMkLst>
          <pc:docMk/>
          <pc:sldMk cId="0" sldId="266"/>
        </pc:sldMkLst>
      </pc:sldChg>
      <pc:sldChg chg="del">
        <pc:chgData name="Allie Pfleger" userId="7701ca9aa713607d" providerId="LiveId" clId="{64623A5A-D93E-4906-A6AC-D3810FE9E535}" dt="2022-10-03T00:23:02.136" v="1170" actId="47"/>
        <pc:sldMkLst>
          <pc:docMk/>
          <pc:sldMk cId="0" sldId="267"/>
        </pc:sldMkLst>
      </pc:sldChg>
      <pc:sldChg chg="del">
        <pc:chgData name="Allie Pfleger" userId="7701ca9aa713607d" providerId="LiveId" clId="{64623A5A-D93E-4906-A6AC-D3810FE9E535}" dt="2022-10-03T00:23:02.612" v="1171" actId="47"/>
        <pc:sldMkLst>
          <pc:docMk/>
          <pc:sldMk cId="0" sldId="268"/>
        </pc:sldMkLst>
      </pc:sldChg>
      <pc:sldChg chg="del">
        <pc:chgData name="Allie Pfleger" userId="7701ca9aa713607d" providerId="LiveId" clId="{64623A5A-D93E-4906-A6AC-D3810FE9E535}" dt="2022-10-03T00:23:03.044" v="1172" actId="47"/>
        <pc:sldMkLst>
          <pc:docMk/>
          <pc:sldMk cId="0" sldId="269"/>
        </pc:sldMkLst>
      </pc:sldChg>
      <pc:sldChg chg="del">
        <pc:chgData name="Allie Pfleger" userId="7701ca9aa713607d" providerId="LiveId" clId="{64623A5A-D93E-4906-A6AC-D3810FE9E535}" dt="2022-10-03T00:23:03.563" v="1173" actId="47"/>
        <pc:sldMkLst>
          <pc:docMk/>
          <pc:sldMk cId="0" sldId="270"/>
        </pc:sldMkLst>
      </pc:sldChg>
      <pc:sldChg chg="del">
        <pc:chgData name="Allie Pfleger" userId="7701ca9aa713607d" providerId="LiveId" clId="{64623A5A-D93E-4906-A6AC-D3810FE9E535}" dt="2022-10-03T00:23:03.933" v="1174" actId="47"/>
        <pc:sldMkLst>
          <pc:docMk/>
          <pc:sldMk cId="0" sldId="271"/>
        </pc:sldMkLst>
      </pc:sldChg>
      <pc:sldChg chg="del">
        <pc:chgData name="Allie Pfleger" userId="7701ca9aa713607d" providerId="LiveId" clId="{64623A5A-D93E-4906-A6AC-D3810FE9E535}" dt="2022-10-03T00:23:04.378" v="1175" actId="47"/>
        <pc:sldMkLst>
          <pc:docMk/>
          <pc:sldMk cId="0" sldId="272"/>
        </pc:sldMkLst>
      </pc:sldChg>
      <pc:sldChg chg="del">
        <pc:chgData name="Allie Pfleger" userId="7701ca9aa713607d" providerId="LiveId" clId="{64623A5A-D93E-4906-A6AC-D3810FE9E535}" dt="2022-10-03T00:24:34.162" v="1221" actId="47"/>
        <pc:sldMkLst>
          <pc:docMk/>
          <pc:sldMk cId="0" sldId="273"/>
        </pc:sldMkLst>
      </pc:sldChg>
      <pc:sldChg chg="del">
        <pc:chgData name="Allie Pfleger" userId="7701ca9aa713607d" providerId="LiveId" clId="{64623A5A-D93E-4906-A6AC-D3810FE9E535}" dt="2022-10-03T00:27:49.147" v="1755" actId="47"/>
        <pc:sldMkLst>
          <pc:docMk/>
          <pc:sldMk cId="0" sldId="274"/>
        </pc:sldMkLst>
      </pc:sldChg>
      <pc:sldChg chg="modSp mod">
        <pc:chgData name="Allie Pfleger" userId="7701ca9aa713607d" providerId="LiveId" clId="{64623A5A-D93E-4906-A6AC-D3810FE9E535}" dt="2022-10-02T18:46:05.999" v="296" actId="20577"/>
        <pc:sldMkLst>
          <pc:docMk/>
          <pc:sldMk cId="2235408715" sldId="316"/>
        </pc:sldMkLst>
        <pc:spChg chg="mod">
          <ac:chgData name="Allie Pfleger" userId="7701ca9aa713607d" providerId="LiveId" clId="{64623A5A-D93E-4906-A6AC-D3810FE9E535}" dt="2022-10-02T18:46:05.999" v="296" actId="20577"/>
          <ac:spMkLst>
            <pc:docMk/>
            <pc:sldMk cId="2235408715" sldId="316"/>
            <ac:spMk id="3" creationId="{40357285-116C-D9E9-8114-1A4EC2B59A7E}"/>
          </ac:spMkLst>
        </pc:spChg>
      </pc:sldChg>
      <pc:sldChg chg="modSp mod">
        <pc:chgData name="Allie Pfleger" userId="7701ca9aa713607d" providerId="LiveId" clId="{64623A5A-D93E-4906-A6AC-D3810FE9E535}" dt="2022-10-03T00:15:23.700" v="919" actId="207"/>
        <pc:sldMkLst>
          <pc:docMk/>
          <pc:sldMk cId="1880349108" sldId="318"/>
        </pc:sldMkLst>
        <pc:spChg chg="mod">
          <ac:chgData name="Allie Pfleger" userId="7701ca9aa713607d" providerId="LiveId" clId="{64623A5A-D93E-4906-A6AC-D3810FE9E535}" dt="2022-10-03T00:15:23.700" v="919" actId="207"/>
          <ac:spMkLst>
            <pc:docMk/>
            <pc:sldMk cId="1880349108" sldId="318"/>
            <ac:spMk id="3" creationId="{0417D5D2-C1F7-5FA5-0368-6326B91E97AD}"/>
          </ac:spMkLst>
        </pc:spChg>
      </pc:sldChg>
      <pc:sldChg chg="modSp mod modNotes">
        <pc:chgData name="Allie Pfleger" userId="7701ca9aa713607d" providerId="LiveId" clId="{64623A5A-D93E-4906-A6AC-D3810FE9E535}" dt="2022-10-03T00:14:57.244" v="912" actId="207"/>
        <pc:sldMkLst>
          <pc:docMk/>
          <pc:sldMk cId="1692348163" sldId="320"/>
        </pc:sldMkLst>
        <pc:spChg chg="mod">
          <ac:chgData name="Allie Pfleger" userId="7701ca9aa713607d" providerId="LiveId" clId="{64623A5A-D93E-4906-A6AC-D3810FE9E535}" dt="2022-10-03T00:14:57.244" v="912" actId="207"/>
          <ac:spMkLst>
            <pc:docMk/>
            <pc:sldMk cId="1692348163" sldId="320"/>
            <ac:spMk id="3" creationId="{0417D5D2-C1F7-5FA5-0368-6326B91E97AD}"/>
          </ac:spMkLst>
        </pc:spChg>
      </pc:sldChg>
      <pc:sldChg chg="addSp delSp modSp add mod">
        <pc:chgData name="Allie Pfleger" userId="7701ca9aa713607d" providerId="LiveId" clId="{64623A5A-D93E-4906-A6AC-D3810FE9E535}" dt="2022-10-03T00:14:32.365" v="906" actId="207"/>
        <pc:sldMkLst>
          <pc:docMk/>
          <pc:sldMk cId="705529731" sldId="321"/>
        </pc:sldMkLst>
        <pc:spChg chg="mod">
          <ac:chgData name="Allie Pfleger" userId="7701ca9aa713607d" providerId="LiveId" clId="{64623A5A-D93E-4906-A6AC-D3810FE9E535}" dt="2022-10-02T23:57:12.758" v="576" actId="20577"/>
          <ac:spMkLst>
            <pc:docMk/>
            <pc:sldMk cId="705529731" sldId="321"/>
            <ac:spMk id="2" creationId="{6A491155-224A-BECE-21BE-E50EB40ED800}"/>
          </ac:spMkLst>
        </pc:spChg>
        <pc:spChg chg="add del">
          <ac:chgData name="Allie Pfleger" userId="7701ca9aa713607d" providerId="LiveId" clId="{64623A5A-D93E-4906-A6AC-D3810FE9E535}" dt="2022-10-02T23:58:00.535" v="583" actId="22"/>
          <ac:spMkLst>
            <pc:docMk/>
            <pc:sldMk cId="705529731" sldId="321"/>
            <ac:spMk id="4" creationId="{6C9D1F14-9B9A-A945-3E81-10152F12FBD1}"/>
          </ac:spMkLst>
        </pc:spChg>
        <pc:spChg chg="mod">
          <ac:chgData name="Allie Pfleger" userId="7701ca9aa713607d" providerId="LiveId" clId="{64623A5A-D93E-4906-A6AC-D3810FE9E535}" dt="2022-10-03T00:12:10.972" v="837" actId="6549"/>
          <ac:spMkLst>
            <pc:docMk/>
            <pc:sldMk cId="705529731" sldId="321"/>
            <ac:spMk id="5" creationId="{D457CB86-B894-26FD-7788-FA806722E745}"/>
          </ac:spMkLst>
        </pc:spChg>
        <pc:spChg chg="mod">
          <ac:chgData name="Allie Pfleger" userId="7701ca9aa713607d" providerId="LiveId" clId="{64623A5A-D93E-4906-A6AC-D3810FE9E535}" dt="2022-10-03T00:10:51.673" v="833" actId="1076"/>
          <ac:spMkLst>
            <pc:docMk/>
            <pc:sldMk cId="705529731" sldId="321"/>
            <ac:spMk id="6" creationId="{B6BEE2A3-9B22-D84C-2294-3FD7CAAB3FFC}"/>
          </ac:spMkLst>
        </pc:spChg>
        <pc:spChg chg="add mod">
          <ac:chgData name="Allie Pfleger" userId="7701ca9aa713607d" providerId="LiveId" clId="{64623A5A-D93E-4906-A6AC-D3810FE9E535}" dt="2022-10-03T00:12:14.295" v="838" actId="1076"/>
          <ac:spMkLst>
            <pc:docMk/>
            <pc:sldMk cId="705529731" sldId="321"/>
            <ac:spMk id="8" creationId="{BBFD8BFD-6BDF-81B9-12C3-AF81F95B96C0}"/>
          </ac:spMkLst>
        </pc:spChg>
        <pc:spChg chg="add mod">
          <ac:chgData name="Allie Pfleger" userId="7701ca9aa713607d" providerId="LiveId" clId="{64623A5A-D93E-4906-A6AC-D3810FE9E535}" dt="2022-10-03T00:14:32.365" v="906" actId="207"/>
          <ac:spMkLst>
            <pc:docMk/>
            <pc:sldMk cId="705529731" sldId="321"/>
            <ac:spMk id="10" creationId="{2F98D4F6-668A-9810-209A-2EBCD950A1BF}"/>
          </ac:spMkLst>
        </pc:spChg>
      </pc:sldChg>
      <pc:sldChg chg="delSp modSp add mod">
        <pc:chgData name="Allie Pfleger" userId="7701ca9aa713607d" providerId="LiveId" clId="{64623A5A-D93E-4906-A6AC-D3810FE9E535}" dt="2022-10-03T00:22:51.135" v="1164" actId="20577"/>
        <pc:sldMkLst>
          <pc:docMk/>
          <pc:sldMk cId="2699541241" sldId="322"/>
        </pc:sldMkLst>
        <pc:spChg chg="mod">
          <ac:chgData name="Allie Pfleger" userId="7701ca9aa713607d" providerId="LiveId" clId="{64623A5A-D93E-4906-A6AC-D3810FE9E535}" dt="2022-10-03T00:12:36.905" v="844" actId="404"/>
          <ac:spMkLst>
            <pc:docMk/>
            <pc:sldMk cId="2699541241" sldId="322"/>
            <ac:spMk id="5" creationId="{D457CB86-B894-26FD-7788-FA806722E745}"/>
          </ac:spMkLst>
        </pc:spChg>
        <pc:spChg chg="mod">
          <ac:chgData name="Allie Pfleger" userId="7701ca9aa713607d" providerId="LiveId" clId="{64623A5A-D93E-4906-A6AC-D3810FE9E535}" dt="2022-10-03T00:22:51.135" v="1164" actId="20577"/>
          <ac:spMkLst>
            <pc:docMk/>
            <pc:sldMk cId="2699541241" sldId="322"/>
            <ac:spMk id="6" creationId="{B6BEE2A3-9B22-D84C-2294-3FD7CAAB3FFC}"/>
          </ac:spMkLst>
        </pc:spChg>
        <pc:spChg chg="mod">
          <ac:chgData name="Allie Pfleger" userId="7701ca9aa713607d" providerId="LiveId" clId="{64623A5A-D93E-4906-A6AC-D3810FE9E535}" dt="2022-10-03T00:13:00.879" v="850" actId="1076"/>
          <ac:spMkLst>
            <pc:docMk/>
            <pc:sldMk cId="2699541241" sldId="322"/>
            <ac:spMk id="8" creationId="{BBFD8BFD-6BDF-81B9-12C3-AF81F95B96C0}"/>
          </ac:spMkLst>
        </pc:spChg>
        <pc:spChg chg="del">
          <ac:chgData name="Allie Pfleger" userId="7701ca9aa713607d" providerId="LiveId" clId="{64623A5A-D93E-4906-A6AC-D3810FE9E535}" dt="2022-10-03T00:12:31.924" v="842" actId="478"/>
          <ac:spMkLst>
            <pc:docMk/>
            <pc:sldMk cId="2699541241" sldId="322"/>
            <ac:spMk id="10" creationId="{2F98D4F6-668A-9810-209A-2EBCD950A1BF}"/>
          </ac:spMkLst>
        </pc:spChg>
      </pc:sldChg>
      <pc:sldChg chg="delSp modSp add del mod">
        <pc:chgData name="Allie Pfleger" userId="7701ca9aa713607d" providerId="LiveId" clId="{64623A5A-D93E-4906-A6AC-D3810FE9E535}" dt="2022-10-03T00:12:21.917" v="840" actId="47"/>
        <pc:sldMkLst>
          <pc:docMk/>
          <pc:sldMk cId="3433143616" sldId="322"/>
        </pc:sldMkLst>
        <pc:spChg chg="mod">
          <ac:chgData name="Allie Pfleger" userId="7701ca9aa713607d" providerId="LiveId" clId="{64623A5A-D93E-4906-A6AC-D3810FE9E535}" dt="2022-10-03T00:12:07.730" v="836" actId="6549"/>
          <ac:spMkLst>
            <pc:docMk/>
            <pc:sldMk cId="3433143616" sldId="322"/>
            <ac:spMk id="5" creationId="{D457CB86-B894-26FD-7788-FA806722E745}"/>
          </ac:spMkLst>
        </pc:spChg>
        <pc:spChg chg="del">
          <ac:chgData name="Allie Pfleger" userId="7701ca9aa713607d" providerId="LiveId" clId="{64623A5A-D93E-4906-A6AC-D3810FE9E535}" dt="2022-10-03T00:12:00.436" v="835" actId="478"/>
          <ac:spMkLst>
            <pc:docMk/>
            <pc:sldMk cId="3433143616" sldId="322"/>
            <ac:spMk id="10" creationId="{2F98D4F6-668A-9810-209A-2EBCD950A1BF}"/>
          </ac:spMkLst>
        </pc:spChg>
      </pc:sldChg>
      <pc:sldChg chg="modSp add">
        <pc:chgData name="Allie Pfleger" userId="7701ca9aa713607d" providerId="LiveId" clId="{64623A5A-D93E-4906-A6AC-D3810FE9E535}" dt="2022-10-03T00:23:13.768" v="1177" actId="20577"/>
        <pc:sldMkLst>
          <pc:docMk/>
          <pc:sldMk cId="2408137890" sldId="323"/>
        </pc:sldMkLst>
        <pc:spChg chg="mod">
          <ac:chgData name="Allie Pfleger" userId="7701ca9aa713607d" providerId="LiveId" clId="{64623A5A-D93E-4906-A6AC-D3810FE9E535}" dt="2022-10-03T00:23:13.768" v="1177" actId="20577"/>
          <ac:spMkLst>
            <pc:docMk/>
            <pc:sldMk cId="2408137890" sldId="323"/>
            <ac:spMk id="6" creationId="{B6BEE2A3-9B22-D84C-2294-3FD7CAAB3FFC}"/>
          </ac:spMkLst>
        </pc:spChg>
      </pc:sldChg>
      <pc:sldChg chg="modSp add">
        <pc:chgData name="Allie Pfleger" userId="7701ca9aa713607d" providerId="LiveId" clId="{64623A5A-D93E-4906-A6AC-D3810FE9E535}" dt="2022-10-03T00:23:19.779" v="1179" actId="20577"/>
        <pc:sldMkLst>
          <pc:docMk/>
          <pc:sldMk cId="3150371622" sldId="324"/>
        </pc:sldMkLst>
        <pc:spChg chg="mod">
          <ac:chgData name="Allie Pfleger" userId="7701ca9aa713607d" providerId="LiveId" clId="{64623A5A-D93E-4906-A6AC-D3810FE9E535}" dt="2022-10-03T00:23:19.779" v="1179" actId="20577"/>
          <ac:spMkLst>
            <pc:docMk/>
            <pc:sldMk cId="3150371622" sldId="324"/>
            <ac:spMk id="6" creationId="{B6BEE2A3-9B22-D84C-2294-3FD7CAAB3FFC}"/>
          </ac:spMkLst>
        </pc:spChg>
      </pc:sldChg>
      <pc:sldChg chg="modSp add">
        <pc:chgData name="Allie Pfleger" userId="7701ca9aa713607d" providerId="LiveId" clId="{64623A5A-D93E-4906-A6AC-D3810FE9E535}" dt="2022-10-03T00:23:24.861" v="1181" actId="20577"/>
        <pc:sldMkLst>
          <pc:docMk/>
          <pc:sldMk cId="3256499737" sldId="325"/>
        </pc:sldMkLst>
        <pc:spChg chg="mod">
          <ac:chgData name="Allie Pfleger" userId="7701ca9aa713607d" providerId="LiveId" clId="{64623A5A-D93E-4906-A6AC-D3810FE9E535}" dt="2022-10-03T00:23:24.861" v="1181" actId="20577"/>
          <ac:spMkLst>
            <pc:docMk/>
            <pc:sldMk cId="3256499737" sldId="325"/>
            <ac:spMk id="6" creationId="{B6BEE2A3-9B22-D84C-2294-3FD7CAAB3FFC}"/>
          </ac:spMkLst>
        </pc:spChg>
      </pc:sldChg>
      <pc:sldChg chg="modSp add">
        <pc:chgData name="Allie Pfleger" userId="7701ca9aa713607d" providerId="LiveId" clId="{64623A5A-D93E-4906-A6AC-D3810FE9E535}" dt="2022-10-03T00:23:30.208" v="1183" actId="20577"/>
        <pc:sldMkLst>
          <pc:docMk/>
          <pc:sldMk cId="2344949587" sldId="326"/>
        </pc:sldMkLst>
        <pc:spChg chg="mod">
          <ac:chgData name="Allie Pfleger" userId="7701ca9aa713607d" providerId="LiveId" clId="{64623A5A-D93E-4906-A6AC-D3810FE9E535}" dt="2022-10-03T00:23:30.208" v="1183" actId="20577"/>
          <ac:spMkLst>
            <pc:docMk/>
            <pc:sldMk cId="2344949587" sldId="326"/>
            <ac:spMk id="6" creationId="{B6BEE2A3-9B22-D84C-2294-3FD7CAAB3FFC}"/>
          </ac:spMkLst>
        </pc:spChg>
      </pc:sldChg>
      <pc:sldChg chg="modSp add">
        <pc:chgData name="Allie Pfleger" userId="7701ca9aa713607d" providerId="LiveId" clId="{64623A5A-D93E-4906-A6AC-D3810FE9E535}" dt="2022-10-03T00:23:44.544" v="1185" actId="20577"/>
        <pc:sldMkLst>
          <pc:docMk/>
          <pc:sldMk cId="247871575" sldId="327"/>
        </pc:sldMkLst>
        <pc:spChg chg="mod">
          <ac:chgData name="Allie Pfleger" userId="7701ca9aa713607d" providerId="LiveId" clId="{64623A5A-D93E-4906-A6AC-D3810FE9E535}" dt="2022-10-03T00:23:44.544" v="1185" actId="20577"/>
          <ac:spMkLst>
            <pc:docMk/>
            <pc:sldMk cId="247871575" sldId="327"/>
            <ac:spMk id="6" creationId="{B6BEE2A3-9B22-D84C-2294-3FD7CAAB3FFC}"/>
          </ac:spMkLst>
        </pc:spChg>
      </pc:sldChg>
      <pc:sldChg chg="modSp add">
        <pc:chgData name="Allie Pfleger" userId="7701ca9aa713607d" providerId="LiveId" clId="{64623A5A-D93E-4906-A6AC-D3810FE9E535}" dt="2022-10-03T00:23:49.874" v="1187" actId="20577"/>
        <pc:sldMkLst>
          <pc:docMk/>
          <pc:sldMk cId="1664910646" sldId="328"/>
        </pc:sldMkLst>
        <pc:spChg chg="mod">
          <ac:chgData name="Allie Pfleger" userId="7701ca9aa713607d" providerId="LiveId" clId="{64623A5A-D93E-4906-A6AC-D3810FE9E535}" dt="2022-10-03T00:23:49.874" v="1187" actId="20577"/>
          <ac:spMkLst>
            <pc:docMk/>
            <pc:sldMk cId="1664910646" sldId="328"/>
            <ac:spMk id="6" creationId="{B6BEE2A3-9B22-D84C-2294-3FD7CAAB3FFC}"/>
          </ac:spMkLst>
        </pc:spChg>
      </pc:sldChg>
      <pc:sldChg chg="modSp add">
        <pc:chgData name="Allie Pfleger" userId="7701ca9aa713607d" providerId="LiveId" clId="{64623A5A-D93E-4906-A6AC-D3810FE9E535}" dt="2022-10-03T00:23:55.181" v="1189" actId="20577"/>
        <pc:sldMkLst>
          <pc:docMk/>
          <pc:sldMk cId="2071991101" sldId="329"/>
        </pc:sldMkLst>
        <pc:spChg chg="mod">
          <ac:chgData name="Allie Pfleger" userId="7701ca9aa713607d" providerId="LiveId" clId="{64623A5A-D93E-4906-A6AC-D3810FE9E535}" dt="2022-10-03T00:23:55.181" v="1189" actId="20577"/>
          <ac:spMkLst>
            <pc:docMk/>
            <pc:sldMk cId="2071991101" sldId="329"/>
            <ac:spMk id="6" creationId="{B6BEE2A3-9B22-D84C-2294-3FD7CAAB3FFC}"/>
          </ac:spMkLst>
        </pc:spChg>
      </pc:sldChg>
      <pc:sldChg chg="modSp add">
        <pc:chgData name="Allie Pfleger" userId="7701ca9aa713607d" providerId="LiveId" clId="{64623A5A-D93E-4906-A6AC-D3810FE9E535}" dt="2022-10-03T00:24:01.374" v="1191" actId="20577"/>
        <pc:sldMkLst>
          <pc:docMk/>
          <pc:sldMk cId="3422864306" sldId="330"/>
        </pc:sldMkLst>
        <pc:spChg chg="mod">
          <ac:chgData name="Allie Pfleger" userId="7701ca9aa713607d" providerId="LiveId" clId="{64623A5A-D93E-4906-A6AC-D3810FE9E535}" dt="2022-10-03T00:24:01.374" v="1191" actId="20577"/>
          <ac:spMkLst>
            <pc:docMk/>
            <pc:sldMk cId="3422864306" sldId="330"/>
            <ac:spMk id="6" creationId="{B6BEE2A3-9B22-D84C-2294-3FD7CAAB3FFC}"/>
          </ac:spMkLst>
        </pc:spChg>
      </pc:sldChg>
      <pc:sldChg chg="delSp add mod">
        <pc:chgData name="Allie Pfleger" userId="7701ca9aa713607d" providerId="LiveId" clId="{64623A5A-D93E-4906-A6AC-D3810FE9E535}" dt="2022-10-03T00:24:06.379" v="1193" actId="478"/>
        <pc:sldMkLst>
          <pc:docMk/>
          <pc:sldMk cId="2998080480" sldId="331"/>
        </pc:sldMkLst>
        <pc:spChg chg="del">
          <ac:chgData name="Allie Pfleger" userId="7701ca9aa713607d" providerId="LiveId" clId="{64623A5A-D93E-4906-A6AC-D3810FE9E535}" dt="2022-10-03T00:24:06.379" v="1193" actId="478"/>
          <ac:spMkLst>
            <pc:docMk/>
            <pc:sldMk cId="2998080480" sldId="331"/>
            <ac:spMk id="6" creationId="{B6BEE2A3-9B22-D84C-2294-3FD7CAAB3FFC}"/>
          </ac:spMkLst>
        </pc:spChg>
      </pc:sldChg>
      <pc:sldChg chg="modSp add mod">
        <pc:chgData name="Allie Pfleger" userId="7701ca9aa713607d" providerId="LiveId" clId="{64623A5A-D93E-4906-A6AC-D3810FE9E535}" dt="2022-10-03T00:24:31.825" v="1220" actId="20577"/>
        <pc:sldMkLst>
          <pc:docMk/>
          <pc:sldMk cId="2712625066" sldId="332"/>
        </pc:sldMkLst>
        <pc:spChg chg="mod">
          <ac:chgData name="Allie Pfleger" userId="7701ca9aa713607d" providerId="LiveId" clId="{64623A5A-D93E-4906-A6AC-D3810FE9E535}" dt="2022-10-03T00:24:31.825" v="1220" actId="20577"/>
          <ac:spMkLst>
            <pc:docMk/>
            <pc:sldMk cId="2712625066" sldId="332"/>
            <ac:spMk id="111" creationId="{00000000-0000-0000-0000-000000000000}"/>
          </ac:spMkLst>
        </pc:spChg>
      </pc:sldChg>
      <pc:sldChg chg="addSp delSp modSp new mod modClrScheme chgLayout">
        <pc:chgData name="Allie Pfleger" userId="7701ca9aa713607d" providerId="LiveId" clId="{64623A5A-D93E-4906-A6AC-D3810FE9E535}" dt="2022-10-03T02:14:24.322" v="2094" actId="20577"/>
        <pc:sldMkLst>
          <pc:docMk/>
          <pc:sldMk cId="726763666" sldId="333"/>
        </pc:sldMkLst>
        <pc:spChg chg="del mod ord">
          <ac:chgData name="Allie Pfleger" userId="7701ca9aa713607d" providerId="LiveId" clId="{64623A5A-D93E-4906-A6AC-D3810FE9E535}" dt="2022-10-03T00:24:58.675" v="1223" actId="700"/>
          <ac:spMkLst>
            <pc:docMk/>
            <pc:sldMk cId="726763666" sldId="333"/>
            <ac:spMk id="2" creationId="{189E73A8-A773-0C8B-8419-51450B658EC2}"/>
          </ac:spMkLst>
        </pc:spChg>
        <pc:spChg chg="add mod ord">
          <ac:chgData name="Allie Pfleger" userId="7701ca9aa713607d" providerId="LiveId" clId="{64623A5A-D93E-4906-A6AC-D3810FE9E535}" dt="2022-10-03T00:25:01.673" v="1227" actId="20577"/>
          <ac:spMkLst>
            <pc:docMk/>
            <pc:sldMk cId="726763666" sldId="333"/>
            <ac:spMk id="3" creationId="{FA7C49EA-BE30-393C-6B23-092F5F8D7E2F}"/>
          </ac:spMkLst>
        </pc:spChg>
        <pc:spChg chg="add mod ord">
          <ac:chgData name="Allie Pfleger" userId="7701ca9aa713607d" providerId="LiveId" clId="{64623A5A-D93E-4906-A6AC-D3810FE9E535}" dt="2022-10-03T02:14:24.322" v="2094" actId="20577"/>
          <ac:spMkLst>
            <pc:docMk/>
            <pc:sldMk cId="726763666" sldId="333"/>
            <ac:spMk id="4" creationId="{41D0DB5E-B4D9-1D22-67B7-54EEF93594EF}"/>
          </ac:spMkLst>
        </pc:spChg>
      </pc:sldChg>
      <pc:sldChg chg="addSp delSp modSp add mod">
        <pc:chgData name="Allie Pfleger" userId="7701ca9aa713607d" providerId="LiveId" clId="{64623A5A-D93E-4906-A6AC-D3810FE9E535}" dt="2022-10-03T02:16:16.082" v="2136" actId="113"/>
        <pc:sldMkLst>
          <pc:docMk/>
          <pc:sldMk cId="2939023462" sldId="334"/>
        </pc:sldMkLst>
        <pc:spChg chg="mod">
          <ac:chgData name="Allie Pfleger" userId="7701ca9aa713607d" providerId="LiveId" clId="{64623A5A-D93E-4906-A6AC-D3810FE9E535}" dt="2022-10-03T00:27:24.743" v="1693" actId="20577"/>
          <ac:spMkLst>
            <pc:docMk/>
            <pc:sldMk cId="2939023462" sldId="334"/>
            <ac:spMk id="3" creationId="{FA7C49EA-BE30-393C-6B23-092F5F8D7E2F}"/>
          </ac:spMkLst>
        </pc:spChg>
        <pc:spChg chg="del mod">
          <ac:chgData name="Allie Pfleger" userId="7701ca9aa713607d" providerId="LiveId" clId="{64623A5A-D93E-4906-A6AC-D3810FE9E535}" dt="2022-10-03T02:14:39.760" v="2095" actId="478"/>
          <ac:spMkLst>
            <pc:docMk/>
            <pc:sldMk cId="2939023462" sldId="334"/>
            <ac:spMk id="4" creationId="{41D0DB5E-B4D9-1D22-67B7-54EEF93594EF}"/>
          </ac:spMkLst>
        </pc:spChg>
        <pc:spChg chg="add del mod">
          <ac:chgData name="Allie Pfleger" userId="7701ca9aa713607d" providerId="LiveId" clId="{64623A5A-D93E-4906-A6AC-D3810FE9E535}" dt="2022-10-03T02:16:16.082" v="2136" actId="113"/>
          <ac:spMkLst>
            <pc:docMk/>
            <pc:sldMk cId="2939023462" sldId="334"/>
            <ac:spMk id="5" creationId="{D7CC0D71-A37C-9A35-B2BB-6D066015B099}"/>
          </ac:spMkLst>
        </pc:spChg>
        <pc:spChg chg="add del mod">
          <ac:chgData name="Allie Pfleger" userId="7701ca9aa713607d" providerId="LiveId" clId="{64623A5A-D93E-4906-A6AC-D3810FE9E535}" dt="2022-10-03T02:14:42.755" v="2098"/>
          <ac:spMkLst>
            <pc:docMk/>
            <pc:sldMk cId="2939023462" sldId="334"/>
            <ac:spMk id="6" creationId="{A08CC9B5-C813-3D3E-26C1-541CF784F52E}"/>
          </ac:spMkLst>
        </pc:spChg>
        <pc:spChg chg="add del mod">
          <ac:chgData name="Allie Pfleger" userId="7701ca9aa713607d" providerId="LiveId" clId="{64623A5A-D93E-4906-A6AC-D3810FE9E535}" dt="2022-10-03T02:14:52.753" v="2100"/>
          <ac:spMkLst>
            <pc:docMk/>
            <pc:sldMk cId="2939023462" sldId="334"/>
            <ac:spMk id="7" creationId="{29C094E5-BD44-DAC1-2E2B-353CA3874CD7}"/>
          </ac:spMkLst>
        </pc:spChg>
      </pc:sldChg>
      <pc:sldChg chg="addSp delSp modSp add mod">
        <pc:chgData name="Allie Pfleger" userId="7701ca9aa713607d" providerId="LiveId" clId="{64623A5A-D93E-4906-A6AC-D3810FE9E535}" dt="2022-10-03T02:23:38.772" v="2178" actId="207"/>
        <pc:sldMkLst>
          <pc:docMk/>
          <pc:sldMk cId="4294689599" sldId="335"/>
        </pc:sldMkLst>
        <pc:spChg chg="mod">
          <ac:chgData name="Allie Pfleger" userId="7701ca9aa713607d" providerId="LiveId" clId="{64623A5A-D93E-4906-A6AC-D3810FE9E535}" dt="2022-10-03T00:28:16.410" v="1773" actId="20577"/>
          <ac:spMkLst>
            <pc:docMk/>
            <pc:sldMk cId="4294689599" sldId="335"/>
            <ac:spMk id="2" creationId="{6A491155-224A-BECE-21BE-E50EB40ED800}"/>
          </ac:spMkLst>
        </pc:spChg>
        <pc:spChg chg="add mod">
          <ac:chgData name="Allie Pfleger" userId="7701ca9aa713607d" providerId="LiveId" clId="{64623A5A-D93E-4906-A6AC-D3810FE9E535}" dt="2022-10-03T02:20:49.906" v="2165" actId="1076"/>
          <ac:spMkLst>
            <pc:docMk/>
            <pc:sldMk cId="4294689599" sldId="335"/>
            <ac:spMk id="3" creationId="{E2289A30-A21C-A553-3323-599C5755B9B7}"/>
          </ac:spMkLst>
        </pc:spChg>
        <pc:spChg chg="add mod">
          <ac:chgData name="Allie Pfleger" userId="7701ca9aa713607d" providerId="LiveId" clId="{64623A5A-D93E-4906-A6AC-D3810FE9E535}" dt="2022-10-03T02:23:38.772" v="2178" actId="207"/>
          <ac:spMkLst>
            <pc:docMk/>
            <pc:sldMk cId="4294689599" sldId="335"/>
            <ac:spMk id="4" creationId="{62888D20-8BB1-1411-6875-90D3B6D87C91}"/>
          </ac:spMkLst>
        </pc:spChg>
        <pc:spChg chg="mod">
          <ac:chgData name="Allie Pfleger" userId="7701ca9aa713607d" providerId="LiveId" clId="{64623A5A-D93E-4906-A6AC-D3810FE9E535}" dt="2022-10-03T00:32:48.369" v="1839" actId="1076"/>
          <ac:spMkLst>
            <pc:docMk/>
            <pc:sldMk cId="4294689599" sldId="335"/>
            <ac:spMk id="5" creationId="{D457CB86-B894-26FD-7788-FA806722E745}"/>
          </ac:spMkLst>
        </pc:spChg>
        <pc:spChg chg="del">
          <ac:chgData name="Allie Pfleger" userId="7701ca9aa713607d" providerId="LiveId" clId="{64623A5A-D93E-4906-A6AC-D3810FE9E535}" dt="2022-10-03T00:28:24.949" v="1774" actId="478"/>
          <ac:spMkLst>
            <pc:docMk/>
            <pc:sldMk cId="4294689599" sldId="335"/>
            <ac:spMk id="6" creationId="{B6BEE2A3-9B22-D84C-2294-3FD7CAAB3FFC}"/>
          </ac:spMkLst>
        </pc:spChg>
        <pc:spChg chg="add mod">
          <ac:chgData name="Allie Pfleger" userId="7701ca9aa713607d" providerId="LiveId" clId="{64623A5A-D93E-4906-A6AC-D3810FE9E535}" dt="2022-10-03T02:18:20.757" v="2149" actId="1076"/>
          <ac:spMkLst>
            <pc:docMk/>
            <pc:sldMk cId="4294689599" sldId="335"/>
            <ac:spMk id="7" creationId="{32F7A985-44E9-1232-E90A-4CF0F3ECF586}"/>
          </ac:spMkLst>
        </pc:spChg>
        <pc:spChg chg="del">
          <ac:chgData name="Allie Pfleger" userId="7701ca9aa713607d" providerId="LiveId" clId="{64623A5A-D93E-4906-A6AC-D3810FE9E535}" dt="2022-10-03T00:28:40.873" v="1778" actId="478"/>
          <ac:spMkLst>
            <pc:docMk/>
            <pc:sldMk cId="4294689599" sldId="335"/>
            <ac:spMk id="8" creationId="{BBFD8BFD-6BDF-81B9-12C3-AF81F95B96C0}"/>
          </ac:spMkLst>
        </pc:spChg>
        <pc:spChg chg="add mod">
          <ac:chgData name="Allie Pfleger" userId="7701ca9aa713607d" providerId="LiveId" clId="{64623A5A-D93E-4906-A6AC-D3810FE9E535}" dt="2022-10-03T00:33:39.633" v="1851" actId="1076"/>
          <ac:spMkLst>
            <pc:docMk/>
            <pc:sldMk cId="4294689599" sldId="335"/>
            <ac:spMk id="9" creationId="{D2F95A25-C5E8-4B82-6328-9930AE892918}"/>
          </ac:spMkLst>
        </pc:spChg>
        <pc:spChg chg="del">
          <ac:chgData name="Allie Pfleger" userId="7701ca9aa713607d" providerId="LiveId" clId="{64623A5A-D93E-4906-A6AC-D3810FE9E535}" dt="2022-10-03T00:28:28.793" v="1776" actId="478"/>
          <ac:spMkLst>
            <pc:docMk/>
            <pc:sldMk cId="4294689599" sldId="335"/>
            <ac:spMk id="10" creationId="{2F98D4F6-668A-9810-209A-2EBCD950A1BF}"/>
          </ac:spMkLst>
        </pc:spChg>
        <pc:spChg chg="add mod">
          <ac:chgData name="Allie Pfleger" userId="7701ca9aa713607d" providerId="LiveId" clId="{64623A5A-D93E-4906-A6AC-D3810FE9E535}" dt="2022-10-03T00:33:39.633" v="1851" actId="1076"/>
          <ac:spMkLst>
            <pc:docMk/>
            <pc:sldMk cId="4294689599" sldId="335"/>
            <ac:spMk id="11" creationId="{1A95E883-B3E5-F6E8-F969-55FD68AD784B}"/>
          </ac:spMkLst>
        </pc:spChg>
        <pc:spChg chg="add mod">
          <ac:chgData name="Allie Pfleger" userId="7701ca9aa713607d" providerId="LiveId" clId="{64623A5A-D93E-4906-A6AC-D3810FE9E535}" dt="2022-10-03T02:17:54.494" v="2148" actId="1076"/>
          <ac:spMkLst>
            <pc:docMk/>
            <pc:sldMk cId="4294689599" sldId="335"/>
            <ac:spMk id="12" creationId="{8560977E-F123-1E56-9A74-B46E80903F07}"/>
          </ac:spMkLst>
        </pc:spChg>
        <pc:spChg chg="add mod">
          <ac:chgData name="Allie Pfleger" userId="7701ca9aa713607d" providerId="LiveId" clId="{64623A5A-D93E-4906-A6AC-D3810FE9E535}" dt="2022-10-03T00:33:44.361" v="1852" actId="1076"/>
          <ac:spMkLst>
            <pc:docMk/>
            <pc:sldMk cId="4294689599" sldId="335"/>
            <ac:spMk id="13" creationId="{CB5A84B6-A61A-A604-0EDA-47ABD31868B8}"/>
          </ac:spMkLst>
        </pc:spChg>
        <pc:spChg chg="add mod">
          <ac:chgData name="Allie Pfleger" userId="7701ca9aa713607d" providerId="LiveId" clId="{64623A5A-D93E-4906-A6AC-D3810FE9E535}" dt="2022-10-03T02:20:14.018" v="2158" actId="1076"/>
          <ac:spMkLst>
            <pc:docMk/>
            <pc:sldMk cId="4294689599" sldId="335"/>
            <ac:spMk id="14" creationId="{1C72E1F8-5A86-62ED-A9AF-3EE872DBC6E4}"/>
          </ac:spMkLst>
        </pc:spChg>
        <pc:spChg chg="add mod">
          <ac:chgData name="Allie Pfleger" userId="7701ca9aa713607d" providerId="LiveId" clId="{64623A5A-D93E-4906-A6AC-D3810FE9E535}" dt="2022-10-03T02:18:23.582" v="2150" actId="1076"/>
          <ac:spMkLst>
            <pc:docMk/>
            <pc:sldMk cId="4294689599" sldId="335"/>
            <ac:spMk id="15" creationId="{F4AE2D2C-104A-7188-0AC3-D8C2A9AEEC52}"/>
          </ac:spMkLst>
        </pc:spChg>
        <pc:cxnChg chg="add del mod">
          <ac:chgData name="Allie Pfleger" userId="7701ca9aa713607d" providerId="LiveId" clId="{64623A5A-D93E-4906-A6AC-D3810FE9E535}" dt="2022-10-03T00:36:41.305" v="1855" actId="11529"/>
          <ac:cxnSpMkLst>
            <pc:docMk/>
            <pc:sldMk cId="4294689599" sldId="335"/>
            <ac:cxnSpMk id="17" creationId="{C86D0D6D-91B9-4B95-A2D6-1579E251508C}"/>
          </ac:cxnSpMkLst>
        </pc:cxnChg>
        <pc:cxnChg chg="add del mod">
          <ac:chgData name="Allie Pfleger" userId="7701ca9aa713607d" providerId="LiveId" clId="{64623A5A-D93E-4906-A6AC-D3810FE9E535}" dt="2022-10-03T00:37:05.158" v="1860" actId="11529"/>
          <ac:cxnSpMkLst>
            <pc:docMk/>
            <pc:sldMk cId="4294689599" sldId="335"/>
            <ac:cxnSpMk id="19" creationId="{34B679BC-E59D-526A-337E-381E17C480C8}"/>
          </ac:cxnSpMkLst>
        </pc:cxnChg>
        <pc:cxnChg chg="add mod">
          <ac:chgData name="Allie Pfleger" userId="7701ca9aa713607d" providerId="LiveId" clId="{64623A5A-D93E-4906-A6AC-D3810FE9E535}" dt="2022-10-03T02:21:26.107" v="2168" actId="692"/>
          <ac:cxnSpMkLst>
            <pc:docMk/>
            <pc:sldMk cId="4294689599" sldId="335"/>
            <ac:cxnSpMk id="21" creationId="{755963ED-B2EA-ACC3-0590-EDD40024A636}"/>
          </ac:cxnSpMkLst>
        </pc:cxnChg>
        <pc:cxnChg chg="add mod">
          <ac:chgData name="Allie Pfleger" userId="7701ca9aa713607d" providerId="LiveId" clId="{64623A5A-D93E-4906-A6AC-D3810FE9E535}" dt="2022-10-03T02:21:30.355" v="2169" actId="692"/>
          <ac:cxnSpMkLst>
            <pc:docMk/>
            <pc:sldMk cId="4294689599" sldId="335"/>
            <ac:cxnSpMk id="23" creationId="{B21493AB-3061-1E22-FD68-B08E53F2D031}"/>
          </ac:cxnSpMkLst>
        </pc:cxnChg>
        <pc:cxnChg chg="add mod">
          <ac:chgData name="Allie Pfleger" userId="7701ca9aa713607d" providerId="LiveId" clId="{64623A5A-D93E-4906-A6AC-D3810FE9E535}" dt="2022-10-03T02:21:33.824" v="2170" actId="692"/>
          <ac:cxnSpMkLst>
            <pc:docMk/>
            <pc:sldMk cId="4294689599" sldId="335"/>
            <ac:cxnSpMk id="25" creationId="{447937D0-BD73-AC23-1E37-2131C023A887}"/>
          </ac:cxnSpMkLst>
        </pc:cxnChg>
        <pc:cxnChg chg="add mod">
          <ac:chgData name="Allie Pfleger" userId="7701ca9aa713607d" providerId="LiveId" clId="{64623A5A-D93E-4906-A6AC-D3810FE9E535}" dt="2022-10-03T02:21:37.223" v="2171" actId="692"/>
          <ac:cxnSpMkLst>
            <pc:docMk/>
            <pc:sldMk cId="4294689599" sldId="335"/>
            <ac:cxnSpMk id="27" creationId="{362166DE-4286-7E21-A846-87702AC1D487}"/>
          </ac:cxnSpMkLst>
        </pc:cxnChg>
        <pc:cxnChg chg="add del mod">
          <ac:chgData name="Allie Pfleger" userId="7701ca9aa713607d" providerId="LiveId" clId="{64623A5A-D93E-4906-A6AC-D3810FE9E535}" dt="2022-10-03T00:38:39.757" v="1875" actId="478"/>
          <ac:cxnSpMkLst>
            <pc:docMk/>
            <pc:sldMk cId="4294689599" sldId="335"/>
            <ac:cxnSpMk id="29" creationId="{BC013905-CADE-6F2E-AEE0-37E6C9C9F376}"/>
          </ac:cxnSpMkLst>
        </pc:cxnChg>
        <pc:cxnChg chg="add mod">
          <ac:chgData name="Allie Pfleger" userId="7701ca9aa713607d" providerId="LiveId" clId="{64623A5A-D93E-4906-A6AC-D3810FE9E535}" dt="2022-10-03T02:21:42.740" v="2173" actId="692"/>
          <ac:cxnSpMkLst>
            <pc:docMk/>
            <pc:sldMk cId="4294689599" sldId="335"/>
            <ac:cxnSpMk id="31" creationId="{3EE81EEC-E8BC-73E1-BE73-586DC8B1930B}"/>
          </ac:cxnSpMkLst>
        </pc:cxnChg>
        <pc:cxnChg chg="add del mod">
          <ac:chgData name="Allie Pfleger" userId="7701ca9aa713607d" providerId="LiveId" clId="{64623A5A-D93E-4906-A6AC-D3810FE9E535}" dt="2022-10-03T00:38:41.070" v="1876" actId="478"/>
          <ac:cxnSpMkLst>
            <pc:docMk/>
            <pc:sldMk cId="4294689599" sldId="335"/>
            <ac:cxnSpMk id="33" creationId="{B13D4E8E-69AE-4B05-CAE1-3E7517E88258}"/>
          </ac:cxnSpMkLst>
        </pc:cxnChg>
        <pc:cxnChg chg="add del mod">
          <ac:chgData name="Allie Pfleger" userId="7701ca9aa713607d" providerId="LiveId" clId="{64623A5A-D93E-4906-A6AC-D3810FE9E535}" dt="2022-10-03T00:39:28.320" v="1882" actId="11529"/>
          <ac:cxnSpMkLst>
            <pc:docMk/>
            <pc:sldMk cId="4294689599" sldId="335"/>
            <ac:cxnSpMk id="36" creationId="{E9CE3038-E03B-C9D8-C97D-0F84BA37AA78}"/>
          </ac:cxnSpMkLst>
        </pc:cxnChg>
        <pc:cxnChg chg="add del mod">
          <ac:chgData name="Allie Pfleger" userId="7701ca9aa713607d" providerId="LiveId" clId="{64623A5A-D93E-4906-A6AC-D3810FE9E535}" dt="2022-10-03T00:39:51.919" v="1884" actId="11529"/>
          <ac:cxnSpMkLst>
            <pc:docMk/>
            <pc:sldMk cId="4294689599" sldId="335"/>
            <ac:cxnSpMk id="39" creationId="{2181CC37-9BC6-808F-D181-F4DAB8635C86}"/>
          </ac:cxnSpMkLst>
        </pc:cxnChg>
        <pc:cxnChg chg="add del mod">
          <ac:chgData name="Allie Pfleger" userId="7701ca9aa713607d" providerId="LiveId" clId="{64623A5A-D93E-4906-A6AC-D3810FE9E535}" dt="2022-10-03T00:40:11.200" v="1888" actId="11529"/>
          <ac:cxnSpMkLst>
            <pc:docMk/>
            <pc:sldMk cId="4294689599" sldId="335"/>
            <ac:cxnSpMk id="41" creationId="{36EE5A4A-6D8C-7396-905B-93F532C135CE}"/>
          </ac:cxnSpMkLst>
        </pc:cxnChg>
        <pc:cxnChg chg="add mod">
          <ac:chgData name="Allie Pfleger" userId="7701ca9aa713607d" providerId="LiveId" clId="{64623A5A-D93E-4906-A6AC-D3810FE9E535}" dt="2022-10-03T02:21:40.090" v="2172" actId="692"/>
          <ac:cxnSpMkLst>
            <pc:docMk/>
            <pc:sldMk cId="4294689599" sldId="335"/>
            <ac:cxnSpMk id="44" creationId="{2D9F036C-1AE1-059C-8210-F5CE93BB04AE}"/>
          </ac:cxnSpMkLst>
        </pc:cxnChg>
        <pc:cxnChg chg="add mod">
          <ac:chgData name="Allie Pfleger" userId="7701ca9aa713607d" providerId="LiveId" clId="{64623A5A-D93E-4906-A6AC-D3810FE9E535}" dt="2022-10-03T02:21:45.850" v="2174" actId="692"/>
          <ac:cxnSpMkLst>
            <pc:docMk/>
            <pc:sldMk cId="4294689599" sldId="335"/>
            <ac:cxnSpMk id="46" creationId="{CC7E24CB-3A8A-4ADE-C090-5E2727393D1B}"/>
          </ac:cxnSpMkLst>
        </pc:cxnChg>
        <pc:cxnChg chg="add mod">
          <ac:chgData name="Allie Pfleger" userId="7701ca9aa713607d" providerId="LiveId" clId="{64623A5A-D93E-4906-A6AC-D3810FE9E535}" dt="2022-10-03T02:21:48.620" v="2175" actId="692"/>
          <ac:cxnSpMkLst>
            <pc:docMk/>
            <pc:sldMk cId="4294689599" sldId="335"/>
            <ac:cxnSpMk id="48" creationId="{1383D512-321C-37BB-990A-B4FFA64ED3FA}"/>
          </ac:cxnSpMkLst>
        </pc:cxnChg>
        <pc:cxnChg chg="add mod">
          <ac:chgData name="Allie Pfleger" userId="7701ca9aa713607d" providerId="LiveId" clId="{64623A5A-D93E-4906-A6AC-D3810FE9E535}" dt="2022-10-03T02:21:52.901" v="2176" actId="692"/>
          <ac:cxnSpMkLst>
            <pc:docMk/>
            <pc:sldMk cId="4294689599" sldId="335"/>
            <ac:cxnSpMk id="50" creationId="{DED9E9BB-3B22-3762-5F30-598DE1DBC244}"/>
          </ac:cxnSpMkLst>
        </pc:cxnChg>
        <pc:cxnChg chg="add mod">
          <ac:chgData name="Allie Pfleger" userId="7701ca9aa713607d" providerId="LiveId" clId="{64623A5A-D93E-4906-A6AC-D3810FE9E535}" dt="2022-10-03T02:21:56.582" v="2177" actId="692"/>
          <ac:cxnSpMkLst>
            <pc:docMk/>
            <pc:sldMk cId="4294689599" sldId="335"/>
            <ac:cxnSpMk id="53" creationId="{1413502C-DA4E-CF50-A7A0-F984F17EE7DB}"/>
          </ac:cxnSpMkLst>
        </pc:cxnChg>
      </pc:sldChg>
    </pc:docChg>
  </pc:docChgLst>
  <pc:docChgLst>
    <pc:chgData name="Allie Pfleger" userId="7701ca9aa713607d" providerId="LiveId" clId="{35872F6E-1734-4D1D-B342-5E6D2F7C4C45}"/>
    <pc:docChg chg="custSel addSld modSld">
      <pc:chgData name="Allie Pfleger" userId="7701ca9aa713607d" providerId="LiveId" clId="{35872F6E-1734-4D1D-B342-5E6D2F7C4C45}" dt="2022-10-03T23:01:15.861" v="134" actId="1582"/>
      <pc:docMkLst>
        <pc:docMk/>
      </pc:docMkLst>
      <pc:sldChg chg="modSp mod">
        <pc:chgData name="Allie Pfleger" userId="7701ca9aa713607d" providerId="LiveId" clId="{35872F6E-1734-4D1D-B342-5E6D2F7C4C45}" dt="2022-10-03T22:49:36.843" v="18" actId="20577"/>
        <pc:sldMkLst>
          <pc:docMk/>
          <pc:sldMk cId="2084633147" sldId="314"/>
        </pc:sldMkLst>
        <pc:spChg chg="mod">
          <ac:chgData name="Allie Pfleger" userId="7701ca9aa713607d" providerId="LiveId" clId="{35872F6E-1734-4D1D-B342-5E6D2F7C4C45}" dt="2022-10-03T22:48:53.192" v="1" actId="20577"/>
          <ac:spMkLst>
            <pc:docMk/>
            <pc:sldMk cId="2084633147" sldId="314"/>
            <ac:spMk id="4" creationId="{F195F0D5-F9BB-C05C-55B2-ADFAE05F08BB}"/>
          </ac:spMkLst>
        </pc:spChg>
        <pc:spChg chg="mod">
          <ac:chgData name="Allie Pfleger" userId="7701ca9aa713607d" providerId="LiveId" clId="{35872F6E-1734-4D1D-B342-5E6D2F7C4C45}" dt="2022-10-03T22:49:36.843" v="18" actId="20577"/>
          <ac:spMkLst>
            <pc:docMk/>
            <pc:sldMk cId="2084633147" sldId="314"/>
            <ac:spMk id="5" creationId="{C419559E-BC6B-F314-EF98-FFEA019D0FD3}"/>
          </ac:spMkLst>
        </pc:spChg>
      </pc:sldChg>
      <pc:sldChg chg="modSp mod">
        <pc:chgData name="Allie Pfleger" userId="7701ca9aa713607d" providerId="LiveId" clId="{35872F6E-1734-4D1D-B342-5E6D2F7C4C45}" dt="2022-10-03T22:49:44.939" v="19" actId="20577"/>
        <pc:sldMkLst>
          <pc:docMk/>
          <pc:sldMk cId="0" sldId="315"/>
        </pc:sldMkLst>
        <pc:spChg chg="mod">
          <ac:chgData name="Allie Pfleger" userId="7701ca9aa713607d" providerId="LiveId" clId="{35872F6E-1734-4D1D-B342-5E6D2F7C4C45}" dt="2022-10-03T22:49:44.939" v="19" actId="20577"/>
          <ac:spMkLst>
            <pc:docMk/>
            <pc:sldMk cId="0" sldId="315"/>
            <ac:spMk id="111" creationId="{00000000-0000-0000-0000-000000000000}"/>
          </ac:spMkLst>
        </pc:spChg>
      </pc:sldChg>
      <pc:sldChg chg="addSp delSp modSp mod">
        <pc:chgData name="Allie Pfleger" userId="7701ca9aa713607d" providerId="LiveId" clId="{35872F6E-1734-4D1D-B342-5E6D2F7C4C45}" dt="2022-10-03T22:58:54.245" v="111" actId="14100"/>
        <pc:sldMkLst>
          <pc:docMk/>
          <pc:sldMk cId="4294689599" sldId="335"/>
        </pc:sldMkLst>
        <pc:spChg chg="del">
          <ac:chgData name="Allie Pfleger" userId="7701ca9aa713607d" providerId="LiveId" clId="{35872F6E-1734-4D1D-B342-5E6D2F7C4C45}" dt="2022-10-03T22:51:19.746" v="23" actId="478"/>
          <ac:spMkLst>
            <pc:docMk/>
            <pc:sldMk cId="4294689599" sldId="335"/>
            <ac:spMk id="3" creationId="{E2289A30-A21C-A553-3323-599C5755B9B7}"/>
          </ac:spMkLst>
        </pc:spChg>
        <pc:spChg chg="mod">
          <ac:chgData name="Allie Pfleger" userId="7701ca9aa713607d" providerId="LiveId" clId="{35872F6E-1734-4D1D-B342-5E6D2F7C4C45}" dt="2022-10-03T22:54:54.499" v="63" actId="1076"/>
          <ac:spMkLst>
            <pc:docMk/>
            <pc:sldMk cId="4294689599" sldId="335"/>
            <ac:spMk id="4" creationId="{62888D20-8BB1-1411-6875-90D3B6D87C91}"/>
          </ac:spMkLst>
        </pc:spChg>
        <pc:spChg chg="del">
          <ac:chgData name="Allie Pfleger" userId="7701ca9aa713607d" providerId="LiveId" clId="{35872F6E-1734-4D1D-B342-5E6D2F7C4C45}" dt="2022-10-03T22:51:11.509" v="20" actId="478"/>
          <ac:spMkLst>
            <pc:docMk/>
            <pc:sldMk cId="4294689599" sldId="335"/>
            <ac:spMk id="5" creationId="{D457CB86-B894-26FD-7788-FA806722E745}"/>
          </ac:spMkLst>
        </pc:spChg>
        <pc:spChg chg="del">
          <ac:chgData name="Allie Pfleger" userId="7701ca9aa713607d" providerId="LiveId" clId="{35872F6E-1734-4D1D-B342-5E6D2F7C4C45}" dt="2022-10-03T22:51:16.763" v="22" actId="478"/>
          <ac:spMkLst>
            <pc:docMk/>
            <pc:sldMk cId="4294689599" sldId="335"/>
            <ac:spMk id="6" creationId="{4B432B42-0294-5D7C-CFA9-FBFEA2542D8C}"/>
          </ac:spMkLst>
        </pc:spChg>
        <pc:spChg chg="mod">
          <ac:chgData name="Allie Pfleger" userId="7701ca9aa713607d" providerId="LiveId" clId="{35872F6E-1734-4D1D-B342-5E6D2F7C4C45}" dt="2022-10-03T22:55:26.547" v="73" actId="1076"/>
          <ac:spMkLst>
            <pc:docMk/>
            <pc:sldMk cId="4294689599" sldId="335"/>
            <ac:spMk id="7" creationId="{32F7A985-44E9-1232-E90A-4CF0F3ECF586}"/>
          </ac:spMkLst>
        </pc:spChg>
        <pc:spChg chg="mod">
          <ac:chgData name="Allie Pfleger" userId="7701ca9aa713607d" providerId="LiveId" clId="{35872F6E-1734-4D1D-B342-5E6D2F7C4C45}" dt="2022-10-03T22:55:31.662" v="75" actId="1076"/>
          <ac:spMkLst>
            <pc:docMk/>
            <pc:sldMk cId="4294689599" sldId="335"/>
            <ac:spMk id="9" creationId="{D2F95A25-C5E8-4B82-6328-9930AE892918}"/>
          </ac:spMkLst>
        </pc:spChg>
        <pc:spChg chg="add del mod">
          <ac:chgData name="Allie Pfleger" userId="7701ca9aa713607d" providerId="LiveId" clId="{35872F6E-1734-4D1D-B342-5E6D2F7C4C45}" dt="2022-10-03T22:51:13.975" v="21" actId="478"/>
          <ac:spMkLst>
            <pc:docMk/>
            <pc:sldMk cId="4294689599" sldId="335"/>
            <ac:spMk id="10" creationId="{0BA5AF5D-8E2E-FC0C-F822-DF1E922ABC25}"/>
          </ac:spMkLst>
        </pc:spChg>
        <pc:spChg chg="mod">
          <ac:chgData name="Allie Pfleger" userId="7701ca9aa713607d" providerId="LiveId" clId="{35872F6E-1734-4D1D-B342-5E6D2F7C4C45}" dt="2022-10-03T22:58:06.469" v="99" actId="1076"/>
          <ac:spMkLst>
            <pc:docMk/>
            <pc:sldMk cId="4294689599" sldId="335"/>
            <ac:spMk id="11" creationId="{1A95E883-B3E5-F6E8-F969-55FD68AD784B}"/>
          </ac:spMkLst>
        </pc:spChg>
        <pc:spChg chg="mod">
          <ac:chgData name="Allie Pfleger" userId="7701ca9aa713607d" providerId="LiveId" clId="{35872F6E-1734-4D1D-B342-5E6D2F7C4C45}" dt="2022-10-03T22:58:51.147" v="110" actId="1076"/>
          <ac:spMkLst>
            <pc:docMk/>
            <pc:sldMk cId="4294689599" sldId="335"/>
            <ac:spMk id="12" creationId="{8560977E-F123-1E56-9A74-B46E80903F07}"/>
          </ac:spMkLst>
        </pc:spChg>
        <pc:spChg chg="mod">
          <ac:chgData name="Allie Pfleger" userId="7701ca9aa713607d" providerId="LiveId" clId="{35872F6E-1734-4D1D-B342-5E6D2F7C4C45}" dt="2022-10-03T22:58:31.128" v="104" actId="1076"/>
          <ac:spMkLst>
            <pc:docMk/>
            <pc:sldMk cId="4294689599" sldId="335"/>
            <ac:spMk id="13" creationId="{CB5A84B6-A61A-A604-0EDA-47ABD31868B8}"/>
          </ac:spMkLst>
        </pc:spChg>
        <pc:spChg chg="del mod">
          <ac:chgData name="Allie Pfleger" userId="7701ca9aa713607d" providerId="LiveId" clId="{35872F6E-1734-4D1D-B342-5E6D2F7C4C45}" dt="2022-10-03T22:58:40.627" v="108" actId="478"/>
          <ac:spMkLst>
            <pc:docMk/>
            <pc:sldMk cId="4294689599" sldId="335"/>
            <ac:spMk id="14" creationId="{1C72E1F8-5A86-62ED-A9AF-3EE872DBC6E4}"/>
          </ac:spMkLst>
        </pc:spChg>
        <pc:spChg chg="del">
          <ac:chgData name="Allie Pfleger" userId="7701ca9aa713607d" providerId="LiveId" clId="{35872F6E-1734-4D1D-B342-5E6D2F7C4C45}" dt="2022-10-03T22:54:47.431" v="61" actId="478"/>
          <ac:spMkLst>
            <pc:docMk/>
            <pc:sldMk cId="4294689599" sldId="335"/>
            <ac:spMk id="15" creationId="{F4AE2D2C-104A-7188-0AC3-D8C2A9AEEC52}"/>
          </ac:spMkLst>
        </pc:spChg>
        <pc:cxnChg chg="mod">
          <ac:chgData name="Allie Pfleger" userId="7701ca9aa713607d" providerId="LiveId" clId="{35872F6E-1734-4D1D-B342-5E6D2F7C4C45}" dt="2022-10-03T22:56:29.108" v="83"/>
          <ac:cxnSpMkLst>
            <pc:docMk/>
            <pc:sldMk cId="4294689599" sldId="335"/>
            <ac:cxnSpMk id="21" creationId="{755963ED-B2EA-ACC3-0590-EDD40024A636}"/>
          </ac:cxnSpMkLst>
        </pc:cxnChg>
        <pc:cxnChg chg="mod">
          <ac:chgData name="Allie Pfleger" userId="7701ca9aa713607d" providerId="LiveId" clId="{35872F6E-1734-4D1D-B342-5E6D2F7C4C45}" dt="2022-10-03T22:56:42.378" v="85"/>
          <ac:cxnSpMkLst>
            <pc:docMk/>
            <pc:sldMk cId="4294689599" sldId="335"/>
            <ac:cxnSpMk id="23" creationId="{B21493AB-3061-1E22-FD68-B08E53F2D031}"/>
          </ac:cxnSpMkLst>
        </pc:cxnChg>
        <pc:cxnChg chg="mod">
          <ac:chgData name="Allie Pfleger" userId="7701ca9aa713607d" providerId="LiveId" clId="{35872F6E-1734-4D1D-B342-5E6D2F7C4C45}" dt="2022-10-03T22:58:06.469" v="99" actId="1076"/>
          <ac:cxnSpMkLst>
            <pc:docMk/>
            <pc:sldMk cId="4294689599" sldId="335"/>
            <ac:cxnSpMk id="25" creationId="{447937D0-BD73-AC23-1E37-2131C023A887}"/>
          </ac:cxnSpMkLst>
        </pc:cxnChg>
        <pc:cxnChg chg="mod">
          <ac:chgData name="Allie Pfleger" userId="7701ca9aa713607d" providerId="LiveId" clId="{35872F6E-1734-4D1D-B342-5E6D2F7C4C45}" dt="2022-10-03T22:58:31.128" v="104" actId="1076"/>
          <ac:cxnSpMkLst>
            <pc:docMk/>
            <pc:sldMk cId="4294689599" sldId="335"/>
            <ac:cxnSpMk id="27" creationId="{362166DE-4286-7E21-A846-87702AC1D487}"/>
          </ac:cxnSpMkLst>
        </pc:cxnChg>
        <pc:cxnChg chg="mod">
          <ac:chgData name="Allie Pfleger" userId="7701ca9aa713607d" providerId="LiveId" clId="{35872F6E-1734-4D1D-B342-5E6D2F7C4C45}" dt="2022-10-03T22:58:31.128" v="104" actId="1076"/>
          <ac:cxnSpMkLst>
            <pc:docMk/>
            <pc:sldMk cId="4294689599" sldId="335"/>
            <ac:cxnSpMk id="31" creationId="{3EE81EEC-E8BC-73E1-BE73-586DC8B1930B}"/>
          </ac:cxnSpMkLst>
        </pc:cxnChg>
        <pc:cxnChg chg="del mod">
          <ac:chgData name="Allie Pfleger" userId="7701ca9aa713607d" providerId="LiveId" clId="{35872F6E-1734-4D1D-B342-5E6D2F7C4C45}" dt="2022-10-03T22:54:50.251" v="62" actId="478"/>
          <ac:cxnSpMkLst>
            <pc:docMk/>
            <pc:sldMk cId="4294689599" sldId="335"/>
            <ac:cxnSpMk id="44" creationId="{2D9F036C-1AE1-059C-8210-F5CE93BB04AE}"/>
          </ac:cxnSpMkLst>
        </pc:cxnChg>
        <pc:cxnChg chg="mod">
          <ac:chgData name="Allie Pfleger" userId="7701ca9aa713607d" providerId="LiveId" clId="{35872F6E-1734-4D1D-B342-5E6D2F7C4C45}" dt="2022-10-03T22:58:31.128" v="104" actId="1076"/>
          <ac:cxnSpMkLst>
            <pc:docMk/>
            <pc:sldMk cId="4294689599" sldId="335"/>
            <ac:cxnSpMk id="46" creationId="{CC7E24CB-3A8A-4ADE-C090-5E2727393D1B}"/>
          </ac:cxnSpMkLst>
        </pc:cxnChg>
        <pc:cxnChg chg="del mod">
          <ac:chgData name="Allie Pfleger" userId="7701ca9aa713607d" providerId="LiveId" clId="{35872F6E-1734-4D1D-B342-5E6D2F7C4C45}" dt="2022-10-03T22:58:36.181" v="106" actId="478"/>
          <ac:cxnSpMkLst>
            <pc:docMk/>
            <pc:sldMk cId="4294689599" sldId="335"/>
            <ac:cxnSpMk id="48" creationId="{1383D512-321C-37BB-990A-B4FFA64ED3FA}"/>
          </ac:cxnSpMkLst>
        </pc:cxnChg>
        <pc:cxnChg chg="mod">
          <ac:chgData name="Allie Pfleger" userId="7701ca9aa713607d" providerId="LiveId" clId="{35872F6E-1734-4D1D-B342-5E6D2F7C4C45}" dt="2022-10-03T22:58:54.245" v="111" actId="14100"/>
          <ac:cxnSpMkLst>
            <pc:docMk/>
            <pc:sldMk cId="4294689599" sldId="335"/>
            <ac:cxnSpMk id="50" creationId="{DED9E9BB-3B22-3762-5F30-598DE1DBC244}"/>
          </ac:cxnSpMkLst>
        </pc:cxnChg>
        <pc:cxnChg chg="del mod">
          <ac:chgData name="Allie Pfleger" userId="7701ca9aa713607d" providerId="LiveId" clId="{35872F6E-1734-4D1D-B342-5E6D2F7C4C45}" dt="2022-10-03T22:52:20.599" v="35" actId="478"/>
          <ac:cxnSpMkLst>
            <pc:docMk/>
            <pc:sldMk cId="4294689599" sldId="335"/>
            <ac:cxnSpMk id="53" creationId="{1413502C-DA4E-CF50-A7A0-F984F17EE7DB}"/>
          </ac:cxnSpMkLst>
        </pc:cxnChg>
      </pc:sldChg>
      <pc:sldChg chg="modSp add mod">
        <pc:chgData name="Allie Pfleger" userId="7701ca9aa713607d" providerId="LiveId" clId="{35872F6E-1734-4D1D-B342-5E6D2F7C4C45}" dt="2022-10-03T23:01:15.861" v="134" actId="1582"/>
        <pc:sldMkLst>
          <pc:docMk/>
          <pc:sldMk cId="3826255578" sldId="381"/>
        </pc:sldMkLst>
        <pc:spChg chg="mod">
          <ac:chgData name="Allie Pfleger" userId="7701ca9aa713607d" providerId="LiveId" clId="{35872F6E-1734-4D1D-B342-5E6D2F7C4C45}" dt="2022-10-03T22:59:28.481" v="114" actId="1582"/>
          <ac:spMkLst>
            <pc:docMk/>
            <pc:sldMk cId="3826255578" sldId="381"/>
            <ac:spMk id="4" creationId="{62888D20-8BB1-1411-6875-90D3B6D87C91}"/>
          </ac:spMkLst>
        </pc:spChg>
        <pc:spChg chg="mod">
          <ac:chgData name="Allie Pfleger" userId="7701ca9aa713607d" providerId="LiveId" clId="{35872F6E-1734-4D1D-B342-5E6D2F7C4C45}" dt="2022-10-03T22:59:45.300" v="118" actId="1582"/>
          <ac:spMkLst>
            <pc:docMk/>
            <pc:sldMk cId="3826255578" sldId="381"/>
            <ac:spMk id="7" creationId="{32F7A985-44E9-1232-E90A-4CF0F3ECF586}"/>
          </ac:spMkLst>
        </pc:spChg>
        <pc:spChg chg="mod">
          <ac:chgData name="Allie Pfleger" userId="7701ca9aa713607d" providerId="LiveId" clId="{35872F6E-1734-4D1D-B342-5E6D2F7C4C45}" dt="2022-10-03T23:01:15.861" v="134" actId="1582"/>
          <ac:spMkLst>
            <pc:docMk/>
            <pc:sldMk cId="3826255578" sldId="381"/>
            <ac:spMk id="9" creationId="{D2F95A25-C5E8-4B82-6328-9930AE892918}"/>
          </ac:spMkLst>
        </pc:spChg>
        <pc:spChg chg="mod">
          <ac:chgData name="Allie Pfleger" userId="7701ca9aa713607d" providerId="LiveId" clId="{35872F6E-1734-4D1D-B342-5E6D2F7C4C45}" dt="2022-10-03T23:00:09.051" v="122" actId="1582"/>
          <ac:spMkLst>
            <pc:docMk/>
            <pc:sldMk cId="3826255578" sldId="381"/>
            <ac:spMk id="11" creationId="{1A95E883-B3E5-F6E8-F969-55FD68AD784B}"/>
          </ac:spMkLst>
        </pc:spChg>
        <pc:spChg chg="mod">
          <ac:chgData name="Allie Pfleger" userId="7701ca9aa713607d" providerId="LiveId" clId="{35872F6E-1734-4D1D-B342-5E6D2F7C4C45}" dt="2022-10-03T23:00:25.181" v="126" actId="1582"/>
          <ac:spMkLst>
            <pc:docMk/>
            <pc:sldMk cId="3826255578" sldId="381"/>
            <ac:spMk id="12" creationId="{8560977E-F123-1E56-9A74-B46E80903F07}"/>
          </ac:spMkLst>
        </pc:spChg>
        <pc:spChg chg="mod">
          <ac:chgData name="Allie Pfleger" userId="7701ca9aa713607d" providerId="LiveId" clId="{35872F6E-1734-4D1D-B342-5E6D2F7C4C45}" dt="2022-10-03T23:00:50.084" v="128" actId="1582"/>
          <ac:spMkLst>
            <pc:docMk/>
            <pc:sldMk cId="3826255578" sldId="381"/>
            <ac:spMk id="13" creationId="{CB5A84B6-A61A-A604-0EDA-47ABD31868B8}"/>
          </ac:spMkLst>
        </pc:spChg>
        <pc:cxnChg chg="mod">
          <ac:chgData name="Allie Pfleger" userId="7701ca9aa713607d" providerId="LiveId" clId="{35872F6E-1734-4D1D-B342-5E6D2F7C4C45}" dt="2022-10-03T22:59:37.632" v="116" actId="1582"/>
          <ac:cxnSpMkLst>
            <pc:docMk/>
            <pc:sldMk cId="3826255578" sldId="381"/>
            <ac:cxnSpMk id="21" creationId="{755963ED-B2EA-ACC3-0590-EDD40024A636}"/>
          </ac:cxnSpMkLst>
        </pc:cxnChg>
        <pc:cxnChg chg="mod">
          <ac:chgData name="Allie Pfleger" userId="7701ca9aa713607d" providerId="LiveId" clId="{35872F6E-1734-4D1D-B342-5E6D2F7C4C45}" dt="2022-10-03T22:59:57.940" v="120" actId="1582"/>
          <ac:cxnSpMkLst>
            <pc:docMk/>
            <pc:sldMk cId="3826255578" sldId="381"/>
            <ac:cxnSpMk id="25" creationId="{447937D0-BD73-AC23-1E37-2131C023A887}"/>
          </ac:cxnSpMkLst>
        </pc:cxnChg>
        <pc:cxnChg chg="mod">
          <ac:chgData name="Allie Pfleger" userId="7701ca9aa713607d" providerId="LiveId" clId="{35872F6E-1734-4D1D-B342-5E6D2F7C4C45}" dt="2022-10-03T23:01:09.166" v="132" actId="1582"/>
          <ac:cxnSpMkLst>
            <pc:docMk/>
            <pc:sldMk cId="3826255578" sldId="381"/>
            <ac:cxnSpMk id="31" creationId="{3EE81EEC-E8BC-73E1-BE73-586DC8B1930B}"/>
          </ac:cxnSpMkLst>
        </pc:cxnChg>
        <pc:cxnChg chg="mod">
          <ac:chgData name="Allie Pfleger" userId="7701ca9aa713607d" providerId="LiveId" clId="{35872F6E-1734-4D1D-B342-5E6D2F7C4C45}" dt="2022-10-03T23:01:01.031" v="130" actId="208"/>
          <ac:cxnSpMkLst>
            <pc:docMk/>
            <pc:sldMk cId="3826255578" sldId="381"/>
            <ac:cxnSpMk id="46" creationId="{CC7E24CB-3A8A-4ADE-C090-5E2727393D1B}"/>
          </ac:cxnSpMkLst>
        </pc:cxnChg>
        <pc:cxnChg chg="mod">
          <ac:chgData name="Allie Pfleger" userId="7701ca9aa713607d" providerId="LiveId" clId="{35872F6E-1734-4D1D-B342-5E6D2F7C4C45}" dt="2022-10-03T23:00:17.675" v="124" actId="1582"/>
          <ac:cxnSpMkLst>
            <pc:docMk/>
            <pc:sldMk cId="3826255578" sldId="381"/>
            <ac:cxnSpMk id="50" creationId="{DED9E9BB-3B22-3762-5F30-598DE1DBC244}"/>
          </ac:cxnSpMkLst>
        </pc:cxnChg>
      </pc:sldChg>
    </pc:docChg>
  </pc:docChgLst>
  <pc:docChgLst>
    <pc:chgData name="Allie Pfleger" userId="7701ca9aa713607d" providerId="LiveId" clId="{DB1A4352-6B54-4DAE-BD5A-DD9C72B496D4}"/>
    <pc:docChg chg="undo custSel addSld delSld modSld sldOrd delMainMaster modSection">
      <pc:chgData name="Allie Pfleger" userId="7701ca9aa713607d" providerId="LiveId" clId="{DB1A4352-6B54-4DAE-BD5A-DD9C72B496D4}" dt="2022-10-03T08:00:09.713" v="796" actId="20577"/>
      <pc:docMkLst>
        <pc:docMk/>
      </pc:docMkLst>
      <pc:sldChg chg="del">
        <pc:chgData name="Allie Pfleger" userId="7701ca9aa713607d" providerId="LiveId" clId="{DB1A4352-6B54-4DAE-BD5A-DD9C72B496D4}" dt="2022-10-03T04:38:10.699" v="0" actId="47"/>
        <pc:sldMkLst>
          <pc:docMk/>
          <pc:sldMk cId="0" sldId="275"/>
        </pc:sldMkLst>
      </pc:sldChg>
      <pc:sldChg chg="modSp del mod ord">
        <pc:chgData name="Allie Pfleger" userId="7701ca9aa713607d" providerId="LiveId" clId="{DB1A4352-6B54-4DAE-BD5A-DD9C72B496D4}" dt="2022-10-03T04:39:37.728" v="16" actId="47"/>
        <pc:sldMkLst>
          <pc:docMk/>
          <pc:sldMk cId="0" sldId="276"/>
        </pc:sldMkLst>
        <pc:spChg chg="mod">
          <ac:chgData name="Allie Pfleger" userId="7701ca9aa713607d" providerId="LiveId" clId="{DB1A4352-6B54-4DAE-BD5A-DD9C72B496D4}" dt="2022-10-03T04:38:40.642" v="8" actId="1076"/>
          <ac:spMkLst>
            <pc:docMk/>
            <pc:sldMk cId="0" sldId="276"/>
            <ac:spMk id="238" creationId="{00000000-0000-0000-0000-000000000000}"/>
          </ac:spMkLst>
        </pc:spChg>
      </pc:sldChg>
      <pc:sldChg chg="del">
        <pc:chgData name="Allie Pfleger" userId="7701ca9aa713607d" providerId="LiveId" clId="{DB1A4352-6B54-4DAE-BD5A-DD9C72B496D4}" dt="2022-10-03T04:41:20.489" v="35" actId="47"/>
        <pc:sldMkLst>
          <pc:docMk/>
          <pc:sldMk cId="0" sldId="277"/>
        </pc:sldMkLst>
      </pc:sldChg>
      <pc:sldChg chg="del">
        <pc:chgData name="Allie Pfleger" userId="7701ca9aa713607d" providerId="LiveId" clId="{DB1A4352-6B54-4DAE-BD5A-DD9C72B496D4}" dt="2022-10-03T04:41:50.868" v="41" actId="47"/>
        <pc:sldMkLst>
          <pc:docMk/>
          <pc:sldMk cId="0" sldId="278"/>
        </pc:sldMkLst>
      </pc:sldChg>
      <pc:sldChg chg="del">
        <pc:chgData name="Allie Pfleger" userId="7701ca9aa713607d" providerId="LiveId" clId="{DB1A4352-6B54-4DAE-BD5A-DD9C72B496D4}" dt="2022-10-03T04:43:17.845" v="55" actId="47"/>
        <pc:sldMkLst>
          <pc:docMk/>
          <pc:sldMk cId="0" sldId="279"/>
        </pc:sldMkLst>
      </pc:sldChg>
      <pc:sldChg chg="del">
        <pc:chgData name="Allie Pfleger" userId="7701ca9aa713607d" providerId="LiveId" clId="{DB1A4352-6B54-4DAE-BD5A-DD9C72B496D4}" dt="2022-10-03T04:44:25.376" v="70" actId="47"/>
        <pc:sldMkLst>
          <pc:docMk/>
          <pc:sldMk cId="0" sldId="280"/>
        </pc:sldMkLst>
      </pc:sldChg>
      <pc:sldChg chg="del">
        <pc:chgData name="Allie Pfleger" userId="7701ca9aa713607d" providerId="LiveId" clId="{DB1A4352-6B54-4DAE-BD5A-DD9C72B496D4}" dt="2022-10-03T04:45:23.074" v="84" actId="47"/>
        <pc:sldMkLst>
          <pc:docMk/>
          <pc:sldMk cId="0" sldId="281"/>
        </pc:sldMkLst>
      </pc:sldChg>
      <pc:sldChg chg="del">
        <pc:chgData name="Allie Pfleger" userId="7701ca9aa713607d" providerId="LiveId" clId="{DB1A4352-6B54-4DAE-BD5A-DD9C72B496D4}" dt="2022-10-03T04:45:58.093" v="91" actId="47"/>
        <pc:sldMkLst>
          <pc:docMk/>
          <pc:sldMk cId="0" sldId="282"/>
        </pc:sldMkLst>
      </pc:sldChg>
      <pc:sldChg chg="del">
        <pc:chgData name="Allie Pfleger" userId="7701ca9aa713607d" providerId="LiveId" clId="{DB1A4352-6B54-4DAE-BD5A-DD9C72B496D4}" dt="2022-10-03T07:07:33.697" v="96" actId="47"/>
        <pc:sldMkLst>
          <pc:docMk/>
          <pc:sldMk cId="0" sldId="283"/>
        </pc:sldMkLst>
      </pc:sldChg>
      <pc:sldChg chg="del">
        <pc:chgData name="Allie Pfleger" userId="7701ca9aa713607d" providerId="LiveId" clId="{DB1A4352-6B54-4DAE-BD5A-DD9C72B496D4}" dt="2022-10-03T07:09:05.513" v="112" actId="47"/>
        <pc:sldMkLst>
          <pc:docMk/>
          <pc:sldMk cId="0" sldId="284"/>
        </pc:sldMkLst>
      </pc:sldChg>
      <pc:sldChg chg="del">
        <pc:chgData name="Allie Pfleger" userId="7701ca9aa713607d" providerId="LiveId" clId="{DB1A4352-6B54-4DAE-BD5A-DD9C72B496D4}" dt="2022-10-03T07:10:19.513" v="130" actId="47"/>
        <pc:sldMkLst>
          <pc:docMk/>
          <pc:sldMk cId="0" sldId="285"/>
        </pc:sldMkLst>
      </pc:sldChg>
      <pc:sldChg chg="del">
        <pc:chgData name="Allie Pfleger" userId="7701ca9aa713607d" providerId="LiveId" clId="{DB1A4352-6B54-4DAE-BD5A-DD9C72B496D4}" dt="2022-10-03T07:11:04.402" v="139" actId="47"/>
        <pc:sldMkLst>
          <pc:docMk/>
          <pc:sldMk cId="0" sldId="286"/>
        </pc:sldMkLst>
      </pc:sldChg>
      <pc:sldChg chg="del">
        <pc:chgData name="Allie Pfleger" userId="7701ca9aa713607d" providerId="LiveId" clId="{DB1A4352-6B54-4DAE-BD5A-DD9C72B496D4}" dt="2022-10-03T07:11:26.514" v="147" actId="47"/>
        <pc:sldMkLst>
          <pc:docMk/>
          <pc:sldMk cId="0" sldId="287"/>
        </pc:sldMkLst>
      </pc:sldChg>
      <pc:sldChg chg="del">
        <pc:chgData name="Allie Pfleger" userId="7701ca9aa713607d" providerId="LiveId" clId="{DB1A4352-6B54-4DAE-BD5A-DD9C72B496D4}" dt="2022-10-03T07:12:23.512" v="158" actId="47"/>
        <pc:sldMkLst>
          <pc:docMk/>
          <pc:sldMk cId="0" sldId="288"/>
        </pc:sldMkLst>
      </pc:sldChg>
      <pc:sldChg chg="del">
        <pc:chgData name="Allie Pfleger" userId="7701ca9aa713607d" providerId="LiveId" clId="{DB1A4352-6B54-4DAE-BD5A-DD9C72B496D4}" dt="2022-10-03T07:13:15.508" v="167" actId="47"/>
        <pc:sldMkLst>
          <pc:docMk/>
          <pc:sldMk cId="0" sldId="289"/>
        </pc:sldMkLst>
      </pc:sldChg>
      <pc:sldChg chg="del">
        <pc:chgData name="Allie Pfleger" userId="7701ca9aa713607d" providerId="LiveId" clId="{DB1A4352-6B54-4DAE-BD5A-DD9C72B496D4}" dt="2022-10-03T07:14:46.394" v="184" actId="47"/>
        <pc:sldMkLst>
          <pc:docMk/>
          <pc:sldMk cId="0" sldId="290"/>
        </pc:sldMkLst>
      </pc:sldChg>
      <pc:sldChg chg="del">
        <pc:chgData name="Allie Pfleger" userId="7701ca9aa713607d" providerId="LiveId" clId="{DB1A4352-6B54-4DAE-BD5A-DD9C72B496D4}" dt="2022-10-03T07:14:47.476" v="185" actId="47"/>
        <pc:sldMkLst>
          <pc:docMk/>
          <pc:sldMk cId="0" sldId="291"/>
        </pc:sldMkLst>
      </pc:sldChg>
      <pc:sldChg chg="del">
        <pc:chgData name="Allie Pfleger" userId="7701ca9aa713607d" providerId="LiveId" clId="{DB1A4352-6B54-4DAE-BD5A-DD9C72B496D4}" dt="2022-10-03T07:15:45.863" v="194" actId="47"/>
        <pc:sldMkLst>
          <pc:docMk/>
          <pc:sldMk cId="0" sldId="292"/>
        </pc:sldMkLst>
      </pc:sldChg>
      <pc:sldChg chg="del">
        <pc:chgData name="Allie Pfleger" userId="7701ca9aa713607d" providerId="LiveId" clId="{DB1A4352-6B54-4DAE-BD5A-DD9C72B496D4}" dt="2022-10-03T07:15:47.163" v="195" actId="47"/>
        <pc:sldMkLst>
          <pc:docMk/>
          <pc:sldMk cId="0" sldId="293"/>
        </pc:sldMkLst>
      </pc:sldChg>
      <pc:sldChg chg="del">
        <pc:chgData name="Allie Pfleger" userId="7701ca9aa713607d" providerId="LiveId" clId="{DB1A4352-6B54-4DAE-BD5A-DD9C72B496D4}" dt="2022-10-03T07:20:46.814" v="233" actId="47"/>
        <pc:sldMkLst>
          <pc:docMk/>
          <pc:sldMk cId="0" sldId="294"/>
        </pc:sldMkLst>
      </pc:sldChg>
      <pc:sldChg chg="del">
        <pc:chgData name="Allie Pfleger" userId="7701ca9aa713607d" providerId="LiveId" clId="{DB1A4352-6B54-4DAE-BD5A-DD9C72B496D4}" dt="2022-10-03T07:20:47.528" v="234" actId="47"/>
        <pc:sldMkLst>
          <pc:docMk/>
          <pc:sldMk cId="0" sldId="295"/>
        </pc:sldMkLst>
      </pc:sldChg>
      <pc:sldChg chg="del">
        <pc:chgData name="Allie Pfleger" userId="7701ca9aa713607d" providerId="LiveId" clId="{DB1A4352-6B54-4DAE-BD5A-DD9C72B496D4}" dt="2022-10-03T07:20:48.225" v="235" actId="47"/>
        <pc:sldMkLst>
          <pc:docMk/>
          <pc:sldMk cId="0" sldId="296"/>
        </pc:sldMkLst>
      </pc:sldChg>
      <pc:sldChg chg="del">
        <pc:chgData name="Allie Pfleger" userId="7701ca9aa713607d" providerId="LiveId" clId="{DB1A4352-6B54-4DAE-BD5A-DD9C72B496D4}" dt="2022-10-03T07:20:48.931" v="236" actId="47"/>
        <pc:sldMkLst>
          <pc:docMk/>
          <pc:sldMk cId="0" sldId="297"/>
        </pc:sldMkLst>
      </pc:sldChg>
      <pc:sldChg chg="del">
        <pc:chgData name="Allie Pfleger" userId="7701ca9aa713607d" providerId="LiveId" clId="{DB1A4352-6B54-4DAE-BD5A-DD9C72B496D4}" dt="2022-10-03T07:20:49.809" v="237" actId="47"/>
        <pc:sldMkLst>
          <pc:docMk/>
          <pc:sldMk cId="0" sldId="298"/>
        </pc:sldMkLst>
      </pc:sldChg>
      <pc:sldChg chg="del">
        <pc:chgData name="Allie Pfleger" userId="7701ca9aa713607d" providerId="LiveId" clId="{DB1A4352-6B54-4DAE-BD5A-DD9C72B496D4}" dt="2022-10-03T07:20:50.637" v="238" actId="47"/>
        <pc:sldMkLst>
          <pc:docMk/>
          <pc:sldMk cId="0" sldId="299"/>
        </pc:sldMkLst>
      </pc:sldChg>
      <pc:sldChg chg="del">
        <pc:chgData name="Allie Pfleger" userId="7701ca9aa713607d" providerId="LiveId" clId="{DB1A4352-6B54-4DAE-BD5A-DD9C72B496D4}" dt="2022-10-03T07:21:59.131" v="259" actId="47"/>
        <pc:sldMkLst>
          <pc:docMk/>
          <pc:sldMk cId="0" sldId="300"/>
        </pc:sldMkLst>
      </pc:sldChg>
      <pc:sldChg chg="del">
        <pc:chgData name="Allie Pfleger" userId="7701ca9aa713607d" providerId="LiveId" clId="{DB1A4352-6B54-4DAE-BD5A-DD9C72B496D4}" dt="2022-10-03T07:22:45.991" v="310" actId="47"/>
        <pc:sldMkLst>
          <pc:docMk/>
          <pc:sldMk cId="0" sldId="301"/>
        </pc:sldMkLst>
      </pc:sldChg>
      <pc:sldChg chg="del">
        <pc:chgData name="Allie Pfleger" userId="7701ca9aa713607d" providerId="LiveId" clId="{DB1A4352-6B54-4DAE-BD5A-DD9C72B496D4}" dt="2022-10-03T07:27:09.310" v="368" actId="47"/>
        <pc:sldMkLst>
          <pc:docMk/>
          <pc:sldMk cId="0" sldId="302"/>
        </pc:sldMkLst>
      </pc:sldChg>
      <pc:sldChg chg="del">
        <pc:chgData name="Allie Pfleger" userId="7701ca9aa713607d" providerId="LiveId" clId="{DB1A4352-6B54-4DAE-BD5A-DD9C72B496D4}" dt="2022-10-03T07:27:38.470" v="375" actId="47"/>
        <pc:sldMkLst>
          <pc:docMk/>
          <pc:sldMk cId="0" sldId="303"/>
        </pc:sldMkLst>
      </pc:sldChg>
      <pc:sldChg chg="del">
        <pc:chgData name="Allie Pfleger" userId="7701ca9aa713607d" providerId="LiveId" clId="{DB1A4352-6B54-4DAE-BD5A-DD9C72B496D4}" dt="2022-10-03T07:28:03.819" v="380" actId="47"/>
        <pc:sldMkLst>
          <pc:docMk/>
          <pc:sldMk cId="0" sldId="304"/>
        </pc:sldMkLst>
      </pc:sldChg>
      <pc:sldChg chg="del">
        <pc:chgData name="Allie Pfleger" userId="7701ca9aa713607d" providerId="LiveId" clId="{DB1A4352-6B54-4DAE-BD5A-DD9C72B496D4}" dt="2022-10-03T07:28:16.038" v="382" actId="47"/>
        <pc:sldMkLst>
          <pc:docMk/>
          <pc:sldMk cId="0" sldId="305"/>
        </pc:sldMkLst>
      </pc:sldChg>
      <pc:sldChg chg="del">
        <pc:chgData name="Allie Pfleger" userId="7701ca9aa713607d" providerId="LiveId" clId="{DB1A4352-6B54-4DAE-BD5A-DD9C72B496D4}" dt="2022-10-03T07:32:16.737" v="405" actId="47"/>
        <pc:sldMkLst>
          <pc:docMk/>
          <pc:sldMk cId="0" sldId="306"/>
        </pc:sldMkLst>
      </pc:sldChg>
      <pc:sldChg chg="del">
        <pc:chgData name="Allie Pfleger" userId="7701ca9aa713607d" providerId="LiveId" clId="{DB1A4352-6B54-4DAE-BD5A-DD9C72B496D4}" dt="2022-10-03T07:48:53.468" v="593" actId="47"/>
        <pc:sldMkLst>
          <pc:docMk/>
          <pc:sldMk cId="0" sldId="307"/>
        </pc:sldMkLst>
      </pc:sldChg>
      <pc:sldChg chg="del">
        <pc:chgData name="Allie Pfleger" userId="7701ca9aa713607d" providerId="LiveId" clId="{DB1A4352-6B54-4DAE-BD5A-DD9C72B496D4}" dt="2022-10-03T07:48:55.455" v="594" actId="47"/>
        <pc:sldMkLst>
          <pc:docMk/>
          <pc:sldMk cId="0" sldId="308"/>
        </pc:sldMkLst>
      </pc:sldChg>
      <pc:sldChg chg="del">
        <pc:chgData name="Allie Pfleger" userId="7701ca9aa713607d" providerId="LiveId" clId="{DB1A4352-6B54-4DAE-BD5A-DD9C72B496D4}" dt="2022-10-03T07:49:31.494" v="609" actId="47"/>
        <pc:sldMkLst>
          <pc:docMk/>
          <pc:sldMk cId="0" sldId="309"/>
        </pc:sldMkLst>
      </pc:sldChg>
      <pc:sldChg chg="del">
        <pc:chgData name="Allie Pfleger" userId="7701ca9aa713607d" providerId="LiveId" clId="{DB1A4352-6B54-4DAE-BD5A-DD9C72B496D4}" dt="2022-10-03T07:49:54.739" v="611" actId="47"/>
        <pc:sldMkLst>
          <pc:docMk/>
          <pc:sldMk cId="0" sldId="310"/>
        </pc:sldMkLst>
      </pc:sldChg>
      <pc:sldChg chg="del">
        <pc:chgData name="Allie Pfleger" userId="7701ca9aa713607d" providerId="LiveId" clId="{DB1A4352-6B54-4DAE-BD5A-DD9C72B496D4}" dt="2022-10-03T07:50:15.980" v="630" actId="47"/>
        <pc:sldMkLst>
          <pc:docMk/>
          <pc:sldMk cId="0" sldId="311"/>
        </pc:sldMkLst>
      </pc:sldChg>
      <pc:sldChg chg="del">
        <pc:chgData name="Allie Pfleger" userId="7701ca9aa713607d" providerId="LiveId" clId="{DB1A4352-6B54-4DAE-BD5A-DD9C72B496D4}" dt="2022-10-03T07:50:32.204" v="632" actId="47"/>
        <pc:sldMkLst>
          <pc:docMk/>
          <pc:sldMk cId="0" sldId="312"/>
        </pc:sldMkLst>
      </pc:sldChg>
      <pc:sldChg chg="del">
        <pc:chgData name="Allie Pfleger" userId="7701ca9aa713607d" providerId="LiveId" clId="{DB1A4352-6B54-4DAE-BD5A-DD9C72B496D4}" dt="2022-10-03T07:51:34.225" v="655" actId="47"/>
        <pc:sldMkLst>
          <pc:docMk/>
          <pc:sldMk cId="0" sldId="313"/>
        </pc:sldMkLst>
      </pc:sldChg>
      <pc:sldChg chg="modSp mod">
        <pc:chgData name="Allie Pfleger" userId="7701ca9aa713607d" providerId="LiveId" clId="{DB1A4352-6B54-4DAE-BD5A-DD9C72B496D4}" dt="2022-10-03T07:28:47.573" v="384" actId="207"/>
        <pc:sldMkLst>
          <pc:docMk/>
          <pc:sldMk cId="705529731" sldId="321"/>
        </pc:sldMkLst>
        <pc:spChg chg="mod">
          <ac:chgData name="Allie Pfleger" userId="7701ca9aa713607d" providerId="LiveId" clId="{DB1A4352-6B54-4DAE-BD5A-DD9C72B496D4}" dt="2022-10-03T07:28:47.573" v="384" actId="207"/>
          <ac:spMkLst>
            <pc:docMk/>
            <pc:sldMk cId="705529731" sldId="321"/>
            <ac:spMk id="6" creationId="{B6BEE2A3-9B22-D84C-2294-3FD7CAAB3FFC}"/>
          </ac:spMkLst>
        </pc:spChg>
      </pc:sldChg>
      <pc:sldChg chg="modSp">
        <pc:chgData name="Allie Pfleger" userId="7701ca9aa713607d" providerId="LiveId" clId="{DB1A4352-6B54-4DAE-BD5A-DD9C72B496D4}" dt="2022-10-03T07:29:03.544" v="385" actId="207"/>
        <pc:sldMkLst>
          <pc:docMk/>
          <pc:sldMk cId="2699541241" sldId="322"/>
        </pc:sldMkLst>
        <pc:spChg chg="mod">
          <ac:chgData name="Allie Pfleger" userId="7701ca9aa713607d" providerId="LiveId" clId="{DB1A4352-6B54-4DAE-BD5A-DD9C72B496D4}" dt="2022-10-03T07:29:03.544" v="385" actId="207"/>
          <ac:spMkLst>
            <pc:docMk/>
            <pc:sldMk cId="2699541241" sldId="322"/>
            <ac:spMk id="6" creationId="{B6BEE2A3-9B22-D84C-2294-3FD7CAAB3FFC}"/>
          </ac:spMkLst>
        </pc:spChg>
      </pc:sldChg>
      <pc:sldChg chg="addSp modSp mod">
        <pc:chgData name="Allie Pfleger" userId="7701ca9aa713607d" providerId="LiveId" clId="{DB1A4352-6B54-4DAE-BD5A-DD9C72B496D4}" dt="2022-10-03T08:00:09.713" v="796" actId="20577"/>
        <pc:sldMkLst>
          <pc:docMk/>
          <pc:sldMk cId="4294689599" sldId="335"/>
        </pc:sldMkLst>
        <pc:spChg chg="mod">
          <ac:chgData name="Allie Pfleger" userId="7701ca9aa713607d" providerId="LiveId" clId="{DB1A4352-6B54-4DAE-BD5A-DD9C72B496D4}" dt="2022-10-03T07:59:14.416" v="698" actId="1076"/>
          <ac:spMkLst>
            <pc:docMk/>
            <pc:sldMk cId="4294689599" sldId="335"/>
            <ac:spMk id="3" creationId="{E2289A30-A21C-A553-3323-599C5755B9B7}"/>
          </ac:spMkLst>
        </pc:spChg>
        <pc:spChg chg="add mod">
          <ac:chgData name="Allie Pfleger" userId="7701ca9aa713607d" providerId="LiveId" clId="{DB1A4352-6B54-4DAE-BD5A-DD9C72B496D4}" dt="2022-10-03T08:00:09.713" v="796" actId="20577"/>
          <ac:spMkLst>
            <pc:docMk/>
            <pc:sldMk cId="4294689599" sldId="335"/>
            <ac:spMk id="6" creationId="{4B432B42-0294-5D7C-CFA9-FBFEA2542D8C}"/>
          </ac:spMkLst>
        </pc:spChg>
      </pc:sldChg>
      <pc:sldChg chg="addSp delSp modSp add mod">
        <pc:chgData name="Allie Pfleger" userId="7701ca9aa713607d" providerId="LiveId" clId="{DB1A4352-6B54-4DAE-BD5A-DD9C72B496D4}" dt="2022-10-03T04:39:34.165" v="15" actId="1076"/>
        <pc:sldMkLst>
          <pc:docMk/>
          <pc:sldMk cId="2336512785" sldId="336"/>
        </pc:sldMkLst>
        <pc:spChg chg="del">
          <ac:chgData name="Allie Pfleger" userId="7701ca9aa713607d" providerId="LiveId" clId="{DB1A4352-6B54-4DAE-BD5A-DD9C72B496D4}" dt="2022-10-03T04:38:21.414" v="2" actId="478"/>
          <ac:spMkLst>
            <pc:docMk/>
            <pc:sldMk cId="2336512785" sldId="336"/>
            <ac:spMk id="3" creationId="{E2289A30-A21C-A553-3323-599C5755B9B7}"/>
          </ac:spMkLst>
        </pc:spChg>
        <pc:spChg chg="mod">
          <ac:chgData name="Allie Pfleger" userId="7701ca9aa713607d" providerId="LiveId" clId="{DB1A4352-6B54-4DAE-BD5A-DD9C72B496D4}" dt="2022-10-03T04:39:17.542" v="13" actId="1582"/>
          <ac:spMkLst>
            <pc:docMk/>
            <pc:sldMk cId="2336512785" sldId="336"/>
            <ac:spMk id="4" creationId="{62888D20-8BB1-1411-6875-90D3B6D87C91}"/>
          </ac:spMkLst>
        </pc:spChg>
        <pc:spChg chg="add mod">
          <ac:chgData name="Allie Pfleger" userId="7701ca9aa713607d" providerId="LiveId" clId="{DB1A4352-6B54-4DAE-BD5A-DD9C72B496D4}" dt="2022-10-03T04:38:59.915" v="11" actId="1076"/>
          <ac:spMkLst>
            <pc:docMk/>
            <pc:sldMk cId="2336512785" sldId="336"/>
            <ac:spMk id="6" creationId="{C7EE8B56-9A1B-E989-9124-38B4EE3D7E90}"/>
          </ac:spMkLst>
        </pc:spChg>
        <pc:spChg chg="add mod">
          <ac:chgData name="Allie Pfleger" userId="7701ca9aa713607d" providerId="LiveId" clId="{DB1A4352-6B54-4DAE-BD5A-DD9C72B496D4}" dt="2022-10-03T04:38:59.915" v="11" actId="1076"/>
          <ac:spMkLst>
            <pc:docMk/>
            <pc:sldMk cId="2336512785" sldId="336"/>
            <ac:spMk id="8" creationId="{87A08AE8-0242-9B0A-1F01-1AA6D59061EA}"/>
          </ac:spMkLst>
        </pc:spChg>
        <pc:spChg chg="add mod">
          <ac:chgData name="Allie Pfleger" userId="7701ca9aa713607d" providerId="LiveId" clId="{DB1A4352-6B54-4DAE-BD5A-DD9C72B496D4}" dt="2022-10-03T04:39:34.165" v="15" actId="1076"/>
          <ac:spMkLst>
            <pc:docMk/>
            <pc:sldMk cId="2336512785" sldId="336"/>
            <ac:spMk id="10" creationId="{751BAE5B-1991-62C8-7925-D3B91FB16182}"/>
          </ac:spMkLst>
        </pc:spChg>
      </pc:sldChg>
      <pc:sldChg chg="addSp modSp add mod">
        <pc:chgData name="Allie Pfleger" userId="7701ca9aa713607d" providerId="LiveId" clId="{DB1A4352-6B54-4DAE-BD5A-DD9C72B496D4}" dt="2022-10-03T04:40:56.763" v="33" actId="1582"/>
        <pc:sldMkLst>
          <pc:docMk/>
          <pc:sldMk cId="29426715" sldId="337"/>
        </pc:sldMkLst>
        <pc:spChg chg="add mod">
          <ac:chgData name="Allie Pfleger" userId="7701ca9aa713607d" providerId="LiveId" clId="{DB1A4352-6B54-4DAE-BD5A-DD9C72B496D4}" dt="2022-10-03T04:40:06.803" v="21" actId="20577"/>
          <ac:spMkLst>
            <pc:docMk/>
            <pc:sldMk cId="29426715" sldId="337"/>
            <ac:spMk id="3" creationId="{9F266BF3-ABF2-84C0-EA3C-F77B9B907B27}"/>
          </ac:spMkLst>
        </pc:spChg>
        <pc:spChg chg="mod">
          <ac:chgData name="Allie Pfleger" userId="7701ca9aa713607d" providerId="LiveId" clId="{DB1A4352-6B54-4DAE-BD5A-DD9C72B496D4}" dt="2022-10-03T04:40:10.942" v="23" actId="20577"/>
          <ac:spMkLst>
            <pc:docMk/>
            <pc:sldMk cId="29426715" sldId="337"/>
            <ac:spMk id="6" creationId="{C7EE8B56-9A1B-E989-9124-38B4EE3D7E90}"/>
          </ac:spMkLst>
        </pc:spChg>
        <pc:spChg chg="mod">
          <ac:chgData name="Allie Pfleger" userId="7701ca9aa713607d" providerId="LiveId" clId="{DB1A4352-6B54-4DAE-BD5A-DD9C72B496D4}" dt="2022-10-03T04:40:56.763" v="33" actId="1582"/>
          <ac:spMkLst>
            <pc:docMk/>
            <pc:sldMk cId="29426715" sldId="337"/>
            <ac:spMk id="7" creationId="{32F7A985-44E9-1232-E90A-4CF0F3ECF586}"/>
          </ac:spMkLst>
        </pc:spChg>
        <pc:spChg chg="mod">
          <ac:chgData name="Allie Pfleger" userId="7701ca9aa713607d" providerId="LiveId" clId="{DB1A4352-6B54-4DAE-BD5A-DD9C72B496D4}" dt="2022-10-03T04:40:16.649" v="25" actId="20577"/>
          <ac:spMkLst>
            <pc:docMk/>
            <pc:sldMk cId="29426715" sldId="337"/>
            <ac:spMk id="8" creationId="{87A08AE8-0242-9B0A-1F01-1AA6D59061EA}"/>
          </ac:spMkLst>
        </pc:spChg>
        <pc:spChg chg="add mod">
          <ac:chgData name="Allie Pfleger" userId="7701ca9aa713607d" providerId="LiveId" clId="{DB1A4352-6B54-4DAE-BD5A-DD9C72B496D4}" dt="2022-10-03T04:40:40.436" v="29" actId="1076"/>
          <ac:spMkLst>
            <pc:docMk/>
            <pc:sldMk cId="29426715" sldId="337"/>
            <ac:spMk id="16" creationId="{598DFD6B-9AD1-7AAD-C77A-7502EC905F5A}"/>
          </ac:spMkLst>
        </pc:spChg>
        <pc:cxnChg chg="mod">
          <ac:chgData name="Allie Pfleger" userId="7701ca9aa713607d" providerId="LiveId" clId="{DB1A4352-6B54-4DAE-BD5A-DD9C72B496D4}" dt="2022-10-03T04:40:48.155" v="31" actId="1582"/>
          <ac:cxnSpMkLst>
            <pc:docMk/>
            <pc:sldMk cId="29426715" sldId="337"/>
            <ac:cxnSpMk id="21" creationId="{755963ED-B2EA-ACC3-0590-EDD40024A636}"/>
          </ac:cxnSpMkLst>
        </pc:cxnChg>
      </pc:sldChg>
      <pc:sldChg chg="delSp modSp add mod">
        <pc:chgData name="Allie Pfleger" userId="7701ca9aa713607d" providerId="LiveId" clId="{DB1A4352-6B54-4DAE-BD5A-DD9C72B496D4}" dt="2022-10-03T04:41:38.952" v="40" actId="478"/>
        <pc:sldMkLst>
          <pc:docMk/>
          <pc:sldMk cId="3961355590" sldId="338"/>
        </pc:sldMkLst>
        <pc:spChg chg="del">
          <ac:chgData name="Allie Pfleger" userId="7701ca9aa713607d" providerId="LiveId" clId="{DB1A4352-6B54-4DAE-BD5A-DD9C72B496D4}" dt="2022-10-03T04:41:38.952" v="40" actId="478"/>
          <ac:spMkLst>
            <pc:docMk/>
            <pc:sldMk cId="3961355590" sldId="338"/>
            <ac:spMk id="3" creationId="{9F266BF3-ABF2-84C0-EA3C-F77B9B907B27}"/>
          </ac:spMkLst>
        </pc:spChg>
        <pc:spChg chg="mod">
          <ac:chgData name="Allie Pfleger" userId="7701ca9aa713607d" providerId="LiveId" clId="{DB1A4352-6B54-4DAE-BD5A-DD9C72B496D4}" dt="2022-10-03T04:41:29.884" v="38" actId="20577"/>
          <ac:spMkLst>
            <pc:docMk/>
            <pc:sldMk cId="3961355590" sldId="338"/>
            <ac:spMk id="8" creationId="{87A08AE8-0242-9B0A-1F01-1AA6D59061EA}"/>
          </ac:spMkLst>
        </pc:spChg>
        <pc:spChg chg="mod">
          <ac:chgData name="Allie Pfleger" userId="7701ca9aa713607d" providerId="LiveId" clId="{DB1A4352-6B54-4DAE-BD5A-DD9C72B496D4}" dt="2022-10-03T04:41:26.210" v="36" actId="20577"/>
          <ac:spMkLst>
            <pc:docMk/>
            <pc:sldMk cId="3961355590" sldId="338"/>
            <ac:spMk id="16" creationId="{598DFD6B-9AD1-7AAD-C77A-7502EC905F5A}"/>
          </ac:spMkLst>
        </pc:spChg>
      </pc:sldChg>
      <pc:sldChg chg="addSp modSp add mod">
        <pc:chgData name="Allie Pfleger" userId="7701ca9aa713607d" providerId="LiveId" clId="{DB1A4352-6B54-4DAE-BD5A-DD9C72B496D4}" dt="2022-10-03T04:42:45.746" v="53" actId="1582"/>
        <pc:sldMkLst>
          <pc:docMk/>
          <pc:sldMk cId="3304686539" sldId="339"/>
        </pc:sldMkLst>
        <pc:spChg chg="mod">
          <ac:chgData name="Allie Pfleger" userId="7701ca9aa713607d" providerId="LiveId" clId="{DB1A4352-6B54-4DAE-BD5A-DD9C72B496D4}" dt="2022-10-03T04:41:59.778" v="42" actId="20577"/>
          <ac:spMkLst>
            <pc:docMk/>
            <pc:sldMk cId="3304686539" sldId="339"/>
            <ac:spMk id="3" creationId="{9F266BF3-ABF2-84C0-EA3C-F77B9B907B27}"/>
          </ac:spMkLst>
        </pc:spChg>
        <pc:spChg chg="mod">
          <ac:chgData name="Allie Pfleger" userId="7701ca9aa713607d" providerId="LiveId" clId="{DB1A4352-6B54-4DAE-BD5A-DD9C72B496D4}" dt="2022-10-03T04:42:16.920" v="47" actId="20577"/>
          <ac:spMkLst>
            <pc:docMk/>
            <pc:sldMk cId="3304686539" sldId="339"/>
            <ac:spMk id="6" creationId="{C7EE8B56-9A1B-E989-9124-38B4EE3D7E90}"/>
          </ac:spMkLst>
        </pc:spChg>
        <pc:spChg chg="mod">
          <ac:chgData name="Allie Pfleger" userId="7701ca9aa713607d" providerId="LiveId" clId="{DB1A4352-6B54-4DAE-BD5A-DD9C72B496D4}" dt="2022-10-03T04:42:24.177" v="49" actId="20577"/>
          <ac:spMkLst>
            <pc:docMk/>
            <pc:sldMk cId="3304686539" sldId="339"/>
            <ac:spMk id="8" creationId="{87A08AE8-0242-9B0A-1F01-1AA6D59061EA}"/>
          </ac:spMkLst>
        </pc:spChg>
        <pc:spChg chg="mod">
          <ac:chgData name="Allie Pfleger" userId="7701ca9aa713607d" providerId="LiveId" clId="{DB1A4352-6B54-4DAE-BD5A-DD9C72B496D4}" dt="2022-10-03T04:42:36.591" v="51" actId="1582"/>
          <ac:spMkLst>
            <pc:docMk/>
            <pc:sldMk cId="3304686539" sldId="339"/>
            <ac:spMk id="9" creationId="{D2F95A25-C5E8-4B82-6328-9930AE892918}"/>
          </ac:spMkLst>
        </pc:spChg>
        <pc:spChg chg="add mod">
          <ac:chgData name="Allie Pfleger" userId="7701ca9aa713607d" providerId="LiveId" clId="{DB1A4352-6B54-4DAE-BD5A-DD9C72B496D4}" dt="2022-10-03T04:42:10.800" v="45" actId="20577"/>
          <ac:spMkLst>
            <pc:docMk/>
            <pc:sldMk cId="3304686539" sldId="339"/>
            <ac:spMk id="17" creationId="{73463398-53A1-149C-1FFA-E1A7C092D421}"/>
          </ac:spMkLst>
        </pc:spChg>
        <pc:cxnChg chg="mod">
          <ac:chgData name="Allie Pfleger" userId="7701ca9aa713607d" providerId="LiveId" clId="{DB1A4352-6B54-4DAE-BD5A-DD9C72B496D4}" dt="2022-10-03T04:42:45.746" v="53" actId="1582"/>
          <ac:cxnSpMkLst>
            <pc:docMk/>
            <pc:sldMk cId="3304686539" sldId="339"/>
            <ac:cxnSpMk id="23" creationId="{B21493AB-3061-1E22-FD68-B08E53F2D031}"/>
          </ac:cxnSpMkLst>
        </pc:cxnChg>
      </pc:sldChg>
      <pc:sldChg chg="addSp modSp add mod">
        <pc:chgData name="Allie Pfleger" userId="7701ca9aa713607d" providerId="LiveId" clId="{DB1A4352-6B54-4DAE-BD5A-DD9C72B496D4}" dt="2022-10-03T04:44:00.257" v="68" actId="1582"/>
        <pc:sldMkLst>
          <pc:docMk/>
          <pc:sldMk cId="4011901513" sldId="340"/>
        </pc:sldMkLst>
        <pc:spChg chg="mod">
          <ac:chgData name="Allie Pfleger" userId="7701ca9aa713607d" providerId="LiveId" clId="{DB1A4352-6B54-4DAE-BD5A-DD9C72B496D4}" dt="2022-10-03T04:43:38.045" v="60" actId="20577"/>
          <ac:spMkLst>
            <pc:docMk/>
            <pc:sldMk cId="4011901513" sldId="340"/>
            <ac:spMk id="3" creationId="{9F266BF3-ABF2-84C0-EA3C-F77B9B907B27}"/>
          </ac:spMkLst>
        </pc:spChg>
        <pc:spChg chg="mod">
          <ac:chgData name="Allie Pfleger" userId="7701ca9aa713607d" providerId="LiveId" clId="{DB1A4352-6B54-4DAE-BD5A-DD9C72B496D4}" dt="2022-10-03T04:43:41.049" v="62" actId="20577"/>
          <ac:spMkLst>
            <pc:docMk/>
            <pc:sldMk cId="4011901513" sldId="340"/>
            <ac:spMk id="6" creationId="{C7EE8B56-9A1B-E989-9124-38B4EE3D7E90}"/>
          </ac:spMkLst>
        </pc:spChg>
        <pc:spChg chg="mod">
          <ac:chgData name="Allie Pfleger" userId="7701ca9aa713607d" providerId="LiveId" clId="{DB1A4352-6B54-4DAE-BD5A-DD9C72B496D4}" dt="2022-10-03T04:43:44.758" v="64" actId="20577"/>
          <ac:spMkLst>
            <pc:docMk/>
            <pc:sldMk cId="4011901513" sldId="340"/>
            <ac:spMk id="8" creationId="{87A08AE8-0242-9B0A-1F01-1AA6D59061EA}"/>
          </ac:spMkLst>
        </pc:spChg>
        <pc:spChg chg="mod">
          <ac:chgData name="Allie Pfleger" userId="7701ca9aa713607d" providerId="LiveId" clId="{DB1A4352-6B54-4DAE-BD5A-DD9C72B496D4}" dt="2022-10-03T04:43:53.052" v="66" actId="1582"/>
          <ac:spMkLst>
            <pc:docMk/>
            <pc:sldMk cId="4011901513" sldId="340"/>
            <ac:spMk id="11" creationId="{1A95E883-B3E5-F6E8-F969-55FD68AD784B}"/>
          </ac:spMkLst>
        </pc:spChg>
        <pc:spChg chg="add mod">
          <ac:chgData name="Allie Pfleger" userId="7701ca9aa713607d" providerId="LiveId" clId="{DB1A4352-6B54-4DAE-BD5A-DD9C72B496D4}" dt="2022-10-03T04:43:33.523" v="58" actId="20577"/>
          <ac:spMkLst>
            <pc:docMk/>
            <pc:sldMk cId="4011901513" sldId="340"/>
            <ac:spMk id="18" creationId="{B4DC8C09-BE01-1516-3E94-8F8F82043F5B}"/>
          </ac:spMkLst>
        </pc:spChg>
        <pc:cxnChg chg="mod">
          <ac:chgData name="Allie Pfleger" userId="7701ca9aa713607d" providerId="LiveId" clId="{DB1A4352-6B54-4DAE-BD5A-DD9C72B496D4}" dt="2022-10-03T04:44:00.257" v="68" actId="1582"/>
          <ac:cxnSpMkLst>
            <pc:docMk/>
            <pc:sldMk cId="4011901513" sldId="340"/>
            <ac:cxnSpMk id="27" creationId="{362166DE-4286-7E21-A846-87702AC1D487}"/>
          </ac:cxnSpMkLst>
        </pc:cxnChg>
      </pc:sldChg>
      <pc:sldChg chg="addSp modSp add mod">
        <pc:chgData name="Allie Pfleger" userId="7701ca9aa713607d" providerId="LiveId" clId="{DB1A4352-6B54-4DAE-BD5A-DD9C72B496D4}" dt="2022-10-03T04:45:13.540" v="83" actId="1582"/>
        <pc:sldMkLst>
          <pc:docMk/>
          <pc:sldMk cId="2558851832" sldId="341"/>
        </pc:sldMkLst>
        <pc:spChg chg="mod">
          <ac:chgData name="Allie Pfleger" userId="7701ca9aa713607d" providerId="LiveId" clId="{DB1A4352-6B54-4DAE-BD5A-DD9C72B496D4}" dt="2022-10-03T04:44:33.835" v="72" actId="20577"/>
          <ac:spMkLst>
            <pc:docMk/>
            <pc:sldMk cId="2558851832" sldId="341"/>
            <ac:spMk id="3" creationId="{9F266BF3-ABF2-84C0-EA3C-F77B9B907B27}"/>
          </ac:spMkLst>
        </pc:spChg>
        <pc:spChg chg="mod">
          <ac:chgData name="Allie Pfleger" userId="7701ca9aa713607d" providerId="LiveId" clId="{DB1A4352-6B54-4DAE-BD5A-DD9C72B496D4}" dt="2022-10-03T04:44:36.703" v="74" actId="20577"/>
          <ac:spMkLst>
            <pc:docMk/>
            <pc:sldMk cId="2558851832" sldId="341"/>
            <ac:spMk id="6" creationId="{C7EE8B56-9A1B-E989-9124-38B4EE3D7E90}"/>
          </ac:spMkLst>
        </pc:spChg>
        <pc:spChg chg="mod">
          <ac:chgData name="Allie Pfleger" userId="7701ca9aa713607d" providerId="LiveId" clId="{DB1A4352-6B54-4DAE-BD5A-DD9C72B496D4}" dt="2022-10-03T04:44:40.192" v="76" actId="20577"/>
          <ac:spMkLst>
            <pc:docMk/>
            <pc:sldMk cId="2558851832" sldId="341"/>
            <ac:spMk id="8" creationId="{87A08AE8-0242-9B0A-1F01-1AA6D59061EA}"/>
          </ac:spMkLst>
        </pc:spChg>
        <pc:spChg chg="mod">
          <ac:chgData name="Allie Pfleger" userId="7701ca9aa713607d" providerId="LiveId" clId="{DB1A4352-6B54-4DAE-BD5A-DD9C72B496D4}" dt="2022-10-03T04:45:13.540" v="83" actId="1582"/>
          <ac:spMkLst>
            <pc:docMk/>
            <pc:sldMk cId="2558851832" sldId="341"/>
            <ac:spMk id="14" creationId="{1C72E1F8-5A86-62ED-A9AF-3EE872DBC6E4}"/>
          </ac:spMkLst>
        </pc:spChg>
        <pc:spChg chg="add mod">
          <ac:chgData name="Allie Pfleger" userId="7701ca9aa713607d" providerId="LiveId" clId="{DB1A4352-6B54-4DAE-BD5A-DD9C72B496D4}" dt="2022-10-03T04:44:51.225" v="79" actId="20577"/>
          <ac:spMkLst>
            <pc:docMk/>
            <pc:sldMk cId="2558851832" sldId="341"/>
            <ac:spMk id="19" creationId="{58C4F6B9-1006-8EBB-D3A9-1DD5017953B8}"/>
          </ac:spMkLst>
        </pc:spChg>
        <pc:cxnChg chg="mod">
          <ac:chgData name="Allie Pfleger" userId="7701ca9aa713607d" providerId="LiveId" clId="{DB1A4352-6B54-4DAE-BD5A-DD9C72B496D4}" dt="2022-10-03T04:45:04.852" v="81" actId="1582"/>
          <ac:cxnSpMkLst>
            <pc:docMk/>
            <pc:sldMk cId="2558851832" sldId="341"/>
            <ac:cxnSpMk id="50" creationId="{DED9E9BB-3B22-3762-5F30-598DE1DBC244}"/>
          </ac:cxnSpMkLst>
        </pc:cxnChg>
      </pc:sldChg>
      <pc:sldChg chg="delSp modSp add mod">
        <pc:chgData name="Allie Pfleger" userId="7701ca9aa713607d" providerId="LiveId" clId="{DB1A4352-6B54-4DAE-BD5A-DD9C72B496D4}" dt="2022-10-03T04:45:50.842" v="90" actId="478"/>
        <pc:sldMkLst>
          <pc:docMk/>
          <pc:sldMk cId="3205454335" sldId="342"/>
        </pc:sldMkLst>
        <pc:spChg chg="del">
          <ac:chgData name="Allie Pfleger" userId="7701ca9aa713607d" providerId="LiveId" clId="{DB1A4352-6B54-4DAE-BD5A-DD9C72B496D4}" dt="2022-10-03T04:45:50.842" v="90" actId="478"/>
          <ac:spMkLst>
            <pc:docMk/>
            <pc:sldMk cId="3205454335" sldId="342"/>
            <ac:spMk id="3" creationId="{9F266BF3-ABF2-84C0-EA3C-F77B9B907B27}"/>
          </ac:spMkLst>
        </pc:spChg>
        <pc:spChg chg="mod">
          <ac:chgData name="Allie Pfleger" userId="7701ca9aa713607d" providerId="LiveId" clId="{DB1A4352-6B54-4DAE-BD5A-DD9C72B496D4}" dt="2022-10-03T04:45:34.392" v="88" actId="20577"/>
          <ac:spMkLst>
            <pc:docMk/>
            <pc:sldMk cId="3205454335" sldId="342"/>
            <ac:spMk id="8" creationId="{87A08AE8-0242-9B0A-1F01-1AA6D59061EA}"/>
          </ac:spMkLst>
        </pc:spChg>
        <pc:spChg chg="mod">
          <ac:chgData name="Allie Pfleger" userId="7701ca9aa713607d" providerId="LiveId" clId="{DB1A4352-6B54-4DAE-BD5A-DD9C72B496D4}" dt="2022-10-03T04:45:30.776" v="87" actId="20577"/>
          <ac:spMkLst>
            <pc:docMk/>
            <pc:sldMk cId="3205454335" sldId="342"/>
            <ac:spMk id="19" creationId="{58C4F6B9-1006-8EBB-D3A9-1DD5017953B8}"/>
          </ac:spMkLst>
        </pc:spChg>
      </pc:sldChg>
      <pc:sldChg chg="delSp modSp add mod">
        <pc:chgData name="Allie Pfleger" userId="7701ca9aa713607d" providerId="LiveId" clId="{DB1A4352-6B54-4DAE-BD5A-DD9C72B496D4}" dt="2022-10-03T04:46:28.574" v="95" actId="478"/>
        <pc:sldMkLst>
          <pc:docMk/>
          <pc:sldMk cId="3153715008" sldId="343"/>
        </pc:sldMkLst>
        <pc:spChg chg="del">
          <ac:chgData name="Allie Pfleger" userId="7701ca9aa713607d" providerId="LiveId" clId="{DB1A4352-6B54-4DAE-BD5A-DD9C72B496D4}" dt="2022-10-03T04:46:28.574" v="95" actId="478"/>
          <ac:spMkLst>
            <pc:docMk/>
            <pc:sldMk cId="3153715008" sldId="343"/>
            <ac:spMk id="3" creationId="{9F266BF3-ABF2-84C0-EA3C-F77B9B907B27}"/>
          </ac:spMkLst>
        </pc:spChg>
        <pc:spChg chg="mod">
          <ac:chgData name="Allie Pfleger" userId="7701ca9aa713607d" providerId="LiveId" clId="{DB1A4352-6B54-4DAE-BD5A-DD9C72B496D4}" dt="2022-10-03T04:46:09.412" v="93" actId="20577"/>
          <ac:spMkLst>
            <pc:docMk/>
            <pc:sldMk cId="3153715008" sldId="343"/>
            <ac:spMk id="8" creationId="{87A08AE8-0242-9B0A-1F01-1AA6D59061EA}"/>
          </ac:spMkLst>
        </pc:spChg>
        <pc:spChg chg="mod">
          <ac:chgData name="Allie Pfleger" userId="7701ca9aa713607d" providerId="LiveId" clId="{DB1A4352-6B54-4DAE-BD5A-DD9C72B496D4}" dt="2022-10-03T04:46:05.483" v="92" actId="20577"/>
          <ac:spMkLst>
            <pc:docMk/>
            <pc:sldMk cId="3153715008" sldId="343"/>
            <ac:spMk id="18" creationId="{B4DC8C09-BE01-1516-3E94-8F8F82043F5B}"/>
          </ac:spMkLst>
        </pc:spChg>
      </pc:sldChg>
      <pc:sldChg chg="addSp modSp add mod">
        <pc:chgData name="Allie Pfleger" userId="7701ca9aa713607d" providerId="LiveId" clId="{DB1A4352-6B54-4DAE-BD5A-DD9C72B496D4}" dt="2022-10-03T07:08:40.450" v="111" actId="20577"/>
        <pc:sldMkLst>
          <pc:docMk/>
          <pc:sldMk cId="1380577176" sldId="344"/>
        </pc:sldMkLst>
        <pc:spChg chg="mod">
          <ac:chgData name="Allie Pfleger" userId="7701ca9aa713607d" providerId="LiveId" clId="{DB1A4352-6B54-4DAE-BD5A-DD9C72B496D4}" dt="2022-10-03T07:08:30.428" v="105" actId="20577"/>
          <ac:spMkLst>
            <pc:docMk/>
            <pc:sldMk cId="1380577176" sldId="344"/>
            <ac:spMk id="3" creationId="{9F266BF3-ABF2-84C0-EA3C-F77B9B907B27}"/>
          </ac:spMkLst>
        </pc:spChg>
        <pc:spChg chg="mod">
          <ac:chgData name="Allie Pfleger" userId="7701ca9aa713607d" providerId="LiveId" clId="{DB1A4352-6B54-4DAE-BD5A-DD9C72B496D4}" dt="2022-10-03T07:08:35.046" v="109" actId="20577"/>
          <ac:spMkLst>
            <pc:docMk/>
            <pc:sldMk cId="1380577176" sldId="344"/>
            <ac:spMk id="6" creationId="{C7EE8B56-9A1B-E989-9124-38B4EE3D7E90}"/>
          </ac:spMkLst>
        </pc:spChg>
        <pc:spChg chg="mod">
          <ac:chgData name="Allie Pfleger" userId="7701ca9aa713607d" providerId="LiveId" clId="{DB1A4352-6B54-4DAE-BD5A-DD9C72B496D4}" dt="2022-10-03T07:08:40.450" v="111" actId="20577"/>
          <ac:spMkLst>
            <pc:docMk/>
            <pc:sldMk cId="1380577176" sldId="344"/>
            <ac:spMk id="8" creationId="{87A08AE8-0242-9B0A-1F01-1AA6D59061EA}"/>
          </ac:spMkLst>
        </pc:spChg>
        <pc:spChg chg="mod">
          <ac:chgData name="Allie Pfleger" userId="7701ca9aa713607d" providerId="LiveId" clId="{DB1A4352-6B54-4DAE-BD5A-DD9C72B496D4}" dt="2022-10-03T07:08:23.726" v="103" actId="1582"/>
          <ac:spMkLst>
            <pc:docMk/>
            <pc:sldMk cId="1380577176" sldId="344"/>
            <ac:spMk id="13" creationId="{CB5A84B6-A61A-A604-0EDA-47ABD31868B8}"/>
          </ac:spMkLst>
        </pc:spChg>
        <pc:spChg chg="add mod">
          <ac:chgData name="Allie Pfleger" userId="7701ca9aa713607d" providerId="LiveId" clId="{DB1A4352-6B54-4DAE-BD5A-DD9C72B496D4}" dt="2022-10-03T07:07:58.982" v="99" actId="20577"/>
          <ac:spMkLst>
            <pc:docMk/>
            <pc:sldMk cId="1380577176" sldId="344"/>
            <ac:spMk id="20" creationId="{3CF80F27-B86F-DCB8-775A-A7731A813589}"/>
          </ac:spMkLst>
        </pc:spChg>
        <pc:cxnChg chg="mod">
          <ac:chgData name="Allie Pfleger" userId="7701ca9aa713607d" providerId="LiveId" clId="{DB1A4352-6B54-4DAE-BD5A-DD9C72B496D4}" dt="2022-10-03T07:08:14.126" v="101" actId="1582"/>
          <ac:cxnSpMkLst>
            <pc:docMk/>
            <pc:sldMk cId="1380577176" sldId="344"/>
            <ac:cxnSpMk id="31" creationId="{3EE81EEC-E8BC-73E1-BE73-586DC8B1930B}"/>
          </ac:cxnSpMkLst>
        </pc:cxnChg>
      </pc:sldChg>
      <pc:sldChg chg="addSp modSp add mod">
        <pc:chgData name="Allie Pfleger" userId="7701ca9aa713607d" providerId="LiveId" clId="{DB1A4352-6B54-4DAE-BD5A-DD9C72B496D4}" dt="2022-10-03T07:10:02.188" v="129" actId="1582"/>
        <pc:sldMkLst>
          <pc:docMk/>
          <pc:sldMk cId="892562293" sldId="345"/>
        </pc:sldMkLst>
        <pc:spChg chg="mod">
          <ac:chgData name="Allie Pfleger" userId="7701ca9aa713607d" providerId="LiveId" clId="{DB1A4352-6B54-4DAE-BD5A-DD9C72B496D4}" dt="2022-10-03T07:09:34.320" v="121" actId="20577"/>
          <ac:spMkLst>
            <pc:docMk/>
            <pc:sldMk cId="892562293" sldId="345"/>
            <ac:spMk id="3" creationId="{9F266BF3-ABF2-84C0-EA3C-F77B9B907B27}"/>
          </ac:spMkLst>
        </pc:spChg>
        <pc:spChg chg="mod">
          <ac:chgData name="Allie Pfleger" userId="7701ca9aa713607d" providerId="LiveId" clId="{DB1A4352-6B54-4DAE-BD5A-DD9C72B496D4}" dt="2022-10-03T07:09:38.652" v="123" actId="20577"/>
          <ac:spMkLst>
            <pc:docMk/>
            <pc:sldMk cId="892562293" sldId="345"/>
            <ac:spMk id="6" creationId="{C7EE8B56-9A1B-E989-9124-38B4EE3D7E90}"/>
          </ac:spMkLst>
        </pc:spChg>
        <pc:spChg chg="mod">
          <ac:chgData name="Allie Pfleger" userId="7701ca9aa713607d" providerId="LiveId" clId="{DB1A4352-6B54-4DAE-BD5A-DD9C72B496D4}" dt="2022-10-03T07:09:43.639" v="125" actId="20577"/>
          <ac:spMkLst>
            <pc:docMk/>
            <pc:sldMk cId="892562293" sldId="345"/>
            <ac:spMk id="8" creationId="{87A08AE8-0242-9B0A-1F01-1AA6D59061EA}"/>
          </ac:spMkLst>
        </pc:spChg>
        <pc:spChg chg="mod">
          <ac:chgData name="Allie Pfleger" userId="7701ca9aa713607d" providerId="LiveId" clId="{DB1A4352-6B54-4DAE-BD5A-DD9C72B496D4}" dt="2022-10-03T07:10:02.188" v="129" actId="1582"/>
          <ac:spMkLst>
            <pc:docMk/>
            <pc:sldMk cId="892562293" sldId="345"/>
            <ac:spMk id="12" creationId="{8560977E-F123-1E56-9A74-B46E80903F07}"/>
          </ac:spMkLst>
        </pc:spChg>
        <pc:spChg chg="add mod">
          <ac:chgData name="Allie Pfleger" userId="7701ca9aa713607d" providerId="LiveId" clId="{DB1A4352-6B54-4DAE-BD5A-DD9C72B496D4}" dt="2022-10-03T07:09:27.655" v="119" actId="20577"/>
          <ac:spMkLst>
            <pc:docMk/>
            <pc:sldMk cId="892562293" sldId="345"/>
            <ac:spMk id="22" creationId="{8184EE81-BC5B-E770-584B-56AB7FED79D1}"/>
          </ac:spMkLst>
        </pc:spChg>
        <pc:cxnChg chg="mod">
          <ac:chgData name="Allie Pfleger" userId="7701ca9aa713607d" providerId="LiveId" clId="{DB1A4352-6B54-4DAE-BD5A-DD9C72B496D4}" dt="2022-10-03T07:09:52.311" v="127" actId="1582"/>
          <ac:cxnSpMkLst>
            <pc:docMk/>
            <pc:sldMk cId="892562293" sldId="345"/>
            <ac:cxnSpMk id="46" creationId="{CC7E24CB-3A8A-4ADE-C090-5E2727393D1B}"/>
          </ac:cxnSpMkLst>
        </pc:cxnChg>
      </pc:sldChg>
      <pc:sldChg chg="delSp modSp add mod">
        <pc:chgData name="Allie Pfleger" userId="7701ca9aa713607d" providerId="LiveId" clId="{DB1A4352-6B54-4DAE-BD5A-DD9C72B496D4}" dt="2022-10-03T07:10:49.049" v="138" actId="478"/>
        <pc:sldMkLst>
          <pc:docMk/>
          <pc:sldMk cId="1518376596" sldId="346"/>
        </pc:sldMkLst>
        <pc:spChg chg="del">
          <ac:chgData name="Allie Pfleger" userId="7701ca9aa713607d" providerId="LiveId" clId="{DB1A4352-6B54-4DAE-BD5A-DD9C72B496D4}" dt="2022-10-03T07:10:49.049" v="138" actId="478"/>
          <ac:spMkLst>
            <pc:docMk/>
            <pc:sldMk cId="1518376596" sldId="346"/>
            <ac:spMk id="3" creationId="{9F266BF3-ABF2-84C0-EA3C-F77B9B907B27}"/>
          </ac:spMkLst>
        </pc:spChg>
        <pc:spChg chg="mod">
          <ac:chgData name="Allie Pfleger" userId="7701ca9aa713607d" providerId="LiveId" clId="{DB1A4352-6B54-4DAE-BD5A-DD9C72B496D4}" dt="2022-10-03T07:10:33.971" v="136" actId="20577"/>
          <ac:spMkLst>
            <pc:docMk/>
            <pc:sldMk cId="1518376596" sldId="346"/>
            <ac:spMk id="8" creationId="{87A08AE8-0242-9B0A-1F01-1AA6D59061EA}"/>
          </ac:spMkLst>
        </pc:spChg>
        <pc:spChg chg="mod">
          <ac:chgData name="Allie Pfleger" userId="7701ca9aa713607d" providerId="LiveId" clId="{DB1A4352-6B54-4DAE-BD5A-DD9C72B496D4}" dt="2022-10-03T07:10:30.863" v="134" actId="20577"/>
          <ac:spMkLst>
            <pc:docMk/>
            <pc:sldMk cId="1518376596" sldId="346"/>
            <ac:spMk id="22" creationId="{8184EE81-BC5B-E770-584B-56AB7FED79D1}"/>
          </ac:spMkLst>
        </pc:spChg>
      </pc:sldChg>
      <pc:sldChg chg="delSp modSp add mod">
        <pc:chgData name="Allie Pfleger" userId="7701ca9aa713607d" providerId="LiveId" clId="{DB1A4352-6B54-4DAE-BD5A-DD9C72B496D4}" dt="2022-10-03T07:11:44.419" v="150" actId="20577"/>
        <pc:sldMkLst>
          <pc:docMk/>
          <pc:sldMk cId="2309291441" sldId="347"/>
        </pc:sldMkLst>
        <pc:spChg chg="del">
          <ac:chgData name="Allie Pfleger" userId="7701ca9aa713607d" providerId="LiveId" clId="{DB1A4352-6B54-4DAE-BD5A-DD9C72B496D4}" dt="2022-10-03T07:11:22.284" v="146" actId="478"/>
          <ac:spMkLst>
            <pc:docMk/>
            <pc:sldMk cId="2309291441" sldId="347"/>
            <ac:spMk id="3" creationId="{9F266BF3-ABF2-84C0-EA3C-F77B9B907B27}"/>
          </ac:spMkLst>
        </pc:spChg>
        <pc:spChg chg="mod">
          <ac:chgData name="Allie Pfleger" userId="7701ca9aa713607d" providerId="LiveId" clId="{DB1A4352-6B54-4DAE-BD5A-DD9C72B496D4}" dt="2022-10-03T07:11:14.801" v="144" actId="20577"/>
          <ac:spMkLst>
            <pc:docMk/>
            <pc:sldMk cId="2309291441" sldId="347"/>
            <ac:spMk id="8" creationId="{87A08AE8-0242-9B0A-1F01-1AA6D59061EA}"/>
          </ac:spMkLst>
        </pc:spChg>
        <pc:spChg chg="mod">
          <ac:chgData name="Allie Pfleger" userId="7701ca9aa713607d" providerId="LiveId" clId="{DB1A4352-6B54-4DAE-BD5A-DD9C72B496D4}" dt="2022-10-03T07:11:44.419" v="150" actId="20577"/>
          <ac:spMkLst>
            <pc:docMk/>
            <pc:sldMk cId="2309291441" sldId="347"/>
            <ac:spMk id="17" creationId="{73463398-53A1-149C-1FFA-E1A7C092D421}"/>
          </ac:spMkLst>
        </pc:spChg>
        <pc:spChg chg="mod">
          <ac:chgData name="Allie Pfleger" userId="7701ca9aa713607d" providerId="LiveId" clId="{DB1A4352-6B54-4DAE-BD5A-DD9C72B496D4}" dt="2022-10-03T07:11:08.819" v="142" actId="20577"/>
          <ac:spMkLst>
            <pc:docMk/>
            <pc:sldMk cId="2309291441" sldId="347"/>
            <ac:spMk id="20" creationId="{3CF80F27-B86F-DCB8-775A-A7731A813589}"/>
          </ac:spMkLst>
        </pc:spChg>
      </pc:sldChg>
      <pc:sldChg chg="delSp modSp add mod">
        <pc:chgData name="Allie Pfleger" userId="7701ca9aa713607d" providerId="LiveId" clId="{DB1A4352-6B54-4DAE-BD5A-DD9C72B496D4}" dt="2022-10-03T07:12:14.994" v="157" actId="478"/>
        <pc:sldMkLst>
          <pc:docMk/>
          <pc:sldMk cId="1884040170" sldId="348"/>
        </pc:sldMkLst>
        <pc:spChg chg="del">
          <ac:chgData name="Allie Pfleger" userId="7701ca9aa713607d" providerId="LiveId" clId="{DB1A4352-6B54-4DAE-BD5A-DD9C72B496D4}" dt="2022-10-03T07:12:14.994" v="157" actId="478"/>
          <ac:spMkLst>
            <pc:docMk/>
            <pc:sldMk cId="1884040170" sldId="348"/>
            <ac:spMk id="3" creationId="{9F266BF3-ABF2-84C0-EA3C-F77B9B907B27}"/>
          </ac:spMkLst>
        </pc:spChg>
        <pc:spChg chg="mod">
          <ac:chgData name="Allie Pfleger" userId="7701ca9aa713607d" providerId="LiveId" clId="{DB1A4352-6B54-4DAE-BD5A-DD9C72B496D4}" dt="2022-10-03T07:12:03.420" v="155" actId="20577"/>
          <ac:spMkLst>
            <pc:docMk/>
            <pc:sldMk cId="1884040170" sldId="348"/>
            <ac:spMk id="8" creationId="{87A08AE8-0242-9B0A-1F01-1AA6D59061EA}"/>
          </ac:spMkLst>
        </pc:spChg>
        <pc:spChg chg="mod">
          <ac:chgData name="Allie Pfleger" userId="7701ca9aa713607d" providerId="LiveId" clId="{DB1A4352-6B54-4DAE-BD5A-DD9C72B496D4}" dt="2022-10-03T07:11:54.433" v="153" actId="6549"/>
          <ac:spMkLst>
            <pc:docMk/>
            <pc:sldMk cId="1884040170" sldId="348"/>
            <ac:spMk id="17" creationId="{73463398-53A1-149C-1FFA-E1A7C092D421}"/>
          </ac:spMkLst>
        </pc:spChg>
      </pc:sldChg>
      <pc:sldChg chg="delSp modSp add mod">
        <pc:chgData name="Allie Pfleger" userId="7701ca9aa713607d" providerId="LiveId" clId="{DB1A4352-6B54-4DAE-BD5A-DD9C72B496D4}" dt="2022-10-03T07:13:06.115" v="166" actId="478"/>
        <pc:sldMkLst>
          <pc:docMk/>
          <pc:sldMk cId="4226089771" sldId="349"/>
        </pc:sldMkLst>
        <pc:spChg chg="del">
          <ac:chgData name="Allie Pfleger" userId="7701ca9aa713607d" providerId="LiveId" clId="{DB1A4352-6B54-4DAE-BD5A-DD9C72B496D4}" dt="2022-10-03T07:13:06.115" v="166" actId="478"/>
          <ac:spMkLst>
            <pc:docMk/>
            <pc:sldMk cId="4226089771" sldId="349"/>
            <ac:spMk id="3" creationId="{9F266BF3-ABF2-84C0-EA3C-F77B9B907B27}"/>
          </ac:spMkLst>
        </pc:spChg>
        <pc:spChg chg="mod">
          <ac:chgData name="Allie Pfleger" userId="7701ca9aa713607d" providerId="LiveId" clId="{DB1A4352-6B54-4DAE-BD5A-DD9C72B496D4}" dt="2022-10-03T07:12:36.691" v="162" actId="20577"/>
          <ac:spMkLst>
            <pc:docMk/>
            <pc:sldMk cId="4226089771" sldId="349"/>
            <ac:spMk id="8" creationId="{87A08AE8-0242-9B0A-1F01-1AA6D59061EA}"/>
          </ac:spMkLst>
        </pc:spChg>
        <pc:spChg chg="mod">
          <ac:chgData name="Allie Pfleger" userId="7701ca9aa713607d" providerId="LiveId" clId="{DB1A4352-6B54-4DAE-BD5A-DD9C72B496D4}" dt="2022-10-03T07:12:33.273" v="161" actId="20577"/>
          <ac:spMkLst>
            <pc:docMk/>
            <pc:sldMk cId="4226089771" sldId="349"/>
            <ac:spMk id="10" creationId="{751BAE5B-1991-62C8-7925-D3B91FB16182}"/>
          </ac:spMkLst>
        </pc:spChg>
      </pc:sldChg>
      <pc:sldChg chg="add del">
        <pc:chgData name="Allie Pfleger" userId="7701ca9aa713607d" providerId="LiveId" clId="{DB1A4352-6B54-4DAE-BD5A-DD9C72B496D4}" dt="2022-10-03T07:12:59.221" v="164"/>
        <pc:sldMkLst>
          <pc:docMk/>
          <pc:sldMk cId="1943201529" sldId="350"/>
        </pc:sldMkLst>
      </pc:sldChg>
      <pc:sldChg chg="addSp delSp modSp add mod">
        <pc:chgData name="Allie Pfleger" userId="7701ca9aa713607d" providerId="LiveId" clId="{DB1A4352-6B54-4DAE-BD5A-DD9C72B496D4}" dt="2022-10-03T07:14:09.483" v="178" actId="1582"/>
        <pc:sldMkLst>
          <pc:docMk/>
          <pc:sldMk cId="3558516253" sldId="350"/>
        </pc:sldMkLst>
        <pc:spChg chg="del">
          <ac:chgData name="Allie Pfleger" userId="7701ca9aa713607d" providerId="LiveId" clId="{DB1A4352-6B54-4DAE-BD5A-DD9C72B496D4}" dt="2022-10-03T07:13:29.502" v="168" actId="478"/>
          <ac:spMkLst>
            <pc:docMk/>
            <pc:sldMk cId="3558516253" sldId="350"/>
            <ac:spMk id="3" creationId="{9F266BF3-ABF2-84C0-EA3C-F77B9B907B27}"/>
          </ac:spMkLst>
        </pc:spChg>
        <pc:spChg chg="mod">
          <ac:chgData name="Allie Pfleger" userId="7701ca9aa713607d" providerId="LiveId" clId="{DB1A4352-6B54-4DAE-BD5A-DD9C72B496D4}" dt="2022-10-03T07:13:35.673" v="170" actId="20577"/>
          <ac:spMkLst>
            <pc:docMk/>
            <pc:sldMk cId="3558516253" sldId="350"/>
            <ac:spMk id="6" creationId="{C7EE8B56-9A1B-E989-9124-38B4EE3D7E90}"/>
          </ac:spMkLst>
        </pc:spChg>
        <pc:spChg chg="mod">
          <ac:chgData name="Allie Pfleger" userId="7701ca9aa713607d" providerId="LiveId" clId="{DB1A4352-6B54-4DAE-BD5A-DD9C72B496D4}" dt="2022-10-03T07:13:34.147" v="169" actId="20577"/>
          <ac:spMkLst>
            <pc:docMk/>
            <pc:sldMk cId="3558516253" sldId="350"/>
            <ac:spMk id="8" creationId="{87A08AE8-0242-9B0A-1F01-1AA6D59061EA}"/>
          </ac:spMkLst>
        </pc:spChg>
        <pc:spChg chg="mod">
          <ac:chgData name="Allie Pfleger" userId="7701ca9aa713607d" providerId="LiveId" clId="{DB1A4352-6B54-4DAE-BD5A-DD9C72B496D4}" dt="2022-10-03T07:14:09.483" v="178" actId="1582"/>
          <ac:spMkLst>
            <pc:docMk/>
            <pc:sldMk cId="3558516253" sldId="350"/>
            <ac:spMk id="15" creationId="{F4AE2D2C-104A-7188-0AC3-D8C2A9AEEC52}"/>
          </ac:spMkLst>
        </pc:spChg>
        <pc:spChg chg="add mod">
          <ac:chgData name="Allie Pfleger" userId="7701ca9aa713607d" providerId="LiveId" clId="{DB1A4352-6B54-4DAE-BD5A-DD9C72B496D4}" dt="2022-10-03T07:13:58.956" v="176" actId="1076"/>
          <ac:spMkLst>
            <pc:docMk/>
            <pc:sldMk cId="3558516253" sldId="350"/>
            <ac:spMk id="24" creationId="{3699513C-6286-2E95-7A21-BAF0E9E6EC70}"/>
          </ac:spMkLst>
        </pc:spChg>
      </pc:sldChg>
      <pc:sldChg chg="modSp add mod">
        <pc:chgData name="Allie Pfleger" userId="7701ca9aa713607d" providerId="LiveId" clId="{DB1A4352-6B54-4DAE-BD5A-DD9C72B496D4}" dt="2022-10-03T07:14:37.651" v="183" actId="20577"/>
        <pc:sldMkLst>
          <pc:docMk/>
          <pc:sldMk cId="2911835638" sldId="351"/>
        </pc:sldMkLst>
        <pc:spChg chg="mod">
          <ac:chgData name="Allie Pfleger" userId="7701ca9aa713607d" providerId="LiveId" clId="{DB1A4352-6B54-4DAE-BD5A-DD9C72B496D4}" dt="2022-10-03T07:14:37.651" v="183" actId="20577"/>
          <ac:spMkLst>
            <pc:docMk/>
            <pc:sldMk cId="2911835638" sldId="351"/>
            <ac:spMk id="8" creationId="{87A08AE8-0242-9B0A-1F01-1AA6D59061EA}"/>
          </ac:spMkLst>
        </pc:spChg>
        <pc:spChg chg="mod">
          <ac:chgData name="Allie Pfleger" userId="7701ca9aa713607d" providerId="LiveId" clId="{DB1A4352-6B54-4DAE-BD5A-DD9C72B496D4}" dt="2022-10-03T07:14:35.251" v="182" actId="20577"/>
          <ac:spMkLst>
            <pc:docMk/>
            <pc:sldMk cId="2911835638" sldId="351"/>
            <ac:spMk id="24" creationId="{3699513C-6286-2E95-7A21-BAF0E9E6EC70}"/>
          </ac:spMkLst>
        </pc:spChg>
      </pc:sldChg>
      <pc:sldChg chg="addSp delSp modSp add mod">
        <pc:chgData name="Allie Pfleger" userId="7701ca9aa713607d" providerId="LiveId" clId="{DB1A4352-6B54-4DAE-BD5A-DD9C72B496D4}" dt="2022-10-03T07:15:36.054" v="193" actId="20577"/>
        <pc:sldMkLst>
          <pc:docMk/>
          <pc:sldMk cId="3969035821" sldId="352"/>
        </pc:sldMkLst>
        <pc:spChg chg="add mod">
          <ac:chgData name="Allie Pfleger" userId="7701ca9aa713607d" providerId="LiveId" clId="{DB1A4352-6B54-4DAE-BD5A-DD9C72B496D4}" dt="2022-10-03T07:15:36.054" v="193" actId="20577"/>
          <ac:spMkLst>
            <pc:docMk/>
            <pc:sldMk cId="3969035821" sldId="352"/>
            <ac:spMk id="3" creationId="{0635E104-613F-24F7-D513-D2D85C90D245}"/>
          </ac:spMkLst>
        </pc:spChg>
        <pc:spChg chg="del">
          <ac:chgData name="Allie Pfleger" userId="7701ca9aa713607d" providerId="LiveId" clId="{DB1A4352-6B54-4DAE-BD5A-DD9C72B496D4}" dt="2022-10-03T07:14:56.344" v="187" actId="478"/>
          <ac:spMkLst>
            <pc:docMk/>
            <pc:sldMk cId="3969035821" sldId="352"/>
            <ac:spMk id="6" creationId="{C7EE8B56-9A1B-E989-9124-38B4EE3D7E90}"/>
          </ac:spMkLst>
        </pc:spChg>
        <pc:spChg chg="del">
          <ac:chgData name="Allie Pfleger" userId="7701ca9aa713607d" providerId="LiveId" clId="{DB1A4352-6B54-4DAE-BD5A-DD9C72B496D4}" dt="2022-10-03T07:14:57.552" v="188" actId="478"/>
          <ac:spMkLst>
            <pc:docMk/>
            <pc:sldMk cId="3969035821" sldId="352"/>
            <ac:spMk id="8" creationId="{87A08AE8-0242-9B0A-1F01-1AA6D59061EA}"/>
          </ac:spMkLst>
        </pc:spChg>
      </pc:sldChg>
      <pc:sldChg chg="add">
        <pc:chgData name="Allie Pfleger" userId="7701ca9aa713607d" providerId="LiveId" clId="{DB1A4352-6B54-4DAE-BD5A-DD9C72B496D4}" dt="2022-10-03T07:15:31.603" v="192"/>
        <pc:sldMkLst>
          <pc:docMk/>
          <pc:sldMk cId="1196671023" sldId="353"/>
        </pc:sldMkLst>
      </pc:sldChg>
      <pc:sldChg chg="addSp delSp modSp add mod">
        <pc:chgData name="Allie Pfleger" userId="7701ca9aa713607d" providerId="LiveId" clId="{DB1A4352-6B54-4DAE-BD5A-DD9C72B496D4}" dt="2022-10-03T07:18:02.209" v="213" actId="207"/>
        <pc:sldMkLst>
          <pc:docMk/>
          <pc:sldMk cId="2596421074" sldId="354"/>
        </pc:sldMkLst>
        <pc:spChg chg="del">
          <ac:chgData name="Allie Pfleger" userId="7701ca9aa713607d" providerId="LiveId" clId="{DB1A4352-6B54-4DAE-BD5A-DD9C72B496D4}" dt="2022-10-03T07:16:03.308" v="197" actId="478"/>
          <ac:spMkLst>
            <pc:docMk/>
            <pc:sldMk cId="2596421074" sldId="354"/>
            <ac:spMk id="3" creationId="{0635E104-613F-24F7-D513-D2D85C90D245}"/>
          </ac:spMkLst>
        </pc:spChg>
        <pc:spChg chg="add mod">
          <ac:chgData name="Allie Pfleger" userId="7701ca9aa713607d" providerId="LiveId" clId="{DB1A4352-6B54-4DAE-BD5A-DD9C72B496D4}" dt="2022-10-03T07:18:02.209" v="213" actId="207"/>
          <ac:spMkLst>
            <pc:docMk/>
            <pc:sldMk cId="2596421074" sldId="354"/>
            <ac:spMk id="6" creationId="{36273A1B-E554-9017-C57B-416B10FC605D}"/>
          </ac:spMkLst>
        </pc:spChg>
        <pc:cxnChg chg="mod">
          <ac:chgData name="Allie Pfleger" userId="7701ca9aa713607d" providerId="LiveId" clId="{DB1A4352-6B54-4DAE-BD5A-DD9C72B496D4}" dt="2022-10-03T07:17:56.350" v="212" actId="1582"/>
          <ac:cxnSpMkLst>
            <pc:docMk/>
            <pc:sldMk cId="2596421074" sldId="354"/>
            <ac:cxnSpMk id="53" creationId="{1413502C-DA4E-CF50-A7A0-F984F17EE7DB}"/>
          </ac:cxnSpMkLst>
        </pc:cxnChg>
      </pc:sldChg>
      <pc:sldChg chg="modSp add mod">
        <pc:chgData name="Allie Pfleger" userId="7701ca9aa713607d" providerId="LiveId" clId="{DB1A4352-6B54-4DAE-BD5A-DD9C72B496D4}" dt="2022-10-03T07:21:12.172" v="240" actId="1582"/>
        <pc:sldMkLst>
          <pc:docMk/>
          <pc:sldMk cId="3771483206" sldId="355"/>
        </pc:sldMkLst>
        <pc:spChg chg="mod">
          <ac:chgData name="Allie Pfleger" userId="7701ca9aa713607d" providerId="LiveId" clId="{DB1A4352-6B54-4DAE-BD5A-DD9C72B496D4}" dt="2022-10-03T07:19:33.884" v="223" actId="207"/>
          <ac:spMkLst>
            <pc:docMk/>
            <pc:sldMk cId="3771483206" sldId="355"/>
            <ac:spMk id="6" creationId="{36273A1B-E554-9017-C57B-416B10FC605D}"/>
          </ac:spMkLst>
        </pc:spChg>
        <pc:cxnChg chg="mod">
          <ac:chgData name="Allie Pfleger" userId="7701ca9aa713607d" providerId="LiveId" clId="{DB1A4352-6B54-4DAE-BD5A-DD9C72B496D4}" dt="2022-10-03T07:19:28.030" v="222" actId="1582"/>
          <ac:cxnSpMkLst>
            <pc:docMk/>
            <pc:sldMk cId="3771483206" sldId="355"/>
            <ac:cxnSpMk id="25" creationId="{447937D0-BD73-AC23-1E37-2131C023A887}"/>
          </ac:cxnSpMkLst>
        </pc:cxnChg>
        <pc:cxnChg chg="mod">
          <ac:chgData name="Allie Pfleger" userId="7701ca9aa713607d" providerId="LiveId" clId="{DB1A4352-6B54-4DAE-BD5A-DD9C72B496D4}" dt="2022-10-03T07:21:12.172" v="240" actId="1582"/>
          <ac:cxnSpMkLst>
            <pc:docMk/>
            <pc:sldMk cId="3771483206" sldId="355"/>
            <ac:cxnSpMk id="44" creationId="{2D9F036C-1AE1-059C-8210-F5CE93BB04AE}"/>
          </ac:cxnSpMkLst>
        </pc:cxnChg>
      </pc:sldChg>
      <pc:sldChg chg="modSp add mod">
        <pc:chgData name="Allie Pfleger" userId="7701ca9aa713607d" providerId="LiveId" clId="{DB1A4352-6B54-4DAE-BD5A-DD9C72B496D4}" dt="2022-10-03T07:30:18.656" v="388" actId="113"/>
        <pc:sldMkLst>
          <pc:docMk/>
          <pc:sldMk cId="1496717784" sldId="356"/>
        </pc:sldMkLst>
        <pc:spChg chg="mod">
          <ac:chgData name="Allie Pfleger" userId="7701ca9aa713607d" providerId="LiveId" clId="{DB1A4352-6B54-4DAE-BD5A-DD9C72B496D4}" dt="2022-10-03T07:30:18.656" v="388" actId="113"/>
          <ac:spMkLst>
            <pc:docMk/>
            <pc:sldMk cId="1496717784" sldId="356"/>
            <ac:spMk id="6" creationId="{36273A1B-E554-9017-C57B-416B10FC605D}"/>
          </ac:spMkLst>
        </pc:spChg>
        <pc:cxnChg chg="mod">
          <ac:chgData name="Allie Pfleger" userId="7701ca9aa713607d" providerId="LiveId" clId="{DB1A4352-6B54-4DAE-BD5A-DD9C72B496D4}" dt="2022-10-03T07:20:24.405" v="230" actId="208"/>
          <ac:cxnSpMkLst>
            <pc:docMk/>
            <pc:sldMk cId="1496717784" sldId="356"/>
            <ac:cxnSpMk id="48" creationId="{1383D512-321C-37BB-990A-B4FFA64ED3FA}"/>
          </ac:cxnSpMkLst>
        </pc:cxnChg>
      </pc:sldChg>
      <pc:sldChg chg="modSp add mod">
        <pc:chgData name="Allie Pfleger" userId="7701ca9aa713607d" providerId="LiveId" clId="{DB1A4352-6B54-4DAE-BD5A-DD9C72B496D4}" dt="2022-10-03T07:18:27.115" v="218" actId="208"/>
        <pc:sldMkLst>
          <pc:docMk/>
          <pc:sldMk cId="3665405106" sldId="357"/>
        </pc:sldMkLst>
        <pc:spChg chg="mod">
          <ac:chgData name="Allie Pfleger" userId="7701ca9aa713607d" providerId="LiveId" clId="{DB1A4352-6B54-4DAE-BD5A-DD9C72B496D4}" dt="2022-10-03T07:18:12.964" v="216" actId="20577"/>
          <ac:spMkLst>
            <pc:docMk/>
            <pc:sldMk cId="3665405106" sldId="357"/>
            <ac:spMk id="6" creationId="{36273A1B-E554-9017-C57B-416B10FC605D}"/>
          </ac:spMkLst>
        </pc:spChg>
        <pc:cxnChg chg="mod">
          <ac:chgData name="Allie Pfleger" userId="7701ca9aa713607d" providerId="LiveId" clId="{DB1A4352-6B54-4DAE-BD5A-DD9C72B496D4}" dt="2022-10-03T07:18:27.115" v="218" actId="208"/>
          <ac:cxnSpMkLst>
            <pc:docMk/>
            <pc:sldMk cId="3665405106" sldId="357"/>
            <ac:cxnSpMk id="53" creationId="{1413502C-DA4E-CF50-A7A0-F984F17EE7DB}"/>
          </ac:cxnSpMkLst>
        </pc:cxnChg>
      </pc:sldChg>
      <pc:sldChg chg="modSp add mod">
        <pc:chgData name="Allie Pfleger" userId="7701ca9aa713607d" providerId="LiveId" clId="{DB1A4352-6B54-4DAE-BD5A-DD9C72B496D4}" dt="2022-10-03T07:19:40.926" v="224" actId="207"/>
        <pc:sldMkLst>
          <pc:docMk/>
          <pc:sldMk cId="1295733176" sldId="358"/>
        </pc:sldMkLst>
        <pc:spChg chg="mod">
          <ac:chgData name="Allie Pfleger" userId="7701ca9aa713607d" providerId="LiveId" clId="{DB1A4352-6B54-4DAE-BD5A-DD9C72B496D4}" dt="2022-10-03T07:19:40.926" v="224" actId="207"/>
          <ac:spMkLst>
            <pc:docMk/>
            <pc:sldMk cId="1295733176" sldId="358"/>
            <ac:spMk id="6" creationId="{36273A1B-E554-9017-C57B-416B10FC605D}"/>
          </ac:spMkLst>
        </pc:spChg>
      </pc:sldChg>
      <pc:sldChg chg="modSp add mod">
        <pc:chgData name="Allie Pfleger" userId="7701ca9aa713607d" providerId="LiveId" clId="{DB1A4352-6B54-4DAE-BD5A-DD9C72B496D4}" dt="2022-10-03T07:30:15.199" v="387" actId="113"/>
        <pc:sldMkLst>
          <pc:docMk/>
          <pc:sldMk cId="3978612963" sldId="359"/>
        </pc:sldMkLst>
        <pc:spChg chg="mod">
          <ac:chgData name="Allie Pfleger" userId="7701ca9aa713607d" providerId="LiveId" clId="{DB1A4352-6B54-4DAE-BD5A-DD9C72B496D4}" dt="2022-10-03T07:30:15.199" v="387" actId="113"/>
          <ac:spMkLst>
            <pc:docMk/>
            <pc:sldMk cId="3978612963" sldId="359"/>
            <ac:spMk id="6" creationId="{36273A1B-E554-9017-C57B-416B10FC605D}"/>
          </ac:spMkLst>
        </pc:spChg>
      </pc:sldChg>
      <pc:sldChg chg="addSp modSp new mod modClrScheme chgLayout">
        <pc:chgData name="Allie Pfleger" userId="7701ca9aa713607d" providerId="LiveId" clId="{DB1A4352-6B54-4DAE-BD5A-DD9C72B496D4}" dt="2022-10-03T07:21:55.715" v="258" actId="20577"/>
        <pc:sldMkLst>
          <pc:docMk/>
          <pc:sldMk cId="2469132876" sldId="360"/>
        </pc:sldMkLst>
        <pc:spChg chg="add mod">
          <ac:chgData name="Allie Pfleger" userId="7701ca9aa713607d" providerId="LiveId" clId="{DB1A4352-6B54-4DAE-BD5A-DD9C72B496D4}" dt="2022-10-03T07:21:55.715" v="258" actId="20577"/>
          <ac:spMkLst>
            <pc:docMk/>
            <pc:sldMk cId="2469132876" sldId="360"/>
            <ac:spMk id="2" creationId="{DE97EB01-8DC6-DAAD-D818-015AEA096C98}"/>
          </ac:spMkLst>
        </pc:spChg>
      </pc:sldChg>
      <pc:sldChg chg="add del">
        <pc:chgData name="Allie Pfleger" userId="7701ca9aa713607d" providerId="LiveId" clId="{DB1A4352-6B54-4DAE-BD5A-DD9C72B496D4}" dt="2022-10-03T07:21:43.020" v="242"/>
        <pc:sldMkLst>
          <pc:docMk/>
          <pc:sldMk cId="3242399707" sldId="360"/>
        </pc:sldMkLst>
      </pc:sldChg>
      <pc:sldChg chg="addSp delSp modSp new mod modClrScheme chgLayout">
        <pc:chgData name="Allie Pfleger" userId="7701ca9aa713607d" providerId="LiveId" clId="{DB1A4352-6B54-4DAE-BD5A-DD9C72B496D4}" dt="2022-10-03T07:26:58.083" v="367" actId="113"/>
        <pc:sldMkLst>
          <pc:docMk/>
          <pc:sldMk cId="4005613369" sldId="361"/>
        </pc:sldMkLst>
        <pc:spChg chg="del mod ord">
          <ac:chgData name="Allie Pfleger" userId="7701ca9aa713607d" providerId="LiveId" clId="{DB1A4352-6B54-4DAE-BD5A-DD9C72B496D4}" dt="2022-10-03T07:22:12.044" v="261" actId="700"/>
          <ac:spMkLst>
            <pc:docMk/>
            <pc:sldMk cId="4005613369" sldId="361"/>
            <ac:spMk id="2" creationId="{D03CEFA7-609F-DE61-456F-501347683B81}"/>
          </ac:spMkLst>
        </pc:spChg>
        <pc:spChg chg="add mod ord">
          <ac:chgData name="Allie Pfleger" userId="7701ca9aa713607d" providerId="LiveId" clId="{DB1A4352-6B54-4DAE-BD5A-DD9C72B496D4}" dt="2022-10-03T07:22:24.793" v="308" actId="20577"/>
          <ac:spMkLst>
            <pc:docMk/>
            <pc:sldMk cId="4005613369" sldId="361"/>
            <ac:spMk id="3" creationId="{65437680-48CC-F1A8-B245-3738328785AC}"/>
          </ac:spMkLst>
        </pc:spChg>
        <pc:spChg chg="add mod ord">
          <ac:chgData name="Allie Pfleger" userId="7701ca9aa713607d" providerId="LiveId" clId="{DB1A4352-6B54-4DAE-BD5A-DD9C72B496D4}" dt="2022-10-03T07:26:58.083" v="367" actId="113"/>
          <ac:spMkLst>
            <pc:docMk/>
            <pc:sldMk cId="4005613369" sldId="361"/>
            <ac:spMk id="4" creationId="{F2C3933D-B04B-D1A9-7D9E-45AEBC439FE8}"/>
          </ac:spMkLst>
        </pc:spChg>
      </pc:sldChg>
      <pc:sldChg chg="addSp delSp modSp add mod">
        <pc:chgData name="Allie Pfleger" userId="7701ca9aa713607d" providerId="LiveId" clId="{DB1A4352-6B54-4DAE-BD5A-DD9C72B496D4}" dt="2022-10-03T07:30:33.610" v="389" actId="207"/>
        <pc:sldMkLst>
          <pc:docMk/>
          <pc:sldMk cId="1514826349" sldId="362"/>
        </pc:sldMkLst>
        <pc:spChg chg="mod">
          <ac:chgData name="Allie Pfleger" userId="7701ca9aa713607d" providerId="LiveId" clId="{DB1A4352-6B54-4DAE-BD5A-DD9C72B496D4}" dt="2022-10-03T07:23:31.574" v="326" actId="20577"/>
          <ac:spMkLst>
            <pc:docMk/>
            <pc:sldMk cId="1514826349" sldId="362"/>
            <ac:spMk id="2" creationId="{6A491155-224A-BECE-21BE-E50EB40ED800}"/>
          </ac:spMkLst>
        </pc:spChg>
        <pc:spChg chg="add mod">
          <ac:chgData name="Allie Pfleger" userId="7701ca9aa713607d" providerId="LiveId" clId="{DB1A4352-6B54-4DAE-BD5A-DD9C72B496D4}" dt="2022-10-03T07:30:33.610" v="389" actId="207"/>
          <ac:spMkLst>
            <pc:docMk/>
            <pc:sldMk cId="1514826349" sldId="362"/>
            <ac:spMk id="3" creationId="{05CE81D9-2E10-0E9D-089C-391763DD4DB1}"/>
          </ac:spMkLst>
        </pc:spChg>
        <pc:spChg chg="del">
          <ac:chgData name="Allie Pfleger" userId="7701ca9aa713607d" providerId="LiveId" clId="{DB1A4352-6B54-4DAE-BD5A-DD9C72B496D4}" dt="2022-10-03T07:23:40.466" v="328" actId="478"/>
          <ac:spMkLst>
            <pc:docMk/>
            <pc:sldMk cId="1514826349" sldId="362"/>
            <ac:spMk id="3" creationId="{E2289A30-A21C-A553-3323-599C5755B9B7}"/>
          </ac:spMkLst>
        </pc:spChg>
        <pc:spChg chg="del">
          <ac:chgData name="Allie Pfleger" userId="7701ca9aa713607d" providerId="LiveId" clId="{DB1A4352-6B54-4DAE-BD5A-DD9C72B496D4}" dt="2022-10-03T07:23:38.597" v="327" actId="478"/>
          <ac:spMkLst>
            <pc:docMk/>
            <pc:sldMk cId="1514826349" sldId="362"/>
            <ac:spMk id="4" creationId="{62888D20-8BB1-1411-6875-90D3B6D87C91}"/>
          </ac:spMkLst>
        </pc:spChg>
        <pc:spChg chg="mod">
          <ac:chgData name="Allie Pfleger" userId="7701ca9aa713607d" providerId="LiveId" clId="{DB1A4352-6B54-4DAE-BD5A-DD9C72B496D4}" dt="2022-10-03T07:24:49.835" v="351" actId="20577"/>
          <ac:spMkLst>
            <pc:docMk/>
            <pc:sldMk cId="1514826349" sldId="362"/>
            <ac:spMk id="5" creationId="{D457CB86-B894-26FD-7788-FA806722E745}"/>
          </ac:spMkLst>
        </pc:spChg>
        <pc:spChg chg="del">
          <ac:chgData name="Allie Pfleger" userId="7701ca9aa713607d" providerId="LiveId" clId="{DB1A4352-6B54-4DAE-BD5A-DD9C72B496D4}" dt="2022-10-03T07:23:38.597" v="327" actId="478"/>
          <ac:spMkLst>
            <pc:docMk/>
            <pc:sldMk cId="1514826349" sldId="362"/>
            <ac:spMk id="7" creationId="{32F7A985-44E9-1232-E90A-4CF0F3ECF586}"/>
          </ac:spMkLst>
        </pc:spChg>
        <pc:spChg chg="del">
          <ac:chgData name="Allie Pfleger" userId="7701ca9aa713607d" providerId="LiveId" clId="{DB1A4352-6B54-4DAE-BD5A-DD9C72B496D4}" dt="2022-10-03T07:23:38.597" v="327" actId="478"/>
          <ac:spMkLst>
            <pc:docMk/>
            <pc:sldMk cId="1514826349" sldId="362"/>
            <ac:spMk id="9" creationId="{D2F95A25-C5E8-4B82-6328-9930AE892918}"/>
          </ac:spMkLst>
        </pc:spChg>
        <pc:spChg chg="del">
          <ac:chgData name="Allie Pfleger" userId="7701ca9aa713607d" providerId="LiveId" clId="{DB1A4352-6B54-4DAE-BD5A-DD9C72B496D4}" dt="2022-10-03T07:23:38.597" v="327" actId="478"/>
          <ac:spMkLst>
            <pc:docMk/>
            <pc:sldMk cId="1514826349" sldId="362"/>
            <ac:spMk id="11" creationId="{1A95E883-B3E5-F6E8-F969-55FD68AD784B}"/>
          </ac:spMkLst>
        </pc:spChg>
        <pc:spChg chg="del">
          <ac:chgData name="Allie Pfleger" userId="7701ca9aa713607d" providerId="LiveId" clId="{DB1A4352-6B54-4DAE-BD5A-DD9C72B496D4}" dt="2022-10-03T07:23:38.597" v="327" actId="478"/>
          <ac:spMkLst>
            <pc:docMk/>
            <pc:sldMk cId="1514826349" sldId="362"/>
            <ac:spMk id="12" creationId="{8560977E-F123-1E56-9A74-B46E80903F07}"/>
          </ac:spMkLst>
        </pc:spChg>
        <pc:spChg chg="del">
          <ac:chgData name="Allie Pfleger" userId="7701ca9aa713607d" providerId="LiveId" clId="{DB1A4352-6B54-4DAE-BD5A-DD9C72B496D4}" dt="2022-10-03T07:23:38.597" v="327" actId="478"/>
          <ac:spMkLst>
            <pc:docMk/>
            <pc:sldMk cId="1514826349" sldId="362"/>
            <ac:spMk id="13" creationId="{CB5A84B6-A61A-A604-0EDA-47ABD31868B8}"/>
          </ac:spMkLst>
        </pc:spChg>
        <pc:spChg chg="del">
          <ac:chgData name="Allie Pfleger" userId="7701ca9aa713607d" providerId="LiveId" clId="{DB1A4352-6B54-4DAE-BD5A-DD9C72B496D4}" dt="2022-10-03T07:23:38.597" v="327" actId="478"/>
          <ac:spMkLst>
            <pc:docMk/>
            <pc:sldMk cId="1514826349" sldId="362"/>
            <ac:spMk id="14" creationId="{1C72E1F8-5A86-62ED-A9AF-3EE872DBC6E4}"/>
          </ac:spMkLst>
        </pc:spChg>
        <pc:spChg chg="del">
          <ac:chgData name="Allie Pfleger" userId="7701ca9aa713607d" providerId="LiveId" clId="{DB1A4352-6B54-4DAE-BD5A-DD9C72B496D4}" dt="2022-10-03T07:23:38.597" v="327" actId="478"/>
          <ac:spMkLst>
            <pc:docMk/>
            <pc:sldMk cId="1514826349" sldId="362"/>
            <ac:spMk id="15" creationId="{F4AE2D2C-104A-7188-0AC3-D8C2A9AEEC52}"/>
          </ac:spMkLst>
        </pc:spChg>
        <pc:cxnChg chg="del mod">
          <ac:chgData name="Allie Pfleger" userId="7701ca9aa713607d" providerId="LiveId" clId="{DB1A4352-6B54-4DAE-BD5A-DD9C72B496D4}" dt="2022-10-03T07:23:38.597" v="327" actId="478"/>
          <ac:cxnSpMkLst>
            <pc:docMk/>
            <pc:sldMk cId="1514826349" sldId="362"/>
            <ac:cxnSpMk id="21" creationId="{755963ED-B2EA-ACC3-0590-EDD40024A636}"/>
          </ac:cxnSpMkLst>
        </pc:cxnChg>
        <pc:cxnChg chg="del mod">
          <ac:chgData name="Allie Pfleger" userId="7701ca9aa713607d" providerId="LiveId" clId="{DB1A4352-6B54-4DAE-BD5A-DD9C72B496D4}" dt="2022-10-03T07:23:38.597" v="327" actId="478"/>
          <ac:cxnSpMkLst>
            <pc:docMk/>
            <pc:sldMk cId="1514826349" sldId="362"/>
            <ac:cxnSpMk id="23" creationId="{B21493AB-3061-1E22-FD68-B08E53F2D031}"/>
          </ac:cxnSpMkLst>
        </pc:cxnChg>
        <pc:cxnChg chg="del mod">
          <ac:chgData name="Allie Pfleger" userId="7701ca9aa713607d" providerId="LiveId" clId="{DB1A4352-6B54-4DAE-BD5A-DD9C72B496D4}" dt="2022-10-03T07:23:38.597" v="327" actId="478"/>
          <ac:cxnSpMkLst>
            <pc:docMk/>
            <pc:sldMk cId="1514826349" sldId="362"/>
            <ac:cxnSpMk id="25" creationId="{447937D0-BD73-AC23-1E37-2131C023A887}"/>
          </ac:cxnSpMkLst>
        </pc:cxnChg>
        <pc:cxnChg chg="del mod">
          <ac:chgData name="Allie Pfleger" userId="7701ca9aa713607d" providerId="LiveId" clId="{DB1A4352-6B54-4DAE-BD5A-DD9C72B496D4}" dt="2022-10-03T07:23:38.597" v="327" actId="478"/>
          <ac:cxnSpMkLst>
            <pc:docMk/>
            <pc:sldMk cId="1514826349" sldId="362"/>
            <ac:cxnSpMk id="27" creationId="{362166DE-4286-7E21-A846-87702AC1D487}"/>
          </ac:cxnSpMkLst>
        </pc:cxnChg>
        <pc:cxnChg chg="del mod">
          <ac:chgData name="Allie Pfleger" userId="7701ca9aa713607d" providerId="LiveId" clId="{DB1A4352-6B54-4DAE-BD5A-DD9C72B496D4}" dt="2022-10-03T07:23:38.597" v="327" actId="478"/>
          <ac:cxnSpMkLst>
            <pc:docMk/>
            <pc:sldMk cId="1514826349" sldId="362"/>
            <ac:cxnSpMk id="31" creationId="{3EE81EEC-E8BC-73E1-BE73-586DC8B1930B}"/>
          </ac:cxnSpMkLst>
        </pc:cxnChg>
        <pc:cxnChg chg="del mod">
          <ac:chgData name="Allie Pfleger" userId="7701ca9aa713607d" providerId="LiveId" clId="{DB1A4352-6B54-4DAE-BD5A-DD9C72B496D4}" dt="2022-10-03T07:23:38.597" v="327" actId="478"/>
          <ac:cxnSpMkLst>
            <pc:docMk/>
            <pc:sldMk cId="1514826349" sldId="362"/>
            <ac:cxnSpMk id="44" creationId="{2D9F036C-1AE1-059C-8210-F5CE93BB04AE}"/>
          </ac:cxnSpMkLst>
        </pc:cxnChg>
        <pc:cxnChg chg="del mod">
          <ac:chgData name="Allie Pfleger" userId="7701ca9aa713607d" providerId="LiveId" clId="{DB1A4352-6B54-4DAE-BD5A-DD9C72B496D4}" dt="2022-10-03T07:23:38.597" v="327" actId="478"/>
          <ac:cxnSpMkLst>
            <pc:docMk/>
            <pc:sldMk cId="1514826349" sldId="362"/>
            <ac:cxnSpMk id="46" creationId="{CC7E24CB-3A8A-4ADE-C090-5E2727393D1B}"/>
          </ac:cxnSpMkLst>
        </pc:cxnChg>
        <pc:cxnChg chg="del mod">
          <ac:chgData name="Allie Pfleger" userId="7701ca9aa713607d" providerId="LiveId" clId="{DB1A4352-6B54-4DAE-BD5A-DD9C72B496D4}" dt="2022-10-03T07:23:38.597" v="327" actId="478"/>
          <ac:cxnSpMkLst>
            <pc:docMk/>
            <pc:sldMk cId="1514826349" sldId="362"/>
            <ac:cxnSpMk id="48" creationId="{1383D512-321C-37BB-990A-B4FFA64ED3FA}"/>
          </ac:cxnSpMkLst>
        </pc:cxnChg>
        <pc:cxnChg chg="del mod">
          <ac:chgData name="Allie Pfleger" userId="7701ca9aa713607d" providerId="LiveId" clId="{DB1A4352-6B54-4DAE-BD5A-DD9C72B496D4}" dt="2022-10-03T07:23:38.597" v="327" actId="478"/>
          <ac:cxnSpMkLst>
            <pc:docMk/>
            <pc:sldMk cId="1514826349" sldId="362"/>
            <ac:cxnSpMk id="50" creationId="{DED9E9BB-3B22-3762-5F30-598DE1DBC244}"/>
          </ac:cxnSpMkLst>
        </pc:cxnChg>
        <pc:cxnChg chg="del mod">
          <ac:chgData name="Allie Pfleger" userId="7701ca9aa713607d" providerId="LiveId" clId="{DB1A4352-6B54-4DAE-BD5A-DD9C72B496D4}" dt="2022-10-03T07:23:38.597" v="327" actId="478"/>
          <ac:cxnSpMkLst>
            <pc:docMk/>
            <pc:sldMk cId="1514826349" sldId="362"/>
            <ac:cxnSpMk id="53" creationId="{1413502C-DA4E-CF50-A7A0-F984F17EE7DB}"/>
          </ac:cxnSpMkLst>
        </pc:cxnChg>
      </pc:sldChg>
      <pc:sldChg chg="delSp modSp add mod">
        <pc:chgData name="Allie Pfleger" userId="7701ca9aa713607d" providerId="LiveId" clId="{DB1A4352-6B54-4DAE-BD5A-DD9C72B496D4}" dt="2022-10-03T07:27:31.366" v="374" actId="6549"/>
        <pc:sldMkLst>
          <pc:docMk/>
          <pc:sldMk cId="2562694840" sldId="363"/>
        </pc:sldMkLst>
        <pc:spChg chg="del">
          <ac:chgData name="Allie Pfleger" userId="7701ca9aa713607d" providerId="LiveId" clId="{DB1A4352-6B54-4DAE-BD5A-DD9C72B496D4}" dt="2022-10-03T07:27:19.906" v="370" actId="478"/>
          <ac:spMkLst>
            <pc:docMk/>
            <pc:sldMk cId="2562694840" sldId="363"/>
            <ac:spMk id="3" creationId="{05CE81D9-2E10-0E9D-089C-391763DD4DB1}"/>
          </ac:spMkLst>
        </pc:spChg>
        <pc:spChg chg="mod">
          <ac:chgData name="Allie Pfleger" userId="7701ca9aa713607d" providerId="LiveId" clId="{DB1A4352-6B54-4DAE-BD5A-DD9C72B496D4}" dt="2022-10-03T07:27:31.366" v="374" actId="6549"/>
          <ac:spMkLst>
            <pc:docMk/>
            <pc:sldMk cId="2562694840" sldId="363"/>
            <ac:spMk id="5" creationId="{D457CB86-B894-26FD-7788-FA806722E745}"/>
          </ac:spMkLst>
        </pc:spChg>
      </pc:sldChg>
      <pc:sldChg chg="addSp modSp add mod">
        <pc:chgData name="Allie Pfleger" userId="7701ca9aa713607d" providerId="LiveId" clId="{DB1A4352-6B54-4DAE-BD5A-DD9C72B496D4}" dt="2022-10-03T07:27:53.462" v="378" actId="1076"/>
        <pc:sldMkLst>
          <pc:docMk/>
          <pc:sldMk cId="1705248760" sldId="364"/>
        </pc:sldMkLst>
        <pc:spChg chg="add mod">
          <ac:chgData name="Allie Pfleger" userId="7701ca9aa713607d" providerId="LiveId" clId="{DB1A4352-6B54-4DAE-BD5A-DD9C72B496D4}" dt="2022-10-03T07:27:53.462" v="378" actId="1076"/>
          <ac:spMkLst>
            <pc:docMk/>
            <pc:sldMk cId="1705248760" sldId="364"/>
            <ac:spMk id="3" creationId="{F99370CE-7DEB-51D2-6A9C-AFF60FC7B95E}"/>
          </ac:spMkLst>
        </pc:spChg>
      </pc:sldChg>
      <pc:sldChg chg="modSp add mod">
        <pc:chgData name="Allie Pfleger" userId="7701ca9aa713607d" providerId="LiveId" clId="{DB1A4352-6B54-4DAE-BD5A-DD9C72B496D4}" dt="2022-10-03T07:53:18.218" v="659" actId="207"/>
        <pc:sldMkLst>
          <pc:docMk/>
          <pc:sldMk cId="372257132" sldId="365"/>
        </pc:sldMkLst>
        <pc:spChg chg="mod">
          <ac:chgData name="Allie Pfleger" userId="7701ca9aa713607d" providerId="LiveId" clId="{DB1A4352-6B54-4DAE-BD5A-DD9C72B496D4}" dt="2022-10-03T07:53:18.218" v="659" actId="207"/>
          <ac:spMkLst>
            <pc:docMk/>
            <pc:sldMk cId="372257132" sldId="365"/>
            <ac:spMk id="3" creationId="{F99370CE-7DEB-51D2-6A9C-AFF60FC7B95E}"/>
          </ac:spMkLst>
        </pc:spChg>
      </pc:sldChg>
      <pc:sldChg chg="add del">
        <pc:chgData name="Allie Pfleger" userId="7701ca9aa713607d" providerId="LiveId" clId="{DB1A4352-6B54-4DAE-BD5A-DD9C72B496D4}" dt="2022-10-03T07:32:20.094" v="406" actId="47"/>
        <pc:sldMkLst>
          <pc:docMk/>
          <pc:sldMk cId="3986382989" sldId="366"/>
        </pc:sldMkLst>
      </pc:sldChg>
      <pc:sldChg chg="modSp add mod">
        <pc:chgData name="Allie Pfleger" userId="7701ca9aa713607d" providerId="LiveId" clId="{DB1A4352-6B54-4DAE-BD5A-DD9C72B496D4}" dt="2022-10-03T07:57:22.165" v="697" actId="20577"/>
        <pc:sldMkLst>
          <pc:docMk/>
          <pc:sldMk cId="382922559" sldId="367"/>
        </pc:sldMkLst>
        <pc:spChg chg="mod">
          <ac:chgData name="Allie Pfleger" userId="7701ca9aa713607d" providerId="LiveId" clId="{DB1A4352-6B54-4DAE-BD5A-DD9C72B496D4}" dt="2022-10-03T07:57:22.165" v="697" actId="20577"/>
          <ac:spMkLst>
            <pc:docMk/>
            <pc:sldMk cId="382922559" sldId="367"/>
            <ac:spMk id="5" creationId="{D457CB86-B894-26FD-7788-FA806722E745}"/>
          </ac:spMkLst>
        </pc:spChg>
      </pc:sldChg>
      <pc:sldChg chg="addSp modSp add mod">
        <pc:chgData name="Allie Pfleger" userId="7701ca9aa713607d" providerId="LiveId" clId="{DB1A4352-6B54-4DAE-BD5A-DD9C72B496D4}" dt="2022-10-03T07:57:11.556" v="695" actId="20577"/>
        <pc:sldMkLst>
          <pc:docMk/>
          <pc:sldMk cId="3940433530" sldId="368"/>
        </pc:sldMkLst>
        <pc:spChg chg="add mod">
          <ac:chgData name="Allie Pfleger" userId="7701ca9aa713607d" providerId="LiveId" clId="{DB1A4352-6B54-4DAE-BD5A-DD9C72B496D4}" dt="2022-10-03T07:31:56.510" v="402" actId="207"/>
          <ac:spMkLst>
            <pc:docMk/>
            <pc:sldMk cId="3940433530" sldId="368"/>
            <ac:spMk id="3" creationId="{E6103976-8742-D1B6-7909-984AC83358CA}"/>
          </ac:spMkLst>
        </pc:spChg>
        <pc:spChg chg="mod">
          <ac:chgData name="Allie Pfleger" userId="7701ca9aa713607d" providerId="LiveId" clId="{DB1A4352-6B54-4DAE-BD5A-DD9C72B496D4}" dt="2022-10-03T07:57:11.556" v="695" actId="20577"/>
          <ac:spMkLst>
            <pc:docMk/>
            <pc:sldMk cId="3940433530" sldId="368"/>
            <ac:spMk id="5" creationId="{D457CB86-B894-26FD-7788-FA806722E745}"/>
          </ac:spMkLst>
        </pc:spChg>
      </pc:sldChg>
      <pc:sldChg chg="modSp add mod">
        <pc:chgData name="Allie Pfleger" userId="7701ca9aa713607d" providerId="LiveId" clId="{DB1A4352-6B54-4DAE-BD5A-DD9C72B496D4}" dt="2022-10-03T07:57:17.473" v="696" actId="20577"/>
        <pc:sldMkLst>
          <pc:docMk/>
          <pc:sldMk cId="2532516279" sldId="369"/>
        </pc:sldMkLst>
        <pc:spChg chg="mod">
          <ac:chgData name="Allie Pfleger" userId="7701ca9aa713607d" providerId="LiveId" clId="{DB1A4352-6B54-4DAE-BD5A-DD9C72B496D4}" dt="2022-10-03T07:32:03.434" v="404" actId="20577"/>
          <ac:spMkLst>
            <pc:docMk/>
            <pc:sldMk cId="2532516279" sldId="369"/>
            <ac:spMk id="3" creationId="{E6103976-8742-D1B6-7909-984AC83358CA}"/>
          </ac:spMkLst>
        </pc:spChg>
        <pc:spChg chg="mod">
          <ac:chgData name="Allie Pfleger" userId="7701ca9aa713607d" providerId="LiveId" clId="{DB1A4352-6B54-4DAE-BD5A-DD9C72B496D4}" dt="2022-10-03T07:57:17.473" v="696" actId="20577"/>
          <ac:spMkLst>
            <pc:docMk/>
            <pc:sldMk cId="2532516279" sldId="369"/>
            <ac:spMk id="5" creationId="{D457CB86-B894-26FD-7788-FA806722E745}"/>
          </ac:spMkLst>
        </pc:spChg>
      </pc:sldChg>
      <pc:sldChg chg="addSp modSp add mod">
        <pc:chgData name="Allie Pfleger" userId="7701ca9aa713607d" providerId="LiveId" clId="{DB1A4352-6B54-4DAE-BD5A-DD9C72B496D4}" dt="2022-10-03T07:56:39.783" v="689" actId="20577"/>
        <pc:sldMkLst>
          <pc:docMk/>
          <pc:sldMk cId="2368384243" sldId="370"/>
        </pc:sldMkLst>
        <pc:spChg chg="add mod">
          <ac:chgData name="Allie Pfleger" userId="7701ca9aa713607d" providerId="LiveId" clId="{DB1A4352-6B54-4DAE-BD5A-DD9C72B496D4}" dt="2022-10-03T07:45:05.604" v="576" actId="20577"/>
          <ac:spMkLst>
            <pc:docMk/>
            <pc:sldMk cId="2368384243" sldId="370"/>
            <ac:spMk id="4" creationId="{C5D0EE99-A8CD-BDBD-E4F8-22A708704A24}"/>
          </ac:spMkLst>
        </pc:spChg>
        <pc:spChg chg="mod">
          <ac:chgData name="Allie Pfleger" userId="7701ca9aa713607d" providerId="LiveId" clId="{DB1A4352-6B54-4DAE-BD5A-DD9C72B496D4}" dt="2022-10-03T07:56:39.783" v="689" actId="20577"/>
          <ac:spMkLst>
            <pc:docMk/>
            <pc:sldMk cId="2368384243" sldId="370"/>
            <ac:spMk id="5" creationId="{D457CB86-B894-26FD-7788-FA806722E745}"/>
          </ac:spMkLst>
        </pc:spChg>
        <pc:spChg chg="add mod">
          <ac:chgData name="Allie Pfleger" userId="7701ca9aa713607d" providerId="LiveId" clId="{DB1A4352-6B54-4DAE-BD5A-DD9C72B496D4}" dt="2022-10-03T07:43:11.828" v="555" actId="20577"/>
          <ac:spMkLst>
            <pc:docMk/>
            <pc:sldMk cId="2368384243" sldId="370"/>
            <ac:spMk id="6" creationId="{14FB038E-68C3-074F-D00F-A89BC9DA74D9}"/>
          </ac:spMkLst>
        </pc:spChg>
      </pc:sldChg>
      <pc:sldChg chg="modSp add">
        <pc:chgData name="Allie Pfleger" userId="7701ca9aa713607d" providerId="LiveId" clId="{DB1A4352-6B54-4DAE-BD5A-DD9C72B496D4}" dt="2022-10-03T07:56:43.908" v="690" actId="20577"/>
        <pc:sldMkLst>
          <pc:docMk/>
          <pc:sldMk cId="1479195769" sldId="371"/>
        </pc:sldMkLst>
        <pc:spChg chg="mod">
          <ac:chgData name="Allie Pfleger" userId="7701ca9aa713607d" providerId="LiveId" clId="{DB1A4352-6B54-4DAE-BD5A-DD9C72B496D4}" dt="2022-10-03T07:45:22.589" v="582" actId="20577"/>
          <ac:spMkLst>
            <pc:docMk/>
            <pc:sldMk cId="1479195769" sldId="371"/>
            <ac:spMk id="4" creationId="{C5D0EE99-A8CD-BDBD-E4F8-22A708704A24}"/>
          </ac:spMkLst>
        </pc:spChg>
        <pc:spChg chg="mod">
          <ac:chgData name="Allie Pfleger" userId="7701ca9aa713607d" providerId="LiveId" clId="{DB1A4352-6B54-4DAE-BD5A-DD9C72B496D4}" dt="2022-10-03T07:56:43.908" v="690" actId="20577"/>
          <ac:spMkLst>
            <pc:docMk/>
            <pc:sldMk cId="1479195769" sldId="371"/>
            <ac:spMk id="5" creationId="{D457CB86-B894-26FD-7788-FA806722E745}"/>
          </ac:spMkLst>
        </pc:spChg>
        <pc:spChg chg="mod">
          <ac:chgData name="Allie Pfleger" userId="7701ca9aa713607d" providerId="LiveId" clId="{DB1A4352-6B54-4DAE-BD5A-DD9C72B496D4}" dt="2022-10-03T07:43:37.904" v="557" actId="20577"/>
          <ac:spMkLst>
            <pc:docMk/>
            <pc:sldMk cId="1479195769" sldId="371"/>
            <ac:spMk id="6" creationId="{14FB038E-68C3-074F-D00F-A89BC9DA74D9}"/>
          </ac:spMkLst>
        </pc:spChg>
      </pc:sldChg>
      <pc:sldChg chg="modSp add">
        <pc:chgData name="Allie Pfleger" userId="7701ca9aa713607d" providerId="LiveId" clId="{DB1A4352-6B54-4DAE-BD5A-DD9C72B496D4}" dt="2022-10-03T07:56:50.742" v="691" actId="20577"/>
        <pc:sldMkLst>
          <pc:docMk/>
          <pc:sldMk cId="1773066357" sldId="372"/>
        </pc:sldMkLst>
        <pc:spChg chg="mod">
          <ac:chgData name="Allie Pfleger" userId="7701ca9aa713607d" providerId="LiveId" clId="{DB1A4352-6B54-4DAE-BD5A-DD9C72B496D4}" dt="2022-10-03T07:45:34.512" v="588" actId="20577"/>
          <ac:spMkLst>
            <pc:docMk/>
            <pc:sldMk cId="1773066357" sldId="372"/>
            <ac:spMk id="4" creationId="{C5D0EE99-A8CD-BDBD-E4F8-22A708704A24}"/>
          </ac:spMkLst>
        </pc:spChg>
        <pc:spChg chg="mod">
          <ac:chgData name="Allie Pfleger" userId="7701ca9aa713607d" providerId="LiveId" clId="{DB1A4352-6B54-4DAE-BD5A-DD9C72B496D4}" dt="2022-10-03T07:56:50.742" v="691" actId="20577"/>
          <ac:spMkLst>
            <pc:docMk/>
            <pc:sldMk cId="1773066357" sldId="372"/>
            <ac:spMk id="5" creationId="{D457CB86-B894-26FD-7788-FA806722E745}"/>
          </ac:spMkLst>
        </pc:spChg>
        <pc:spChg chg="mod">
          <ac:chgData name="Allie Pfleger" userId="7701ca9aa713607d" providerId="LiveId" clId="{DB1A4352-6B54-4DAE-BD5A-DD9C72B496D4}" dt="2022-10-03T07:43:44.185" v="559" actId="20577"/>
          <ac:spMkLst>
            <pc:docMk/>
            <pc:sldMk cId="1773066357" sldId="372"/>
            <ac:spMk id="6" creationId="{14FB038E-68C3-074F-D00F-A89BC9DA74D9}"/>
          </ac:spMkLst>
        </pc:spChg>
      </pc:sldChg>
      <pc:sldChg chg="delSp modSp add mod">
        <pc:chgData name="Allie Pfleger" userId="7701ca9aa713607d" providerId="LiveId" clId="{DB1A4352-6B54-4DAE-BD5A-DD9C72B496D4}" dt="2022-10-03T07:56:59.275" v="692" actId="20577"/>
        <pc:sldMkLst>
          <pc:docMk/>
          <pc:sldMk cId="1343760351" sldId="373"/>
        </pc:sldMkLst>
        <pc:spChg chg="mod">
          <ac:chgData name="Allie Pfleger" userId="7701ca9aa713607d" providerId="LiveId" clId="{DB1A4352-6B54-4DAE-BD5A-DD9C72B496D4}" dt="2022-10-03T07:44:42.628" v="568" actId="20577"/>
          <ac:spMkLst>
            <pc:docMk/>
            <pc:sldMk cId="1343760351" sldId="373"/>
            <ac:spMk id="4" creationId="{C5D0EE99-A8CD-BDBD-E4F8-22A708704A24}"/>
          </ac:spMkLst>
        </pc:spChg>
        <pc:spChg chg="mod">
          <ac:chgData name="Allie Pfleger" userId="7701ca9aa713607d" providerId="LiveId" clId="{DB1A4352-6B54-4DAE-BD5A-DD9C72B496D4}" dt="2022-10-03T07:56:59.275" v="692" actId="20577"/>
          <ac:spMkLst>
            <pc:docMk/>
            <pc:sldMk cId="1343760351" sldId="373"/>
            <ac:spMk id="5" creationId="{D457CB86-B894-26FD-7788-FA806722E745}"/>
          </ac:spMkLst>
        </pc:spChg>
        <pc:spChg chg="del">
          <ac:chgData name="Allie Pfleger" userId="7701ca9aa713607d" providerId="LiveId" clId="{DB1A4352-6B54-4DAE-BD5A-DD9C72B496D4}" dt="2022-10-03T07:45:48.227" v="589" actId="478"/>
          <ac:spMkLst>
            <pc:docMk/>
            <pc:sldMk cId="1343760351" sldId="373"/>
            <ac:spMk id="6" creationId="{14FB038E-68C3-074F-D00F-A89BC9DA74D9}"/>
          </ac:spMkLst>
        </pc:spChg>
      </pc:sldChg>
      <pc:sldChg chg="delSp modSp add mod">
        <pc:chgData name="Allie Pfleger" userId="7701ca9aa713607d" providerId="LiveId" clId="{DB1A4352-6B54-4DAE-BD5A-DD9C72B496D4}" dt="2022-10-03T07:57:03.493" v="693" actId="20577"/>
        <pc:sldMkLst>
          <pc:docMk/>
          <pc:sldMk cId="567214283" sldId="374"/>
        </pc:sldMkLst>
        <pc:spChg chg="mod">
          <ac:chgData name="Allie Pfleger" userId="7701ca9aa713607d" providerId="LiveId" clId="{DB1A4352-6B54-4DAE-BD5A-DD9C72B496D4}" dt="2022-10-03T07:46:02.082" v="592" actId="6549"/>
          <ac:spMkLst>
            <pc:docMk/>
            <pc:sldMk cId="567214283" sldId="374"/>
            <ac:spMk id="4" creationId="{C5D0EE99-A8CD-BDBD-E4F8-22A708704A24}"/>
          </ac:spMkLst>
        </pc:spChg>
        <pc:spChg chg="mod">
          <ac:chgData name="Allie Pfleger" userId="7701ca9aa713607d" providerId="LiveId" clId="{DB1A4352-6B54-4DAE-BD5A-DD9C72B496D4}" dt="2022-10-03T07:57:03.493" v="693" actId="20577"/>
          <ac:spMkLst>
            <pc:docMk/>
            <pc:sldMk cId="567214283" sldId="374"/>
            <ac:spMk id="5" creationId="{D457CB86-B894-26FD-7788-FA806722E745}"/>
          </ac:spMkLst>
        </pc:spChg>
        <pc:spChg chg="del">
          <ac:chgData name="Allie Pfleger" userId="7701ca9aa713607d" providerId="LiveId" clId="{DB1A4352-6B54-4DAE-BD5A-DD9C72B496D4}" dt="2022-10-03T07:45:58.161" v="591" actId="478"/>
          <ac:spMkLst>
            <pc:docMk/>
            <pc:sldMk cId="567214283" sldId="374"/>
            <ac:spMk id="6" creationId="{14FB038E-68C3-074F-D00F-A89BC9DA74D9}"/>
          </ac:spMkLst>
        </pc:spChg>
      </pc:sldChg>
      <pc:sldChg chg="modSp add mod">
        <pc:chgData name="Allie Pfleger" userId="7701ca9aa713607d" providerId="LiveId" clId="{DB1A4352-6B54-4DAE-BD5A-DD9C72B496D4}" dt="2022-10-03T07:56:34.315" v="688" actId="20577"/>
        <pc:sldMkLst>
          <pc:docMk/>
          <pc:sldMk cId="3630174549" sldId="375"/>
        </pc:sldMkLst>
        <pc:spChg chg="mod">
          <ac:chgData name="Allie Pfleger" userId="7701ca9aa713607d" providerId="LiveId" clId="{DB1A4352-6B54-4DAE-BD5A-DD9C72B496D4}" dt="2022-10-03T07:49:22.722" v="607" actId="20577"/>
          <ac:spMkLst>
            <pc:docMk/>
            <pc:sldMk cId="3630174549" sldId="375"/>
            <ac:spMk id="4" creationId="{C5D0EE99-A8CD-BDBD-E4F8-22A708704A24}"/>
          </ac:spMkLst>
        </pc:spChg>
        <pc:spChg chg="mod">
          <ac:chgData name="Allie Pfleger" userId="7701ca9aa713607d" providerId="LiveId" clId="{DB1A4352-6B54-4DAE-BD5A-DD9C72B496D4}" dt="2022-10-03T07:56:34.315" v="688" actId="20577"/>
          <ac:spMkLst>
            <pc:docMk/>
            <pc:sldMk cId="3630174549" sldId="375"/>
            <ac:spMk id="5" creationId="{D457CB86-B894-26FD-7788-FA806722E745}"/>
          </ac:spMkLst>
        </pc:spChg>
      </pc:sldChg>
      <pc:sldChg chg="modSp add mod">
        <pc:chgData name="Allie Pfleger" userId="7701ca9aa713607d" providerId="LiveId" clId="{DB1A4352-6B54-4DAE-BD5A-DD9C72B496D4}" dt="2022-10-03T07:56:30.529" v="687" actId="20577"/>
        <pc:sldMkLst>
          <pc:docMk/>
          <pc:sldMk cId="1936447226" sldId="376"/>
        </pc:sldMkLst>
        <pc:spChg chg="mod">
          <ac:chgData name="Allie Pfleger" userId="7701ca9aa713607d" providerId="LiveId" clId="{DB1A4352-6B54-4DAE-BD5A-DD9C72B496D4}" dt="2022-10-03T07:54:55.228" v="671"/>
          <ac:spMkLst>
            <pc:docMk/>
            <pc:sldMk cId="1936447226" sldId="376"/>
            <ac:spMk id="4" creationId="{C5D0EE99-A8CD-BDBD-E4F8-22A708704A24}"/>
          </ac:spMkLst>
        </pc:spChg>
        <pc:spChg chg="mod">
          <ac:chgData name="Allie Pfleger" userId="7701ca9aa713607d" providerId="LiveId" clId="{DB1A4352-6B54-4DAE-BD5A-DD9C72B496D4}" dt="2022-10-03T07:56:30.529" v="687" actId="20577"/>
          <ac:spMkLst>
            <pc:docMk/>
            <pc:sldMk cId="1936447226" sldId="376"/>
            <ac:spMk id="5" creationId="{D457CB86-B894-26FD-7788-FA806722E745}"/>
          </ac:spMkLst>
        </pc:spChg>
      </pc:sldChg>
      <pc:sldChg chg="modSp add mod">
        <pc:chgData name="Allie Pfleger" userId="7701ca9aa713607d" providerId="LiveId" clId="{DB1A4352-6B54-4DAE-BD5A-DD9C72B496D4}" dt="2022-10-03T07:56:26.122" v="686" actId="20577"/>
        <pc:sldMkLst>
          <pc:docMk/>
          <pc:sldMk cId="3131249062" sldId="377"/>
        </pc:sldMkLst>
        <pc:spChg chg="mod">
          <ac:chgData name="Allie Pfleger" userId="7701ca9aa713607d" providerId="LiveId" clId="{DB1A4352-6B54-4DAE-BD5A-DD9C72B496D4}" dt="2022-10-03T07:50:09.016" v="628" actId="20577"/>
          <ac:spMkLst>
            <pc:docMk/>
            <pc:sldMk cId="3131249062" sldId="377"/>
            <ac:spMk id="4" creationId="{C5D0EE99-A8CD-BDBD-E4F8-22A708704A24}"/>
          </ac:spMkLst>
        </pc:spChg>
        <pc:spChg chg="mod">
          <ac:chgData name="Allie Pfleger" userId="7701ca9aa713607d" providerId="LiveId" clId="{DB1A4352-6B54-4DAE-BD5A-DD9C72B496D4}" dt="2022-10-03T07:56:26.122" v="686" actId="20577"/>
          <ac:spMkLst>
            <pc:docMk/>
            <pc:sldMk cId="3131249062" sldId="377"/>
            <ac:spMk id="5" creationId="{D457CB86-B894-26FD-7788-FA806722E745}"/>
          </ac:spMkLst>
        </pc:spChg>
      </pc:sldChg>
      <pc:sldChg chg="modSp add mod">
        <pc:chgData name="Allie Pfleger" userId="7701ca9aa713607d" providerId="LiveId" clId="{DB1A4352-6B54-4DAE-BD5A-DD9C72B496D4}" dt="2022-10-03T07:56:19.202" v="685" actId="20577"/>
        <pc:sldMkLst>
          <pc:docMk/>
          <pc:sldMk cId="2570522869" sldId="378"/>
        </pc:sldMkLst>
        <pc:spChg chg="mod">
          <ac:chgData name="Allie Pfleger" userId="7701ca9aa713607d" providerId="LiveId" clId="{DB1A4352-6B54-4DAE-BD5A-DD9C72B496D4}" dt="2022-10-03T07:55:33.362" v="684" actId="20577"/>
          <ac:spMkLst>
            <pc:docMk/>
            <pc:sldMk cId="2570522869" sldId="378"/>
            <ac:spMk id="4" creationId="{C5D0EE99-A8CD-BDBD-E4F8-22A708704A24}"/>
          </ac:spMkLst>
        </pc:spChg>
        <pc:spChg chg="mod">
          <ac:chgData name="Allie Pfleger" userId="7701ca9aa713607d" providerId="LiveId" clId="{DB1A4352-6B54-4DAE-BD5A-DD9C72B496D4}" dt="2022-10-03T07:56:19.202" v="685" actId="20577"/>
          <ac:spMkLst>
            <pc:docMk/>
            <pc:sldMk cId="2570522869" sldId="378"/>
            <ac:spMk id="5" creationId="{D457CB86-B894-26FD-7788-FA806722E745}"/>
          </ac:spMkLst>
        </pc:spChg>
      </pc:sldChg>
      <pc:sldChg chg="addSp modSp new mod modClrScheme chgLayout">
        <pc:chgData name="Allie Pfleger" userId="7701ca9aa713607d" providerId="LiveId" clId="{DB1A4352-6B54-4DAE-BD5A-DD9C72B496D4}" dt="2022-10-03T07:51:30.403" v="654" actId="20577"/>
        <pc:sldMkLst>
          <pc:docMk/>
          <pc:sldMk cId="4255309600" sldId="379"/>
        </pc:sldMkLst>
        <pc:spChg chg="add mod">
          <ac:chgData name="Allie Pfleger" userId="7701ca9aa713607d" providerId="LiveId" clId="{DB1A4352-6B54-4DAE-BD5A-DD9C72B496D4}" dt="2022-10-03T07:51:30.403" v="654" actId="20577"/>
          <ac:spMkLst>
            <pc:docMk/>
            <pc:sldMk cId="4255309600" sldId="379"/>
            <ac:spMk id="2" creationId="{2C58B6EA-1B42-06FD-715A-3BA7E2EB4F3A}"/>
          </ac:spMkLst>
        </pc:spChg>
        <pc:spChg chg="add mod">
          <ac:chgData name="Allie Pfleger" userId="7701ca9aa713607d" providerId="LiveId" clId="{DB1A4352-6B54-4DAE-BD5A-DD9C72B496D4}" dt="2022-10-03T07:51:23.337" v="635"/>
          <ac:spMkLst>
            <pc:docMk/>
            <pc:sldMk cId="4255309600" sldId="379"/>
            <ac:spMk id="3" creationId="{A9F2599B-EB0D-9A39-C0EB-4705F2350AED}"/>
          </ac:spMkLst>
        </pc:spChg>
      </pc:sldChg>
      <pc:sldChg chg="delSp modSp add mod">
        <pc:chgData name="Allie Pfleger" userId="7701ca9aa713607d" providerId="LiveId" clId="{DB1A4352-6B54-4DAE-BD5A-DD9C72B496D4}" dt="2022-10-03T07:57:07.331" v="694" actId="20577"/>
        <pc:sldMkLst>
          <pc:docMk/>
          <pc:sldMk cId="3336609022" sldId="380"/>
        </pc:sldMkLst>
        <pc:spChg chg="del">
          <ac:chgData name="Allie Pfleger" userId="7701ca9aa713607d" providerId="LiveId" clId="{DB1A4352-6B54-4DAE-BD5A-DD9C72B496D4}" dt="2022-10-03T07:52:01.752" v="657" actId="478"/>
          <ac:spMkLst>
            <pc:docMk/>
            <pc:sldMk cId="3336609022" sldId="380"/>
            <ac:spMk id="4" creationId="{C5D0EE99-A8CD-BDBD-E4F8-22A708704A24}"/>
          </ac:spMkLst>
        </pc:spChg>
        <pc:spChg chg="mod">
          <ac:chgData name="Allie Pfleger" userId="7701ca9aa713607d" providerId="LiveId" clId="{DB1A4352-6B54-4DAE-BD5A-DD9C72B496D4}" dt="2022-10-03T07:57:07.331" v="694" actId="20577"/>
          <ac:spMkLst>
            <pc:docMk/>
            <pc:sldMk cId="3336609022" sldId="380"/>
            <ac:spMk id="5" creationId="{D457CB86-B894-26FD-7788-FA806722E745}"/>
          </ac:spMkLst>
        </pc:spChg>
      </pc:sldChg>
      <pc:sldMasterChg chg="del delSldLayout">
        <pc:chgData name="Allie Pfleger" userId="7701ca9aa713607d" providerId="LiveId" clId="{DB1A4352-6B54-4DAE-BD5A-DD9C72B496D4}" dt="2022-10-03T07:51:34.225" v="655" actId="47"/>
        <pc:sldMasterMkLst>
          <pc:docMk/>
          <pc:sldMasterMk cId="0" sldId="2147483672"/>
        </pc:sldMasterMkLst>
        <pc:sldLayoutChg chg="del">
          <pc:chgData name="Allie Pfleger" userId="7701ca9aa713607d" providerId="LiveId" clId="{DB1A4352-6B54-4DAE-BD5A-DD9C72B496D4}" dt="2022-10-03T07:51:34.225" v="655" actId="47"/>
          <pc:sldLayoutMkLst>
            <pc:docMk/>
            <pc:sldMasterMk cId="0" sldId="2147483672"/>
            <pc:sldLayoutMk cId="0" sldId="2147483659"/>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1"/>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2"/>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3"/>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4"/>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5"/>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6"/>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7"/>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8"/>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9"/>
          </pc:sldLayoutMkLst>
        </pc:sldLayoutChg>
        <pc:sldLayoutChg chg="del">
          <pc:chgData name="Allie Pfleger" userId="7701ca9aa713607d" providerId="LiveId" clId="{DB1A4352-6B54-4DAE-BD5A-DD9C72B496D4}" dt="2022-10-03T07:50:32.204" v="632" actId="47"/>
          <pc:sldLayoutMkLst>
            <pc:docMk/>
            <pc:sldMasterMk cId="0" sldId="2147483672"/>
            <pc:sldLayoutMk cId="0" sldId="2147483670"/>
          </pc:sldLayoutMkLst>
        </pc:sldLayoutChg>
      </pc:sldMasterChg>
    </pc:docChg>
  </pc:docChgLst>
  <pc:docChgLst>
    <pc:chgData name="Allie Pfleger" userId="7701ca9aa713607d" providerId="LiveId" clId="{71E99C0D-D949-419D-B119-4C6E0DDE0749}"/>
    <pc:docChg chg="undo redo custSel addSld delSld modSld sldOrd addSection delSection modSection">
      <pc:chgData name="Allie Pfleger" userId="7701ca9aa713607d" providerId="LiveId" clId="{71E99C0D-D949-419D-B119-4C6E0DDE0749}" dt="2022-10-12T04:18:44.452" v="8312" actId="20577"/>
      <pc:docMkLst>
        <pc:docMk/>
      </pc:docMkLst>
      <pc:sldChg chg="modSp mod modNotesTx">
        <pc:chgData name="Allie Pfleger" userId="7701ca9aa713607d" providerId="LiveId" clId="{71E99C0D-D949-419D-B119-4C6E0DDE0749}" dt="2022-10-10T19:39:14.487" v="2194" actId="255"/>
        <pc:sldMkLst>
          <pc:docMk/>
          <pc:sldMk cId="0" sldId="315"/>
        </pc:sldMkLst>
        <pc:spChg chg="mod">
          <ac:chgData name="Allie Pfleger" userId="7701ca9aa713607d" providerId="LiveId" clId="{71E99C0D-D949-419D-B119-4C6E0DDE0749}" dt="2022-10-10T19:39:14.487" v="2194" actId="255"/>
          <ac:spMkLst>
            <pc:docMk/>
            <pc:sldMk cId="0" sldId="315"/>
            <ac:spMk id="111" creationId="{00000000-0000-0000-0000-000000000000}"/>
          </ac:spMkLst>
        </pc:spChg>
      </pc:sldChg>
      <pc:sldChg chg="modSp mod">
        <pc:chgData name="Allie Pfleger" userId="7701ca9aa713607d" providerId="LiveId" clId="{71E99C0D-D949-419D-B119-4C6E0DDE0749}" dt="2022-10-11T21:52:24.880" v="7599" actId="20577"/>
        <pc:sldMkLst>
          <pc:docMk/>
          <pc:sldMk cId="2235408715" sldId="316"/>
        </pc:sldMkLst>
        <pc:spChg chg="mod">
          <ac:chgData name="Allie Pfleger" userId="7701ca9aa713607d" providerId="LiveId" clId="{71E99C0D-D949-419D-B119-4C6E0DDE0749}" dt="2022-10-11T21:52:24.880" v="7599" actId="20577"/>
          <ac:spMkLst>
            <pc:docMk/>
            <pc:sldMk cId="2235408715" sldId="316"/>
            <ac:spMk id="3" creationId="{40357285-116C-D9E9-8114-1A4EC2B59A7E}"/>
          </ac:spMkLst>
        </pc:spChg>
      </pc:sldChg>
      <pc:sldChg chg="modSp mod modNotesTx">
        <pc:chgData name="Allie Pfleger" userId="7701ca9aa713607d" providerId="LiveId" clId="{71E99C0D-D949-419D-B119-4C6E0DDE0749}" dt="2022-10-10T22:17:54.557" v="5701" actId="20577"/>
        <pc:sldMkLst>
          <pc:docMk/>
          <pc:sldMk cId="1891048965" sldId="317"/>
        </pc:sldMkLst>
        <pc:spChg chg="mod">
          <ac:chgData name="Allie Pfleger" userId="7701ca9aa713607d" providerId="LiveId" clId="{71E99C0D-D949-419D-B119-4C6E0DDE0749}" dt="2022-10-10T19:39:20.940" v="2195" actId="255"/>
          <ac:spMkLst>
            <pc:docMk/>
            <pc:sldMk cId="1891048965" sldId="317"/>
            <ac:spMk id="111" creationId="{00000000-0000-0000-0000-000000000000}"/>
          </ac:spMkLst>
        </pc:spChg>
      </pc:sldChg>
      <pc:sldChg chg="modSp del mod">
        <pc:chgData name="Allie Pfleger" userId="7701ca9aa713607d" providerId="LiveId" clId="{71E99C0D-D949-419D-B119-4C6E0DDE0749}" dt="2022-10-10T19:05:09.566" v="1160" actId="47"/>
        <pc:sldMkLst>
          <pc:docMk/>
          <pc:sldMk cId="1880349108" sldId="318"/>
        </pc:sldMkLst>
        <pc:spChg chg="mod">
          <ac:chgData name="Allie Pfleger" userId="7701ca9aa713607d" providerId="LiveId" clId="{71E99C0D-D949-419D-B119-4C6E0DDE0749}" dt="2022-10-10T19:00:10.806" v="226" actId="20577"/>
          <ac:spMkLst>
            <pc:docMk/>
            <pc:sldMk cId="1880349108" sldId="318"/>
            <ac:spMk id="2" creationId="{6A491155-224A-BECE-21BE-E50EB40ED800}"/>
          </ac:spMkLst>
        </pc:spChg>
        <pc:spChg chg="mod">
          <ac:chgData name="Allie Pfleger" userId="7701ca9aa713607d" providerId="LiveId" clId="{71E99C0D-D949-419D-B119-4C6E0DDE0749}" dt="2022-10-10T19:00:15.637" v="229" actId="5793"/>
          <ac:spMkLst>
            <pc:docMk/>
            <pc:sldMk cId="1880349108" sldId="318"/>
            <ac:spMk id="3" creationId="{0417D5D2-C1F7-5FA5-0368-6326B91E97AD}"/>
          </ac:spMkLst>
        </pc:spChg>
      </pc:sldChg>
      <pc:sldChg chg="del">
        <pc:chgData name="Allie Pfleger" userId="7701ca9aa713607d" providerId="LiveId" clId="{71E99C0D-D949-419D-B119-4C6E0DDE0749}" dt="2022-10-10T19:08:01.183" v="1425" actId="47"/>
        <pc:sldMkLst>
          <pc:docMk/>
          <pc:sldMk cId="1692348163" sldId="320"/>
        </pc:sldMkLst>
      </pc:sldChg>
      <pc:sldChg chg="del">
        <pc:chgData name="Allie Pfleger" userId="7701ca9aa713607d" providerId="LiveId" clId="{71E99C0D-D949-419D-B119-4C6E0DDE0749}" dt="2022-10-10T19:43:50.766" v="2371" actId="18676"/>
        <pc:sldMkLst>
          <pc:docMk/>
          <pc:sldMk cId="705529731" sldId="321"/>
        </pc:sldMkLst>
      </pc:sldChg>
      <pc:sldChg chg="del">
        <pc:chgData name="Allie Pfleger" userId="7701ca9aa713607d" providerId="LiveId" clId="{71E99C0D-D949-419D-B119-4C6E0DDE0749}" dt="2022-10-10T19:08:18.749" v="1445" actId="47"/>
        <pc:sldMkLst>
          <pc:docMk/>
          <pc:sldMk cId="2699541241" sldId="322"/>
        </pc:sldMkLst>
      </pc:sldChg>
      <pc:sldChg chg="del">
        <pc:chgData name="Allie Pfleger" userId="7701ca9aa713607d" providerId="LiveId" clId="{71E99C0D-D949-419D-B119-4C6E0DDE0749}" dt="2022-10-10T19:43:50.766" v="2371" actId="18676"/>
        <pc:sldMkLst>
          <pc:docMk/>
          <pc:sldMk cId="2408137890" sldId="323"/>
        </pc:sldMkLst>
      </pc:sldChg>
      <pc:sldChg chg="del">
        <pc:chgData name="Allie Pfleger" userId="7701ca9aa713607d" providerId="LiveId" clId="{71E99C0D-D949-419D-B119-4C6E0DDE0749}" dt="2022-10-10T19:43:50.766" v="2371" actId="18676"/>
        <pc:sldMkLst>
          <pc:docMk/>
          <pc:sldMk cId="3150371622" sldId="324"/>
        </pc:sldMkLst>
      </pc:sldChg>
      <pc:sldChg chg="del">
        <pc:chgData name="Allie Pfleger" userId="7701ca9aa713607d" providerId="LiveId" clId="{71E99C0D-D949-419D-B119-4C6E0DDE0749}" dt="2022-10-10T19:43:50.766" v="2371" actId="18676"/>
        <pc:sldMkLst>
          <pc:docMk/>
          <pc:sldMk cId="3256499737" sldId="325"/>
        </pc:sldMkLst>
      </pc:sldChg>
      <pc:sldChg chg="del">
        <pc:chgData name="Allie Pfleger" userId="7701ca9aa713607d" providerId="LiveId" clId="{71E99C0D-D949-419D-B119-4C6E0DDE0749}" dt="2022-10-10T19:43:50.766" v="2371" actId="18676"/>
        <pc:sldMkLst>
          <pc:docMk/>
          <pc:sldMk cId="2344949587" sldId="326"/>
        </pc:sldMkLst>
      </pc:sldChg>
      <pc:sldChg chg="del">
        <pc:chgData name="Allie Pfleger" userId="7701ca9aa713607d" providerId="LiveId" clId="{71E99C0D-D949-419D-B119-4C6E0DDE0749}" dt="2022-10-10T19:43:50.766" v="2371" actId="18676"/>
        <pc:sldMkLst>
          <pc:docMk/>
          <pc:sldMk cId="247871575" sldId="327"/>
        </pc:sldMkLst>
      </pc:sldChg>
      <pc:sldChg chg="del">
        <pc:chgData name="Allie Pfleger" userId="7701ca9aa713607d" providerId="LiveId" clId="{71E99C0D-D949-419D-B119-4C6E0DDE0749}" dt="2022-10-10T19:43:50.766" v="2371" actId="18676"/>
        <pc:sldMkLst>
          <pc:docMk/>
          <pc:sldMk cId="1664910646" sldId="328"/>
        </pc:sldMkLst>
      </pc:sldChg>
      <pc:sldChg chg="del">
        <pc:chgData name="Allie Pfleger" userId="7701ca9aa713607d" providerId="LiveId" clId="{71E99C0D-D949-419D-B119-4C6E0DDE0749}" dt="2022-10-10T19:43:50.766" v="2371" actId="18676"/>
        <pc:sldMkLst>
          <pc:docMk/>
          <pc:sldMk cId="2071991101" sldId="329"/>
        </pc:sldMkLst>
      </pc:sldChg>
      <pc:sldChg chg="del">
        <pc:chgData name="Allie Pfleger" userId="7701ca9aa713607d" providerId="LiveId" clId="{71E99C0D-D949-419D-B119-4C6E0DDE0749}" dt="2022-10-10T19:43:50.766" v="2371" actId="18676"/>
        <pc:sldMkLst>
          <pc:docMk/>
          <pc:sldMk cId="3422864306" sldId="330"/>
        </pc:sldMkLst>
      </pc:sldChg>
      <pc:sldChg chg="del">
        <pc:chgData name="Allie Pfleger" userId="7701ca9aa713607d" providerId="LiveId" clId="{71E99C0D-D949-419D-B119-4C6E0DDE0749}" dt="2022-10-10T19:43:50.766" v="2371" actId="18676"/>
        <pc:sldMkLst>
          <pc:docMk/>
          <pc:sldMk cId="2998080480" sldId="331"/>
        </pc:sldMkLst>
      </pc:sldChg>
      <pc:sldChg chg="del">
        <pc:chgData name="Allie Pfleger" userId="7701ca9aa713607d" providerId="LiveId" clId="{71E99C0D-D949-419D-B119-4C6E0DDE0749}" dt="2022-10-10T19:08:06.617" v="1426" actId="47"/>
        <pc:sldMkLst>
          <pc:docMk/>
          <pc:sldMk cId="2712625066" sldId="332"/>
        </pc:sldMkLst>
      </pc:sldChg>
      <pc:sldChg chg="del">
        <pc:chgData name="Allie Pfleger" userId="7701ca9aa713607d" providerId="LiveId" clId="{71E99C0D-D949-419D-B119-4C6E0DDE0749}" dt="2022-10-10T19:08:07.642" v="1427" actId="47"/>
        <pc:sldMkLst>
          <pc:docMk/>
          <pc:sldMk cId="726763666" sldId="333"/>
        </pc:sldMkLst>
      </pc:sldChg>
      <pc:sldChg chg="del">
        <pc:chgData name="Allie Pfleger" userId="7701ca9aa713607d" providerId="LiveId" clId="{71E99C0D-D949-419D-B119-4C6E0DDE0749}" dt="2022-10-10T19:08:08.260" v="1428" actId="47"/>
        <pc:sldMkLst>
          <pc:docMk/>
          <pc:sldMk cId="2939023462" sldId="334"/>
        </pc:sldMkLst>
      </pc:sldChg>
      <pc:sldChg chg="del">
        <pc:chgData name="Allie Pfleger" userId="7701ca9aa713607d" providerId="LiveId" clId="{71E99C0D-D949-419D-B119-4C6E0DDE0749}" dt="2022-10-10T19:08:08.611" v="1429" actId="47"/>
        <pc:sldMkLst>
          <pc:docMk/>
          <pc:sldMk cId="4294689599" sldId="335"/>
        </pc:sldMkLst>
      </pc:sldChg>
      <pc:sldChg chg="del">
        <pc:chgData name="Allie Pfleger" userId="7701ca9aa713607d" providerId="LiveId" clId="{71E99C0D-D949-419D-B119-4C6E0DDE0749}" dt="2022-10-10T19:08:09.329" v="1431" actId="47"/>
        <pc:sldMkLst>
          <pc:docMk/>
          <pc:sldMk cId="2336512785" sldId="336"/>
        </pc:sldMkLst>
      </pc:sldChg>
      <pc:sldChg chg="del">
        <pc:chgData name="Allie Pfleger" userId="7701ca9aa713607d" providerId="LiveId" clId="{71E99C0D-D949-419D-B119-4C6E0DDE0749}" dt="2022-10-10T19:08:09.788" v="1432" actId="47"/>
        <pc:sldMkLst>
          <pc:docMk/>
          <pc:sldMk cId="29426715" sldId="337"/>
        </pc:sldMkLst>
      </pc:sldChg>
      <pc:sldChg chg="del">
        <pc:chgData name="Allie Pfleger" userId="7701ca9aa713607d" providerId="LiveId" clId="{71E99C0D-D949-419D-B119-4C6E0DDE0749}" dt="2022-10-10T19:08:10.192" v="1433" actId="47"/>
        <pc:sldMkLst>
          <pc:docMk/>
          <pc:sldMk cId="3961355590" sldId="338"/>
        </pc:sldMkLst>
      </pc:sldChg>
      <pc:sldChg chg="del">
        <pc:chgData name="Allie Pfleger" userId="7701ca9aa713607d" providerId="LiveId" clId="{71E99C0D-D949-419D-B119-4C6E0DDE0749}" dt="2022-10-10T19:08:10.622" v="1434" actId="47"/>
        <pc:sldMkLst>
          <pc:docMk/>
          <pc:sldMk cId="3304686539" sldId="339"/>
        </pc:sldMkLst>
      </pc:sldChg>
      <pc:sldChg chg="del">
        <pc:chgData name="Allie Pfleger" userId="7701ca9aa713607d" providerId="LiveId" clId="{71E99C0D-D949-419D-B119-4C6E0DDE0749}" dt="2022-10-10T19:08:10.989" v="1435" actId="47"/>
        <pc:sldMkLst>
          <pc:docMk/>
          <pc:sldMk cId="4011901513" sldId="340"/>
        </pc:sldMkLst>
      </pc:sldChg>
      <pc:sldChg chg="del">
        <pc:chgData name="Allie Pfleger" userId="7701ca9aa713607d" providerId="LiveId" clId="{71E99C0D-D949-419D-B119-4C6E0DDE0749}" dt="2022-10-10T19:08:11.361" v="1436" actId="47"/>
        <pc:sldMkLst>
          <pc:docMk/>
          <pc:sldMk cId="2558851832" sldId="341"/>
        </pc:sldMkLst>
      </pc:sldChg>
      <pc:sldChg chg="del">
        <pc:chgData name="Allie Pfleger" userId="7701ca9aa713607d" providerId="LiveId" clId="{71E99C0D-D949-419D-B119-4C6E0DDE0749}" dt="2022-10-10T19:08:11.756" v="1437" actId="47"/>
        <pc:sldMkLst>
          <pc:docMk/>
          <pc:sldMk cId="3205454335" sldId="342"/>
        </pc:sldMkLst>
      </pc:sldChg>
      <pc:sldChg chg="del">
        <pc:chgData name="Allie Pfleger" userId="7701ca9aa713607d" providerId="LiveId" clId="{71E99C0D-D949-419D-B119-4C6E0DDE0749}" dt="2022-10-10T19:08:12.237" v="1438" actId="47"/>
        <pc:sldMkLst>
          <pc:docMk/>
          <pc:sldMk cId="3153715008" sldId="343"/>
        </pc:sldMkLst>
      </pc:sldChg>
      <pc:sldChg chg="del">
        <pc:chgData name="Allie Pfleger" userId="7701ca9aa713607d" providerId="LiveId" clId="{71E99C0D-D949-419D-B119-4C6E0DDE0749}" dt="2022-10-10T19:08:12.849" v="1439" actId="47"/>
        <pc:sldMkLst>
          <pc:docMk/>
          <pc:sldMk cId="1380577176" sldId="344"/>
        </pc:sldMkLst>
      </pc:sldChg>
      <pc:sldChg chg="del">
        <pc:chgData name="Allie Pfleger" userId="7701ca9aa713607d" providerId="LiveId" clId="{71E99C0D-D949-419D-B119-4C6E0DDE0749}" dt="2022-10-10T19:08:13.285" v="1440" actId="47"/>
        <pc:sldMkLst>
          <pc:docMk/>
          <pc:sldMk cId="892562293" sldId="345"/>
        </pc:sldMkLst>
      </pc:sldChg>
      <pc:sldChg chg="del">
        <pc:chgData name="Allie Pfleger" userId="7701ca9aa713607d" providerId="LiveId" clId="{71E99C0D-D949-419D-B119-4C6E0DDE0749}" dt="2022-10-10T19:08:13.659" v="1441" actId="47"/>
        <pc:sldMkLst>
          <pc:docMk/>
          <pc:sldMk cId="1518376596" sldId="346"/>
        </pc:sldMkLst>
      </pc:sldChg>
      <pc:sldChg chg="del">
        <pc:chgData name="Allie Pfleger" userId="7701ca9aa713607d" providerId="LiveId" clId="{71E99C0D-D949-419D-B119-4C6E0DDE0749}" dt="2022-10-10T19:08:14.185" v="1442" actId="47"/>
        <pc:sldMkLst>
          <pc:docMk/>
          <pc:sldMk cId="2309291441" sldId="347"/>
        </pc:sldMkLst>
      </pc:sldChg>
      <pc:sldChg chg="del">
        <pc:chgData name="Allie Pfleger" userId="7701ca9aa713607d" providerId="LiveId" clId="{71E99C0D-D949-419D-B119-4C6E0DDE0749}" dt="2022-10-10T19:08:15.778" v="1443" actId="47"/>
        <pc:sldMkLst>
          <pc:docMk/>
          <pc:sldMk cId="1884040170" sldId="348"/>
        </pc:sldMkLst>
      </pc:sldChg>
      <pc:sldChg chg="del">
        <pc:chgData name="Allie Pfleger" userId="7701ca9aa713607d" providerId="LiveId" clId="{71E99C0D-D949-419D-B119-4C6E0DDE0749}" dt="2022-10-10T19:08:16.407" v="1444" actId="47"/>
        <pc:sldMkLst>
          <pc:docMk/>
          <pc:sldMk cId="4226089771" sldId="349"/>
        </pc:sldMkLst>
      </pc:sldChg>
      <pc:sldChg chg="del">
        <pc:chgData name="Allie Pfleger" userId="7701ca9aa713607d" providerId="LiveId" clId="{71E99C0D-D949-419D-B119-4C6E0DDE0749}" dt="2022-10-10T19:08:19.285" v="1446" actId="47"/>
        <pc:sldMkLst>
          <pc:docMk/>
          <pc:sldMk cId="3558516253" sldId="350"/>
        </pc:sldMkLst>
      </pc:sldChg>
      <pc:sldChg chg="del">
        <pc:chgData name="Allie Pfleger" userId="7701ca9aa713607d" providerId="LiveId" clId="{71E99C0D-D949-419D-B119-4C6E0DDE0749}" dt="2022-10-10T19:08:24.842" v="1447" actId="18676"/>
        <pc:sldMkLst>
          <pc:docMk/>
          <pc:sldMk cId="2911835638" sldId="351"/>
        </pc:sldMkLst>
      </pc:sldChg>
      <pc:sldChg chg="del">
        <pc:chgData name="Allie Pfleger" userId="7701ca9aa713607d" providerId="LiveId" clId="{71E99C0D-D949-419D-B119-4C6E0DDE0749}" dt="2022-10-10T19:08:24.842" v="1447" actId="18676"/>
        <pc:sldMkLst>
          <pc:docMk/>
          <pc:sldMk cId="3969035821" sldId="352"/>
        </pc:sldMkLst>
      </pc:sldChg>
      <pc:sldChg chg="del">
        <pc:chgData name="Allie Pfleger" userId="7701ca9aa713607d" providerId="LiveId" clId="{71E99C0D-D949-419D-B119-4C6E0DDE0749}" dt="2022-10-10T19:08:24.842" v="1447" actId="18676"/>
        <pc:sldMkLst>
          <pc:docMk/>
          <pc:sldMk cId="1196671023" sldId="353"/>
        </pc:sldMkLst>
      </pc:sldChg>
      <pc:sldChg chg="del">
        <pc:chgData name="Allie Pfleger" userId="7701ca9aa713607d" providerId="LiveId" clId="{71E99C0D-D949-419D-B119-4C6E0DDE0749}" dt="2022-10-10T19:08:24.842" v="1447" actId="18676"/>
        <pc:sldMkLst>
          <pc:docMk/>
          <pc:sldMk cId="2596421074" sldId="354"/>
        </pc:sldMkLst>
      </pc:sldChg>
      <pc:sldChg chg="del">
        <pc:chgData name="Allie Pfleger" userId="7701ca9aa713607d" providerId="LiveId" clId="{71E99C0D-D949-419D-B119-4C6E0DDE0749}" dt="2022-10-10T19:08:24.842" v="1447" actId="18676"/>
        <pc:sldMkLst>
          <pc:docMk/>
          <pc:sldMk cId="3771483206" sldId="355"/>
        </pc:sldMkLst>
      </pc:sldChg>
      <pc:sldChg chg="del">
        <pc:chgData name="Allie Pfleger" userId="7701ca9aa713607d" providerId="LiveId" clId="{71E99C0D-D949-419D-B119-4C6E0DDE0749}" dt="2022-10-10T19:08:24.842" v="1447" actId="18676"/>
        <pc:sldMkLst>
          <pc:docMk/>
          <pc:sldMk cId="1496717784" sldId="356"/>
        </pc:sldMkLst>
      </pc:sldChg>
      <pc:sldChg chg="del">
        <pc:chgData name="Allie Pfleger" userId="7701ca9aa713607d" providerId="LiveId" clId="{71E99C0D-D949-419D-B119-4C6E0DDE0749}" dt="2022-10-10T19:08:24.842" v="1447" actId="18676"/>
        <pc:sldMkLst>
          <pc:docMk/>
          <pc:sldMk cId="3665405106" sldId="357"/>
        </pc:sldMkLst>
      </pc:sldChg>
      <pc:sldChg chg="del">
        <pc:chgData name="Allie Pfleger" userId="7701ca9aa713607d" providerId="LiveId" clId="{71E99C0D-D949-419D-B119-4C6E0DDE0749}" dt="2022-10-10T19:08:24.842" v="1447" actId="18676"/>
        <pc:sldMkLst>
          <pc:docMk/>
          <pc:sldMk cId="1295733176" sldId="358"/>
        </pc:sldMkLst>
      </pc:sldChg>
      <pc:sldChg chg="del">
        <pc:chgData name="Allie Pfleger" userId="7701ca9aa713607d" providerId="LiveId" clId="{71E99C0D-D949-419D-B119-4C6E0DDE0749}" dt="2022-10-10T19:08:24.842" v="1447" actId="18676"/>
        <pc:sldMkLst>
          <pc:docMk/>
          <pc:sldMk cId="3978612963" sldId="359"/>
        </pc:sldMkLst>
      </pc:sldChg>
      <pc:sldChg chg="del">
        <pc:chgData name="Allie Pfleger" userId="7701ca9aa713607d" providerId="LiveId" clId="{71E99C0D-D949-419D-B119-4C6E0DDE0749}" dt="2022-10-10T19:08:35.785" v="1448" actId="18676"/>
        <pc:sldMkLst>
          <pc:docMk/>
          <pc:sldMk cId="2469132876" sldId="360"/>
        </pc:sldMkLst>
      </pc:sldChg>
      <pc:sldChg chg="del">
        <pc:chgData name="Allie Pfleger" userId="7701ca9aa713607d" providerId="LiveId" clId="{71E99C0D-D949-419D-B119-4C6E0DDE0749}" dt="2022-10-10T19:08:35.785" v="1448" actId="18676"/>
        <pc:sldMkLst>
          <pc:docMk/>
          <pc:sldMk cId="4005613369" sldId="361"/>
        </pc:sldMkLst>
      </pc:sldChg>
      <pc:sldChg chg="del">
        <pc:chgData name="Allie Pfleger" userId="7701ca9aa713607d" providerId="LiveId" clId="{71E99C0D-D949-419D-B119-4C6E0DDE0749}" dt="2022-10-10T19:08:35.785" v="1448" actId="18676"/>
        <pc:sldMkLst>
          <pc:docMk/>
          <pc:sldMk cId="1514826349" sldId="362"/>
        </pc:sldMkLst>
      </pc:sldChg>
      <pc:sldChg chg="del">
        <pc:chgData name="Allie Pfleger" userId="7701ca9aa713607d" providerId="LiveId" clId="{71E99C0D-D949-419D-B119-4C6E0DDE0749}" dt="2022-10-10T19:08:35.785" v="1448" actId="18676"/>
        <pc:sldMkLst>
          <pc:docMk/>
          <pc:sldMk cId="2562694840" sldId="363"/>
        </pc:sldMkLst>
      </pc:sldChg>
      <pc:sldChg chg="del">
        <pc:chgData name="Allie Pfleger" userId="7701ca9aa713607d" providerId="LiveId" clId="{71E99C0D-D949-419D-B119-4C6E0DDE0749}" dt="2022-10-10T19:08:35.785" v="1448" actId="18676"/>
        <pc:sldMkLst>
          <pc:docMk/>
          <pc:sldMk cId="1705248760" sldId="364"/>
        </pc:sldMkLst>
      </pc:sldChg>
      <pc:sldChg chg="del">
        <pc:chgData name="Allie Pfleger" userId="7701ca9aa713607d" providerId="LiveId" clId="{71E99C0D-D949-419D-B119-4C6E0DDE0749}" dt="2022-10-10T19:08:35.785" v="1448" actId="18676"/>
        <pc:sldMkLst>
          <pc:docMk/>
          <pc:sldMk cId="372257132" sldId="365"/>
        </pc:sldMkLst>
      </pc:sldChg>
      <pc:sldChg chg="del">
        <pc:chgData name="Allie Pfleger" userId="7701ca9aa713607d" providerId="LiveId" clId="{71E99C0D-D949-419D-B119-4C6E0DDE0749}" dt="2022-10-10T19:08:35.785" v="1448" actId="18676"/>
        <pc:sldMkLst>
          <pc:docMk/>
          <pc:sldMk cId="382922559" sldId="367"/>
        </pc:sldMkLst>
      </pc:sldChg>
      <pc:sldChg chg="del">
        <pc:chgData name="Allie Pfleger" userId="7701ca9aa713607d" providerId="LiveId" clId="{71E99C0D-D949-419D-B119-4C6E0DDE0749}" dt="2022-10-10T19:08:35.785" v="1448" actId="18676"/>
        <pc:sldMkLst>
          <pc:docMk/>
          <pc:sldMk cId="3940433530" sldId="368"/>
        </pc:sldMkLst>
      </pc:sldChg>
      <pc:sldChg chg="del">
        <pc:chgData name="Allie Pfleger" userId="7701ca9aa713607d" providerId="LiveId" clId="{71E99C0D-D949-419D-B119-4C6E0DDE0749}" dt="2022-10-10T19:08:35.785" v="1448" actId="18676"/>
        <pc:sldMkLst>
          <pc:docMk/>
          <pc:sldMk cId="2532516279" sldId="369"/>
        </pc:sldMkLst>
      </pc:sldChg>
      <pc:sldChg chg="del">
        <pc:chgData name="Allie Pfleger" userId="7701ca9aa713607d" providerId="LiveId" clId="{71E99C0D-D949-419D-B119-4C6E0DDE0749}" dt="2022-10-10T19:08:35.785" v="1448" actId="18676"/>
        <pc:sldMkLst>
          <pc:docMk/>
          <pc:sldMk cId="2368384243" sldId="370"/>
        </pc:sldMkLst>
      </pc:sldChg>
      <pc:sldChg chg="del">
        <pc:chgData name="Allie Pfleger" userId="7701ca9aa713607d" providerId="LiveId" clId="{71E99C0D-D949-419D-B119-4C6E0DDE0749}" dt="2022-10-10T19:08:35.785" v="1448" actId="18676"/>
        <pc:sldMkLst>
          <pc:docMk/>
          <pc:sldMk cId="1479195769" sldId="371"/>
        </pc:sldMkLst>
      </pc:sldChg>
      <pc:sldChg chg="del">
        <pc:chgData name="Allie Pfleger" userId="7701ca9aa713607d" providerId="LiveId" clId="{71E99C0D-D949-419D-B119-4C6E0DDE0749}" dt="2022-10-10T19:08:35.785" v="1448" actId="18676"/>
        <pc:sldMkLst>
          <pc:docMk/>
          <pc:sldMk cId="1773066357" sldId="372"/>
        </pc:sldMkLst>
      </pc:sldChg>
      <pc:sldChg chg="del">
        <pc:chgData name="Allie Pfleger" userId="7701ca9aa713607d" providerId="LiveId" clId="{71E99C0D-D949-419D-B119-4C6E0DDE0749}" dt="2022-10-10T19:08:35.785" v="1448" actId="18676"/>
        <pc:sldMkLst>
          <pc:docMk/>
          <pc:sldMk cId="1343760351" sldId="373"/>
        </pc:sldMkLst>
      </pc:sldChg>
      <pc:sldChg chg="del">
        <pc:chgData name="Allie Pfleger" userId="7701ca9aa713607d" providerId="LiveId" clId="{71E99C0D-D949-419D-B119-4C6E0DDE0749}" dt="2022-10-10T19:08:35.785" v="1448" actId="18676"/>
        <pc:sldMkLst>
          <pc:docMk/>
          <pc:sldMk cId="567214283" sldId="374"/>
        </pc:sldMkLst>
      </pc:sldChg>
      <pc:sldChg chg="del">
        <pc:chgData name="Allie Pfleger" userId="7701ca9aa713607d" providerId="LiveId" clId="{71E99C0D-D949-419D-B119-4C6E0DDE0749}" dt="2022-10-10T19:08:35.785" v="1448" actId="18676"/>
        <pc:sldMkLst>
          <pc:docMk/>
          <pc:sldMk cId="3630174549" sldId="375"/>
        </pc:sldMkLst>
      </pc:sldChg>
      <pc:sldChg chg="del">
        <pc:chgData name="Allie Pfleger" userId="7701ca9aa713607d" providerId="LiveId" clId="{71E99C0D-D949-419D-B119-4C6E0DDE0749}" dt="2022-10-10T19:08:35.785" v="1448" actId="18676"/>
        <pc:sldMkLst>
          <pc:docMk/>
          <pc:sldMk cId="1936447226" sldId="376"/>
        </pc:sldMkLst>
      </pc:sldChg>
      <pc:sldChg chg="del">
        <pc:chgData name="Allie Pfleger" userId="7701ca9aa713607d" providerId="LiveId" clId="{71E99C0D-D949-419D-B119-4C6E0DDE0749}" dt="2022-10-10T19:08:35.785" v="1448" actId="18676"/>
        <pc:sldMkLst>
          <pc:docMk/>
          <pc:sldMk cId="3131249062" sldId="377"/>
        </pc:sldMkLst>
      </pc:sldChg>
      <pc:sldChg chg="del">
        <pc:chgData name="Allie Pfleger" userId="7701ca9aa713607d" providerId="LiveId" clId="{71E99C0D-D949-419D-B119-4C6E0DDE0749}" dt="2022-10-10T19:08:35.785" v="1448" actId="18676"/>
        <pc:sldMkLst>
          <pc:docMk/>
          <pc:sldMk cId="2570522869" sldId="378"/>
        </pc:sldMkLst>
      </pc:sldChg>
      <pc:sldChg chg="del">
        <pc:chgData name="Allie Pfleger" userId="7701ca9aa713607d" providerId="LiveId" clId="{71E99C0D-D949-419D-B119-4C6E0DDE0749}" dt="2022-10-10T19:08:35.785" v="1448" actId="18676"/>
        <pc:sldMkLst>
          <pc:docMk/>
          <pc:sldMk cId="3336609022" sldId="380"/>
        </pc:sldMkLst>
      </pc:sldChg>
      <pc:sldChg chg="del">
        <pc:chgData name="Allie Pfleger" userId="7701ca9aa713607d" providerId="LiveId" clId="{71E99C0D-D949-419D-B119-4C6E0DDE0749}" dt="2022-10-10T19:08:08.954" v="1430" actId="47"/>
        <pc:sldMkLst>
          <pc:docMk/>
          <pc:sldMk cId="3826255578" sldId="381"/>
        </pc:sldMkLst>
      </pc:sldChg>
      <pc:sldChg chg="addSp delSp modSp new mod modClrScheme chgLayout">
        <pc:chgData name="Allie Pfleger" userId="7701ca9aa713607d" providerId="LiveId" clId="{71E99C0D-D949-419D-B119-4C6E0DDE0749}" dt="2022-10-10T19:05:04.683" v="1159" actId="20577"/>
        <pc:sldMkLst>
          <pc:docMk/>
          <pc:sldMk cId="681783591" sldId="382"/>
        </pc:sldMkLst>
        <pc:spChg chg="add del mod ord">
          <ac:chgData name="Allie Pfleger" userId="7701ca9aa713607d" providerId="LiveId" clId="{71E99C0D-D949-419D-B119-4C6E0DDE0749}" dt="2022-10-10T19:00:38.199" v="234" actId="700"/>
          <ac:spMkLst>
            <pc:docMk/>
            <pc:sldMk cId="681783591" sldId="382"/>
            <ac:spMk id="2" creationId="{0E4A689A-9CE5-990A-A0CC-165B0A83A915}"/>
          </ac:spMkLst>
        </pc:spChg>
        <pc:spChg chg="add del mod ord">
          <ac:chgData name="Allie Pfleger" userId="7701ca9aa713607d" providerId="LiveId" clId="{71E99C0D-D949-419D-B119-4C6E0DDE0749}" dt="2022-10-10T19:00:30.277" v="233" actId="700"/>
          <ac:spMkLst>
            <pc:docMk/>
            <pc:sldMk cId="681783591" sldId="382"/>
            <ac:spMk id="3" creationId="{62284087-C964-3334-8CB7-C5FA14878BE0}"/>
          </ac:spMkLst>
        </pc:spChg>
        <pc:spChg chg="add del mod ord">
          <ac:chgData name="Allie Pfleger" userId="7701ca9aa713607d" providerId="LiveId" clId="{71E99C0D-D949-419D-B119-4C6E0DDE0749}" dt="2022-10-10T19:00:30.277" v="233" actId="700"/>
          <ac:spMkLst>
            <pc:docMk/>
            <pc:sldMk cId="681783591" sldId="382"/>
            <ac:spMk id="4" creationId="{137F2C0F-FCFC-E0E7-2AE6-7A1D85DB4A7F}"/>
          </ac:spMkLst>
        </pc:spChg>
        <pc:spChg chg="add mod ord">
          <ac:chgData name="Allie Pfleger" userId="7701ca9aa713607d" providerId="LiveId" clId="{71E99C0D-D949-419D-B119-4C6E0DDE0749}" dt="2022-10-10T19:00:47.874" v="256" actId="20577"/>
          <ac:spMkLst>
            <pc:docMk/>
            <pc:sldMk cId="681783591" sldId="382"/>
            <ac:spMk id="5" creationId="{BC933AF3-2C9D-E2D7-E802-2A8F14B0D2E2}"/>
          </ac:spMkLst>
        </pc:spChg>
        <pc:spChg chg="add mod ord">
          <ac:chgData name="Allie Pfleger" userId="7701ca9aa713607d" providerId="LiveId" clId="{71E99C0D-D949-419D-B119-4C6E0DDE0749}" dt="2022-10-10T19:05:04.683" v="1159" actId="20577"/>
          <ac:spMkLst>
            <pc:docMk/>
            <pc:sldMk cId="681783591" sldId="382"/>
            <ac:spMk id="6" creationId="{BECDCE37-2355-B3F9-4538-8A8697D9ED4F}"/>
          </ac:spMkLst>
        </pc:spChg>
      </pc:sldChg>
      <pc:sldChg chg="modSp new mod">
        <pc:chgData name="Allie Pfleger" userId="7701ca9aa713607d" providerId="LiveId" clId="{71E99C0D-D949-419D-B119-4C6E0DDE0749}" dt="2022-10-10T19:13:44.149" v="1768" actId="20577"/>
        <pc:sldMkLst>
          <pc:docMk/>
          <pc:sldMk cId="1248814983" sldId="383"/>
        </pc:sldMkLst>
        <pc:spChg chg="mod">
          <ac:chgData name="Allie Pfleger" userId="7701ca9aa713607d" providerId="LiveId" clId="{71E99C0D-D949-419D-B119-4C6E0DDE0749}" dt="2022-10-10T19:05:28.281" v="1175" actId="20577"/>
          <ac:spMkLst>
            <pc:docMk/>
            <pc:sldMk cId="1248814983" sldId="383"/>
            <ac:spMk id="2" creationId="{7966711D-1C07-ED95-BBB2-5F0139A0A7ED}"/>
          </ac:spMkLst>
        </pc:spChg>
        <pc:spChg chg="mod">
          <ac:chgData name="Allie Pfleger" userId="7701ca9aa713607d" providerId="LiveId" clId="{71E99C0D-D949-419D-B119-4C6E0DDE0749}" dt="2022-10-10T19:13:44.149" v="1768" actId="20577"/>
          <ac:spMkLst>
            <pc:docMk/>
            <pc:sldMk cId="1248814983" sldId="383"/>
            <ac:spMk id="3" creationId="{815E63B7-CC55-BDB7-1332-D2479E1DA011}"/>
          </ac:spMkLst>
        </pc:spChg>
      </pc:sldChg>
      <pc:sldChg chg="addSp delSp modSp new mod modClrScheme chgLayout modNotesTx">
        <pc:chgData name="Allie Pfleger" userId="7701ca9aa713607d" providerId="LiveId" clId="{71E99C0D-D949-419D-B119-4C6E0DDE0749}" dt="2022-10-10T19:38:23.067" v="2193" actId="5793"/>
        <pc:sldMkLst>
          <pc:docMk/>
          <pc:sldMk cId="945326898" sldId="384"/>
        </pc:sldMkLst>
        <pc:spChg chg="del mod ord">
          <ac:chgData name="Allie Pfleger" userId="7701ca9aa713607d" providerId="LiveId" clId="{71E99C0D-D949-419D-B119-4C6E0DDE0749}" dt="2022-10-10T19:08:50.301" v="1450" actId="700"/>
          <ac:spMkLst>
            <pc:docMk/>
            <pc:sldMk cId="945326898" sldId="384"/>
            <ac:spMk id="2" creationId="{80760E05-1EAE-023C-F4A4-E09E0C1586E4}"/>
          </ac:spMkLst>
        </pc:spChg>
        <pc:spChg chg="del mod ord">
          <ac:chgData name="Allie Pfleger" userId="7701ca9aa713607d" providerId="LiveId" clId="{71E99C0D-D949-419D-B119-4C6E0DDE0749}" dt="2022-10-10T19:08:50.301" v="1450" actId="700"/>
          <ac:spMkLst>
            <pc:docMk/>
            <pc:sldMk cId="945326898" sldId="384"/>
            <ac:spMk id="3" creationId="{937B86E2-DC74-24BD-C128-0D7887671EAB}"/>
          </ac:spMkLst>
        </pc:spChg>
        <pc:spChg chg="add del mod ord">
          <ac:chgData name="Allie Pfleger" userId="7701ca9aa713607d" providerId="LiveId" clId="{71E99C0D-D949-419D-B119-4C6E0DDE0749}" dt="2022-10-10T19:08:54.357" v="1451" actId="700"/>
          <ac:spMkLst>
            <pc:docMk/>
            <pc:sldMk cId="945326898" sldId="384"/>
            <ac:spMk id="4" creationId="{15F08219-7475-AA0C-EF47-18CC772E79F8}"/>
          </ac:spMkLst>
        </pc:spChg>
        <pc:spChg chg="add del mod ord">
          <ac:chgData name="Allie Pfleger" userId="7701ca9aa713607d" providerId="LiveId" clId="{71E99C0D-D949-419D-B119-4C6E0DDE0749}" dt="2022-10-10T19:08:54.357" v="1451" actId="700"/>
          <ac:spMkLst>
            <pc:docMk/>
            <pc:sldMk cId="945326898" sldId="384"/>
            <ac:spMk id="5" creationId="{64C91599-AC01-61A6-7C3F-FA604865D324}"/>
          </ac:spMkLst>
        </pc:spChg>
        <pc:spChg chg="add mod ord">
          <ac:chgData name="Allie Pfleger" userId="7701ca9aa713607d" providerId="LiveId" clId="{71E99C0D-D949-419D-B119-4C6E0DDE0749}" dt="2022-10-10T19:09:09.649" v="1485" actId="20577"/>
          <ac:spMkLst>
            <pc:docMk/>
            <pc:sldMk cId="945326898" sldId="384"/>
            <ac:spMk id="6" creationId="{EC8BA5E0-1029-3E20-C453-0634DE9D0524}"/>
          </ac:spMkLst>
        </pc:spChg>
      </pc:sldChg>
      <pc:sldChg chg="addSp delSp modSp new mod chgLayout modNotesTx">
        <pc:chgData name="Allie Pfleger" userId="7701ca9aa713607d" providerId="LiveId" clId="{71E99C0D-D949-419D-B119-4C6E0DDE0749}" dt="2022-10-10T19:55:48.823" v="2750" actId="20577"/>
        <pc:sldMkLst>
          <pc:docMk/>
          <pc:sldMk cId="2965659528" sldId="385"/>
        </pc:sldMkLst>
        <pc:spChg chg="del">
          <ac:chgData name="Allie Pfleger" userId="7701ca9aa713607d" providerId="LiveId" clId="{71E99C0D-D949-419D-B119-4C6E0DDE0749}" dt="2022-10-10T19:09:36.233" v="1491" actId="700"/>
          <ac:spMkLst>
            <pc:docMk/>
            <pc:sldMk cId="2965659528" sldId="385"/>
            <ac:spMk id="2" creationId="{F28676FA-1D4F-A3FB-40C2-500FCD8F9BB2}"/>
          </ac:spMkLst>
        </pc:spChg>
        <pc:spChg chg="add mod ord">
          <ac:chgData name="Allie Pfleger" userId="7701ca9aa713607d" providerId="LiveId" clId="{71E99C0D-D949-419D-B119-4C6E0DDE0749}" dt="2022-10-10T19:09:44.681" v="1511" actId="20577"/>
          <ac:spMkLst>
            <pc:docMk/>
            <pc:sldMk cId="2965659528" sldId="385"/>
            <ac:spMk id="3" creationId="{D50A17D1-FE6E-8ED6-C993-1491DE368FBE}"/>
          </ac:spMkLst>
        </pc:spChg>
      </pc:sldChg>
      <pc:sldChg chg="addSp delSp modSp new mod modClrScheme chgLayout">
        <pc:chgData name="Allie Pfleger" userId="7701ca9aa713607d" providerId="LiveId" clId="{71E99C0D-D949-419D-B119-4C6E0DDE0749}" dt="2022-10-10T21:53:53.067" v="3357" actId="113"/>
        <pc:sldMkLst>
          <pc:docMk/>
          <pc:sldMk cId="3654869473" sldId="386"/>
        </pc:sldMkLst>
        <pc:spChg chg="del mod ord">
          <ac:chgData name="Allie Pfleger" userId="7701ca9aa713607d" providerId="LiveId" clId="{71E99C0D-D949-419D-B119-4C6E0DDE0749}" dt="2022-10-10T19:09:55.246" v="1513" actId="700"/>
          <ac:spMkLst>
            <pc:docMk/>
            <pc:sldMk cId="3654869473" sldId="386"/>
            <ac:spMk id="2" creationId="{95593D4F-A062-FC42-2065-14F8602D0020}"/>
          </ac:spMkLst>
        </pc:spChg>
        <pc:spChg chg="add mod ord">
          <ac:chgData name="Allie Pfleger" userId="7701ca9aa713607d" providerId="LiveId" clId="{71E99C0D-D949-419D-B119-4C6E0DDE0749}" dt="2022-10-10T19:32:42.476" v="1907" actId="20577"/>
          <ac:spMkLst>
            <pc:docMk/>
            <pc:sldMk cId="3654869473" sldId="386"/>
            <ac:spMk id="3" creationId="{77242698-441E-0F30-F192-01677ABA54D0}"/>
          </ac:spMkLst>
        </pc:spChg>
        <pc:spChg chg="add mod ord">
          <ac:chgData name="Allie Pfleger" userId="7701ca9aa713607d" providerId="LiveId" clId="{71E99C0D-D949-419D-B119-4C6E0DDE0749}" dt="2022-10-10T21:53:53.067" v="3357" actId="113"/>
          <ac:spMkLst>
            <pc:docMk/>
            <pc:sldMk cId="3654869473" sldId="386"/>
            <ac:spMk id="4" creationId="{EAAA43C9-C88B-DEDF-0C52-FFB81329C2BC}"/>
          </ac:spMkLst>
        </pc:spChg>
      </pc:sldChg>
      <pc:sldChg chg="modSp new mod modNotesTx">
        <pc:chgData name="Allie Pfleger" userId="7701ca9aa713607d" providerId="LiveId" clId="{71E99C0D-D949-419D-B119-4C6E0DDE0749}" dt="2022-10-10T22:18:12.429" v="5702" actId="5793"/>
        <pc:sldMkLst>
          <pc:docMk/>
          <pc:sldMk cId="1710384449" sldId="387"/>
        </pc:sldMkLst>
        <pc:spChg chg="mod">
          <ac:chgData name="Allie Pfleger" userId="7701ca9aa713607d" providerId="LiveId" clId="{71E99C0D-D949-419D-B119-4C6E0DDE0749}" dt="2022-10-10T19:10:30.132" v="1566" actId="20577"/>
          <ac:spMkLst>
            <pc:docMk/>
            <pc:sldMk cId="1710384449" sldId="387"/>
            <ac:spMk id="2" creationId="{E2B6235C-5B84-1F14-1B40-143720A2630B}"/>
          </ac:spMkLst>
        </pc:spChg>
      </pc:sldChg>
      <pc:sldChg chg="addSp delSp modSp new mod modClrScheme chgLayout modNotesTx">
        <pc:chgData name="Allie Pfleger" userId="7701ca9aa713607d" providerId="LiveId" clId="{71E99C0D-D949-419D-B119-4C6E0DDE0749}" dt="2022-10-10T19:54:55.336" v="2734" actId="20577"/>
        <pc:sldMkLst>
          <pc:docMk/>
          <pc:sldMk cId="1327010097" sldId="388"/>
        </pc:sldMkLst>
        <pc:spChg chg="del mod ord">
          <ac:chgData name="Allie Pfleger" userId="7701ca9aa713607d" providerId="LiveId" clId="{71E99C0D-D949-419D-B119-4C6E0DDE0749}" dt="2022-10-10T19:10:09.500" v="1519" actId="700"/>
          <ac:spMkLst>
            <pc:docMk/>
            <pc:sldMk cId="1327010097" sldId="388"/>
            <ac:spMk id="2" creationId="{0EB2E212-2099-F583-A519-D133D9065967}"/>
          </ac:spMkLst>
        </pc:spChg>
        <pc:spChg chg="add mod ord">
          <ac:chgData name="Allie Pfleger" userId="7701ca9aa713607d" providerId="LiveId" clId="{71E99C0D-D949-419D-B119-4C6E0DDE0749}" dt="2022-10-10T19:45:54.394" v="2510" actId="20577"/>
          <ac:spMkLst>
            <pc:docMk/>
            <pc:sldMk cId="1327010097" sldId="388"/>
            <ac:spMk id="3" creationId="{83DC80AF-7605-F39C-C1B6-CFDF9DA97BFA}"/>
          </ac:spMkLst>
        </pc:spChg>
        <pc:spChg chg="add mod ord">
          <ac:chgData name="Allie Pfleger" userId="7701ca9aa713607d" providerId="LiveId" clId="{71E99C0D-D949-419D-B119-4C6E0DDE0749}" dt="2022-10-10T19:47:46.091" v="2534" actId="27636"/>
          <ac:spMkLst>
            <pc:docMk/>
            <pc:sldMk cId="1327010097" sldId="388"/>
            <ac:spMk id="4" creationId="{8AA90DDA-E375-8B74-5298-67717879B083}"/>
          </ac:spMkLst>
        </pc:spChg>
      </pc:sldChg>
      <pc:sldChg chg="modSp new mod modNotesTx">
        <pc:chgData name="Allie Pfleger" userId="7701ca9aa713607d" providerId="LiveId" clId="{71E99C0D-D949-419D-B119-4C6E0DDE0749}" dt="2022-10-10T21:54:32.059" v="3422" actId="20577"/>
        <pc:sldMkLst>
          <pc:docMk/>
          <pc:sldMk cId="3914323552" sldId="389"/>
        </pc:sldMkLst>
        <pc:spChg chg="mod">
          <ac:chgData name="Allie Pfleger" userId="7701ca9aa713607d" providerId="LiveId" clId="{71E99C0D-D949-419D-B119-4C6E0DDE0749}" dt="2022-10-10T19:11:56.250" v="1630" actId="255"/>
          <ac:spMkLst>
            <pc:docMk/>
            <pc:sldMk cId="3914323552" sldId="389"/>
            <ac:spMk id="2" creationId="{F4CC96CF-D91B-BB0E-FE1C-502450AAA998}"/>
          </ac:spMkLst>
        </pc:spChg>
      </pc:sldChg>
      <pc:sldChg chg="addSp delSp modSp new mod modClrScheme chgLayout">
        <pc:chgData name="Allie Pfleger" userId="7701ca9aa713607d" providerId="LiveId" clId="{71E99C0D-D949-419D-B119-4C6E0DDE0749}" dt="2022-10-10T19:54:03.373" v="2622" actId="207"/>
        <pc:sldMkLst>
          <pc:docMk/>
          <pc:sldMk cId="1033413711" sldId="390"/>
        </pc:sldMkLst>
        <pc:spChg chg="del mod ord">
          <ac:chgData name="Allie Pfleger" userId="7701ca9aa713607d" providerId="LiveId" clId="{71E99C0D-D949-419D-B119-4C6E0DDE0749}" dt="2022-10-10T19:10:58.500" v="1569" actId="700"/>
          <ac:spMkLst>
            <pc:docMk/>
            <pc:sldMk cId="1033413711" sldId="390"/>
            <ac:spMk id="2" creationId="{E392F32E-E955-D624-92FC-7676B312A043}"/>
          </ac:spMkLst>
        </pc:spChg>
        <pc:spChg chg="add mod ord">
          <ac:chgData name="Allie Pfleger" userId="7701ca9aa713607d" providerId="LiveId" clId="{71E99C0D-D949-419D-B119-4C6E0DDE0749}" dt="2022-10-10T19:53:08.424" v="2595" actId="20577"/>
          <ac:spMkLst>
            <pc:docMk/>
            <pc:sldMk cId="1033413711" sldId="390"/>
            <ac:spMk id="3" creationId="{9D3F4436-F7CF-AA52-0A9D-824F1F0335AD}"/>
          </ac:spMkLst>
        </pc:spChg>
        <pc:spChg chg="add mod ord">
          <ac:chgData name="Allie Pfleger" userId="7701ca9aa713607d" providerId="LiveId" clId="{71E99C0D-D949-419D-B119-4C6E0DDE0749}" dt="2022-10-10T19:54:03.373" v="2622" actId="207"/>
          <ac:spMkLst>
            <pc:docMk/>
            <pc:sldMk cId="1033413711" sldId="390"/>
            <ac:spMk id="4" creationId="{D80F2126-340C-5A8E-A90E-4F10914A5EED}"/>
          </ac:spMkLst>
        </pc:spChg>
      </pc:sldChg>
      <pc:sldChg chg="modSp new mod modNotesTx">
        <pc:chgData name="Allie Pfleger" userId="7701ca9aa713607d" providerId="LiveId" clId="{71E99C0D-D949-419D-B119-4C6E0DDE0749}" dt="2022-10-10T22:16:46.637" v="5681" actId="20577"/>
        <pc:sldMkLst>
          <pc:docMk/>
          <pc:sldMk cId="1112226768" sldId="391"/>
        </pc:sldMkLst>
        <pc:spChg chg="mod">
          <ac:chgData name="Allie Pfleger" userId="7701ca9aa713607d" providerId="LiveId" clId="{71E99C0D-D949-419D-B119-4C6E0DDE0749}" dt="2022-10-10T19:13:08.033" v="1670" actId="20577"/>
          <ac:spMkLst>
            <pc:docMk/>
            <pc:sldMk cId="1112226768" sldId="391"/>
            <ac:spMk id="2" creationId="{50F419E7-0A5B-FF1F-6003-9CB34D93FB50}"/>
          </ac:spMkLst>
        </pc:spChg>
      </pc:sldChg>
      <pc:sldChg chg="addSp delSp modSp new mod modClrScheme chgLayout">
        <pc:chgData name="Allie Pfleger" userId="7701ca9aa713607d" providerId="LiveId" clId="{71E99C0D-D949-419D-B119-4C6E0DDE0749}" dt="2022-10-10T22:18:41.158" v="5704" actId="207"/>
        <pc:sldMkLst>
          <pc:docMk/>
          <pc:sldMk cId="1434768389" sldId="392"/>
        </pc:sldMkLst>
        <pc:spChg chg="del mod ord">
          <ac:chgData name="Allie Pfleger" userId="7701ca9aa713607d" providerId="LiveId" clId="{71E99C0D-D949-419D-B119-4C6E0DDE0749}" dt="2022-10-10T19:11:26.815" v="1577" actId="700"/>
          <ac:spMkLst>
            <pc:docMk/>
            <pc:sldMk cId="1434768389" sldId="392"/>
            <ac:spMk id="2" creationId="{391B7125-C004-F7BA-17C0-A2670BE2C780}"/>
          </ac:spMkLst>
        </pc:spChg>
        <pc:spChg chg="add mod ord">
          <ac:chgData name="Allie Pfleger" userId="7701ca9aa713607d" providerId="LiveId" clId="{71E99C0D-D949-419D-B119-4C6E0DDE0749}" dt="2022-10-10T21:56:47.553" v="3557" actId="20577"/>
          <ac:spMkLst>
            <pc:docMk/>
            <pc:sldMk cId="1434768389" sldId="392"/>
            <ac:spMk id="3" creationId="{F52AB4BF-348D-DAD1-182B-D2973B98F0C5}"/>
          </ac:spMkLst>
        </pc:spChg>
        <pc:spChg chg="add mod ord">
          <ac:chgData name="Allie Pfleger" userId="7701ca9aa713607d" providerId="LiveId" clId="{71E99C0D-D949-419D-B119-4C6E0DDE0749}" dt="2022-10-10T22:18:41.158" v="5704" actId="207"/>
          <ac:spMkLst>
            <pc:docMk/>
            <pc:sldMk cId="1434768389" sldId="392"/>
            <ac:spMk id="4" creationId="{70568AEC-814C-99AE-5955-259B6F6E6D71}"/>
          </ac:spMkLst>
        </pc:spChg>
      </pc:sldChg>
      <pc:sldChg chg="modSp new mod modNotesTx">
        <pc:chgData name="Allie Pfleger" userId="7701ca9aa713607d" providerId="LiveId" clId="{71E99C0D-D949-419D-B119-4C6E0DDE0749}" dt="2022-10-10T22:17:11.005" v="5698" actId="20577"/>
        <pc:sldMkLst>
          <pc:docMk/>
          <pc:sldMk cId="1322811871" sldId="393"/>
        </pc:sldMkLst>
        <pc:spChg chg="mod">
          <ac:chgData name="Allie Pfleger" userId="7701ca9aa713607d" providerId="LiveId" clId="{71E99C0D-D949-419D-B119-4C6E0DDE0749}" dt="2022-10-10T19:13:19.783" v="1703" actId="20577"/>
          <ac:spMkLst>
            <pc:docMk/>
            <pc:sldMk cId="1322811871" sldId="393"/>
            <ac:spMk id="2" creationId="{E1228E62-0BC3-D867-BF5C-44B0A9876334}"/>
          </ac:spMkLst>
        </pc:spChg>
      </pc:sldChg>
      <pc:sldChg chg="addSp delSp modSp new mod modClrScheme chgLayout">
        <pc:chgData name="Allie Pfleger" userId="7701ca9aa713607d" providerId="LiveId" clId="{71E99C0D-D949-419D-B119-4C6E0DDE0749}" dt="2022-10-10T22:15:52.775" v="5562" actId="20577"/>
        <pc:sldMkLst>
          <pc:docMk/>
          <pc:sldMk cId="390062140" sldId="394"/>
        </pc:sldMkLst>
        <pc:spChg chg="del mod ord">
          <ac:chgData name="Allie Pfleger" userId="7701ca9aa713607d" providerId="LiveId" clId="{71E99C0D-D949-419D-B119-4C6E0DDE0749}" dt="2022-10-10T19:12:21.904" v="1635" actId="700"/>
          <ac:spMkLst>
            <pc:docMk/>
            <pc:sldMk cId="390062140" sldId="394"/>
            <ac:spMk id="2" creationId="{579642F8-4A2C-0028-408D-7ABD33E45924}"/>
          </ac:spMkLst>
        </pc:spChg>
        <pc:spChg chg="add mod ord">
          <ac:chgData name="Allie Pfleger" userId="7701ca9aa713607d" providerId="LiveId" clId="{71E99C0D-D949-419D-B119-4C6E0DDE0749}" dt="2022-10-10T22:12:46.007" v="4907" actId="20577"/>
          <ac:spMkLst>
            <pc:docMk/>
            <pc:sldMk cId="390062140" sldId="394"/>
            <ac:spMk id="3" creationId="{72C310A4-FB4A-51A9-6667-98E76492085C}"/>
          </ac:spMkLst>
        </pc:spChg>
        <pc:spChg chg="add mod ord">
          <ac:chgData name="Allie Pfleger" userId="7701ca9aa713607d" providerId="LiveId" clId="{71E99C0D-D949-419D-B119-4C6E0DDE0749}" dt="2022-10-10T22:15:52.775" v="5562" actId="20577"/>
          <ac:spMkLst>
            <pc:docMk/>
            <pc:sldMk cId="390062140" sldId="394"/>
            <ac:spMk id="4" creationId="{BB5E5A0F-1A95-0A7F-3ACC-88E9676F62FE}"/>
          </ac:spMkLst>
        </pc:spChg>
      </pc:sldChg>
      <pc:sldChg chg="modSp new mod modNotesTx">
        <pc:chgData name="Allie Pfleger" userId="7701ca9aa713607d" providerId="LiveId" clId="{71E99C0D-D949-419D-B119-4C6E0DDE0749}" dt="2022-10-10T22:17:04.795" v="5684"/>
        <pc:sldMkLst>
          <pc:docMk/>
          <pc:sldMk cId="1060962691" sldId="395"/>
        </pc:sldMkLst>
        <pc:spChg chg="mod">
          <ac:chgData name="Allie Pfleger" userId="7701ca9aa713607d" providerId="LiveId" clId="{71E99C0D-D949-419D-B119-4C6E0DDE0749}" dt="2022-10-10T19:13:36.104" v="1767" actId="20577"/>
          <ac:spMkLst>
            <pc:docMk/>
            <pc:sldMk cId="1060962691" sldId="395"/>
            <ac:spMk id="2" creationId="{3671BDF7-15CF-0476-5978-8298A5D40498}"/>
          </ac:spMkLst>
        </pc:spChg>
      </pc:sldChg>
      <pc:sldChg chg="addSp delSp modSp new mod modClrScheme chgLayout">
        <pc:chgData name="Allie Pfleger" userId="7701ca9aa713607d" providerId="LiveId" clId="{71E99C0D-D949-419D-B119-4C6E0DDE0749}" dt="2022-10-10T22:42:49.978" v="6737" actId="20577"/>
        <pc:sldMkLst>
          <pc:docMk/>
          <pc:sldMk cId="1406101310" sldId="396"/>
        </pc:sldMkLst>
        <pc:spChg chg="del mod ord">
          <ac:chgData name="Allie Pfleger" userId="7701ca9aa713607d" providerId="LiveId" clId="{71E99C0D-D949-419D-B119-4C6E0DDE0749}" dt="2022-10-10T19:12:38.674" v="1641" actId="700"/>
          <ac:spMkLst>
            <pc:docMk/>
            <pc:sldMk cId="1406101310" sldId="396"/>
            <ac:spMk id="2" creationId="{B5B3DBB5-97D4-CC3E-A348-CBF4DA4DB300}"/>
          </ac:spMkLst>
        </pc:spChg>
        <pc:spChg chg="add mod ord">
          <ac:chgData name="Allie Pfleger" userId="7701ca9aa713607d" providerId="LiveId" clId="{71E99C0D-D949-419D-B119-4C6E0DDE0749}" dt="2022-10-10T22:37:00.378" v="6045" actId="20577"/>
          <ac:spMkLst>
            <pc:docMk/>
            <pc:sldMk cId="1406101310" sldId="396"/>
            <ac:spMk id="3" creationId="{3578775A-3F80-0EB1-07E5-32F8E93E6D5C}"/>
          </ac:spMkLst>
        </pc:spChg>
        <pc:spChg chg="add mod ord">
          <ac:chgData name="Allie Pfleger" userId="7701ca9aa713607d" providerId="LiveId" clId="{71E99C0D-D949-419D-B119-4C6E0DDE0749}" dt="2022-10-10T22:42:49.978" v="6737" actId="20577"/>
          <ac:spMkLst>
            <pc:docMk/>
            <pc:sldMk cId="1406101310" sldId="396"/>
            <ac:spMk id="4" creationId="{3BBFA69A-3B19-07CC-407E-6A923DF7564B}"/>
          </ac:spMkLst>
        </pc:spChg>
      </pc:sldChg>
      <pc:sldChg chg="addSp delSp modSp new mod modClrScheme chgLayout">
        <pc:chgData name="Allie Pfleger" userId="7701ca9aa713607d" providerId="LiveId" clId="{71E99C0D-D949-419D-B119-4C6E0DDE0749}" dt="2022-10-10T23:03:03.918" v="7487" actId="20577"/>
        <pc:sldMkLst>
          <pc:docMk/>
          <pc:sldMk cId="4098920376" sldId="397"/>
        </pc:sldMkLst>
        <pc:spChg chg="del mod ord">
          <ac:chgData name="Allie Pfleger" userId="7701ca9aa713607d" providerId="LiveId" clId="{71E99C0D-D949-419D-B119-4C6E0DDE0749}" dt="2022-10-10T19:12:44.349" v="1644" actId="700"/>
          <ac:spMkLst>
            <pc:docMk/>
            <pc:sldMk cId="4098920376" sldId="397"/>
            <ac:spMk id="2" creationId="{A06FE086-CD11-3603-246E-92426C035B7D}"/>
          </ac:spMkLst>
        </pc:spChg>
        <pc:spChg chg="add mod ord">
          <ac:chgData name="Allie Pfleger" userId="7701ca9aa713607d" providerId="LiveId" clId="{71E99C0D-D949-419D-B119-4C6E0DDE0749}" dt="2022-10-10T23:02:16.775" v="7466" actId="5793"/>
          <ac:spMkLst>
            <pc:docMk/>
            <pc:sldMk cId="4098920376" sldId="397"/>
            <ac:spMk id="3" creationId="{E6A5EE38-A135-4393-36E6-0348058FEFE7}"/>
          </ac:spMkLst>
        </pc:spChg>
        <pc:spChg chg="add mod ord">
          <ac:chgData name="Allie Pfleger" userId="7701ca9aa713607d" providerId="LiveId" clId="{71E99C0D-D949-419D-B119-4C6E0DDE0749}" dt="2022-10-10T23:03:03.918" v="7487" actId="20577"/>
          <ac:spMkLst>
            <pc:docMk/>
            <pc:sldMk cId="4098920376" sldId="397"/>
            <ac:spMk id="4" creationId="{89BF708D-06C5-85C8-129B-D1690D261936}"/>
          </ac:spMkLst>
        </pc:spChg>
      </pc:sldChg>
      <pc:sldChg chg="addSp delSp modSp new mod ord modNotesTx">
        <pc:chgData name="Allie Pfleger" userId="7701ca9aa713607d" providerId="LiveId" clId="{71E99C0D-D949-419D-B119-4C6E0DDE0749}" dt="2022-10-11T21:55:58.564" v="7644" actId="2711"/>
        <pc:sldMkLst>
          <pc:docMk/>
          <pc:sldMk cId="3856435500" sldId="398"/>
        </pc:sldMkLst>
        <pc:spChg chg="mod">
          <ac:chgData name="Allie Pfleger" userId="7701ca9aa713607d" providerId="LiveId" clId="{71E99C0D-D949-419D-B119-4C6E0DDE0749}" dt="2022-10-11T21:52:44.271" v="7604" actId="20577"/>
          <ac:spMkLst>
            <pc:docMk/>
            <pc:sldMk cId="3856435500" sldId="398"/>
            <ac:spMk id="2" creationId="{645646C8-7FA2-3B4D-D7A9-8583D091B473}"/>
          </ac:spMkLst>
        </pc:spChg>
        <pc:spChg chg="mod">
          <ac:chgData name="Allie Pfleger" userId="7701ca9aa713607d" providerId="LiveId" clId="{71E99C0D-D949-419D-B119-4C6E0DDE0749}" dt="2022-10-11T21:55:58.564" v="7644" actId="2711"/>
          <ac:spMkLst>
            <pc:docMk/>
            <pc:sldMk cId="3856435500" sldId="398"/>
            <ac:spMk id="3" creationId="{714E8F8E-0237-C91D-E4B9-D4BB69AFA996}"/>
          </ac:spMkLst>
        </pc:spChg>
        <pc:spChg chg="add del mod">
          <ac:chgData name="Allie Pfleger" userId="7701ca9aa713607d" providerId="LiveId" clId="{71E99C0D-D949-419D-B119-4C6E0DDE0749}" dt="2022-10-10T21:59:58.193" v="4015" actId="478"/>
          <ac:spMkLst>
            <pc:docMk/>
            <pc:sldMk cId="3856435500" sldId="398"/>
            <ac:spMk id="4" creationId="{E782447C-20DA-68CC-AE31-97DA00A2C7C8}"/>
          </ac:spMkLst>
        </pc:spChg>
      </pc:sldChg>
      <pc:sldChg chg="modSp new mod">
        <pc:chgData name="Allie Pfleger" userId="7701ca9aa713607d" providerId="LiveId" clId="{71E99C0D-D949-419D-B119-4C6E0DDE0749}" dt="2022-10-10T19:35:55.467" v="1977" actId="207"/>
        <pc:sldMkLst>
          <pc:docMk/>
          <pc:sldMk cId="503375607" sldId="399"/>
        </pc:sldMkLst>
        <pc:spChg chg="mod">
          <ac:chgData name="Allie Pfleger" userId="7701ca9aa713607d" providerId="LiveId" clId="{71E99C0D-D949-419D-B119-4C6E0DDE0749}" dt="2022-10-10T19:34:37.101" v="1954" actId="20577"/>
          <ac:spMkLst>
            <pc:docMk/>
            <pc:sldMk cId="503375607" sldId="399"/>
            <ac:spMk id="2" creationId="{B260AD5D-74B1-F015-52C7-15890FB09A2C}"/>
          </ac:spMkLst>
        </pc:spChg>
        <pc:spChg chg="mod">
          <ac:chgData name="Allie Pfleger" userId="7701ca9aa713607d" providerId="LiveId" clId="{71E99C0D-D949-419D-B119-4C6E0DDE0749}" dt="2022-10-10T19:35:55.467" v="1977" actId="207"/>
          <ac:spMkLst>
            <pc:docMk/>
            <pc:sldMk cId="503375607" sldId="399"/>
            <ac:spMk id="3" creationId="{E47B7597-98B9-8B54-D390-A26CBCB4B5E5}"/>
          </ac:spMkLst>
        </pc:spChg>
      </pc:sldChg>
      <pc:sldChg chg="modSp add del mod ord">
        <pc:chgData name="Allie Pfleger" userId="7701ca9aa713607d" providerId="LiveId" clId="{71E99C0D-D949-419D-B119-4C6E0DDE0749}" dt="2022-10-10T19:17:57.156" v="1871" actId="47"/>
        <pc:sldMkLst>
          <pc:docMk/>
          <pc:sldMk cId="1962081185" sldId="399"/>
        </pc:sldMkLst>
        <pc:spChg chg="mod">
          <ac:chgData name="Allie Pfleger" userId="7701ca9aa713607d" providerId="LiveId" clId="{71E99C0D-D949-419D-B119-4C6E0DDE0749}" dt="2022-10-10T19:15:05.376" v="1829" actId="27636"/>
          <ac:spMkLst>
            <pc:docMk/>
            <pc:sldMk cId="1962081185" sldId="399"/>
            <ac:spMk id="3" creationId="{714E8F8E-0237-C91D-E4B9-D4BB69AFA996}"/>
          </ac:spMkLst>
        </pc:spChg>
      </pc:sldChg>
      <pc:sldChg chg="addSp modSp add mod">
        <pc:chgData name="Allie Pfleger" userId="7701ca9aa713607d" providerId="LiveId" clId="{71E99C0D-D949-419D-B119-4C6E0DDE0749}" dt="2022-10-11T21:59:02.308" v="7690"/>
        <pc:sldMkLst>
          <pc:docMk/>
          <pc:sldMk cId="2499340607" sldId="400"/>
        </pc:sldMkLst>
        <pc:spChg chg="mod">
          <ac:chgData name="Allie Pfleger" userId="7701ca9aa713607d" providerId="LiveId" clId="{71E99C0D-D949-419D-B119-4C6E0DDE0749}" dt="2022-10-11T21:59:02.308" v="7690"/>
          <ac:spMkLst>
            <pc:docMk/>
            <pc:sldMk cId="2499340607" sldId="400"/>
            <ac:spMk id="2" creationId="{645646C8-7FA2-3B4D-D7A9-8583D091B473}"/>
          </ac:spMkLst>
        </pc:spChg>
        <pc:spChg chg="mod">
          <ac:chgData name="Allie Pfleger" userId="7701ca9aa713607d" providerId="LiveId" clId="{71E99C0D-D949-419D-B119-4C6E0DDE0749}" dt="2022-10-10T19:36:42.899" v="1983" actId="20577"/>
          <ac:spMkLst>
            <pc:docMk/>
            <pc:sldMk cId="2499340607" sldId="400"/>
            <ac:spMk id="3" creationId="{714E8F8E-0237-C91D-E4B9-D4BB69AFA996}"/>
          </ac:spMkLst>
        </pc:spChg>
        <pc:spChg chg="add mod">
          <ac:chgData name="Allie Pfleger" userId="7701ca9aa713607d" providerId="LiveId" clId="{71E99C0D-D949-419D-B119-4C6E0DDE0749}" dt="2022-10-11T21:57:09.850" v="7661"/>
          <ac:spMkLst>
            <pc:docMk/>
            <pc:sldMk cId="2499340607" sldId="400"/>
            <ac:spMk id="4" creationId="{B543EAD7-0200-723A-F508-560C6F72910C}"/>
          </ac:spMkLst>
        </pc:spChg>
        <pc:spChg chg="add mod">
          <ac:chgData name="Allie Pfleger" userId="7701ca9aa713607d" providerId="LiveId" clId="{71E99C0D-D949-419D-B119-4C6E0DDE0749}" dt="2022-10-11T21:57:34.855" v="7666" actId="2711"/>
          <ac:spMkLst>
            <pc:docMk/>
            <pc:sldMk cId="2499340607" sldId="400"/>
            <ac:spMk id="5" creationId="{C40349E7-75EB-8F2A-515E-8F4B588A38F6}"/>
          </ac:spMkLst>
        </pc:spChg>
        <pc:spChg chg="add mod">
          <ac:chgData name="Allie Pfleger" userId="7701ca9aa713607d" providerId="LiveId" clId="{71E99C0D-D949-419D-B119-4C6E0DDE0749}" dt="2022-10-11T21:57:40.175" v="7667"/>
          <ac:spMkLst>
            <pc:docMk/>
            <pc:sldMk cId="2499340607" sldId="400"/>
            <ac:spMk id="6" creationId="{84A8F042-B51A-D1F4-0DD5-33D9354A155C}"/>
          </ac:spMkLst>
        </pc:spChg>
        <pc:spChg chg="add mod">
          <ac:chgData name="Allie Pfleger" userId="7701ca9aa713607d" providerId="LiveId" clId="{71E99C0D-D949-419D-B119-4C6E0DDE0749}" dt="2022-10-11T21:58:00.347" v="7670" actId="20577"/>
          <ac:spMkLst>
            <pc:docMk/>
            <pc:sldMk cId="2499340607" sldId="400"/>
            <ac:spMk id="7" creationId="{9C2347F0-3970-F27F-C81D-1CE6A85D846C}"/>
          </ac:spMkLst>
        </pc:spChg>
      </pc:sldChg>
      <pc:sldChg chg="delSp modSp add del mod">
        <pc:chgData name="Allie Pfleger" userId="7701ca9aa713607d" providerId="LiveId" clId="{71E99C0D-D949-419D-B119-4C6E0DDE0749}" dt="2022-10-11T21:57:07.007" v="7660" actId="47"/>
        <pc:sldMkLst>
          <pc:docMk/>
          <pc:sldMk cId="2113309981" sldId="401"/>
        </pc:sldMkLst>
        <pc:spChg chg="mod">
          <ac:chgData name="Allie Pfleger" userId="7701ca9aa713607d" providerId="LiveId" clId="{71E99C0D-D949-419D-B119-4C6E0DDE0749}" dt="2022-10-10T22:00:18.353" v="4026" actId="20577"/>
          <ac:spMkLst>
            <pc:docMk/>
            <pc:sldMk cId="2113309981" sldId="401"/>
            <ac:spMk id="2" creationId="{645646C8-7FA2-3B4D-D7A9-8583D091B473}"/>
          </ac:spMkLst>
        </pc:spChg>
        <pc:spChg chg="del">
          <ac:chgData name="Allie Pfleger" userId="7701ca9aa713607d" providerId="LiveId" clId="{71E99C0D-D949-419D-B119-4C6E0DDE0749}" dt="2022-10-10T19:43:04.772" v="2357" actId="478"/>
          <ac:spMkLst>
            <pc:docMk/>
            <pc:sldMk cId="2113309981" sldId="401"/>
            <ac:spMk id="7" creationId="{9C2347F0-3970-F27F-C81D-1CE6A85D846C}"/>
          </ac:spMkLst>
        </pc:spChg>
      </pc:sldChg>
      <pc:sldChg chg="add del">
        <pc:chgData name="Allie Pfleger" userId="7701ca9aa713607d" providerId="LiveId" clId="{71E99C0D-D949-419D-B119-4C6E0DDE0749}" dt="2022-10-10T19:43:01.806" v="2355"/>
        <pc:sldMkLst>
          <pc:docMk/>
          <pc:sldMk cId="3856483454" sldId="401"/>
        </pc:sldMkLst>
      </pc:sldChg>
      <pc:sldChg chg="delSp modSp add del mod">
        <pc:chgData name="Allie Pfleger" userId="7701ca9aa713607d" providerId="LiveId" clId="{71E99C0D-D949-419D-B119-4C6E0DDE0749}" dt="2022-10-11T21:57:06.095" v="7659" actId="47"/>
        <pc:sldMkLst>
          <pc:docMk/>
          <pc:sldMk cId="4128608795" sldId="402"/>
        </pc:sldMkLst>
        <pc:spChg chg="mod">
          <ac:chgData name="Allie Pfleger" userId="7701ca9aa713607d" providerId="LiveId" clId="{71E99C0D-D949-419D-B119-4C6E0DDE0749}" dt="2022-10-10T22:00:15.256" v="4024" actId="20577"/>
          <ac:spMkLst>
            <pc:docMk/>
            <pc:sldMk cId="4128608795" sldId="402"/>
            <ac:spMk id="2" creationId="{645646C8-7FA2-3B4D-D7A9-8583D091B473}"/>
          </ac:spMkLst>
        </pc:spChg>
        <pc:spChg chg="del">
          <ac:chgData name="Allie Pfleger" userId="7701ca9aa713607d" providerId="LiveId" clId="{71E99C0D-D949-419D-B119-4C6E0DDE0749}" dt="2022-10-10T19:43:11.242" v="2360" actId="478"/>
          <ac:spMkLst>
            <pc:docMk/>
            <pc:sldMk cId="4128608795" sldId="402"/>
            <ac:spMk id="6" creationId="{84A8F042-B51A-D1F4-0DD5-33D9354A155C}"/>
          </ac:spMkLst>
        </pc:spChg>
        <pc:spChg chg="del">
          <ac:chgData name="Allie Pfleger" userId="7701ca9aa713607d" providerId="LiveId" clId="{71E99C0D-D949-419D-B119-4C6E0DDE0749}" dt="2022-10-10T19:43:09.268" v="2359" actId="478"/>
          <ac:spMkLst>
            <pc:docMk/>
            <pc:sldMk cId="4128608795" sldId="402"/>
            <ac:spMk id="7" creationId="{9C2347F0-3970-F27F-C81D-1CE6A85D846C}"/>
          </ac:spMkLst>
        </pc:spChg>
      </pc:sldChg>
      <pc:sldChg chg="delSp modSp add del mod">
        <pc:chgData name="Allie Pfleger" userId="7701ca9aa713607d" providerId="LiveId" clId="{71E99C0D-D949-419D-B119-4C6E0DDE0749}" dt="2022-10-11T21:57:05.092" v="7658" actId="47"/>
        <pc:sldMkLst>
          <pc:docMk/>
          <pc:sldMk cId="3457184038" sldId="403"/>
        </pc:sldMkLst>
        <pc:spChg chg="mod">
          <ac:chgData name="Allie Pfleger" userId="7701ca9aa713607d" providerId="LiveId" clId="{71E99C0D-D949-419D-B119-4C6E0DDE0749}" dt="2022-10-10T22:00:11.274" v="4022" actId="20577"/>
          <ac:spMkLst>
            <pc:docMk/>
            <pc:sldMk cId="3457184038" sldId="403"/>
            <ac:spMk id="2" creationId="{645646C8-7FA2-3B4D-D7A9-8583D091B473}"/>
          </ac:spMkLst>
        </pc:spChg>
        <pc:spChg chg="mod">
          <ac:chgData name="Allie Pfleger" userId="7701ca9aa713607d" providerId="LiveId" clId="{71E99C0D-D949-419D-B119-4C6E0DDE0749}" dt="2022-10-11T21:56:55.850" v="7657" actId="313"/>
          <ac:spMkLst>
            <pc:docMk/>
            <pc:sldMk cId="3457184038" sldId="403"/>
            <ac:spMk id="4" creationId="{B543EAD7-0200-723A-F508-560C6F72910C}"/>
          </ac:spMkLst>
        </pc:spChg>
        <pc:spChg chg="del">
          <ac:chgData name="Allie Pfleger" userId="7701ca9aa713607d" providerId="LiveId" clId="{71E99C0D-D949-419D-B119-4C6E0DDE0749}" dt="2022-10-10T19:43:18.194" v="2364" actId="478"/>
          <ac:spMkLst>
            <pc:docMk/>
            <pc:sldMk cId="3457184038" sldId="403"/>
            <ac:spMk id="5" creationId="{C40349E7-75EB-8F2A-515E-8F4B588A38F6}"/>
          </ac:spMkLst>
        </pc:spChg>
        <pc:spChg chg="del">
          <ac:chgData name="Allie Pfleger" userId="7701ca9aa713607d" providerId="LiveId" clId="{71E99C0D-D949-419D-B119-4C6E0DDE0749}" dt="2022-10-10T19:43:17.337" v="2363" actId="478"/>
          <ac:spMkLst>
            <pc:docMk/>
            <pc:sldMk cId="3457184038" sldId="403"/>
            <ac:spMk id="6" creationId="{84A8F042-B51A-D1F4-0DD5-33D9354A155C}"/>
          </ac:spMkLst>
        </pc:spChg>
        <pc:spChg chg="del">
          <ac:chgData name="Allie Pfleger" userId="7701ca9aa713607d" providerId="LiveId" clId="{71E99C0D-D949-419D-B119-4C6E0DDE0749}" dt="2022-10-10T19:43:15.747" v="2362" actId="478"/>
          <ac:spMkLst>
            <pc:docMk/>
            <pc:sldMk cId="3457184038" sldId="403"/>
            <ac:spMk id="7" creationId="{9C2347F0-3970-F27F-C81D-1CE6A85D846C}"/>
          </ac:spMkLst>
        </pc:spChg>
      </pc:sldChg>
      <pc:sldChg chg="addSp delSp modSp add mod">
        <pc:chgData name="Allie Pfleger" userId="7701ca9aa713607d" providerId="LiveId" clId="{71E99C0D-D949-419D-B119-4C6E0DDE0749}" dt="2022-10-11T21:56:22.839" v="7649" actId="20577"/>
        <pc:sldMkLst>
          <pc:docMk/>
          <pc:sldMk cId="2714155616" sldId="404"/>
        </pc:sldMkLst>
        <pc:spChg chg="mod">
          <ac:chgData name="Allie Pfleger" userId="7701ca9aa713607d" providerId="LiveId" clId="{71E99C0D-D949-419D-B119-4C6E0DDE0749}" dt="2022-10-11T21:56:22.839" v="7649" actId="20577"/>
          <ac:spMkLst>
            <pc:docMk/>
            <pc:sldMk cId="2714155616" sldId="404"/>
            <ac:spMk id="2" creationId="{645646C8-7FA2-3B4D-D7A9-8583D091B473}"/>
          </ac:spMkLst>
        </pc:spChg>
        <pc:spChg chg="del">
          <ac:chgData name="Allie Pfleger" userId="7701ca9aa713607d" providerId="LiveId" clId="{71E99C0D-D949-419D-B119-4C6E0DDE0749}" dt="2022-10-10T19:43:26.850" v="2370" actId="478"/>
          <ac:spMkLst>
            <pc:docMk/>
            <pc:sldMk cId="2714155616" sldId="404"/>
            <ac:spMk id="4" creationId="{B543EAD7-0200-723A-F508-560C6F72910C}"/>
          </ac:spMkLst>
        </pc:spChg>
        <pc:spChg chg="del">
          <ac:chgData name="Allie Pfleger" userId="7701ca9aa713607d" providerId="LiveId" clId="{71E99C0D-D949-419D-B119-4C6E0DDE0749}" dt="2022-10-10T19:43:25.818" v="2369" actId="478"/>
          <ac:spMkLst>
            <pc:docMk/>
            <pc:sldMk cId="2714155616" sldId="404"/>
            <ac:spMk id="5" creationId="{C40349E7-75EB-8F2A-515E-8F4B588A38F6}"/>
          </ac:spMkLst>
        </pc:spChg>
        <pc:spChg chg="del">
          <ac:chgData name="Allie Pfleger" userId="7701ca9aa713607d" providerId="LiveId" clId="{71E99C0D-D949-419D-B119-4C6E0DDE0749}" dt="2022-10-10T19:43:24.865" v="2368" actId="478"/>
          <ac:spMkLst>
            <pc:docMk/>
            <pc:sldMk cId="2714155616" sldId="404"/>
            <ac:spMk id="6" creationId="{84A8F042-B51A-D1F4-0DD5-33D9354A155C}"/>
          </ac:spMkLst>
        </pc:spChg>
        <pc:spChg chg="del mod">
          <ac:chgData name="Allie Pfleger" userId="7701ca9aa713607d" providerId="LiveId" clId="{71E99C0D-D949-419D-B119-4C6E0DDE0749}" dt="2022-10-10T19:43:23.794" v="2367" actId="478"/>
          <ac:spMkLst>
            <pc:docMk/>
            <pc:sldMk cId="2714155616" sldId="404"/>
            <ac:spMk id="7" creationId="{9C2347F0-3970-F27F-C81D-1CE6A85D846C}"/>
          </ac:spMkLst>
        </pc:spChg>
        <pc:spChg chg="add mod">
          <ac:chgData name="Allie Pfleger" userId="7701ca9aa713607d" providerId="LiveId" clId="{71E99C0D-D949-419D-B119-4C6E0DDE0749}" dt="2022-10-10T22:00:00.269" v="4016"/>
          <ac:spMkLst>
            <pc:docMk/>
            <pc:sldMk cId="2714155616" sldId="404"/>
            <ac:spMk id="8" creationId="{36C83BD8-087A-63EA-0AF9-D1253C9873B4}"/>
          </ac:spMkLst>
        </pc:spChg>
      </pc:sldChg>
      <pc:sldChg chg="delSp modSp add mod ord modNotesTx">
        <pc:chgData name="Allie Pfleger" userId="7701ca9aa713607d" providerId="LiveId" clId="{71E99C0D-D949-419D-B119-4C6E0DDE0749}" dt="2022-10-12T04:18:44.452" v="8312" actId="20577"/>
        <pc:sldMkLst>
          <pc:docMk/>
          <pc:sldMk cId="144325026" sldId="405"/>
        </pc:sldMkLst>
        <pc:spChg chg="mod">
          <ac:chgData name="Allie Pfleger" userId="7701ca9aa713607d" providerId="LiveId" clId="{71E99C0D-D949-419D-B119-4C6E0DDE0749}" dt="2022-10-11T21:59:23.901" v="7705" actId="20577"/>
          <ac:spMkLst>
            <pc:docMk/>
            <pc:sldMk cId="144325026" sldId="405"/>
            <ac:spMk id="2" creationId="{645646C8-7FA2-3B4D-D7A9-8583D091B473}"/>
          </ac:spMkLst>
        </pc:spChg>
        <pc:spChg chg="mod">
          <ac:chgData name="Allie Pfleger" userId="7701ca9aa713607d" providerId="LiveId" clId="{71E99C0D-D949-419D-B119-4C6E0DDE0749}" dt="2022-10-10T19:48:31.190" v="2544" actId="403"/>
          <ac:spMkLst>
            <pc:docMk/>
            <pc:sldMk cId="144325026" sldId="405"/>
            <ac:spMk id="3" creationId="{714E8F8E-0237-C91D-E4B9-D4BB69AFA996}"/>
          </ac:spMkLst>
        </pc:spChg>
        <pc:spChg chg="del">
          <ac:chgData name="Allie Pfleger" userId="7701ca9aa713607d" providerId="LiveId" clId="{71E99C0D-D949-419D-B119-4C6E0DDE0749}" dt="2022-10-10T19:48:17.393" v="2539" actId="478"/>
          <ac:spMkLst>
            <pc:docMk/>
            <pc:sldMk cId="144325026" sldId="405"/>
            <ac:spMk id="4" creationId="{B543EAD7-0200-723A-F508-560C6F72910C}"/>
          </ac:spMkLst>
        </pc:spChg>
        <pc:spChg chg="del">
          <ac:chgData name="Allie Pfleger" userId="7701ca9aa713607d" providerId="LiveId" clId="{71E99C0D-D949-419D-B119-4C6E0DDE0749}" dt="2022-10-10T19:48:18.809" v="2540" actId="478"/>
          <ac:spMkLst>
            <pc:docMk/>
            <pc:sldMk cId="144325026" sldId="405"/>
            <ac:spMk id="5" creationId="{C40349E7-75EB-8F2A-515E-8F4B588A38F6}"/>
          </ac:spMkLst>
        </pc:spChg>
        <pc:spChg chg="del">
          <ac:chgData name="Allie Pfleger" userId="7701ca9aa713607d" providerId="LiveId" clId="{71E99C0D-D949-419D-B119-4C6E0DDE0749}" dt="2022-10-10T19:48:20.393" v="2541" actId="478"/>
          <ac:spMkLst>
            <pc:docMk/>
            <pc:sldMk cId="144325026" sldId="405"/>
            <ac:spMk id="6" creationId="{84A8F042-B51A-D1F4-0DD5-33D9354A155C}"/>
          </ac:spMkLst>
        </pc:spChg>
        <pc:spChg chg="mod">
          <ac:chgData name="Allie Pfleger" userId="7701ca9aa713607d" providerId="LiveId" clId="{71E99C0D-D949-419D-B119-4C6E0DDE0749}" dt="2022-10-12T04:18:44.452" v="8312" actId="20577"/>
          <ac:spMkLst>
            <pc:docMk/>
            <pc:sldMk cId="144325026" sldId="405"/>
            <ac:spMk id="7" creationId="{9C2347F0-3970-F27F-C81D-1CE6A85D846C}"/>
          </ac:spMkLst>
        </pc:spChg>
      </pc:sldChg>
      <pc:sldChg chg="addSp delSp modSp add mod modNotesTx">
        <pc:chgData name="Allie Pfleger" userId="7701ca9aa713607d" providerId="LiveId" clId="{71E99C0D-D949-419D-B119-4C6E0DDE0749}" dt="2022-10-11T21:59:09.427" v="7695" actId="20577"/>
        <pc:sldMkLst>
          <pc:docMk/>
          <pc:sldMk cId="371594700" sldId="406"/>
        </pc:sldMkLst>
        <pc:spChg chg="mod">
          <ac:chgData name="Allie Pfleger" userId="7701ca9aa713607d" providerId="LiveId" clId="{71E99C0D-D949-419D-B119-4C6E0DDE0749}" dt="2022-10-11T21:59:09.427" v="7695" actId="20577"/>
          <ac:spMkLst>
            <pc:docMk/>
            <pc:sldMk cId="371594700" sldId="406"/>
            <ac:spMk id="2" creationId="{645646C8-7FA2-3B4D-D7A9-8583D091B473}"/>
          </ac:spMkLst>
        </pc:spChg>
        <pc:spChg chg="add mod">
          <ac:chgData name="Allie Pfleger" userId="7701ca9aa713607d" providerId="LiveId" clId="{71E99C0D-D949-419D-B119-4C6E0DDE0749}" dt="2022-10-10T21:59:29.602" v="4014" actId="20577"/>
          <ac:spMkLst>
            <pc:docMk/>
            <pc:sldMk cId="371594700" sldId="406"/>
            <ac:spMk id="4" creationId="{A7E38F59-40AE-9E82-BE47-A6DE994BDFBD}"/>
          </ac:spMkLst>
        </pc:spChg>
        <pc:spChg chg="del">
          <ac:chgData name="Allie Pfleger" userId="7701ca9aa713607d" providerId="LiveId" clId="{71E99C0D-D949-419D-B119-4C6E0DDE0749}" dt="2022-10-10T19:57:29.881" v="2837" actId="478"/>
          <ac:spMkLst>
            <pc:docMk/>
            <pc:sldMk cId="371594700" sldId="406"/>
            <ac:spMk id="7" creationId="{9C2347F0-3970-F27F-C81D-1CE6A85D846C}"/>
          </ac:spMkLst>
        </pc:spChg>
      </pc:sldChg>
      <pc:sldChg chg="modSp add mod">
        <pc:chgData name="Allie Pfleger" userId="7701ca9aa713607d" providerId="LiveId" clId="{71E99C0D-D949-419D-B119-4C6E0DDE0749}" dt="2022-10-10T22:19:44.317" v="5732" actId="20577"/>
        <pc:sldMkLst>
          <pc:docMk/>
          <pc:sldMk cId="2036467967" sldId="407"/>
        </pc:sldMkLst>
        <pc:spChg chg="mod">
          <ac:chgData name="Allie Pfleger" userId="7701ca9aa713607d" providerId="LiveId" clId="{71E99C0D-D949-419D-B119-4C6E0DDE0749}" dt="2022-10-10T21:57:15.050" v="3640" actId="20577"/>
          <ac:spMkLst>
            <pc:docMk/>
            <pc:sldMk cId="2036467967" sldId="407"/>
            <ac:spMk id="3" creationId="{F52AB4BF-348D-DAD1-182B-D2973B98F0C5}"/>
          </ac:spMkLst>
        </pc:spChg>
        <pc:spChg chg="mod">
          <ac:chgData name="Allie Pfleger" userId="7701ca9aa713607d" providerId="LiveId" clId="{71E99C0D-D949-419D-B119-4C6E0DDE0749}" dt="2022-10-10T22:19:44.317" v="5732" actId="20577"/>
          <ac:spMkLst>
            <pc:docMk/>
            <pc:sldMk cId="2036467967" sldId="407"/>
            <ac:spMk id="4" creationId="{70568AEC-814C-99AE-5955-259B6F6E6D71}"/>
          </ac:spMkLst>
        </pc:spChg>
      </pc:sldChg>
      <pc:sldChg chg="modSp add mod">
        <pc:chgData name="Allie Pfleger" userId="7701ca9aa713607d" providerId="LiveId" clId="{71E99C0D-D949-419D-B119-4C6E0DDE0749}" dt="2022-10-11T22:02:26.591" v="7825" actId="20577"/>
        <pc:sldMkLst>
          <pc:docMk/>
          <pc:sldMk cId="1496003062" sldId="408"/>
        </pc:sldMkLst>
        <pc:spChg chg="mod">
          <ac:chgData name="Allie Pfleger" userId="7701ca9aa713607d" providerId="LiveId" clId="{71E99C0D-D949-419D-B119-4C6E0DDE0749}" dt="2022-10-11T22:02:26.591" v="7825" actId="20577"/>
          <ac:spMkLst>
            <pc:docMk/>
            <pc:sldMk cId="1496003062" sldId="408"/>
            <ac:spMk id="2" creationId="{645646C8-7FA2-3B4D-D7A9-8583D091B473}"/>
          </ac:spMkLst>
        </pc:spChg>
        <pc:spChg chg="mod">
          <ac:chgData name="Allie Pfleger" userId="7701ca9aa713607d" providerId="LiveId" clId="{71E99C0D-D949-419D-B119-4C6E0DDE0749}" dt="2022-10-10T21:59:17.625" v="3996" actId="20577"/>
          <ac:spMkLst>
            <pc:docMk/>
            <pc:sldMk cId="1496003062" sldId="408"/>
            <ac:spMk id="3" creationId="{714E8F8E-0237-C91D-E4B9-D4BB69AFA996}"/>
          </ac:spMkLst>
        </pc:spChg>
        <pc:spChg chg="mod">
          <ac:chgData name="Allie Pfleger" userId="7701ca9aa713607d" providerId="LiveId" clId="{71E99C0D-D949-419D-B119-4C6E0DDE0749}" dt="2022-10-10T22:07:15.216" v="4393" actId="20577"/>
          <ac:spMkLst>
            <pc:docMk/>
            <pc:sldMk cId="1496003062" sldId="408"/>
            <ac:spMk id="4" creationId="{A7E38F59-40AE-9E82-BE47-A6DE994BDFBD}"/>
          </ac:spMkLst>
        </pc:spChg>
      </pc:sldChg>
      <pc:sldChg chg="addSp delSp modSp add mod">
        <pc:chgData name="Allie Pfleger" userId="7701ca9aa713607d" providerId="LiveId" clId="{71E99C0D-D949-419D-B119-4C6E0DDE0749}" dt="2022-10-11T22:05:14.934" v="7883"/>
        <pc:sldMkLst>
          <pc:docMk/>
          <pc:sldMk cId="638615927" sldId="409"/>
        </pc:sldMkLst>
        <pc:spChg chg="mod">
          <ac:chgData name="Allie Pfleger" userId="7701ca9aa713607d" providerId="LiveId" clId="{71E99C0D-D949-419D-B119-4C6E0DDE0749}" dt="2022-10-11T22:02:43.590" v="7845" actId="20577"/>
          <ac:spMkLst>
            <pc:docMk/>
            <pc:sldMk cId="638615927" sldId="409"/>
            <ac:spMk id="2" creationId="{645646C8-7FA2-3B4D-D7A9-8583D091B473}"/>
          </ac:spMkLst>
        </pc:spChg>
        <pc:spChg chg="del">
          <ac:chgData name="Allie Pfleger" userId="7701ca9aa713607d" providerId="LiveId" clId="{71E99C0D-D949-419D-B119-4C6E0DDE0749}" dt="2022-10-10T22:01:26.764" v="4098" actId="478"/>
          <ac:spMkLst>
            <pc:docMk/>
            <pc:sldMk cId="638615927" sldId="409"/>
            <ac:spMk id="3" creationId="{714E8F8E-0237-C91D-E4B9-D4BB69AFA996}"/>
          </ac:spMkLst>
        </pc:spChg>
        <pc:spChg chg="add del mod">
          <ac:chgData name="Allie Pfleger" userId="7701ca9aa713607d" providerId="LiveId" clId="{71E99C0D-D949-419D-B119-4C6E0DDE0749}" dt="2022-10-10T22:01:31.698" v="4101" actId="478"/>
          <ac:spMkLst>
            <pc:docMk/>
            <pc:sldMk cId="638615927" sldId="409"/>
            <ac:spMk id="5" creationId="{BCB9335D-A7E9-2379-95D5-0F322F7644D3}"/>
          </ac:spMkLst>
        </pc:spChg>
        <pc:spChg chg="add del mod">
          <ac:chgData name="Allie Pfleger" userId="7701ca9aa713607d" providerId="LiveId" clId="{71E99C0D-D949-419D-B119-4C6E0DDE0749}" dt="2022-10-10T22:01:28.419" v="4100"/>
          <ac:spMkLst>
            <pc:docMk/>
            <pc:sldMk cId="638615927" sldId="409"/>
            <ac:spMk id="6" creationId="{9458212E-F3C7-868C-7B22-6359E3E5DAFC}"/>
          </ac:spMkLst>
        </pc:spChg>
        <pc:spChg chg="mod">
          <ac:chgData name="Allie Pfleger" userId="7701ca9aa713607d" providerId="LiveId" clId="{71E99C0D-D949-419D-B119-4C6E0DDE0749}" dt="2022-10-11T22:05:14.934" v="7883"/>
          <ac:spMkLst>
            <pc:docMk/>
            <pc:sldMk cId="638615927" sldId="409"/>
            <ac:spMk id="7" creationId="{9C2347F0-3970-F27F-C81D-1CE6A85D846C}"/>
          </ac:spMkLst>
        </pc:spChg>
        <pc:spChg chg="add mod">
          <ac:chgData name="Allie Pfleger" userId="7701ca9aa713607d" providerId="LiveId" clId="{71E99C0D-D949-419D-B119-4C6E0DDE0749}" dt="2022-10-10T22:02:31.450" v="4115" actId="14100"/>
          <ac:spMkLst>
            <pc:docMk/>
            <pc:sldMk cId="638615927" sldId="409"/>
            <ac:spMk id="8" creationId="{67582F18-9312-AACB-CA58-5DA186580DED}"/>
          </ac:spMkLst>
        </pc:spChg>
      </pc:sldChg>
      <pc:sldChg chg="modSp add del mod ord">
        <pc:chgData name="Allie Pfleger" userId="7701ca9aa713607d" providerId="LiveId" clId="{71E99C0D-D949-419D-B119-4C6E0DDE0749}" dt="2022-10-11T22:13:24.057" v="7938" actId="47"/>
        <pc:sldMkLst>
          <pc:docMk/>
          <pc:sldMk cId="2348914670" sldId="410"/>
        </pc:sldMkLst>
        <pc:spChg chg="mod">
          <ac:chgData name="Allie Pfleger" userId="7701ca9aa713607d" providerId="LiveId" clId="{71E99C0D-D949-419D-B119-4C6E0DDE0749}" dt="2022-10-10T22:09:26.104" v="4725" actId="20577"/>
          <ac:spMkLst>
            <pc:docMk/>
            <pc:sldMk cId="2348914670" sldId="410"/>
            <ac:spMk id="2" creationId="{645646C8-7FA2-3B4D-D7A9-8583D091B473}"/>
          </ac:spMkLst>
        </pc:spChg>
        <pc:spChg chg="mod">
          <ac:chgData name="Allie Pfleger" userId="7701ca9aa713607d" providerId="LiveId" clId="{71E99C0D-D949-419D-B119-4C6E0DDE0749}" dt="2022-10-10T22:05:20.858" v="4218" actId="255"/>
          <ac:spMkLst>
            <pc:docMk/>
            <pc:sldMk cId="2348914670" sldId="410"/>
            <ac:spMk id="7" creationId="{9C2347F0-3970-F27F-C81D-1CE6A85D846C}"/>
          </ac:spMkLst>
        </pc:spChg>
      </pc:sldChg>
      <pc:sldChg chg="modSp add mod ord">
        <pc:chgData name="Allie Pfleger" userId="7701ca9aa713607d" providerId="LiveId" clId="{71E99C0D-D949-419D-B119-4C6E0DDE0749}" dt="2022-10-10T22:38:47.994" v="6199"/>
        <pc:sldMkLst>
          <pc:docMk/>
          <pc:sldMk cId="207095199" sldId="411"/>
        </pc:sldMkLst>
        <pc:spChg chg="mod">
          <ac:chgData name="Allie Pfleger" userId="7701ca9aa713607d" providerId="LiveId" clId="{71E99C0D-D949-419D-B119-4C6E0DDE0749}" dt="2022-10-10T22:08:18.569" v="4451" actId="20577"/>
          <ac:spMkLst>
            <pc:docMk/>
            <pc:sldMk cId="207095199" sldId="411"/>
            <ac:spMk id="3" creationId="{F52AB4BF-348D-DAD1-182B-D2973B98F0C5}"/>
          </ac:spMkLst>
        </pc:spChg>
        <pc:spChg chg="mod">
          <ac:chgData name="Allie Pfleger" userId="7701ca9aa713607d" providerId="LiveId" clId="{71E99C0D-D949-419D-B119-4C6E0DDE0749}" dt="2022-10-10T22:12:09.563" v="4871" actId="20577"/>
          <ac:spMkLst>
            <pc:docMk/>
            <pc:sldMk cId="207095199" sldId="411"/>
            <ac:spMk id="4" creationId="{70568AEC-814C-99AE-5955-259B6F6E6D71}"/>
          </ac:spMkLst>
        </pc:spChg>
      </pc:sldChg>
      <pc:sldChg chg="add del">
        <pc:chgData name="Allie Pfleger" userId="7701ca9aa713607d" providerId="LiveId" clId="{71E99C0D-D949-419D-B119-4C6E0DDE0749}" dt="2022-10-10T22:04:07.066" v="4144"/>
        <pc:sldMkLst>
          <pc:docMk/>
          <pc:sldMk cId="3953411084" sldId="411"/>
        </pc:sldMkLst>
      </pc:sldChg>
      <pc:sldChg chg="modSp add mod modNotesTx">
        <pc:chgData name="Allie Pfleger" userId="7701ca9aa713607d" providerId="LiveId" clId="{71E99C0D-D949-419D-B119-4C6E0DDE0749}" dt="2022-10-11T22:13:09.468" v="7937" actId="20577"/>
        <pc:sldMkLst>
          <pc:docMk/>
          <pc:sldMk cId="1541903935" sldId="412"/>
        </pc:sldMkLst>
        <pc:spChg chg="mod">
          <ac:chgData name="Allie Pfleger" userId="7701ca9aa713607d" providerId="LiveId" clId="{71E99C0D-D949-419D-B119-4C6E0DDE0749}" dt="2022-10-11T22:13:09.468" v="7937" actId="20577"/>
          <ac:spMkLst>
            <pc:docMk/>
            <pc:sldMk cId="1541903935" sldId="412"/>
            <ac:spMk id="2" creationId="{645646C8-7FA2-3B4D-D7A9-8583D091B473}"/>
          </ac:spMkLst>
        </pc:spChg>
        <pc:spChg chg="mod">
          <ac:chgData name="Allie Pfleger" userId="7701ca9aa713607d" providerId="LiveId" clId="{71E99C0D-D949-419D-B119-4C6E0DDE0749}" dt="2022-10-11T22:13:03.237" v="7932" actId="20577"/>
          <ac:spMkLst>
            <pc:docMk/>
            <pc:sldMk cId="1541903935" sldId="412"/>
            <ac:spMk id="7" creationId="{9C2347F0-3970-F27F-C81D-1CE6A85D846C}"/>
          </ac:spMkLst>
        </pc:spChg>
        <pc:spChg chg="mod">
          <ac:chgData name="Allie Pfleger" userId="7701ca9aa713607d" providerId="LiveId" clId="{71E99C0D-D949-419D-B119-4C6E0DDE0749}" dt="2022-10-11T22:12:52.197" v="7929" actId="113"/>
          <ac:spMkLst>
            <pc:docMk/>
            <pc:sldMk cId="1541903935" sldId="412"/>
            <ac:spMk id="8" creationId="{67582F18-9312-AACB-CA58-5DA186580DED}"/>
          </ac:spMkLst>
        </pc:spChg>
      </pc:sldChg>
      <pc:sldChg chg="delSp modSp add mod modNotesTx">
        <pc:chgData name="Allie Pfleger" userId="7701ca9aa713607d" providerId="LiveId" clId="{71E99C0D-D949-419D-B119-4C6E0DDE0749}" dt="2022-10-11T22:02:35.796" v="7840" actId="20577"/>
        <pc:sldMkLst>
          <pc:docMk/>
          <pc:sldMk cId="1252551200" sldId="413"/>
        </pc:sldMkLst>
        <pc:spChg chg="mod">
          <ac:chgData name="Allie Pfleger" userId="7701ca9aa713607d" providerId="LiveId" clId="{71E99C0D-D949-419D-B119-4C6E0DDE0749}" dt="2022-10-11T22:02:35.796" v="7840" actId="20577"/>
          <ac:spMkLst>
            <pc:docMk/>
            <pc:sldMk cId="1252551200" sldId="413"/>
            <ac:spMk id="2" creationId="{645646C8-7FA2-3B4D-D7A9-8583D091B473}"/>
          </ac:spMkLst>
        </pc:spChg>
        <pc:spChg chg="del">
          <ac:chgData name="Allie Pfleger" userId="7701ca9aa713607d" providerId="LiveId" clId="{71E99C0D-D949-419D-B119-4C6E0DDE0749}" dt="2022-10-10T22:37:56.321" v="6047" actId="478"/>
          <ac:spMkLst>
            <pc:docMk/>
            <pc:sldMk cId="1252551200" sldId="413"/>
            <ac:spMk id="7" creationId="{9C2347F0-3970-F27F-C81D-1CE6A85D846C}"/>
          </ac:spMkLst>
        </pc:spChg>
      </pc:sldChg>
      <pc:sldChg chg="modSp add mod">
        <pc:chgData name="Allie Pfleger" userId="7701ca9aa713607d" providerId="LiveId" clId="{71E99C0D-D949-419D-B119-4C6E0DDE0749}" dt="2022-10-11T22:17:30.555" v="8138" actId="20577"/>
        <pc:sldMkLst>
          <pc:docMk/>
          <pc:sldMk cId="2964501351" sldId="414"/>
        </pc:sldMkLst>
        <pc:spChg chg="mod">
          <ac:chgData name="Allie Pfleger" userId="7701ca9aa713607d" providerId="LiveId" clId="{71E99C0D-D949-419D-B119-4C6E0DDE0749}" dt="2022-10-11T22:17:30.555" v="8138" actId="20577"/>
          <ac:spMkLst>
            <pc:docMk/>
            <pc:sldMk cId="2964501351" sldId="414"/>
            <ac:spMk id="2" creationId="{645646C8-7FA2-3B4D-D7A9-8583D091B473}"/>
          </ac:spMkLst>
        </pc:spChg>
        <pc:spChg chg="mod">
          <ac:chgData name="Allie Pfleger" userId="7701ca9aa713607d" providerId="LiveId" clId="{71E99C0D-D949-419D-B119-4C6E0DDE0749}" dt="2022-10-10T22:43:23.624" v="6740"/>
          <ac:spMkLst>
            <pc:docMk/>
            <pc:sldMk cId="2964501351" sldId="414"/>
            <ac:spMk id="3" creationId="{714E8F8E-0237-C91D-E4B9-D4BB69AFA996}"/>
          </ac:spMkLst>
        </pc:spChg>
        <pc:spChg chg="mod">
          <ac:chgData name="Allie Pfleger" userId="7701ca9aa713607d" providerId="LiveId" clId="{71E99C0D-D949-419D-B119-4C6E0DDE0749}" dt="2022-10-10T22:43:44.145" v="6814" actId="20577"/>
          <ac:spMkLst>
            <pc:docMk/>
            <pc:sldMk cId="2964501351" sldId="414"/>
            <ac:spMk id="4" creationId="{A7E38F59-40AE-9E82-BE47-A6DE994BDFBD}"/>
          </ac:spMkLst>
        </pc:spChg>
      </pc:sldChg>
      <pc:sldChg chg="delSp modSp add mod modNotesTx">
        <pc:chgData name="Allie Pfleger" userId="7701ca9aa713607d" providerId="LiveId" clId="{71E99C0D-D949-419D-B119-4C6E0DDE0749}" dt="2022-10-11T21:59:18.550" v="7700" actId="20577"/>
        <pc:sldMkLst>
          <pc:docMk/>
          <pc:sldMk cId="3692210509" sldId="415"/>
        </pc:sldMkLst>
        <pc:spChg chg="mod">
          <ac:chgData name="Allie Pfleger" userId="7701ca9aa713607d" providerId="LiveId" clId="{71E99C0D-D949-419D-B119-4C6E0DDE0749}" dt="2022-10-11T21:59:18.550" v="7700" actId="20577"/>
          <ac:spMkLst>
            <pc:docMk/>
            <pc:sldMk cId="3692210509" sldId="415"/>
            <ac:spMk id="2" creationId="{645646C8-7FA2-3B4D-D7A9-8583D091B473}"/>
          </ac:spMkLst>
        </pc:spChg>
        <pc:spChg chg="del">
          <ac:chgData name="Allie Pfleger" userId="7701ca9aa713607d" providerId="LiveId" clId="{71E99C0D-D949-419D-B119-4C6E0DDE0749}" dt="2022-10-10T22:44:02.505" v="6816" actId="478"/>
          <ac:spMkLst>
            <pc:docMk/>
            <pc:sldMk cId="3692210509" sldId="415"/>
            <ac:spMk id="4" creationId="{A7E38F59-40AE-9E82-BE47-A6DE994BDFBD}"/>
          </ac:spMkLst>
        </pc:spChg>
      </pc:sldChg>
      <pc:sldChg chg="delSp modSp add mod">
        <pc:chgData name="Allie Pfleger" userId="7701ca9aa713607d" providerId="LiveId" clId="{71E99C0D-D949-419D-B119-4C6E0DDE0749}" dt="2022-10-11T21:58:48.046" v="7686" actId="20577"/>
        <pc:sldMkLst>
          <pc:docMk/>
          <pc:sldMk cId="27499453" sldId="416"/>
        </pc:sldMkLst>
        <pc:spChg chg="mod">
          <ac:chgData name="Allie Pfleger" userId="7701ca9aa713607d" providerId="LiveId" clId="{71E99C0D-D949-419D-B119-4C6E0DDE0749}" dt="2022-10-11T21:58:48.046" v="7686" actId="20577"/>
          <ac:spMkLst>
            <pc:docMk/>
            <pc:sldMk cId="27499453" sldId="416"/>
            <ac:spMk id="2" creationId="{645646C8-7FA2-3B4D-D7A9-8583D091B473}"/>
          </ac:spMkLst>
        </pc:spChg>
        <pc:spChg chg="del">
          <ac:chgData name="Allie Pfleger" userId="7701ca9aa713607d" providerId="LiveId" clId="{71E99C0D-D949-419D-B119-4C6E0DDE0749}" dt="2022-10-10T22:44:56.257" v="6986" actId="478"/>
          <ac:spMkLst>
            <pc:docMk/>
            <pc:sldMk cId="27499453" sldId="416"/>
            <ac:spMk id="4" creationId="{B543EAD7-0200-723A-F508-560C6F72910C}"/>
          </ac:spMkLst>
        </pc:spChg>
      </pc:sldChg>
      <pc:sldChg chg="addSp delSp modSp add del mod ord">
        <pc:chgData name="Allie Pfleger" userId="7701ca9aa713607d" providerId="LiveId" clId="{71E99C0D-D949-419D-B119-4C6E0DDE0749}" dt="2022-10-11T22:17:35.935" v="8139" actId="47"/>
        <pc:sldMkLst>
          <pc:docMk/>
          <pc:sldMk cId="526019513" sldId="417"/>
        </pc:sldMkLst>
        <pc:spChg chg="del">
          <ac:chgData name="Allie Pfleger" userId="7701ca9aa713607d" providerId="LiveId" clId="{71E99C0D-D949-419D-B119-4C6E0DDE0749}" dt="2022-10-10T22:45:53.323" v="6992" actId="478"/>
          <ac:spMkLst>
            <pc:docMk/>
            <pc:sldMk cId="526019513" sldId="417"/>
            <ac:spMk id="3" creationId="{714E8F8E-0237-C91D-E4B9-D4BB69AFA996}"/>
          </ac:spMkLst>
        </pc:spChg>
        <pc:spChg chg="del">
          <ac:chgData name="Allie Pfleger" userId="7701ca9aa713607d" providerId="LiveId" clId="{71E99C0D-D949-419D-B119-4C6E0DDE0749}" dt="2022-10-10T22:45:29.753" v="6988" actId="478"/>
          <ac:spMkLst>
            <pc:docMk/>
            <pc:sldMk cId="526019513" sldId="417"/>
            <ac:spMk id="4" creationId="{A7E38F59-40AE-9E82-BE47-A6DE994BDFBD}"/>
          </ac:spMkLst>
        </pc:spChg>
        <pc:spChg chg="add mod">
          <ac:chgData name="Allie Pfleger" userId="7701ca9aa713607d" providerId="LiveId" clId="{71E99C0D-D949-419D-B119-4C6E0DDE0749}" dt="2022-10-10T23:00:35.398" v="7094" actId="20577"/>
          <ac:spMkLst>
            <pc:docMk/>
            <pc:sldMk cId="526019513" sldId="417"/>
            <ac:spMk id="5" creationId="{09B3DFC6-A391-F452-B4B6-374A10D45197}"/>
          </ac:spMkLst>
        </pc:spChg>
        <pc:spChg chg="add del mod">
          <ac:chgData name="Allie Pfleger" userId="7701ca9aa713607d" providerId="LiveId" clId="{71E99C0D-D949-419D-B119-4C6E0DDE0749}" dt="2022-10-10T22:45:55.056" v="6993" actId="478"/>
          <ac:spMkLst>
            <pc:docMk/>
            <pc:sldMk cId="526019513" sldId="417"/>
            <ac:spMk id="7" creationId="{4C0357FE-1C0F-A455-EF91-6B537BF7C106}"/>
          </ac:spMkLst>
        </pc:spChg>
      </pc:sldChg>
      <pc:sldChg chg="modSp add mod modNotesTx">
        <pc:chgData name="Allie Pfleger" userId="7701ca9aa713607d" providerId="LiveId" clId="{71E99C0D-D949-419D-B119-4C6E0DDE0749}" dt="2022-10-12T04:11:47.127" v="8179"/>
        <pc:sldMkLst>
          <pc:docMk/>
          <pc:sldMk cId="3019862895" sldId="418"/>
        </pc:sldMkLst>
        <pc:spChg chg="mod">
          <ac:chgData name="Allie Pfleger" userId="7701ca9aa713607d" providerId="LiveId" clId="{71E99C0D-D949-419D-B119-4C6E0DDE0749}" dt="2022-10-11T22:17:40.610" v="8144" actId="20577"/>
          <ac:spMkLst>
            <pc:docMk/>
            <pc:sldMk cId="3019862895" sldId="418"/>
            <ac:spMk id="2" creationId="{645646C8-7FA2-3B4D-D7A9-8583D091B473}"/>
          </ac:spMkLst>
        </pc:spChg>
        <pc:spChg chg="mod">
          <ac:chgData name="Allie Pfleger" userId="7701ca9aa713607d" providerId="LiveId" clId="{71E99C0D-D949-419D-B119-4C6E0DDE0749}" dt="2022-10-12T04:11:47.127" v="8179"/>
          <ac:spMkLst>
            <pc:docMk/>
            <pc:sldMk cId="3019862895" sldId="418"/>
            <ac:spMk id="5" creationId="{09B3DFC6-A391-F452-B4B6-374A10D45197}"/>
          </ac:spMkLst>
        </pc:spChg>
      </pc:sldChg>
      <pc:sldChg chg="delSp modSp add mod">
        <pc:chgData name="Allie Pfleger" userId="7701ca9aa713607d" providerId="LiveId" clId="{71E99C0D-D949-419D-B119-4C6E0DDE0749}" dt="2022-10-12T04:14:35.407" v="8227" actId="20577"/>
        <pc:sldMkLst>
          <pc:docMk/>
          <pc:sldMk cId="2666383083" sldId="419"/>
        </pc:sldMkLst>
        <pc:spChg chg="mod">
          <ac:chgData name="Allie Pfleger" userId="7701ca9aa713607d" providerId="LiveId" clId="{71E99C0D-D949-419D-B119-4C6E0DDE0749}" dt="2022-10-12T04:14:22.626" v="8225" actId="20577"/>
          <ac:spMkLst>
            <pc:docMk/>
            <pc:sldMk cId="2666383083" sldId="419"/>
            <ac:spMk id="2" creationId="{645646C8-7FA2-3B4D-D7A9-8583D091B473}"/>
          </ac:spMkLst>
        </pc:spChg>
        <pc:spChg chg="mod">
          <ac:chgData name="Allie Pfleger" userId="7701ca9aa713607d" providerId="LiveId" clId="{71E99C0D-D949-419D-B119-4C6E0DDE0749}" dt="2022-10-12T04:14:35.407" v="8227" actId="20577"/>
          <ac:spMkLst>
            <pc:docMk/>
            <pc:sldMk cId="2666383083" sldId="419"/>
            <ac:spMk id="3" creationId="{714E8F8E-0237-C91D-E4B9-D4BB69AFA996}"/>
          </ac:spMkLst>
        </pc:spChg>
        <pc:spChg chg="del">
          <ac:chgData name="Allie Pfleger" userId="7701ca9aa713607d" providerId="LiveId" clId="{71E99C0D-D949-419D-B119-4C6E0DDE0749}" dt="2022-10-10T23:03:38.333" v="7493" actId="478"/>
          <ac:spMkLst>
            <pc:docMk/>
            <pc:sldMk cId="2666383083" sldId="419"/>
            <ac:spMk id="4" creationId="{A7E38F59-40AE-9E82-BE47-A6DE994BDFBD}"/>
          </ac:spMkLst>
        </pc:spChg>
      </pc:sldChg>
      <pc:sldChg chg="addSp modSp add del mod">
        <pc:chgData name="Allie Pfleger" userId="7701ca9aa713607d" providerId="LiveId" clId="{71E99C0D-D949-419D-B119-4C6E0DDE0749}" dt="2022-10-12T04:15:10.042" v="8233" actId="47"/>
        <pc:sldMkLst>
          <pc:docMk/>
          <pc:sldMk cId="366900561" sldId="420"/>
        </pc:sldMkLst>
        <pc:spChg chg="mod">
          <ac:chgData name="Allie Pfleger" userId="7701ca9aa713607d" providerId="LiveId" clId="{71E99C0D-D949-419D-B119-4C6E0DDE0749}" dt="2022-10-10T23:05:56.270" v="7544" actId="20577"/>
          <ac:spMkLst>
            <pc:docMk/>
            <pc:sldMk cId="366900561" sldId="420"/>
            <ac:spMk id="3" creationId="{714E8F8E-0237-C91D-E4B9-D4BB69AFA996}"/>
          </ac:spMkLst>
        </pc:spChg>
        <pc:spChg chg="add mod">
          <ac:chgData name="Allie Pfleger" userId="7701ca9aa713607d" providerId="LiveId" clId="{71E99C0D-D949-419D-B119-4C6E0DDE0749}" dt="2022-10-12T04:15:02.881" v="8231"/>
          <ac:spMkLst>
            <pc:docMk/>
            <pc:sldMk cId="366900561" sldId="420"/>
            <ac:spMk id="4" creationId="{B4B8AA2E-9B68-9D85-4DAE-6E89EC50E669}"/>
          </ac:spMkLst>
        </pc:spChg>
      </pc:sldChg>
      <pc:sldChg chg="delSp modSp add mod">
        <pc:chgData name="Allie Pfleger" userId="7701ca9aa713607d" providerId="LiveId" clId="{71E99C0D-D949-419D-B119-4C6E0DDE0749}" dt="2022-10-11T21:58:59.444" v="7689"/>
        <pc:sldMkLst>
          <pc:docMk/>
          <pc:sldMk cId="3004601340" sldId="421"/>
        </pc:sldMkLst>
        <pc:spChg chg="mod">
          <ac:chgData name="Allie Pfleger" userId="7701ca9aa713607d" providerId="LiveId" clId="{71E99C0D-D949-419D-B119-4C6E0DDE0749}" dt="2022-10-11T21:58:59.444" v="7689"/>
          <ac:spMkLst>
            <pc:docMk/>
            <pc:sldMk cId="3004601340" sldId="421"/>
            <ac:spMk id="2" creationId="{645646C8-7FA2-3B4D-D7A9-8583D091B473}"/>
          </ac:spMkLst>
        </pc:spChg>
        <pc:spChg chg="del">
          <ac:chgData name="Allie Pfleger" userId="7701ca9aa713607d" providerId="LiveId" clId="{71E99C0D-D949-419D-B119-4C6E0DDE0749}" dt="2022-10-11T21:58:11.631" v="7672" actId="478"/>
          <ac:spMkLst>
            <pc:docMk/>
            <pc:sldMk cId="3004601340" sldId="421"/>
            <ac:spMk id="7" creationId="{9C2347F0-3970-F27F-C81D-1CE6A85D846C}"/>
          </ac:spMkLst>
        </pc:spChg>
      </pc:sldChg>
      <pc:sldChg chg="delSp modSp add mod">
        <pc:chgData name="Allie Pfleger" userId="7701ca9aa713607d" providerId="LiveId" clId="{71E99C0D-D949-419D-B119-4C6E0DDE0749}" dt="2022-10-11T21:58:56.412" v="7688"/>
        <pc:sldMkLst>
          <pc:docMk/>
          <pc:sldMk cId="3620241647" sldId="422"/>
        </pc:sldMkLst>
        <pc:spChg chg="mod">
          <ac:chgData name="Allie Pfleger" userId="7701ca9aa713607d" providerId="LiveId" clId="{71E99C0D-D949-419D-B119-4C6E0DDE0749}" dt="2022-10-11T21:58:56.412" v="7688"/>
          <ac:spMkLst>
            <pc:docMk/>
            <pc:sldMk cId="3620241647" sldId="422"/>
            <ac:spMk id="2" creationId="{645646C8-7FA2-3B4D-D7A9-8583D091B473}"/>
          </ac:spMkLst>
        </pc:spChg>
        <pc:spChg chg="del">
          <ac:chgData name="Allie Pfleger" userId="7701ca9aa713607d" providerId="LiveId" clId="{71E99C0D-D949-419D-B119-4C6E0DDE0749}" dt="2022-10-11T21:58:17.676" v="7675" actId="478"/>
          <ac:spMkLst>
            <pc:docMk/>
            <pc:sldMk cId="3620241647" sldId="422"/>
            <ac:spMk id="6" creationId="{84A8F042-B51A-D1F4-0DD5-33D9354A155C}"/>
          </ac:spMkLst>
        </pc:spChg>
        <pc:spChg chg="del">
          <ac:chgData name="Allie Pfleger" userId="7701ca9aa713607d" providerId="LiveId" clId="{71E99C0D-D949-419D-B119-4C6E0DDE0749}" dt="2022-10-11T21:58:15.647" v="7674" actId="478"/>
          <ac:spMkLst>
            <pc:docMk/>
            <pc:sldMk cId="3620241647" sldId="422"/>
            <ac:spMk id="7" creationId="{9C2347F0-3970-F27F-C81D-1CE6A85D846C}"/>
          </ac:spMkLst>
        </pc:spChg>
      </pc:sldChg>
      <pc:sldChg chg="delSp modSp add mod">
        <pc:chgData name="Allie Pfleger" userId="7701ca9aa713607d" providerId="LiveId" clId="{71E99C0D-D949-419D-B119-4C6E0DDE0749}" dt="2022-10-11T21:58:53.437" v="7687"/>
        <pc:sldMkLst>
          <pc:docMk/>
          <pc:sldMk cId="3117748243" sldId="423"/>
        </pc:sldMkLst>
        <pc:spChg chg="mod">
          <ac:chgData name="Allie Pfleger" userId="7701ca9aa713607d" providerId="LiveId" clId="{71E99C0D-D949-419D-B119-4C6E0DDE0749}" dt="2022-10-11T21:58:53.437" v="7687"/>
          <ac:spMkLst>
            <pc:docMk/>
            <pc:sldMk cId="3117748243" sldId="423"/>
            <ac:spMk id="2" creationId="{645646C8-7FA2-3B4D-D7A9-8583D091B473}"/>
          </ac:spMkLst>
        </pc:spChg>
        <pc:spChg chg="del">
          <ac:chgData name="Allie Pfleger" userId="7701ca9aa713607d" providerId="LiveId" clId="{71E99C0D-D949-419D-B119-4C6E0DDE0749}" dt="2022-10-11T21:58:25.348" v="7679" actId="478"/>
          <ac:spMkLst>
            <pc:docMk/>
            <pc:sldMk cId="3117748243" sldId="423"/>
            <ac:spMk id="5" creationId="{C40349E7-75EB-8F2A-515E-8F4B588A38F6}"/>
          </ac:spMkLst>
        </pc:spChg>
        <pc:spChg chg="del">
          <ac:chgData name="Allie Pfleger" userId="7701ca9aa713607d" providerId="LiveId" clId="{71E99C0D-D949-419D-B119-4C6E0DDE0749}" dt="2022-10-11T21:58:23.943" v="7678" actId="478"/>
          <ac:spMkLst>
            <pc:docMk/>
            <pc:sldMk cId="3117748243" sldId="423"/>
            <ac:spMk id="6" creationId="{84A8F042-B51A-D1F4-0DD5-33D9354A155C}"/>
          </ac:spMkLst>
        </pc:spChg>
        <pc:spChg chg="del">
          <ac:chgData name="Allie Pfleger" userId="7701ca9aa713607d" providerId="LiveId" clId="{71E99C0D-D949-419D-B119-4C6E0DDE0749}" dt="2022-10-11T21:58:22.919" v="7677" actId="478"/>
          <ac:spMkLst>
            <pc:docMk/>
            <pc:sldMk cId="3117748243" sldId="423"/>
            <ac:spMk id="7" creationId="{9C2347F0-3970-F27F-C81D-1CE6A85D846C}"/>
          </ac:spMkLst>
        </pc:spChg>
      </pc:sldChg>
      <pc:sldChg chg="add del">
        <pc:chgData name="Allie Pfleger" userId="7701ca9aa713607d" providerId="LiveId" clId="{71E99C0D-D949-419D-B119-4C6E0DDE0749}" dt="2022-10-11T21:58:32.408" v="7681"/>
        <pc:sldMkLst>
          <pc:docMk/>
          <pc:sldMk cId="758546166" sldId="424"/>
        </pc:sldMkLst>
      </pc:sldChg>
      <pc:sldChg chg="modSp add mod">
        <pc:chgData name="Allie Pfleger" userId="7701ca9aa713607d" providerId="LiveId" clId="{71E99C0D-D949-419D-B119-4C6E0DDE0749}" dt="2022-10-11T22:17:05.869" v="8133"/>
        <pc:sldMkLst>
          <pc:docMk/>
          <pc:sldMk cId="1345786613" sldId="424"/>
        </pc:sldMkLst>
        <pc:spChg chg="mod">
          <ac:chgData name="Allie Pfleger" userId="7701ca9aa713607d" providerId="LiveId" clId="{71E99C0D-D949-419D-B119-4C6E0DDE0749}" dt="2022-10-11T22:17:05.869" v="8133"/>
          <ac:spMkLst>
            <pc:docMk/>
            <pc:sldMk cId="1345786613" sldId="424"/>
            <ac:spMk id="7" creationId="{9C2347F0-3970-F27F-C81D-1CE6A85D846C}"/>
          </ac:spMkLst>
        </pc:spChg>
      </pc:sldChg>
      <pc:sldChg chg="modSp add mod">
        <pc:chgData name="Allie Pfleger" userId="7701ca9aa713607d" providerId="LiveId" clId="{71E99C0D-D949-419D-B119-4C6E0DDE0749}" dt="2022-10-12T04:14:12.237" v="8221" actId="2711"/>
        <pc:sldMkLst>
          <pc:docMk/>
          <pc:sldMk cId="2809870678" sldId="425"/>
        </pc:sldMkLst>
        <pc:spChg chg="mod">
          <ac:chgData name="Allie Pfleger" userId="7701ca9aa713607d" providerId="LiveId" clId="{71E99C0D-D949-419D-B119-4C6E0DDE0749}" dt="2022-10-12T04:14:12.237" v="8221" actId="2711"/>
          <ac:spMkLst>
            <pc:docMk/>
            <pc:sldMk cId="2809870678" sldId="425"/>
            <ac:spMk id="5" creationId="{09B3DFC6-A391-F452-B4B6-374A10D45197}"/>
          </ac:spMkLst>
        </pc:spChg>
      </pc:sldChg>
      <pc:sldChg chg="addSp modSp add mod">
        <pc:chgData name="Allie Pfleger" userId="7701ca9aa713607d" providerId="LiveId" clId="{71E99C0D-D949-419D-B119-4C6E0DDE0749}" dt="2022-10-12T04:16:38.915" v="8305"/>
        <pc:sldMkLst>
          <pc:docMk/>
          <pc:sldMk cId="57354065" sldId="426"/>
        </pc:sldMkLst>
        <pc:spChg chg="add mod">
          <ac:chgData name="Allie Pfleger" userId="7701ca9aa713607d" providerId="LiveId" clId="{71E99C0D-D949-419D-B119-4C6E0DDE0749}" dt="2022-10-12T04:16:38.915" v="8305"/>
          <ac:spMkLst>
            <pc:docMk/>
            <pc:sldMk cId="57354065" sldId="426"/>
            <ac:spMk id="4" creationId="{2B6FCDD5-6ED1-E694-7C6C-326912403422}"/>
          </ac:spMkLst>
        </pc:spChg>
      </pc:sldChg>
    </pc:docChg>
  </pc:docChgLst>
  <pc:docChgLst>
    <pc:chgData name="Allie Pfleger" userId="7701ca9aa713607d" providerId="LiveId" clId="{B2A6E56E-FA14-463E-BBF2-5F308943337E}"/>
    <pc:docChg chg="undo custSel addSld delSld modSld sldOrd">
      <pc:chgData name="Allie Pfleger" userId="7701ca9aa713607d" providerId="LiveId" clId="{B2A6E56E-FA14-463E-BBF2-5F308943337E}" dt="2022-09-26T22:17:12.736" v="151" actId="255"/>
      <pc:docMkLst>
        <pc:docMk/>
      </pc:docMkLst>
      <pc:sldChg chg="del modNotes">
        <pc:chgData name="Allie Pfleger" userId="7701ca9aa713607d" providerId="LiveId" clId="{B2A6E56E-FA14-463E-BBF2-5F308943337E}" dt="2022-09-26T22:01:01.275" v="40" actId="47"/>
        <pc:sldMkLst>
          <pc:docMk/>
          <pc:sldMk cId="0" sldId="256"/>
        </pc:sldMkLst>
      </pc:sldChg>
      <pc:sldChg chg="del modNotes">
        <pc:chgData name="Allie Pfleger" userId="7701ca9aa713607d" providerId="LiveId" clId="{B2A6E56E-FA14-463E-BBF2-5F308943337E}" dt="2022-09-26T22:01:28.767" v="42" actId="47"/>
        <pc:sldMkLst>
          <pc:docMk/>
          <pc:sldMk cId="0" sldId="257"/>
        </pc:sldMkLst>
      </pc:sldChg>
      <pc:sldChg chg="del">
        <pc:chgData name="Allie Pfleger" userId="7701ca9aa713607d" providerId="LiveId" clId="{B2A6E56E-FA14-463E-BBF2-5F308943337E}" dt="2022-09-26T22:02:17.252" v="48" actId="47"/>
        <pc:sldMkLst>
          <pc:docMk/>
          <pc:sldMk cId="0" sldId="258"/>
        </pc:sldMkLst>
      </pc:sldChg>
      <pc:sldChg chg="del">
        <pc:chgData name="Allie Pfleger" userId="7701ca9aa713607d" providerId="LiveId" clId="{B2A6E56E-FA14-463E-BBF2-5F308943337E}" dt="2022-09-26T22:02:32.401" v="59" actId="47"/>
        <pc:sldMkLst>
          <pc:docMk/>
          <pc:sldMk cId="0" sldId="259"/>
        </pc:sldMkLst>
      </pc:sldChg>
      <pc:sldChg chg="del">
        <pc:chgData name="Allie Pfleger" userId="7701ca9aa713607d" providerId="LiveId" clId="{B2A6E56E-FA14-463E-BBF2-5F308943337E}" dt="2022-09-26T22:05:31.695" v="113" actId="47"/>
        <pc:sldMkLst>
          <pc:docMk/>
          <pc:sldMk cId="0" sldId="260"/>
        </pc:sldMkLst>
      </pc:sldChg>
      <pc:sldChg chg="del">
        <pc:chgData name="Allie Pfleger" userId="7701ca9aa713607d" providerId="LiveId" clId="{B2A6E56E-FA14-463E-BBF2-5F308943337E}" dt="2022-09-26T22:06:53.833" v="147" actId="47"/>
        <pc:sldMkLst>
          <pc:docMk/>
          <pc:sldMk cId="0" sldId="261"/>
        </pc:sldMkLst>
      </pc:sldChg>
      <pc:sldChg chg="addSp delSp modSp new mod modClrScheme chgLayout">
        <pc:chgData name="Allie Pfleger" userId="7701ca9aa713607d" providerId="LiveId" clId="{B2A6E56E-FA14-463E-BBF2-5F308943337E}" dt="2022-09-26T22:00:56.673" v="39" actId="20577"/>
        <pc:sldMkLst>
          <pc:docMk/>
          <pc:sldMk cId="2084633147" sldId="314"/>
        </pc:sldMkLst>
        <pc:spChg chg="del mod ord">
          <ac:chgData name="Allie Pfleger" userId="7701ca9aa713607d" providerId="LiveId" clId="{B2A6E56E-FA14-463E-BBF2-5F308943337E}" dt="2022-09-26T22:00:19.418" v="2" actId="700"/>
          <ac:spMkLst>
            <pc:docMk/>
            <pc:sldMk cId="2084633147" sldId="314"/>
            <ac:spMk id="2" creationId="{167FE2F8-2F30-0A88-FD57-4ECF744A4641}"/>
          </ac:spMkLst>
        </pc:spChg>
        <pc:spChg chg="del mod ord">
          <ac:chgData name="Allie Pfleger" userId="7701ca9aa713607d" providerId="LiveId" clId="{B2A6E56E-FA14-463E-BBF2-5F308943337E}" dt="2022-09-26T22:00:19.418" v="2" actId="700"/>
          <ac:spMkLst>
            <pc:docMk/>
            <pc:sldMk cId="2084633147" sldId="314"/>
            <ac:spMk id="3" creationId="{FADF7A7E-884F-CD96-5A51-D54735ACE98F}"/>
          </ac:spMkLst>
        </pc:spChg>
        <pc:spChg chg="add mod ord">
          <ac:chgData name="Allie Pfleger" userId="7701ca9aa713607d" providerId="LiveId" clId="{B2A6E56E-FA14-463E-BBF2-5F308943337E}" dt="2022-09-26T22:00:31.419" v="27" actId="20577"/>
          <ac:spMkLst>
            <pc:docMk/>
            <pc:sldMk cId="2084633147" sldId="314"/>
            <ac:spMk id="4" creationId="{F195F0D5-F9BB-C05C-55B2-ADFAE05F08BB}"/>
          </ac:spMkLst>
        </pc:spChg>
        <pc:spChg chg="add mod ord">
          <ac:chgData name="Allie Pfleger" userId="7701ca9aa713607d" providerId="LiveId" clId="{B2A6E56E-FA14-463E-BBF2-5F308943337E}" dt="2022-09-26T22:00:56.673" v="39" actId="20577"/>
          <ac:spMkLst>
            <pc:docMk/>
            <pc:sldMk cId="2084633147" sldId="314"/>
            <ac:spMk id="5" creationId="{C419559E-BC6B-F314-EF98-FFEA019D0FD3}"/>
          </ac:spMkLst>
        </pc:spChg>
      </pc:sldChg>
      <pc:sldChg chg="add">
        <pc:chgData name="Allie Pfleger" userId="7701ca9aa713607d" providerId="LiveId" clId="{B2A6E56E-FA14-463E-BBF2-5F308943337E}" dt="2022-09-26T22:01:27.036" v="41"/>
        <pc:sldMkLst>
          <pc:docMk/>
          <pc:sldMk cId="0" sldId="315"/>
        </pc:sldMkLst>
      </pc:sldChg>
      <pc:sldChg chg="modSp add mod">
        <pc:chgData name="Allie Pfleger" userId="7701ca9aa713607d" providerId="LiveId" clId="{B2A6E56E-FA14-463E-BBF2-5F308943337E}" dt="2022-09-26T22:02:12.214" v="47" actId="5793"/>
        <pc:sldMkLst>
          <pc:docMk/>
          <pc:sldMk cId="2235408715" sldId="316"/>
        </pc:sldMkLst>
        <pc:spChg chg="mod">
          <ac:chgData name="Allie Pfleger" userId="7701ca9aa713607d" providerId="LiveId" clId="{B2A6E56E-FA14-463E-BBF2-5F308943337E}" dt="2022-09-26T22:02:12.214" v="47" actId="5793"/>
          <ac:spMkLst>
            <pc:docMk/>
            <pc:sldMk cId="2235408715" sldId="316"/>
            <ac:spMk id="3" creationId="{40357285-116C-D9E9-8114-1A4EC2B59A7E}"/>
          </ac:spMkLst>
        </pc:spChg>
      </pc:sldChg>
      <pc:sldChg chg="modSp add mod">
        <pc:chgData name="Allie Pfleger" userId="7701ca9aa713607d" providerId="LiveId" clId="{B2A6E56E-FA14-463E-BBF2-5F308943337E}" dt="2022-09-26T22:02:29.617" v="58" actId="20577"/>
        <pc:sldMkLst>
          <pc:docMk/>
          <pc:sldMk cId="1891048965" sldId="317"/>
        </pc:sldMkLst>
        <pc:spChg chg="mod">
          <ac:chgData name="Allie Pfleger" userId="7701ca9aa713607d" providerId="LiveId" clId="{B2A6E56E-FA14-463E-BBF2-5F308943337E}" dt="2022-09-26T22:02:29.617" v="58" actId="20577"/>
          <ac:spMkLst>
            <pc:docMk/>
            <pc:sldMk cId="1891048965" sldId="317"/>
            <ac:spMk id="111" creationId="{00000000-0000-0000-0000-000000000000}"/>
          </ac:spMkLst>
        </pc:spChg>
      </pc:sldChg>
      <pc:sldChg chg="modSp add mod">
        <pc:chgData name="Allie Pfleger" userId="7701ca9aa713607d" providerId="LiveId" clId="{B2A6E56E-FA14-463E-BBF2-5F308943337E}" dt="2022-09-26T22:05:20.168" v="112" actId="20577"/>
        <pc:sldMkLst>
          <pc:docMk/>
          <pc:sldMk cId="1880349108" sldId="318"/>
        </pc:sldMkLst>
        <pc:spChg chg="mod">
          <ac:chgData name="Allie Pfleger" userId="7701ca9aa713607d" providerId="LiveId" clId="{B2A6E56E-FA14-463E-BBF2-5F308943337E}" dt="2022-09-26T22:03:04.284" v="74" actId="20577"/>
          <ac:spMkLst>
            <pc:docMk/>
            <pc:sldMk cId="1880349108" sldId="318"/>
            <ac:spMk id="2" creationId="{6A491155-224A-BECE-21BE-E50EB40ED800}"/>
          </ac:spMkLst>
        </pc:spChg>
        <pc:spChg chg="mod">
          <ac:chgData name="Allie Pfleger" userId="7701ca9aa713607d" providerId="LiveId" clId="{B2A6E56E-FA14-463E-BBF2-5F308943337E}" dt="2022-09-26T22:05:20.168" v="112" actId="20577"/>
          <ac:spMkLst>
            <pc:docMk/>
            <pc:sldMk cId="1880349108" sldId="318"/>
            <ac:spMk id="3" creationId="{0417D5D2-C1F7-5FA5-0368-6326B91E97AD}"/>
          </ac:spMkLst>
        </pc:spChg>
      </pc:sldChg>
      <pc:sldChg chg="modSp add del mod ord">
        <pc:chgData name="Allie Pfleger" userId="7701ca9aa713607d" providerId="LiveId" clId="{B2A6E56E-FA14-463E-BBF2-5F308943337E}" dt="2022-09-26T22:05:52.478" v="117" actId="47"/>
        <pc:sldMkLst>
          <pc:docMk/>
          <pc:sldMk cId="2040984222" sldId="319"/>
        </pc:sldMkLst>
        <pc:spChg chg="mod">
          <ac:chgData name="Allie Pfleger" userId="7701ca9aa713607d" providerId="LiveId" clId="{B2A6E56E-FA14-463E-BBF2-5F308943337E}" dt="2022-09-26T22:03:08.221" v="76" actId="27636"/>
          <ac:spMkLst>
            <pc:docMk/>
            <pc:sldMk cId="2040984222" sldId="319"/>
            <ac:spMk id="2" creationId="{6A491155-224A-BECE-21BE-E50EB40ED800}"/>
          </ac:spMkLst>
        </pc:spChg>
      </pc:sldChg>
      <pc:sldChg chg="modSp add mod">
        <pc:chgData name="Allie Pfleger" userId="7701ca9aa713607d" providerId="LiveId" clId="{B2A6E56E-FA14-463E-BBF2-5F308943337E}" dt="2022-09-26T22:17:12.736" v="151" actId="255"/>
        <pc:sldMkLst>
          <pc:docMk/>
          <pc:sldMk cId="1692348163" sldId="320"/>
        </pc:sldMkLst>
        <pc:spChg chg="mod">
          <ac:chgData name="Allie Pfleger" userId="7701ca9aa713607d" providerId="LiveId" clId="{B2A6E56E-FA14-463E-BBF2-5F308943337E}" dt="2022-09-26T22:06:02.107" v="137" actId="20577"/>
          <ac:spMkLst>
            <pc:docMk/>
            <pc:sldMk cId="1692348163" sldId="320"/>
            <ac:spMk id="2" creationId="{6A491155-224A-BECE-21BE-E50EB40ED800}"/>
          </ac:spMkLst>
        </pc:spChg>
        <pc:spChg chg="mod">
          <ac:chgData name="Allie Pfleger" userId="7701ca9aa713607d" providerId="LiveId" clId="{B2A6E56E-FA14-463E-BBF2-5F308943337E}" dt="2022-09-26T22:17:12.736" v="151" actId="255"/>
          <ac:spMkLst>
            <pc:docMk/>
            <pc:sldMk cId="1692348163" sldId="320"/>
            <ac:spMk id="3" creationId="{0417D5D2-C1F7-5FA5-0368-6326B91E97AD}"/>
          </ac:spMkLst>
        </pc:spChg>
      </pc:sldChg>
      <pc:sldMasterChg chg="delSldLayout">
        <pc:chgData name="Allie Pfleger" userId="7701ca9aa713607d" providerId="LiveId" clId="{B2A6E56E-FA14-463E-BBF2-5F308943337E}" dt="2022-09-26T22:05:52.478" v="117" actId="47"/>
        <pc:sldMasterMkLst>
          <pc:docMk/>
          <pc:sldMasterMk cId="0" sldId="2147483672"/>
        </pc:sldMasterMkLst>
        <pc:sldLayoutChg chg="del">
          <pc:chgData name="Allie Pfleger" userId="7701ca9aa713607d" providerId="LiveId" clId="{B2A6E56E-FA14-463E-BBF2-5F308943337E}" dt="2022-09-26T22:02:17.252" v="48" actId="47"/>
          <pc:sldLayoutMkLst>
            <pc:docMk/>
            <pc:sldMasterMk cId="0" sldId="2147483672"/>
            <pc:sldLayoutMk cId="0" sldId="2147483660"/>
          </pc:sldLayoutMkLst>
        </pc:sldLayoutChg>
        <pc:sldLayoutChg chg="del">
          <pc:chgData name="Allie Pfleger" userId="7701ca9aa713607d" providerId="LiveId" clId="{B2A6E56E-FA14-463E-BBF2-5F308943337E}" dt="2022-09-26T22:05:52.478" v="117" actId="47"/>
          <pc:sldLayoutMkLst>
            <pc:docMk/>
            <pc:sldMasterMk cId="0" sldId="2147483672"/>
            <pc:sldLayoutMk cId="2119256223" sldId="2147483685"/>
          </pc:sldLayoutMkLst>
        </pc:sldLayoutChg>
      </pc:sldMasterChg>
      <pc:sldMasterChg chg="delSldLayout">
        <pc:chgData name="Allie Pfleger" userId="7701ca9aa713607d" providerId="LiveId" clId="{B2A6E56E-FA14-463E-BBF2-5F308943337E}" dt="2022-09-26T22:01:28.767" v="42" actId="47"/>
        <pc:sldMasterMkLst>
          <pc:docMk/>
          <pc:sldMasterMk cId="396431724" sldId="2147483673"/>
        </pc:sldMasterMkLst>
        <pc:sldLayoutChg chg="del">
          <pc:chgData name="Allie Pfleger" userId="7701ca9aa713607d" providerId="LiveId" clId="{B2A6E56E-FA14-463E-BBF2-5F308943337E}" dt="2022-09-26T22:01:28.767" v="42" actId="47"/>
          <pc:sldLayoutMkLst>
            <pc:docMk/>
            <pc:sldMasterMk cId="396431724" sldId="2147483673"/>
            <pc:sldLayoutMk cId="2523420502"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Quick intro, ~2 mins</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3461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10 mins, really</a:t>
            </a:r>
          </a:p>
        </p:txBody>
      </p:sp>
    </p:spTree>
    <p:extLst>
      <p:ext uri="{BB962C8B-B14F-4D97-AF65-F5344CB8AC3E}">
        <p14:creationId xmlns:p14="http://schemas.microsoft.com/office/powerpoint/2010/main" val="326749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199308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Get THEM to provide some ideas, then come back to their ideas and try them with the examples to eliminate down to one algorithm </a:t>
            </a:r>
          </a:p>
        </p:txBody>
      </p:sp>
    </p:spTree>
    <p:extLst>
      <p:ext uri="{BB962C8B-B14F-4D97-AF65-F5344CB8AC3E}">
        <p14:creationId xmlns:p14="http://schemas.microsoft.com/office/powerpoint/2010/main" val="143308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284239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3501190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&lt;5 mins, just you showing them the tips and the algorithm for the greedy rule that we saw was correct</a:t>
            </a:r>
          </a:p>
        </p:txBody>
      </p:sp>
    </p:spTree>
    <p:extLst>
      <p:ext uri="{BB962C8B-B14F-4D97-AF65-F5344CB8AC3E}">
        <p14:creationId xmlns:p14="http://schemas.microsoft.com/office/powerpoint/2010/main" val="4166805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quickly talk through the algorithm if they’re confused, but it’s basically just doing the greedy rule</a:t>
            </a:r>
          </a:p>
        </p:txBody>
      </p:sp>
    </p:spTree>
    <p:extLst>
      <p:ext uri="{BB962C8B-B14F-4D97-AF65-F5344CB8AC3E}">
        <p14:creationId xmlns:p14="http://schemas.microsoft.com/office/powerpoint/2010/main" val="3269298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~10 mins</a:t>
            </a:r>
          </a:p>
        </p:txBody>
      </p:sp>
    </p:spTree>
    <p:extLst>
      <p:ext uri="{BB962C8B-B14F-4D97-AF65-F5344CB8AC3E}">
        <p14:creationId xmlns:p14="http://schemas.microsoft.com/office/powerpoint/2010/main" val="34207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2717108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Take ideas of which greedy approach to use, then tell them that “greedy stays ahead” is the one we went with. Talk through proof if you have time, otherwise remind them that it will be on the solutions to help them as they work through their homework</a:t>
            </a:r>
          </a:p>
        </p:txBody>
      </p:sp>
    </p:spTree>
    <p:extLst>
      <p:ext uri="{BB962C8B-B14F-4D97-AF65-F5344CB8AC3E}">
        <p14:creationId xmlns:p14="http://schemas.microsoft.com/office/powerpoint/2010/main" val="5715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Should be </a:t>
            </a:r>
            <a:r>
              <a:rPr lang="en-US" dirty="0"/>
              <a:t>~10 mins, give them 5 mins to think to themselves about answering the questions and then discuss terms together</a:t>
            </a:r>
          </a:p>
        </p:txBody>
      </p:sp>
    </p:spTree>
    <p:extLst>
      <p:ext uri="{BB962C8B-B14F-4D97-AF65-F5344CB8AC3E}">
        <p14:creationId xmlns:p14="http://schemas.microsoft.com/office/powerpoint/2010/main" val="597115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Take ideas of which greedy approach to use, then tell them that “greedy stays ahead” is the one we went with. Talk through proof if you have time, otherwise remind them that it will be on the solutions to help them as they work through their homework</a:t>
            </a:r>
          </a:p>
        </p:txBody>
      </p:sp>
    </p:spTree>
    <p:extLst>
      <p:ext uri="{BB962C8B-B14F-4D97-AF65-F5344CB8AC3E}">
        <p14:creationId xmlns:p14="http://schemas.microsoft.com/office/powerpoint/2010/main" val="1338904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Probably won’t have time for this, but remind them this will be in the solutions so they can use it when they’re working on homework</a:t>
            </a:r>
          </a:p>
        </p:txBody>
      </p:sp>
    </p:spTree>
    <p:extLst>
      <p:ext uri="{BB962C8B-B14F-4D97-AF65-F5344CB8AC3E}">
        <p14:creationId xmlns:p14="http://schemas.microsoft.com/office/powerpoint/2010/main" val="2382133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53079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149029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Give them ~5 mins to work on it, may want to flip to next slide to show what the 4 questions are</a:t>
            </a:r>
          </a:p>
        </p:txBody>
      </p:sp>
    </p:spTree>
    <p:extLst>
      <p:ext uri="{BB962C8B-B14F-4D97-AF65-F5344CB8AC3E}">
        <p14:creationId xmlns:p14="http://schemas.microsoft.com/office/powerpoint/2010/main" val="130261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~10 minutes for this section (REALLY)</a:t>
            </a:r>
          </a:p>
        </p:txBody>
      </p:sp>
    </p:spTree>
    <p:extLst>
      <p:ext uri="{BB962C8B-B14F-4D97-AF65-F5344CB8AC3E}">
        <p14:creationId xmlns:p14="http://schemas.microsoft.com/office/powerpoint/2010/main" val="121454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~10 minutes for this section, MAKE SURE they actually brainstorm </a:t>
            </a:r>
          </a:p>
        </p:txBody>
      </p:sp>
    </p:spTree>
    <p:extLst>
      <p:ext uri="{BB962C8B-B14F-4D97-AF65-F5344CB8AC3E}">
        <p14:creationId xmlns:p14="http://schemas.microsoft.com/office/powerpoint/2010/main" val="198905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3187722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Depending on how you’re doing on time, you could write down some of the examples they’ve generated here, otherwise just move on to the examples we’ve generated</a:t>
            </a:r>
          </a:p>
        </p:txBody>
      </p:sp>
    </p:spTree>
    <p:extLst>
      <p:ext uri="{BB962C8B-B14F-4D97-AF65-F5344CB8AC3E}">
        <p14:creationId xmlns:p14="http://schemas.microsoft.com/office/powerpoint/2010/main" val="2646292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96841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Talk through, should be like ~2 mins at most</a:t>
            </a:r>
          </a:p>
        </p:txBody>
      </p:sp>
    </p:spTree>
    <p:extLst>
      <p:ext uri="{BB962C8B-B14F-4D97-AF65-F5344CB8AC3E}">
        <p14:creationId xmlns:p14="http://schemas.microsoft.com/office/powerpoint/2010/main" val="202111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4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dirty="0"/>
          </a:p>
        </p:txBody>
      </p:sp>
    </p:spTree>
    <p:extLst>
      <p:ext uri="{BB962C8B-B14F-4D97-AF65-F5344CB8AC3E}">
        <p14:creationId xmlns:p14="http://schemas.microsoft.com/office/powerpoint/2010/main" val="13593314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dirty="0"/>
          </a:p>
        </p:txBody>
      </p:sp>
      <p:sp>
        <p:nvSpPr>
          <p:cNvPr id="67" name="Google Shape;67;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14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95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a:p>
        </p:txBody>
      </p:sp>
    </p:spTree>
    <p:extLst>
      <p:ext uri="{BB962C8B-B14F-4D97-AF65-F5344CB8AC3E}">
        <p14:creationId xmlns:p14="http://schemas.microsoft.com/office/powerpoint/2010/main" val="87111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505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06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9479288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Font typeface="+mj-lt"/>
              <a:buAutoNum type="alphaLcParen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5119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668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38327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315F7-CA91-04E6-19F6-41A92EC56C5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graphicFrame>
        <p:nvGraphicFramePr>
          <p:cNvPr id="4" name="Table 4">
            <a:extLst>
              <a:ext uri="{FF2B5EF4-FFF2-40B4-BE49-F238E27FC236}">
                <a16:creationId xmlns:a16="http://schemas.microsoft.com/office/drawing/2014/main" id="{2CDAB10E-F124-265F-8BF3-43078CD2A6FD}"/>
              </a:ext>
            </a:extLst>
          </p:cNvPr>
          <p:cNvGraphicFramePr>
            <a:graphicFrameLocks noGrp="1"/>
          </p:cNvGraphicFramePr>
          <p:nvPr>
            <p:extLst>
              <p:ext uri="{D42A27DB-BD31-4B8C-83A1-F6EECF244321}">
                <p14:modId xmlns:p14="http://schemas.microsoft.com/office/powerpoint/2010/main" val="3595142306"/>
              </p:ext>
            </p:extLst>
          </p:nvPr>
        </p:nvGraphicFramePr>
        <p:xfrm>
          <a:off x="312557" y="1863905"/>
          <a:ext cx="3999044" cy="1993540"/>
        </p:xfrm>
        <a:graphic>
          <a:graphicData uri="http://schemas.openxmlformats.org/drawingml/2006/table">
            <a:tbl>
              <a:tblPr firstRow="1"/>
              <a:tblGrid>
                <a:gridCol w="999761">
                  <a:extLst>
                    <a:ext uri="{9D8B030D-6E8A-4147-A177-3AD203B41FA5}">
                      <a16:colId xmlns:a16="http://schemas.microsoft.com/office/drawing/2014/main" val="78087362"/>
                    </a:ext>
                  </a:extLst>
                </a:gridCol>
                <a:gridCol w="999761">
                  <a:extLst>
                    <a:ext uri="{9D8B030D-6E8A-4147-A177-3AD203B41FA5}">
                      <a16:colId xmlns:a16="http://schemas.microsoft.com/office/drawing/2014/main" val="3122919584"/>
                    </a:ext>
                  </a:extLst>
                </a:gridCol>
                <a:gridCol w="999761">
                  <a:extLst>
                    <a:ext uri="{9D8B030D-6E8A-4147-A177-3AD203B41FA5}">
                      <a16:colId xmlns:a16="http://schemas.microsoft.com/office/drawing/2014/main" val="3074147335"/>
                    </a:ext>
                  </a:extLst>
                </a:gridCol>
                <a:gridCol w="999761">
                  <a:extLst>
                    <a:ext uri="{9D8B030D-6E8A-4147-A177-3AD203B41FA5}">
                      <a16:colId xmlns:a16="http://schemas.microsoft.com/office/drawing/2014/main" val="2906008278"/>
                    </a:ext>
                  </a:extLst>
                </a:gridCol>
              </a:tblGrid>
              <a:tr h="498385">
                <a:tc>
                  <a:txBody>
                    <a:bodyPr/>
                    <a:lstStyle/>
                    <a:p>
                      <a:endParaRPr lang="en-US" b="1" dirty="0">
                        <a:solidFill>
                          <a:schemeClr val="bg1"/>
                        </a:solidFill>
                        <a:latin typeface="Raleway" pitchFamily="2" charset="0"/>
                      </a:endParaRPr>
                    </a:p>
                  </a:txBody>
                  <a:tcPr>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29085639"/>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645794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9665356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8225758"/>
                  </a:ext>
                </a:extLst>
              </a:tr>
            </a:tbl>
          </a:graphicData>
        </a:graphic>
      </p:graphicFrame>
      <p:sp>
        <p:nvSpPr>
          <p:cNvPr id="6" name="Google Shape;21;p18">
            <a:extLst>
              <a:ext uri="{FF2B5EF4-FFF2-40B4-BE49-F238E27FC236}">
                <a16:creationId xmlns:a16="http://schemas.microsoft.com/office/drawing/2014/main" id="{6A4678DB-24FE-AF7D-CB86-CAD7A9EA483C}"/>
              </a:ext>
            </a:extLst>
          </p:cNvPr>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7" name="Google Shape;22;p18">
            <a:extLst>
              <a:ext uri="{FF2B5EF4-FFF2-40B4-BE49-F238E27FC236}">
                <a16:creationId xmlns:a16="http://schemas.microsoft.com/office/drawing/2014/main" id="{867381C4-A322-02C9-1DA1-D62843A5A40C}"/>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942978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D0359-C26F-8303-FC3E-E85746C3EF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3A90C4-5061-D204-A1E3-66AC67CCA4C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EB5255-7E8C-8982-FA06-315ACC32D8E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4317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3000" b="1" kern="1200">
          <a:solidFill>
            <a:schemeClr val="tx2"/>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F0D5-F9BB-C05C-55B2-ADFAE05F08BB}"/>
              </a:ext>
            </a:extLst>
          </p:cNvPr>
          <p:cNvSpPr>
            <a:spLocks noGrp="1"/>
          </p:cNvSpPr>
          <p:nvPr>
            <p:ph type="title"/>
          </p:nvPr>
        </p:nvSpPr>
        <p:spPr/>
        <p:txBody>
          <a:bodyPr/>
          <a:lstStyle/>
          <a:p>
            <a:r>
              <a:rPr lang="en-US" dirty="0"/>
              <a:t>CSE 421 Section 3</a:t>
            </a:r>
          </a:p>
        </p:txBody>
      </p:sp>
      <p:sp>
        <p:nvSpPr>
          <p:cNvPr id="5" name="Subtitle 4">
            <a:extLst>
              <a:ext uri="{FF2B5EF4-FFF2-40B4-BE49-F238E27FC236}">
                <a16:creationId xmlns:a16="http://schemas.microsoft.com/office/drawing/2014/main" id="{C419559E-BC6B-F314-EF98-FFEA019D0FD3}"/>
              </a:ext>
            </a:extLst>
          </p:cNvPr>
          <p:cNvSpPr>
            <a:spLocks noGrp="1"/>
          </p:cNvSpPr>
          <p:nvPr>
            <p:ph type="subTitle" idx="1"/>
          </p:nvPr>
        </p:nvSpPr>
        <p:spPr/>
        <p:txBody>
          <a:bodyPr/>
          <a:lstStyle/>
          <a:p>
            <a:r>
              <a:rPr lang="en-US" dirty="0"/>
              <a:t>Greedy Algorithms</a:t>
            </a:r>
          </a:p>
        </p:txBody>
      </p:sp>
    </p:spTree>
    <p:extLst>
      <p:ext uri="{BB962C8B-B14F-4D97-AF65-F5344CB8AC3E}">
        <p14:creationId xmlns:p14="http://schemas.microsoft.com/office/powerpoint/2010/main" val="208463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Line Covering Features</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a:p>
            <a:r>
              <a:rPr lang="en-US" sz="1400" dirty="0"/>
              <a:t>Are there any words that look like normal words, but are </a:t>
            </a:r>
            <a:r>
              <a:rPr lang="en-US" sz="1400" b="1" dirty="0">
                <a:solidFill>
                  <a:schemeClr val="bg2"/>
                </a:solidFill>
              </a:rPr>
              <a:t>secretly technical terms </a:t>
            </a:r>
            <a:r>
              <a:rPr lang="en-US" sz="1400" dirty="0"/>
              <a:t>(like “subsequence” or “list”)? These words sometimes subtly add restrictions to the problem and can be easily missed.</a:t>
            </a:r>
          </a:p>
        </p:txBody>
      </p:sp>
    </p:spTree>
    <p:extLst>
      <p:ext uri="{BB962C8B-B14F-4D97-AF65-F5344CB8AC3E}">
        <p14:creationId xmlns:p14="http://schemas.microsoft.com/office/powerpoint/2010/main" val="2749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Line Covering Terms</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a:p>
            <a:r>
              <a:rPr lang="en-US" sz="1400" dirty="0"/>
              <a:t>Are there any words that look like normal words, but are </a:t>
            </a:r>
            <a:r>
              <a:rPr lang="en-US" sz="1400" b="1" dirty="0">
                <a:solidFill>
                  <a:schemeClr val="bg2"/>
                </a:solidFill>
              </a:rPr>
              <a:t>secretly technical terms </a:t>
            </a:r>
            <a:r>
              <a:rPr lang="en-US" sz="1400" dirty="0"/>
              <a:t>(like “subsequence” or “list”)? These words sometimes subtly add restrictions to the problem and can be easily missed.</a:t>
            </a:r>
          </a:p>
        </p:txBody>
      </p:sp>
      <p:sp>
        <p:nvSpPr>
          <p:cNvPr id="4" name="Google Shape;160;p35">
            <a:extLst>
              <a:ext uri="{FF2B5EF4-FFF2-40B4-BE49-F238E27FC236}">
                <a16:creationId xmlns:a16="http://schemas.microsoft.com/office/drawing/2014/main" id="{B543EAD7-0200-723A-F508-560C6F72910C}"/>
              </a:ext>
            </a:extLst>
          </p:cNvPr>
          <p:cNvSpPr txBox="1"/>
          <p:nvPr/>
        </p:nvSpPr>
        <p:spPr>
          <a:xfrm>
            <a:off x="1246457" y="1459108"/>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“cover” means “place a truck at most 3 miles from”</a:t>
            </a:r>
          </a:p>
        </p:txBody>
      </p:sp>
    </p:spTree>
    <p:extLst>
      <p:ext uri="{BB962C8B-B14F-4D97-AF65-F5344CB8AC3E}">
        <p14:creationId xmlns:p14="http://schemas.microsoft.com/office/powerpoint/2010/main" val="311774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Line Covering Input</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a:p>
            <a:r>
              <a:rPr lang="en-US" sz="1400" dirty="0"/>
              <a:t>Are there any words that look like normal words, but are </a:t>
            </a:r>
            <a:r>
              <a:rPr lang="en-US" sz="1400" b="1" dirty="0">
                <a:solidFill>
                  <a:schemeClr val="bg2"/>
                </a:solidFill>
              </a:rPr>
              <a:t>secretly technical terms </a:t>
            </a:r>
            <a:r>
              <a:rPr lang="en-US" sz="1400" dirty="0"/>
              <a:t>(like “subsequence” or “list”)? These words sometimes subtly add restrictions to the problem and can be easily missed.</a:t>
            </a:r>
          </a:p>
        </p:txBody>
      </p:sp>
      <p:sp>
        <p:nvSpPr>
          <p:cNvPr id="4" name="Google Shape;160;p35">
            <a:extLst>
              <a:ext uri="{FF2B5EF4-FFF2-40B4-BE49-F238E27FC236}">
                <a16:creationId xmlns:a16="http://schemas.microsoft.com/office/drawing/2014/main" id="{B543EAD7-0200-723A-F508-560C6F72910C}"/>
              </a:ext>
            </a:extLst>
          </p:cNvPr>
          <p:cNvSpPr txBox="1"/>
          <p:nvPr/>
        </p:nvSpPr>
        <p:spPr>
          <a:xfrm>
            <a:off x="1246457" y="1459108"/>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“cover” means “place a truck at most 3 miles from”</a:t>
            </a:r>
          </a:p>
        </p:txBody>
      </p:sp>
      <p:sp>
        <p:nvSpPr>
          <p:cNvPr id="5" name="Google Shape;160;p35">
            <a:extLst>
              <a:ext uri="{FF2B5EF4-FFF2-40B4-BE49-F238E27FC236}">
                <a16:creationId xmlns:a16="http://schemas.microsoft.com/office/drawing/2014/main" id="{C40349E7-75EB-8F2A-515E-8F4B588A38F6}"/>
              </a:ext>
            </a:extLst>
          </p:cNvPr>
          <p:cNvSpPr txBox="1"/>
          <p:nvPr/>
        </p:nvSpPr>
        <p:spPr>
          <a:xfrm>
            <a:off x="1246457" y="2238614"/>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A list of integers</a:t>
            </a:r>
          </a:p>
        </p:txBody>
      </p:sp>
    </p:spTree>
    <p:extLst>
      <p:ext uri="{BB962C8B-B14F-4D97-AF65-F5344CB8AC3E}">
        <p14:creationId xmlns:p14="http://schemas.microsoft.com/office/powerpoint/2010/main" val="362024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Line Covering Return Type</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a:p>
            <a:r>
              <a:rPr lang="en-US" sz="1400" dirty="0"/>
              <a:t>Are there any words that look like normal words, but are </a:t>
            </a:r>
            <a:r>
              <a:rPr lang="en-US" sz="1400" b="1" dirty="0">
                <a:solidFill>
                  <a:schemeClr val="bg2"/>
                </a:solidFill>
              </a:rPr>
              <a:t>secretly technical terms </a:t>
            </a:r>
            <a:r>
              <a:rPr lang="en-US" sz="1400" dirty="0"/>
              <a:t>(like “subsequence” or “list”)? These words sometimes subtly add restrictions to the problem and can be easily missed.</a:t>
            </a:r>
          </a:p>
        </p:txBody>
      </p:sp>
      <p:sp>
        <p:nvSpPr>
          <p:cNvPr id="4" name="Google Shape;160;p35">
            <a:extLst>
              <a:ext uri="{FF2B5EF4-FFF2-40B4-BE49-F238E27FC236}">
                <a16:creationId xmlns:a16="http://schemas.microsoft.com/office/drawing/2014/main" id="{B543EAD7-0200-723A-F508-560C6F72910C}"/>
              </a:ext>
            </a:extLst>
          </p:cNvPr>
          <p:cNvSpPr txBox="1"/>
          <p:nvPr/>
        </p:nvSpPr>
        <p:spPr>
          <a:xfrm>
            <a:off x="1246457" y="1459108"/>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“cover” means “place a truck at most 3 miles from”</a:t>
            </a:r>
          </a:p>
        </p:txBody>
      </p:sp>
      <p:sp>
        <p:nvSpPr>
          <p:cNvPr id="5" name="Google Shape;160;p35">
            <a:extLst>
              <a:ext uri="{FF2B5EF4-FFF2-40B4-BE49-F238E27FC236}">
                <a16:creationId xmlns:a16="http://schemas.microsoft.com/office/drawing/2014/main" id="{C40349E7-75EB-8F2A-515E-8F4B588A38F6}"/>
              </a:ext>
            </a:extLst>
          </p:cNvPr>
          <p:cNvSpPr txBox="1"/>
          <p:nvPr/>
        </p:nvSpPr>
        <p:spPr>
          <a:xfrm>
            <a:off x="1246457" y="2238614"/>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A list of integers</a:t>
            </a:r>
          </a:p>
        </p:txBody>
      </p:sp>
      <p:sp>
        <p:nvSpPr>
          <p:cNvPr id="6" name="Google Shape;160;p35">
            <a:extLst>
              <a:ext uri="{FF2B5EF4-FFF2-40B4-BE49-F238E27FC236}">
                <a16:creationId xmlns:a16="http://schemas.microsoft.com/office/drawing/2014/main" id="{84A8F042-B51A-D1F4-0DD5-33D9354A155C}"/>
              </a:ext>
            </a:extLst>
          </p:cNvPr>
          <p:cNvSpPr txBox="1"/>
          <p:nvPr/>
        </p:nvSpPr>
        <p:spPr>
          <a:xfrm>
            <a:off x="1246457" y="2972887"/>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A list of integers</a:t>
            </a:r>
          </a:p>
        </p:txBody>
      </p:sp>
    </p:spTree>
    <p:extLst>
      <p:ext uri="{BB962C8B-B14F-4D97-AF65-F5344CB8AC3E}">
        <p14:creationId xmlns:p14="http://schemas.microsoft.com/office/powerpoint/2010/main" val="300460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Line Covering Technical</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a:p>
            <a:r>
              <a:rPr lang="en-US" sz="1400" dirty="0"/>
              <a:t>Are there any words that look like normal words, but are </a:t>
            </a:r>
            <a:r>
              <a:rPr lang="en-US" sz="1400" b="1" dirty="0">
                <a:solidFill>
                  <a:schemeClr val="bg2"/>
                </a:solidFill>
              </a:rPr>
              <a:t>secretly technical terms </a:t>
            </a:r>
            <a:r>
              <a:rPr lang="en-US" sz="1400" dirty="0"/>
              <a:t>(like “subsequence” or “list”)? These words sometimes subtly add restrictions to the problem and can be easily missed.</a:t>
            </a:r>
          </a:p>
        </p:txBody>
      </p:sp>
      <p:sp>
        <p:nvSpPr>
          <p:cNvPr id="4" name="Google Shape;160;p35">
            <a:extLst>
              <a:ext uri="{FF2B5EF4-FFF2-40B4-BE49-F238E27FC236}">
                <a16:creationId xmlns:a16="http://schemas.microsoft.com/office/drawing/2014/main" id="{B543EAD7-0200-723A-F508-560C6F72910C}"/>
              </a:ext>
            </a:extLst>
          </p:cNvPr>
          <p:cNvSpPr txBox="1"/>
          <p:nvPr/>
        </p:nvSpPr>
        <p:spPr>
          <a:xfrm>
            <a:off x="1246457" y="1459108"/>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“cover” means “place a truck at most 3 miles from”</a:t>
            </a:r>
          </a:p>
        </p:txBody>
      </p:sp>
      <p:sp>
        <p:nvSpPr>
          <p:cNvPr id="5" name="Google Shape;160;p35">
            <a:extLst>
              <a:ext uri="{FF2B5EF4-FFF2-40B4-BE49-F238E27FC236}">
                <a16:creationId xmlns:a16="http://schemas.microsoft.com/office/drawing/2014/main" id="{C40349E7-75EB-8F2A-515E-8F4B588A38F6}"/>
              </a:ext>
            </a:extLst>
          </p:cNvPr>
          <p:cNvSpPr txBox="1"/>
          <p:nvPr/>
        </p:nvSpPr>
        <p:spPr>
          <a:xfrm>
            <a:off x="1246457" y="2238614"/>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A list of integers</a:t>
            </a:r>
          </a:p>
        </p:txBody>
      </p:sp>
      <p:sp>
        <p:nvSpPr>
          <p:cNvPr id="6" name="Google Shape;160;p35">
            <a:extLst>
              <a:ext uri="{FF2B5EF4-FFF2-40B4-BE49-F238E27FC236}">
                <a16:creationId xmlns:a16="http://schemas.microsoft.com/office/drawing/2014/main" id="{84A8F042-B51A-D1F4-0DD5-33D9354A155C}"/>
              </a:ext>
            </a:extLst>
          </p:cNvPr>
          <p:cNvSpPr txBox="1"/>
          <p:nvPr/>
        </p:nvSpPr>
        <p:spPr>
          <a:xfrm>
            <a:off x="1246457" y="2972887"/>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A list of integers</a:t>
            </a:r>
          </a:p>
        </p:txBody>
      </p:sp>
      <p:sp>
        <p:nvSpPr>
          <p:cNvPr id="7" name="Google Shape;160;p35">
            <a:extLst>
              <a:ext uri="{FF2B5EF4-FFF2-40B4-BE49-F238E27FC236}">
                <a16:creationId xmlns:a16="http://schemas.microsoft.com/office/drawing/2014/main" id="{9C2347F0-3970-F27F-C81D-1CE6A85D846C}"/>
              </a:ext>
            </a:extLst>
          </p:cNvPr>
          <p:cNvSpPr txBox="1"/>
          <p:nvPr/>
        </p:nvSpPr>
        <p:spPr>
          <a:xfrm>
            <a:off x="1246457" y="4042700"/>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list</a:t>
            </a:r>
          </a:p>
        </p:txBody>
      </p:sp>
    </p:spTree>
    <p:extLst>
      <p:ext uri="{BB962C8B-B14F-4D97-AF65-F5344CB8AC3E}">
        <p14:creationId xmlns:p14="http://schemas.microsoft.com/office/powerpoint/2010/main" val="249934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A17D1-FE6E-8ED6-C993-1491DE368FBE}"/>
              </a:ext>
            </a:extLst>
          </p:cNvPr>
          <p:cNvSpPr>
            <a:spLocks noGrp="1"/>
          </p:cNvSpPr>
          <p:nvPr>
            <p:ph type="title"/>
          </p:nvPr>
        </p:nvSpPr>
        <p:spPr/>
        <p:txBody>
          <a:bodyPr/>
          <a:lstStyle/>
          <a:p>
            <a:r>
              <a:rPr lang="en-US" dirty="0"/>
              <a:t>2. Generate Examples</a:t>
            </a:r>
          </a:p>
        </p:txBody>
      </p:sp>
    </p:spTree>
    <p:extLst>
      <p:ext uri="{BB962C8B-B14F-4D97-AF65-F5344CB8AC3E}">
        <p14:creationId xmlns:p14="http://schemas.microsoft.com/office/powerpoint/2010/main" val="296565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DC80AF-7605-F39C-C1B6-CFDF9DA97BFA}"/>
              </a:ext>
            </a:extLst>
          </p:cNvPr>
          <p:cNvSpPr>
            <a:spLocks noGrp="1"/>
          </p:cNvSpPr>
          <p:nvPr>
            <p:ph type="title"/>
          </p:nvPr>
        </p:nvSpPr>
        <p:spPr/>
        <p:txBody>
          <a:bodyPr>
            <a:normAutofit fontScale="90000"/>
          </a:bodyPr>
          <a:lstStyle/>
          <a:p>
            <a:r>
              <a:rPr lang="en-US" dirty="0"/>
              <a:t>Examples Help us Understand!</a:t>
            </a:r>
          </a:p>
        </p:txBody>
      </p:sp>
      <p:sp>
        <p:nvSpPr>
          <p:cNvPr id="4" name="Text Placeholder 3">
            <a:extLst>
              <a:ext uri="{FF2B5EF4-FFF2-40B4-BE49-F238E27FC236}">
                <a16:creationId xmlns:a16="http://schemas.microsoft.com/office/drawing/2014/main" id="{8AA90DDA-E375-8B74-5298-67717879B083}"/>
              </a:ext>
            </a:extLst>
          </p:cNvPr>
          <p:cNvSpPr>
            <a:spLocks noGrp="1"/>
          </p:cNvSpPr>
          <p:nvPr>
            <p:ph type="body" idx="1"/>
          </p:nvPr>
        </p:nvSpPr>
        <p:spPr>
          <a:xfrm>
            <a:off x="311700" y="1068425"/>
            <a:ext cx="8520600" cy="3500450"/>
          </a:xfrm>
        </p:spPr>
        <p:txBody>
          <a:bodyPr>
            <a:normAutofit fontScale="92500" lnSpcReduction="20000"/>
          </a:bodyPr>
          <a:lstStyle/>
          <a:p>
            <a:r>
              <a:rPr lang="en-US" sz="1900" dirty="0"/>
              <a:t>You should generate two or three sample instances and the correct associated outputs. </a:t>
            </a:r>
            <a:br>
              <a:rPr lang="en-US" sz="1900" dirty="0"/>
            </a:br>
            <a:endParaRPr lang="en-US" sz="1900" dirty="0"/>
          </a:p>
          <a:p>
            <a:r>
              <a:rPr lang="en-US" sz="1900" dirty="0"/>
              <a:t>If you’re working with others, these instances help make sure you’ve all interpreted the problem the same way. </a:t>
            </a:r>
          </a:p>
          <a:p>
            <a:endParaRPr lang="en-US" sz="1900" dirty="0"/>
          </a:p>
          <a:p>
            <a:r>
              <a:rPr lang="en-US" sz="1900" dirty="0"/>
              <a:t>Your second goal is to get better intuition on the problem. You’ll have to find the right answer to these instances. In doing so you might notice some patterns that will help you later</a:t>
            </a:r>
            <a:br>
              <a:rPr lang="en-US" dirty="0"/>
            </a:br>
            <a:endParaRPr lang="en-US" dirty="0"/>
          </a:p>
          <a:p>
            <a:r>
              <a:rPr lang="en-US" sz="1500" i="1" dirty="0"/>
              <a:t>Note</a:t>
            </a:r>
            <a:r>
              <a:rPr lang="en-US" sz="1500" dirty="0"/>
              <a:t>: You should not think of these examples as debugging examples – null or the empty list is not a good example for this step. You can worry about edge cases at the end, once you have the main algorithm idea. You should be focused on the “normal” (not edge) case.</a:t>
            </a:r>
          </a:p>
        </p:txBody>
      </p:sp>
    </p:spTree>
    <p:extLst>
      <p:ext uri="{BB962C8B-B14F-4D97-AF65-F5344CB8AC3E}">
        <p14:creationId xmlns:p14="http://schemas.microsoft.com/office/powerpoint/2010/main" val="132701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Line Covering Intro</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Work through reading this</a:t>
            </a:r>
            <a:r>
              <a:rPr lang="en" sz="1600" b="0" i="0" u="none" strike="noStrike" cap="none" dirty="0">
                <a:solidFill>
                  <a:schemeClr val="accent1"/>
                </a:solidFill>
                <a:latin typeface="Source Sans Pro"/>
                <a:ea typeface="Source Sans Pro"/>
                <a:cs typeface="Source Sans Pro"/>
                <a:sym typeface="Source Sans Pro"/>
              </a:rPr>
              <a:t> problem with the people around you and answering the four questions,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71594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Line Covering Problem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p:spTree>
    <p:extLst>
      <p:ext uri="{BB962C8B-B14F-4D97-AF65-F5344CB8AC3E}">
        <p14:creationId xmlns:p14="http://schemas.microsoft.com/office/powerpoint/2010/main" val="369221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Line Covering Solution</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mc:AlternateContent xmlns:mc="http://schemas.openxmlformats.org/markup-compatibility/2006" xmlns:a14="http://schemas.microsoft.com/office/drawing/2010/main">
        <mc:Choice Requires="a14">
          <p:sp>
            <p:nvSpPr>
              <p:cNvPr id="7" name="Google Shape;160;p35">
                <a:extLst>
                  <a:ext uri="{FF2B5EF4-FFF2-40B4-BE49-F238E27FC236}">
                    <a16:creationId xmlns:a16="http://schemas.microsoft.com/office/drawing/2014/main" id="{9C2347F0-3970-F27F-C81D-1CE6A85D846C}"/>
                  </a:ext>
                </a:extLst>
              </p:cNvPr>
              <p:cNvSpPr txBox="1"/>
              <p:nvPr/>
            </p:nvSpPr>
            <p:spPr>
              <a:xfrm>
                <a:off x="350592" y="1904981"/>
                <a:ext cx="8002576" cy="1415742"/>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[0,1,2,3,4,5,6,7] </m:t>
                    </m:r>
                  </m:oMath>
                </a14:m>
                <a:r>
                  <a:rPr lang="en-US" sz="1600" dirty="0">
                    <a:solidFill>
                      <a:srgbClr val="9900FF"/>
                    </a:solidFill>
                    <a:latin typeface="Source Sans Pro"/>
                    <a:ea typeface="Source Sans Pro"/>
                    <a:cs typeface="Source Sans Pro"/>
                    <a:sym typeface="Source Sans Pro"/>
                  </a:rPr>
                  <a:t>is covered by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[3,7]</m:t>
                    </m:r>
                  </m:oMath>
                </a14:m>
                <a:r>
                  <a:rPr lang="en-US" sz="1600" dirty="0">
                    <a:solidFill>
                      <a:srgbClr val="9900FF"/>
                    </a:solidFill>
                    <a:latin typeface="Source Sans Pro"/>
                    <a:ea typeface="Source Sans Pro"/>
                    <a:cs typeface="Source Sans Pro"/>
                    <a:sym typeface="Source Sans Pro"/>
                  </a:rPr>
                  <a:t> </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[0, 6,7,8,9,13] </m:t>
                    </m:r>
                  </m:oMath>
                </a14:m>
                <a:r>
                  <a:rPr lang="en-US" sz="1600" dirty="0">
                    <a:solidFill>
                      <a:srgbClr val="9900FF"/>
                    </a:solidFill>
                    <a:latin typeface="Source Sans Pro"/>
                    <a:ea typeface="Source Sans Pro"/>
                    <a:cs typeface="Source Sans Pro"/>
                    <a:sym typeface="Source Sans Pro"/>
                  </a:rPr>
                  <a:t>is covered by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3,10</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[0,1,2,3, 100,101,102,103] </m:t>
                    </m:r>
                  </m:oMath>
                </a14:m>
                <a:r>
                  <a:rPr lang="en-US" sz="1600" dirty="0">
                    <a:solidFill>
                      <a:srgbClr val="9900FF"/>
                    </a:solidFill>
                    <a:latin typeface="Source Sans Pro"/>
                    <a:ea typeface="Source Sans Pro"/>
                    <a:cs typeface="Source Sans Pro"/>
                    <a:sym typeface="Source Sans Pro"/>
                  </a:rPr>
                  <a:t>is covered by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[0,100]</m:t>
                    </m:r>
                  </m:oMath>
                </a14:m>
                <a:endParaRPr lang="en-US" sz="1600" dirty="0">
                  <a:solidFill>
                    <a:srgbClr val="9900FF"/>
                  </a:solidFill>
                  <a:latin typeface="Source Sans Pro"/>
                  <a:ea typeface="Source Sans Pro"/>
                  <a:cs typeface="Source Sans Pro"/>
                  <a:sym typeface="Source Sans Pro"/>
                </a:endParaRPr>
              </a:p>
            </p:txBody>
          </p:sp>
        </mc:Choice>
        <mc:Fallback xmlns="">
          <p:sp>
            <p:nvSpPr>
              <p:cNvPr id="7" name="Google Shape;160;p35">
                <a:extLst>
                  <a:ext uri="{FF2B5EF4-FFF2-40B4-BE49-F238E27FC236}">
                    <a16:creationId xmlns:a16="http://schemas.microsoft.com/office/drawing/2014/main" id="{9C2347F0-3970-F27F-C81D-1CE6A85D846C}"/>
                  </a:ext>
                </a:extLst>
              </p:cNvPr>
              <p:cNvSpPr txBox="1">
                <a:spLocks noRot="1" noChangeAspect="1" noMove="1" noResize="1" noEditPoints="1" noAdjustHandles="1" noChangeArrowheads="1" noChangeShapeType="1" noTextEdit="1"/>
              </p:cNvSpPr>
              <p:nvPr/>
            </p:nvSpPr>
            <p:spPr>
              <a:xfrm>
                <a:off x="350592" y="1904981"/>
                <a:ext cx="8002576" cy="1415742"/>
              </a:xfrm>
              <a:prstGeom prst="rect">
                <a:avLst/>
              </a:prstGeom>
              <a:blipFill>
                <a:blip r:embed="rId3"/>
                <a:stretch>
                  <a:fillRect b="-128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432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How to Approach Writing an Algorithm</a:t>
            </a:r>
          </a:p>
        </p:txBody>
      </p:sp>
    </p:spTree>
    <p:extLst>
      <p:ext uri="{BB962C8B-B14F-4D97-AF65-F5344CB8AC3E}">
        <p14:creationId xmlns:p14="http://schemas.microsoft.com/office/powerpoint/2010/main" val="189104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235C-5B84-1F14-1B40-143720A2630B}"/>
              </a:ext>
            </a:extLst>
          </p:cNvPr>
          <p:cNvSpPr>
            <a:spLocks noGrp="1"/>
          </p:cNvSpPr>
          <p:nvPr>
            <p:ph type="title"/>
          </p:nvPr>
        </p:nvSpPr>
        <p:spPr/>
        <p:txBody>
          <a:bodyPr/>
          <a:lstStyle/>
          <a:p>
            <a:r>
              <a:rPr lang="en-US" dirty="0"/>
              <a:t>3. Come Up with a Baseline</a:t>
            </a:r>
          </a:p>
        </p:txBody>
      </p:sp>
    </p:spTree>
    <p:extLst>
      <p:ext uri="{BB962C8B-B14F-4D97-AF65-F5344CB8AC3E}">
        <p14:creationId xmlns:p14="http://schemas.microsoft.com/office/powerpoint/2010/main" val="171038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3F4436-F7CF-AA52-0A9D-824F1F0335AD}"/>
              </a:ext>
            </a:extLst>
          </p:cNvPr>
          <p:cNvSpPr>
            <a:spLocks noGrp="1"/>
          </p:cNvSpPr>
          <p:nvPr>
            <p:ph type="title"/>
          </p:nvPr>
        </p:nvSpPr>
        <p:spPr/>
        <p:txBody>
          <a:bodyPr>
            <a:normAutofit fontScale="90000"/>
          </a:bodyPr>
          <a:lstStyle/>
          <a:p>
            <a:r>
              <a:rPr lang="en-US" dirty="0"/>
              <a:t>Inefficient but Effective First Attempt</a:t>
            </a:r>
          </a:p>
        </p:txBody>
      </p:sp>
      <p:sp>
        <p:nvSpPr>
          <p:cNvPr id="4" name="Text Placeholder 3">
            <a:extLst>
              <a:ext uri="{FF2B5EF4-FFF2-40B4-BE49-F238E27FC236}">
                <a16:creationId xmlns:a16="http://schemas.microsoft.com/office/drawing/2014/main" id="{D80F2126-340C-5A8E-A90E-4F10914A5EED}"/>
              </a:ext>
            </a:extLst>
          </p:cNvPr>
          <p:cNvSpPr>
            <a:spLocks noGrp="1"/>
          </p:cNvSpPr>
          <p:nvPr>
            <p:ph type="body" idx="1"/>
          </p:nvPr>
        </p:nvSpPr>
        <p:spPr>
          <a:xfrm>
            <a:off x="311700" y="1065007"/>
            <a:ext cx="8520600" cy="3503868"/>
          </a:xfrm>
        </p:spPr>
        <p:txBody>
          <a:bodyPr/>
          <a:lstStyle/>
          <a:p>
            <a:r>
              <a:rPr lang="en-US" dirty="0"/>
              <a:t>In a time-constrained setting (like a </a:t>
            </a:r>
            <a:r>
              <a:rPr lang="en-US" b="1" dirty="0">
                <a:solidFill>
                  <a:schemeClr val="bg2"/>
                </a:solidFill>
              </a:rPr>
              <a:t>technical interview</a:t>
            </a:r>
            <a:r>
              <a:rPr lang="en-US" dirty="0">
                <a:solidFill>
                  <a:schemeClr val="bg2"/>
                </a:solidFill>
              </a:rPr>
              <a:t> </a:t>
            </a:r>
            <a:r>
              <a:rPr lang="en-US" dirty="0"/>
              <a:t>or an </a:t>
            </a:r>
            <a:r>
              <a:rPr lang="en-US" b="1" dirty="0">
                <a:solidFill>
                  <a:schemeClr val="bg2"/>
                </a:solidFill>
              </a:rPr>
              <a:t>exam</a:t>
            </a:r>
            <a:r>
              <a:rPr lang="en-US" dirty="0"/>
              <a:t>) you often want a “baseline” algorithm. </a:t>
            </a:r>
          </a:p>
          <a:p>
            <a:endParaRPr lang="en-US" dirty="0"/>
          </a:p>
          <a:p>
            <a:r>
              <a:rPr lang="en-US" dirty="0"/>
              <a:t>This should be an algorithm that you can implement and will give you the right answer, </a:t>
            </a:r>
            <a:r>
              <a:rPr lang="en-US" b="1" dirty="0"/>
              <a:t>even if it might be slow</a:t>
            </a:r>
            <a:r>
              <a:rPr lang="en-US" dirty="0"/>
              <a:t>. </a:t>
            </a:r>
          </a:p>
          <a:p>
            <a:endParaRPr lang="en-US" dirty="0"/>
          </a:p>
          <a:p>
            <a:r>
              <a:rPr lang="en-US" dirty="0"/>
              <a:t>We’re going to skip this step today, but you’ll see it in future examples and in lectures.</a:t>
            </a:r>
          </a:p>
        </p:txBody>
      </p:sp>
    </p:spTree>
    <p:extLst>
      <p:ext uri="{BB962C8B-B14F-4D97-AF65-F5344CB8AC3E}">
        <p14:creationId xmlns:p14="http://schemas.microsoft.com/office/powerpoint/2010/main" val="1033413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96CF-D91B-BB0E-FE1C-502450AAA998}"/>
              </a:ext>
            </a:extLst>
          </p:cNvPr>
          <p:cNvSpPr>
            <a:spLocks noGrp="1"/>
          </p:cNvSpPr>
          <p:nvPr>
            <p:ph type="title"/>
          </p:nvPr>
        </p:nvSpPr>
        <p:spPr/>
        <p:txBody>
          <a:bodyPr>
            <a:noAutofit/>
          </a:bodyPr>
          <a:lstStyle/>
          <a:p>
            <a:r>
              <a:rPr lang="en-US" dirty="0"/>
              <a:t>4. Brainstorm and Analyze </a:t>
            </a:r>
            <a:br>
              <a:rPr lang="en-US" dirty="0"/>
            </a:br>
            <a:r>
              <a:rPr lang="en-US" dirty="0"/>
              <a:t>Possible Algorithms</a:t>
            </a:r>
          </a:p>
        </p:txBody>
      </p:sp>
    </p:spTree>
    <p:extLst>
      <p:ext uri="{BB962C8B-B14F-4D97-AF65-F5344CB8AC3E}">
        <p14:creationId xmlns:p14="http://schemas.microsoft.com/office/powerpoint/2010/main" val="391432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AB4BF-348D-DAD1-182B-D2973B98F0C5}"/>
              </a:ext>
            </a:extLst>
          </p:cNvPr>
          <p:cNvSpPr>
            <a:spLocks noGrp="1"/>
          </p:cNvSpPr>
          <p:nvPr>
            <p:ph type="title"/>
          </p:nvPr>
        </p:nvSpPr>
        <p:spPr/>
        <p:txBody>
          <a:bodyPr>
            <a:normAutofit fontScale="90000"/>
          </a:bodyPr>
          <a:lstStyle/>
          <a:p>
            <a:r>
              <a:rPr lang="en-US" dirty="0"/>
              <a:t>Think about Algorithm Possibilities</a:t>
            </a:r>
          </a:p>
        </p:txBody>
      </p:sp>
      <p:sp>
        <p:nvSpPr>
          <p:cNvPr id="4" name="Text Placeholder 3">
            <a:extLst>
              <a:ext uri="{FF2B5EF4-FFF2-40B4-BE49-F238E27FC236}">
                <a16:creationId xmlns:a16="http://schemas.microsoft.com/office/drawing/2014/main" id="{70568AEC-814C-99AE-5955-259B6F6E6D71}"/>
              </a:ext>
            </a:extLst>
          </p:cNvPr>
          <p:cNvSpPr>
            <a:spLocks noGrp="1"/>
          </p:cNvSpPr>
          <p:nvPr>
            <p:ph type="body" idx="1"/>
          </p:nvPr>
        </p:nvSpPr>
        <p:spPr>
          <a:xfrm>
            <a:off x="311700" y="1068425"/>
            <a:ext cx="8520600" cy="3772516"/>
          </a:xfrm>
        </p:spPr>
        <p:txBody>
          <a:bodyPr>
            <a:normAutofit fontScale="92500" lnSpcReduction="20000"/>
          </a:bodyPr>
          <a:lstStyle/>
          <a:p>
            <a:r>
              <a:rPr lang="en-US" dirty="0"/>
              <a:t>It sometimes helps to ask, </a:t>
            </a:r>
            <a:r>
              <a:rPr lang="en-US" b="1" dirty="0">
                <a:solidFill>
                  <a:schemeClr val="bg2"/>
                </a:solidFill>
              </a:rPr>
              <a:t>“what kind of algorithm could I design?” </a:t>
            </a:r>
            <a:br>
              <a:rPr lang="en-US" dirty="0"/>
            </a:br>
            <a:r>
              <a:rPr lang="en-US" dirty="0"/>
              <a:t>(This week the answer is going to be “a greedy algorithm” because we’re learning about greedy algorithms)</a:t>
            </a:r>
          </a:p>
          <a:p>
            <a:endParaRPr lang="en-US" dirty="0"/>
          </a:p>
          <a:p>
            <a:r>
              <a:rPr lang="en-US" dirty="0"/>
              <a:t>By the end of the quarter, you’ll have a list of possible techniques. </a:t>
            </a:r>
          </a:p>
          <a:p>
            <a:endParaRPr lang="en-US" dirty="0"/>
          </a:p>
          <a:p>
            <a:r>
              <a:rPr lang="en-US" dirty="0"/>
              <a:t>Questions to help you pick:</a:t>
            </a:r>
          </a:p>
          <a:p>
            <a:pPr lvl="1">
              <a:buClr>
                <a:schemeClr val="tx2"/>
              </a:buClr>
            </a:pPr>
            <a:r>
              <a:rPr lang="en-US" sz="1900" dirty="0">
                <a:solidFill>
                  <a:schemeClr val="tx2"/>
                </a:solidFill>
              </a:rPr>
              <a:t>Does this problem remind me of any algorithms from class? What technique did we use there? </a:t>
            </a:r>
          </a:p>
          <a:p>
            <a:pPr lvl="1">
              <a:buClr>
                <a:schemeClr val="tx2"/>
              </a:buClr>
            </a:pPr>
            <a:r>
              <a:rPr lang="en-US" sz="1900" dirty="0">
                <a:solidFill>
                  <a:schemeClr val="tx2"/>
                </a:solidFill>
              </a:rPr>
              <a:t>Do I see a modeling opportunity (say a graph we could run an algorithm on, or a stable matching instance we could write)? </a:t>
            </a:r>
          </a:p>
          <a:p>
            <a:pPr lvl="1">
              <a:buClr>
                <a:schemeClr val="tx2"/>
              </a:buClr>
            </a:pPr>
            <a:r>
              <a:rPr lang="en-US" sz="1900" dirty="0">
                <a:solidFill>
                  <a:schemeClr val="tx2"/>
                </a:solidFill>
              </a:rPr>
              <a:t>Is there a way to improve the baseline algorithm (if you have one) to something faster?</a:t>
            </a:r>
          </a:p>
        </p:txBody>
      </p:sp>
    </p:spTree>
    <p:extLst>
      <p:ext uri="{BB962C8B-B14F-4D97-AF65-F5344CB8AC3E}">
        <p14:creationId xmlns:p14="http://schemas.microsoft.com/office/powerpoint/2010/main" val="1434768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AB4BF-348D-DAD1-182B-D2973B98F0C5}"/>
              </a:ext>
            </a:extLst>
          </p:cNvPr>
          <p:cNvSpPr>
            <a:spLocks noGrp="1"/>
          </p:cNvSpPr>
          <p:nvPr>
            <p:ph type="title"/>
          </p:nvPr>
        </p:nvSpPr>
        <p:spPr/>
        <p:txBody>
          <a:bodyPr>
            <a:normAutofit fontScale="90000"/>
          </a:bodyPr>
          <a:lstStyle/>
          <a:p>
            <a:r>
              <a:rPr lang="en-US" dirty="0"/>
              <a:t>Remember: Your First Guess Might Not Be Right!</a:t>
            </a:r>
          </a:p>
        </p:txBody>
      </p:sp>
      <p:sp>
        <p:nvSpPr>
          <p:cNvPr id="4" name="Text Placeholder 3">
            <a:extLst>
              <a:ext uri="{FF2B5EF4-FFF2-40B4-BE49-F238E27FC236}">
                <a16:creationId xmlns:a16="http://schemas.microsoft.com/office/drawing/2014/main" id="{70568AEC-814C-99AE-5955-259B6F6E6D71}"/>
              </a:ext>
            </a:extLst>
          </p:cNvPr>
          <p:cNvSpPr>
            <a:spLocks noGrp="1"/>
          </p:cNvSpPr>
          <p:nvPr>
            <p:ph type="body" idx="1"/>
          </p:nvPr>
        </p:nvSpPr>
        <p:spPr>
          <a:xfrm>
            <a:off x="311700" y="1068425"/>
            <a:ext cx="8520600" cy="3500450"/>
          </a:xfrm>
        </p:spPr>
        <p:txBody>
          <a:bodyPr>
            <a:normAutofit/>
          </a:bodyPr>
          <a:lstStyle/>
          <a:p>
            <a:r>
              <a:rPr lang="en-US" dirty="0"/>
              <a:t>You may want to </a:t>
            </a:r>
            <a:r>
              <a:rPr lang="en-US" b="1" dirty="0"/>
              <a:t>try multiple different algorithm paradigms</a:t>
            </a:r>
            <a:r>
              <a:rPr lang="en-US" dirty="0"/>
              <a:t> if you’re not sure what might work best / be fastest</a:t>
            </a:r>
          </a:p>
          <a:p>
            <a:endParaRPr lang="en-US" dirty="0"/>
          </a:p>
          <a:p>
            <a:r>
              <a:rPr lang="en-US" dirty="0"/>
              <a:t>Even if you’re pretty sure of the algorithm type you want to use, it helps to </a:t>
            </a:r>
            <a:r>
              <a:rPr lang="en-US" b="1" dirty="0"/>
              <a:t>brainstorm multiple different possibilities</a:t>
            </a:r>
          </a:p>
          <a:p>
            <a:endParaRPr lang="en-US" dirty="0"/>
          </a:p>
          <a:p>
            <a:r>
              <a:rPr lang="en-US" dirty="0"/>
              <a:t>Then, we can test these possibilities, using the examples we came up with in part 2, to see which choice gives the correct output</a:t>
            </a:r>
          </a:p>
        </p:txBody>
      </p:sp>
    </p:spTree>
    <p:extLst>
      <p:ext uri="{BB962C8B-B14F-4D97-AF65-F5344CB8AC3E}">
        <p14:creationId xmlns:p14="http://schemas.microsoft.com/office/powerpoint/2010/main" val="2036467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Line Covering Intro</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For this problem today, you should use a greedy algorithm. </a:t>
            </a:r>
          </a:p>
          <a:p>
            <a:pPr marL="114300" indent="0">
              <a:buNone/>
            </a:pPr>
            <a:endParaRPr lang="en-US" sz="1600" dirty="0"/>
          </a:p>
          <a:p>
            <a:pPr marL="114300" indent="0">
              <a:buNone/>
            </a:pPr>
            <a:r>
              <a:rPr lang="en-US" sz="1600" dirty="0"/>
              <a:t>Come up with at least two greedy ideas (which may or may not work). Run each of your ideas through the examples you generated in part 2.</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Think of some greedy ideas</a:t>
            </a:r>
            <a:r>
              <a:rPr lang="en" sz="1600" b="0" i="0" u="none" strike="noStrike" cap="none" dirty="0">
                <a:solidFill>
                  <a:schemeClr val="accent1"/>
                </a:solidFill>
                <a:latin typeface="Source Sans Pro"/>
                <a:ea typeface="Source Sans Pro"/>
                <a:cs typeface="Source Sans Pro"/>
                <a:sym typeface="Source Sans Pro"/>
              </a:rPr>
              <a:t> with the people around you,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49600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Line Covering Problem</a:t>
            </a:r>
          </a:p>
        </p:txBody>
      </p:sp>
      <p:sp>
        <p:nvSpPr>
          <p:cNvPr id="8" name="Text Placeholder 2">
            <a:extLst>
              <a:ext uri="{FF2B5EF4-FFF2-40B4-BE49-F238E27FC236}">
                <a16:creationId xmlns:a16="http://schemas.microsoft.com/office/drawing/2014/main" id="{67582F18-9312-AACB-CA58-5DA186580DED}"/>
              </a:ext>
            </a:extLst>
          </p:cNvPr>
          <p:cNvSpPr>
            <a:spLocks noGrp="1"/>
          </p:cNvSpPr>
          <p:nvPr>
            <p:ph type="body" idx="1"/>
          </p:nvPr>
        </p:nvSpPr>
        <p:spPr>
          <a:xfrm>
            <a:off x="311700" y="1068425"/>
            <a:ext cx="8520600" cy="819070"/>
          </a:xfrm>
        </p:spPr>
        <p:txBody>
          <a:bodyPr>
            <a:normAutofit/>
          </a:bodyPr>
          <a:lstStyle/>
          <a:p>
            <a:pPr marL="114300" indent="0">
              <a:buNone/>
            </a:pPr>
            <a:r>
              <a:rPr lang="en-US" sz="1400" dirty="0"/>
              <a:t>Come up with at least two greedy ideas (which may or may not work). Run each of your ideas through the examples you generated in part 2.</a:t>
            </a:r>
          </a:p>
        </p:txBody>
      </p:sp>
    </p:spTree>
    <p:extLst>
      <p:ext uri="{BB962C8B-B14F-4D97-AF65-F5344CB8AC3E}">
        <p14:creationId xmlns:p14="http://schemas.microsoft.com/office/powerpoint/2010/main" val="1252551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Line Covering Ideas</a:t>
            </a:r>
          </a:p>
        </p:txBody>
      </p:sp>
      <mc:AlternateContent xmlns:mc="http://schemas.openxmlformats.org/markup-compatibility/2006" xmlns:a14="http://schemas.microsoft.com/office/drawing/2010/main">
        <mc:Choice Requires="a14">
          <p:sp>
            <p:nvSpPr>
              <p:cNvPr id="7" name="Google Shape;160;p35">
                <a:extLst>
                  <a:ext uri="{FF2B5EF4-FFF2-40B4-BE49-F238E27FC236}">
                    <a16:creationId xmlns:a16="http://schemas.microsoft.com/office/drawing/2014/main" id="{9C2347F0-3970-F27F-C81D-1CE6A85D846C}"/>
                  </a:ext>
                </a:extLst>
              </p:cNvPr>
              <p:cNvSpPr txBox="1"/>
              <p:nvPr/>
            </p:nvSpPr>
            <p:spPr>
              <a:xfrm>
                <a:off x="311700" y="1742304"/>
                <a:ext cx="8002576" cy="264684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Here are some ideas we thought of (you might have thought of others)</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Choose the integer which will cover the most remaining elements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oMath>
                </a14:m>
                <a:r>
                  <a:rPr lang="en-US" sz="1600" dirty="0">
                    <a:solidFill>
                      <a:srgbClr val="9900FF"/>
                    </a:solidFill>
                    <a:latin typeface="Source Sans Pro"/>
                    <a:ea typeface="Source Sans Pro"/>
                    <a:cs typeface="Source Sans Pro"/>
                    <a:sym typeface="Source Sans Pro"/>
                  </a:rPr>
                  <a:t>.</a:t>
                </a:r>
              </a:p>
              <a:p>
                <a:pPr marL="412750" lvl="0" indent="-285750">
                  <a:buClr>
                    <a:srgbClr val="9900FF"/>
                  </a:buClr>
                  <a:buSzPts val="1600"/>
                  <a:buFont typeface="Arial" panose="020B0604020202020204" pitchFamily="34" charset="0"/>
                  <a:buChar char="•"/>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For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being the leftmost (remaining, uncovered) element, add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]+3 </m:t>
                    </m:r>
                  </m:oMath>
                </a14:m>
                <a:r>
                  <a:rPr lang="en-US" sz="1600" dirty="0">
                    <a:solidFill>
                      <a:srgbClr val="9900FF"/>
                    </a:solidFill>
                    <a:latin typeface="Source Sans Pro"/>
                    <a:ea typeface="Source Sans Pro"/>
                    <a:cs typeface="Source Sans Pro"/>
                    <a:sym typeface="Source Sans Pro"/>
                  </a:rPr>
                  <a:t>to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sites</a:t>
                </a:r>
                <a:r>
                  <a:rPr lang="en-US" sz="1600" dirty="0">
                    <a:solidFill>
                      <a:srgbClr val="9900FF"/>
                    </a:solidFill>
                    <a:latin typeface="Source Sans Pro"/>
                    <a:ea typeface="Source Sans Pro"/>
                    <a:cs typeface="Source Sans Pro"/>
                    <a:sym typeface="Source Sans Pro"/>
                  </a:rPr>
                  <a:t> (the right-most spot which will cover the left-most element).</a:t>
                </a:r>
              </a:p>
              <a:p>
                <a:pPr marL="412750" lvl="0" indent="-285750">
                  <a:buClr>
                    <a:srgbClr val="9900FF"/>
                  </a:buClr>
                  <a:buSzPts val="1600"/>
                  <a:buFont typeface="Arial" panose="020B0604020202020204" pitchFamily="34" charset="0"/>
                  <a:buChar char="•"/>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Start with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[1]+3</m:t>
                    </m:r>
                  </m:oMath>
                </a14:m>
                <a:r>
                  <a:rPr lang="en-US" sz="1600" dirty="0">
                    <a:solidFill>
                      <a:srgbClr val="9900FF"/>
                    </a:solidFill>
                    <a:latin typeface="Source Sans Pro"/>
                    <a:ea typeface="Source Sans Pro"/>
                    <a:cs typeface="Source Sans Pro"/>
                    <a:sym typeface="Source Sans Pro"/>
                  </a:rPr>
                  <a:t>, and thereafter if your previous point was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𝑝</m:t>
                    </m:r>
                  </m:oMath>
                </a14:m>
                <a:r>
                  <a:rPr lang="en-US" sz="1600" dirty="0">
                    <a:solidFill>
                      <a:srgbClr val="9900FF"/>
                    </a:solidFill>
                    <a:latin typeface="Source Sans Pro"/>
                    <a:ea typeface="Source Sans Pro"/>
                    <a:cs typeface="Source Sans Pro"/>
                    <a:sym typeface="Source Sans Pro"/>
                  </a:rPr>
                  <a:t>, choose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𝑝</m:t>
                    </m:r>
                    <m:r>
                      <a:rPr lang="en-US" sz="1600" i="1" dirty="0" smtClean="0">
                        <a:solidFill>
                          <a:srgbClr val="9900FF"/>
                        </a:solidFill>
                        <a:latin typeface="Cambria Math" panose="02040503050406030204" pitchFamily="18" charset="0"/>
                        <a:ea typeface="Source Sans Pro"/>
                        <a:cs typeface="Source Sans Pro"/>
                        <a:sym typeface="Source Sans Pro"/>
                      </a:rPr>
                      <m:t>+6</m:t>
                    </m:r>
                  </m:oMath>
                </a14:m>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Pick the left-most (remaining, uncovered)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p:txBody>
          </p:sp>
        </mc:Choice>
        <mc:Fallback xmlns="">
          <p:sp>
            <p:nvSpPr>
              <p:cNvPr id="7" name="Google Shape;160;p35">
                <a:extLst>
                  <a:ext uri="{FF2B5EF4-FFF2-40B4-BE49-F238E27FC236}">
                    <a16:creationId xmlns:a16="http://schemas.microsoft.com/office/drawing/2014/main" id="{9C2347F0-3970-F27F-C81D-1CE6A85D846C}"/>
                  </a:ext>
                </a:extLst>
              </p:cNvPr>
              <p:cNvSpPr txBox="1">
                <a:spLocks noRot="1" noChangeAspect="1" noMove="1" noResize="1" noEditPoints="1" noAdjustHandles="1" noChangeArrowheads="1" noChangeShapeType="1" noTextEdit="1"/>
              </p:cNvSpPr>
              <p:nvPr/>
            </p:nvSpPr>
            <p:spPr>
              <a:xfrm>
                <a:off x="311700" y="1742304"/>
                <a:ext cx="8002576" cy="2646848"/>
              </a:xfrm>
              <a:prstGeom prst="rect">
                <a:avLst/>
              </a:prstGeom>
              <a:blipFill>
                <a:blip r:embed="rId3"/>
                <a:stretch>
                  <a:fillRect b="-478"/>
                </a:stretch>
              </a:blipFill>
              <a:ln>
                <a:noFill/>
              </a:ln>
            </p:spPr>
            <p:txBody>
              <a:bodyPr/>
              <a:lstStyle/>
              <a:p>
                <a:r>
                  <a:rPr lang="en-US">
                    <a:noFill/>
                  </a:rPr>
                  <a:t> </a:t>
                </a:r>
              </a:p>
            </p:txBody>
          </p:sp>
        </mc:Fallback>
      </mc:AlternateContent>
      <p:sp>
        <p:nvSpPr>
          <p:cNvPr id="8" name="Text Placeholder 2">
            <a:extLst>
              <a:ext uri="{FF2B5EF4-FFF2-40B4-BE49-F238E27FC236}">
                <a16:creationId xmlns:a16="http://schemas.microsoft.com/office/drawing/2014/main" id="{67582F18-9312-AACB-CA58-5DA186580DED}"/>
              </a:ext>
            </a:extLst>
          </p:cNvPr>
          <p:cNvSpPr>
            <a:spLocks noGrp="1"/>
          </p:cNvSpPr>
          <p:nvPr>
            <p:ph type="body" idx="1"/>
          </p:nvPr>
        </p:nvSpPr>
        <p:spPr>
          <a:xfrm>
            <a:off x="311700" y="1068425"/>
            <a:ext cx="8520600" cy="819070"/>
          </a:xfrm>
        </p:spPr>
        <p:txBody>
          <a:bodyPr>
            <a:normAutofit/>
          </a:bodyPr>
          <a:lstStyle/>
          <a:p>
            <a:pPr marL="114300" indent="0">
              <a:buNone/>
            </a:pPr>
            <a:r>
              <a:rPr lang="en-US" sz="1400" dirty="0"/>
              <a:t>Come up with at least two greedy ideas (which may or may not work). Run each of your ideas through the examples you generated in part 2.</a:t>
            </a:r>
          </a:p>
        </p:txBody>
      </p:sp>
    </p:spTree>
    <p:extLst>
      <p:ext uri="{BB962C8B-B14F-4D97-AF65-F5344CB8AC3E}">
        <p14:creationId xmlns:p14="http://schemas.microsoft.com/office/powerpoint/2010/main" val="638615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AB4BF-348D-DAD1-182B-D2973B98F0C5}"/>
              </a:ext>
            </a:extLst>
          </p:cNvPr>
          <p:cNvSpPr>
            <a:spLocks noGrp="1"/>
          </p:cNvSpPr>
          <p:nvPr>
            <p:ph type="title"/>
          </p:nvPr>
        </p:nvSpPr>
        <p:spPr/>
        <p:txBody>
          <a:bodyPr>
            <a:normAutofit fontScale="90000"/>
          </a:bodyPr>
          <a:lstStyle/>
          <a:p>
            <a:r>
              <a:rPr lang="en-US" dirty="0"/>
              <a:t>Try your Algorithm Ideas on your Examples</a:t>
            </a:r>
          </a:p>
        </p:txBody>
      </p:sp>
      <p:sp>
        <p:nvSpPr>
          <p:cNvPr id="4" name="Text Placeholder 3">
            <a:extLst>
              <a:ext uri="{FF2B5EF4-FFF2-40B4-BE49-F238E27FC236}">
                <a16:creationId xmlns:a16="http://schemas.microsoft.com/office/drawing/2014/main" id="{70568AEC-814C-99AE-5955-259B6F6E6D71}"/>
              </a:ext>
            </a:extLst>
          </p:cNvPr>
          <p:cNvSpPr>
            <a:spLocks noGrp="1"/>
          </p:cNvSpPr>
          <p:nvPr>
            <p:ph type="body" idx="1"/>
          </p:nvPr>
        </p:nvSpPr>
        <p:spPr>
          <a:xfrm>
            <a:off x="311700" y="1068425"/>
            <a:ext cx="8520600" cy="3500450"/>
          </a:xfrm>
        </p:spPr>
        <p:txBody>
          <a:bodyPr>
            <a:normAutofit/>
          </a:bodyPr>
          <a:lstStyle/>
          <a:p>
            <a:r>
              <a:rPr lang="en-US" dirty="0"/>
              <a:t>Now that you have some (hopefully) good ideas, you want to test them out on actual example inputs and see if you get the expected output</a:t>
            </a:r>
          </a:p>
          <a:p>
            <a:endParaRPr lang="en-US" dirty="0"/>
          </a:p>
          <a:p>
            <a:r>
              <a:rPr lang="en-US" dirty="0"/>
              <a:t>Generate a few more instances and narrow down to just one possibility:</a:t>
            </a:r>
          </a:p>
          <a:p>
            <a:pPr lvl="1">
              <a:buClr>
                <a:schemeClr val="tx2"/>
              </a:buClr>
            </a:pPr>
            <a:r>
              <a:rPr lang="en-US" dirty="0">
                <a:solidFill>
                  <a:schemeClr val="tx2"/>
                </a:solidFill>
              </a:rPr>
              <a:t>If you eliminate all of your ideas, go back to the last step and generate a new rule</a:t>
            </a:r>
          </a:p>
          <a:p>
            <a:pPr lvl="1">
              <a:buClr>
                <a:schemeClr val="tx2"/>
              </a:buClr>
            </a:pPr>
            <a:r>
              <a:rPr lang="en-US" dirty="0">
                <a:solidFill>
                  <a:schemeClr val="tx2"/>
                </a:solidFill>
              </a:rPr>
              <a:t>If you can’t eliminate down to one choice after multiple examples, try specifically to create an instance where they should behave differently</a:t>
            </a:r>
          </a:p>
          <a:p>
            <a:pPr lvl="1">
              <a:buClr>
                <a:schemeClr val="tx2"/>
              </a:buClr>
            </a:pPr>
            <a:r>
              <a:rPr lang="en-US" dirty="0">
                <a:solidFill>
                  <a:schemeClr val="tx2"/>
                </a:solidFill>
              </a:rPr>
              <a:t>If you still can’t make them behave differently, just pick one to try</a:t>
            </a:r>
          </a:p>
          <a:p>
            <a:endParaRPr lang="en-US" dirty="0"/>
          </a:p>
          <a:p>
            <a:r>
              <a:rPr lang="en-US" dirty="0"/>
              <a:t>This will help you determine which algorithm to pursue!</a:t>
            </a:r>
          </a:p>
        </p:txBody>
      </p:sp>
    </p:spTree>
    <p:extLst>
      <p:ext uri="{BB962C8B-B14F-4D97-AF65-F5344CB8AC3E}">
        <p14:creationId xmlns:p14="http://schemas.microsoft.com/office/powerpoint/2010/main" val="207095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Line Covering Solutions</a:t>
            </a:r>
          </a:p>
        </p:txBody>
      </p:sp>
      <mc:AlternateContent xmlns:mc="http://schemas.openxmlformats.org/markup-compatibility/2006" xmlns:a14="http://schemas.microsoft.com/office/drawing/2010/main">
        <mc:Choice Requires="a14">
          <p:sp>
            <p:nvSpPr>
              <p:cNvPr id="7" name="Google Shape;160;p35">
                <a:extLst>
                  <a:ext uri="{FF2B5EF4-FFF2-40B4-BE49-F238E27FC236}">
                    <a16:creationId xmlns:a16="http://schemas.microsoft.com/office/drawing/2014/main" id="{9C2347F0-3970-F27F-C81D-1CE6A85D846C}"/>
                  </a:ext>
                </a:extLst>
              </p:cNvPr>
              <p:cNvSpPr txBox="1"/>
              <p:nvPr/>
            </p:nvSpPr>
            <p:spPr>
              <a:xfrm>
                <a:off x="311700" y="1742304"/>
                <a:ext cx="8002576" cy="3631733"/>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Here are some ideas we thought of (you might have thought of others)</a:t>
                </a:r>
              </a:p>
              <a:p>
                <a:pPr marL="127000" lvl="0">
                  <a:buClr>
                    <a:srgbClr val="9900FF"/>
                  </a:buClr>
                  <a:buSzPts val="1600"/>
                </a:pPr>
                <a:endParaRPr lang="en-US" sz="8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Choose the integer that will cover the most remaining elements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oMath>
                </a14:m>
                <a:r>
                  <a:rPr lang="en-US" sz="1600" dirty="0">
                    <a:solidFill>
                      <a:srgbClr val="9900FF"/>
                    </a:solidFill>
                    <a:latin typeface="Source Sans Pro"/>
                    <a:ea typeface="Source Sans Pro"/>
                    <a:cs typeface="Source Sans Pro"/>
                    <a:sym typeface="Source Sans Pro"/>
                  </a:rPr>
                  <a:t>.</a:t>
                </a:r>
                <a:br>
                  <a:rPr lang="en-US" sz="1600" dirty="0">
                    <a:solidFill>
                      <a:srgbClr val="9900FF"/>
                    </a:solidFill>
                    <a:latin typeface="Source Sans Pro"/>
                    <a:ea typeface="Source Sans Pro"/>
                    <a:cs typeface="Source Sans Pro"/>
                    <a:sym typeface="Source Sans Pro"/>
                  </a:rPr>
                </a:br>
                <a:r>
                  <a:rPr lang="en-US" sz="1600" b="1" dirty="0">
                    <a:solidFill>
                      <a:srgbClr val="9900FF"/>
                    </a:solidFill>
                    <a:latin typeface="Source Sans Pro"/>
                    <a:ea typeface="Source Sans Pro"/>
                    <a:cs typeface="Source Sans Pro"/>
                    <a:sym typeface="Source Sans Pro"/>
                  </a:rPr>
                  <a:t>[0,6,7,8,9,13] eliminates this, this rule gives [7.5, 0, 13]</a:t>
                </a:r>
              </a:p>
              <a:p>
                <a:pPr marL="412750" lvl="0" indent="-285750">
                  <a:buClr>
                    <a:srgbClr val="9900FF"/>
                  </a:buClr>
                  <a:buSzPts val="1600"/>
                  <a:buFont typeface="Arial" panose="020B0604020202020204" pitchFamily="34" charset="0"/>
                  <a:buChar char="•"/>
                </a:pPr>
                <a:endParaRPr lang="en-US" sz="800" dirty="0">
                  <a:solidFill>
                    <a:srgbClr val="9900FF"/>
                  </a:solidFill>
                  <a:latin typeface="Source Sans Pro"/>
                  <a:ea typeface="Source Sans Pro"/>
                  <a:cs typeface="Source Sans Pro"/>
                  <a:sym typeface="Source Sans Pro"/>
                </a:endParaRPr>
              </a:p>
              <a:p>
                <a:pPr marL="41275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For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being the leftmost (remaining, uncovered) element, add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]+3 </m:t>
                    </m:r>
                  </m:oMath>
                </a14:m>
                <a:r>
                  <a:rPr lang="en-US" sz="1600" dirty="0">
                    <a:solidFill>
                      <a:srgbClr val="9900FF"/>
                    </a:solidFill>
                    <a:latin typeface="Source Sans Pro"/>
                    <a:ea typeface="Source Sans Pro"/>
                    <a:cs typeface="Source Sans Pro"/>
                    <a:sym typeface="Source Sans Pro"/>
                  </a:rPr>
                  <a:t>to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sites</a:t>
                </a:r>
                <a:r>
                  <a:rPr lang="en-US" sz="1600" dirty="0">
                    <a:solidFill>
                      <a:srgbClr val="9900FF"/>
                    </a:solidFill>
                    <a:latin typeface="Source Sans Pro"/>
                    <a:ea typeface="Source Sans Pro"/>
                    <a:cs typeface="Source Sans Pro"/>
                    <a:sym typeface="Source Sans Pro"/>
                  </a:rPr>
                  <a:t> (the right-most spot which will cover the left-most element).</a:t>
                </a:r>
                <a:br>
                  <a:rPr lang="en-US" sz="1600" dirty="0">
                    <a:solidFill>
                      <a:srgbClr val="9900FF"/>
                    </a:solidFill>
                    <a:latin typeface="Source Sans Pro"/>
                    <a:ea typeface="Source Sans Pro"/>
                    <a:cs typeface="Source Sans Pro"/>
                    <a:sym typeface="Source Sans Pro"/>
                  </a:rPr>
                </a:br>
                <a:r>
                  <a:rPr lang="en-US" sz="1600" b="1" dirty="0">
                    <a:solidFill>
                      <a:srgbClr val="9900FF"/>
                    </a:solidFill>
                    <a:latin typeface="Source Sans Pro"/>
                    <a:ea typeface="Source Sans Pro"/>
                    <a:cs typeface="Source Sans Pro"/>
                    <a:sym typeface="Source Sans Pro"/>
                  </a:rPr>
                  <a:t>This one passes all our examples! That’s a good indication this could be the right rule</a:t>
                </a: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endParaRPr lang="en-US" sz="800" dirty="0">
                  <a:solidFill>
                    <a:srgbClr val="9900FF"/>
                  </a:solidFill>
                  <a:latin typeface="Source Sans Pro"/>
                  <a:ea typeface="Source Sans Pro"/>
                  <a:cs typeface="Source Sans Pro"/>
                  <a:sym typeface="Source Sans Pro"/>
                </a:endParaRPr>
              </a:p>
              <a:p>
                <a:pPr marL="41275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Start with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[1]+3</m:t>
                    </m:r>
                  </m:oMath>
                </a14:m>
                <a:r>
                  <a:rPr lang="en-US" sz="1600" dirty="0">
                    <a:solidFill>
                      <a:srgbClr val="9900FF"/>
                    </a:solidFill>
                    <a:latin typeface="Source Sans Pro"/>
                    <a:ea typeface="Source Sans Pro"/>
                    <a:cs typeface="Source Sans Pro"/>
                    <a:sym typeface="Source Sans Pro"/>
                  </a:rPr>
                  <a:t>, and thereafter if your previous point was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𝑝</m:t>
                    </m:r>
                  </m:oMath>
                </a14:m>
                <a:r>
                  <a:rPr lang="en-US" sz="1600" dirty="0">
                    <a:solidFill>
                      <a:srgbClr val="9900FF"/>
                    </a:solidFill>
                    <a:latin typeface="Source Sans Pro"/>
                    <a:ea typeface="Source Sans Pro"/>
                    <a:cs typeface="Source Sans Pro"/>
                    <a:sym typeface="Source Sans Pro"/>
                  </a:rPr>
                  <a:t>, choose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𝑝</m:t>
                    </m:r>
                    <m:r>
                      <a:rPr lang="en-US" sz="1600" i="1" dirty="0" smtClean="0">
                        <a:solidFill>
                          <a:srgbClr val="9900FF"/>
                        </a:solidFill>
                        <a:latin typeface="Cambria Math" panose="02040503050406030204" pitchFamily="18" charset="0"/>
                        <a:ea typeface="Source Sans Pro"/>
                        <a:cs typeface="Source Sans Pro"/>
                        <a:sym typeface="Source Sans Pro"/>
                      </a:rPr>
                      <m:t>+6</m:t>
                    </m:r>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b="1" dirty="0">
                    <a:solidFill>
                      <a:srgbClr val="9900FF"/>
                    </a:solidFill>
                    <a:latin typeface="Source Sans Pro"/>
                    <a:ea typeface="Source Sans Pro"/>
                    <a:cs typeface="Source Sans Pro"/>
                    <a:sym typeface="Source Sans Pro"/>
                  </a:rPr>
                  <a:t>[0,1,2,3, 100,101,102,103] eliminates this, this rule gives [3, 9, 15, ..., 99, 105]</a:t>
                </a: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endParaRPr lang="en-US" sz="800" dirty="0">
                  <a:solidFill>
                    <a:srgbClr val="9900FF"/>
                  </a:solidFill>
                  <a:latin typeface="Source Sans Pro"/>
                  <a:ea typeface="Source Sans Pro"/>
                  <a:cs typeface="Source Sans Pro"/>
                  <a:sym typeface="Source Sans Pro"/>
                </a:endParaRPr>
              </a:p>
              <a:p>
                <a:pPr marL="41275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Pick the left-most (remaining, uncovered)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d>
                      <m:dPr>
                        <m:begChr m:val="["/>
                        <m:endChr m:val="]"/>
                        <m:ctrlPr>
                          <a:rPr lang="en-US" sz="1600" i="1" dirty="0" smtClean="0">
                            <a:solidFill>
                              <a:srgbClr val="9900FF"/>
                            </a:solidFill>
                            <a:latin typeface="Cambria Math" panose="02040503050406030204" pitchFamily="18" charset="0"/>
                            <a:ea typeface="Source Sans Pro"/>
                            <a:cs typeface="Source Sans Pro"/>
                            <a:sym typeface="Source Sans Pro"/>
                          </a:rPr>
                        </m:ctrlPr>
                      </m:dPr>
                      <m:e>
                        <m:r>
                          <a:rPr lang="en-US" sz="1600" i="1" dirty="0" err="1" smtClean="0">
                            <a:solidFill>
                              <a:srgbClr val="9900FF"/>
                            </a:solidFill>
                            <a:latin typeface="Cambria Math" panose="02040503050406030204" pitchFamily="18" charset="0"/>
                            <a:ea typeface="Source Sans Pro"/>
                            <a:cs typeface="Source Sans Pro"/>
                            <a:sym typeface="Source Sans Pro"/>
                          </a:rPr>
                          <m:t>𝑖</m:t>
                        </m:r>
                      </m:e>
                    </m:d>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b="1" dirty="0">
                    <a:solidFill>
                      <a:srgbClr val="9900FF"/>
                    </a:solidFill>
                    <a:latin typeface="Source Sans Pro"/>
                    <a:ea typeface="Source Sans Pro"/>
                    <a:cs typeface="Source Sans Pro"/>
                    <a:sym typeface="Source Sans Pro"/>
                  </a:rPr>
                  <a:t>[0,6,7,8,9,13] eliminates this, this rule gives [0, 6, 13]</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p:txBody>
          </p:sp>
        </mc:Choice>
        <mc:Fallback xmlns="">
          <p:sp>
            <p:nvSpPr>
              <p:cNvPr id="7" name="Google Shape;160;p35">
                <a:extLst>
                  <a:ext uri="{FF2B5EF4-FFF2-40B4-BE49-F238E27FC236}">
                    <a16:creationId xmlns:a16="http://schemas.microsoft.com/office/drawing/2014/main" id="{9C2347F0-3970-F27F-C81D-1CE6A85D846C}"/>
                  </a:ext>
                </a:extLst>
              </p:cNvPr>
              <p:cNvSpPr txBox="1">
                <a:spLocks noRot="1" noChangeAspect="1" noMove="1" noResize="1" noEditPoints="1" noAdjustHandles="1" noChangeArrowheads="1" noChangeShapeType="1" noTextEdit="1"/>
              </p:cNvSpPr>
              <p:nvPr/>
            </p:nvSpPr>
            <p:spPr>
              <a:xfrm>
                <a:off x="311700" y="1742304"/>
                <a:ext cx="8002576" cy="3631733"/>
              </a:xfrm>
              <a:prstGeom prst="rect">
                <a:avLst/>
              </a:prstGeom>
              <a:blipFill>
                <a:blip r:embed="rId3"/>
                <a:stretch>
                  <a:fillRect/>
                </a:stretch>
              </a:blipFill>
              <a:ln>
                <a:noFill/>
              </a:ln>
            </p:spPr>
            <p:txBody>
              <a:bodyPr/>
              <a:lstStyle/>
              <a:p>
                <a:r>
                  <a:rPr lang="en-US">
                    <a:noFill/>
                  </a:rPr>
                  <a:t> </a:t>
                </a:r>
              </a:p>
            </p:txBody>
          </p:sp>
        </mc:Fallback>
      </mc:AlternateContent>
      <p:sp>
        <p:nvSpPr>
          <p:cNvPr id="8" name="Text Placeholder 2">
            <a:extLst>
              <a:ext uri="{FF2B5EF4-FFF2-40B4-BE49-F238E27FC236}">
                <a16:creationId xmlns:a16="http://schemas.microsoft.com/office/drawing/2014/main" id="{67582F18-9312-AACB-CA58-5DA186580DED}"/>
              </a:ext>
            </a:extLst>
          </p:cNvPr>
          <p:cNvSpPr>
            <a:spLocks noGrp="1"/>
          </p:cNvSpPr>
          <p:nvPr>
            <p:ph type="body" idx="1"/>
          </p:nvPr>
        </p:nvSpPr>
        <p:spPr>
          <a:xfrm>
            <a:off x="311700" y="1068425"/>
            <a:ext cx="8520600" cy="819070"/>
          </a:xfrm>
        </p:spPr>
        <p:txBody>
          <a:bodyPr>
            <a:normAutofit/>
          </a:bodyPr>
          <a:lstStyle/>
          <a:p>
            <a:pPr marL="114300" indent="0">
              <a:buNone/>
            </a:pPr>
            <a:r>
              <a:rPr lang="en-US" sz="1400" dirty="0"/>
              <a:t>Come up with at least two greedy ideas (which may or may not work). Run each of your ideas through the examples you generated in part 2.</a:t>
            </a:r>
          </a:p>
        </p:txBody>
      </p:sp>
    </p:spTree>
    <p:extLst>
      <p:ext uri="{BB962C8B-B14F-4D97-AF65-F5344CB8AC3E}">
        <p14:creationId xmlns:p14="http://schemas.microsoft.com/office/powerpoint/2010/main" val="134578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933AF3-2C9D-E2D7-E802-2A8F14B0D2E2}"/>
              </a:ext>
            </a:extLst>
          </p:cNvPr>
          <p:cNvSpPr>
            <a:spLocks noGrp="1"/>
          </p:cNvSpPr>
          <p:nvPr>
            <p:ph type="title"/>
          </p:nvPr>
        </p:nvSpPr>
        <p:spPr/>
        <p:txBody>
          <a:bodyPr>
            <a:normAutofit fontScale="90000"/>
          </a:bodyPr>
          <a:lstStyle/>
          <a:p>
            <a:r>
              <a:rPr lang="en-US" dirty="0"/>
              <a:t>Writing an Algorithm</a:t>
            </a:r>
          </a:p>
        </p:txBody>
      </p:sp>
      <p:sp>
        <p:nvSpPr>
          <p:cNvPr id="6" name="Text Placeholder 5">
            <a:extLst>
              <a:ext uri="{FF2B5EF4-FFF2-40B4-BE49-F238E27FC236}">
                <a16:creationId xmlns:a16="http://schemas.microsoft.com/office/drawing/2014/main" id="{BECDCE37-2355-B3F9-4538-8A8697D9ED4F}"/>
              </a:ext>
            </a:extLst>
          </p:cNvPr>
          <p:cNvSpPr>
            <a:spLocks noGrp="1"/>
          </p:cNvSpPr>
          <p:nvPr>
            <p:ph type="body" idx="1"/>
          </p:nvPr>
        </p:nvSpPr>
        <p:spPr>
          <a:xfrm>
            <a:off x="311700" y="1068425"/>
            <a:ext cx="8520600" cy="3500450"/>
          </a:xfrm>
        </p:spPr>
        <p:txBody>
          <a:bodyPr/>
          <a:lstStyle/>
          <a:p>
            <a:r>
              <a:rPr lang="en-US" dirty="0"/>
              <a:t>Throughout this course, you will learn how to write several different kinds of algorithms. </a:t>
            </a:r>
            <a:br>
              <a:rPr lang="en-US" dirty="0"/>
            </a:br>
            <a:r>
              <a:rPr lang="en-US" dirty="0"/>
              <a:t>(Ex: graph modeling, greedy algorithms, more kinds to come)</a:t>
            </a:r>
            <a:br>
              <a:rPr lang="en-US" dirty="0"/>
            </a:br>
            <a:endParaRPr lang="en-US" dirty="0"/>
          </a:p>
          <a:p>
            <a:r>
              <a:rPr lang="en-US" dirty="0"/>
              <a:t>It can be difficult to understand what a problem actually needs you to do, which makes picking what kind of algorithm might solve the problem challenging as well!</a:t>
            </a:r>
            <a:br>
              <a:rPr lang="en-US" dirty="0"/>
            </a:br>
            <a:endParaRPr lang="en-US" dirty="0"/>
          </a:p>
          <a:p>
            <a:r>
              <a:rPr lang="en-US" dirty="0"/>
              <a:t>Today, we will work through a problem using an algorithm-writing strategy that you can apply to all the problems throughout this course and beyond</a:t>
            </a:r>
          </a:p>
        </p:txBody>
      </p:sp>
    </p:spTree>
    <p:extLst>
      <p:ext uri="{BB962C8B-B14F-4D97-AF65-F5344CB8AC3E}">
        <p14:creationId xmlns:p14="http://schemas.microsoft.com/office/powerpoint/2010/main" val="681783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19E7-0A5B-FF1F-6003-9CB34D93FB50}"/>
              </a:ext>
            </a:extLst>
          </p:cNvPr>
          <p:cNvSpPr>
            <a:spLocks noGrp="1"/>
          </p:cNvSpPr>
          <p:nvPr>
            <p:ph type="title"/>
          </p:nvPr>
        </p:nvSpPr>
        <p:spPr/>
        <p:txBody>
          <a:bodyPr/>
          <a:lstStyle/>
          <a:p>
            <a:r>
              <a:rPr lang="en-US" dirty="0"/>
              <a:t>5. Write an Algorithm</a:t>
            </a:r>
          </a:p>
        </p:txBody>
      </p:sp>
    </p:spTree>
    <p:extLst>
      <p:ext uri="{BB962C8B-B14F-4D97-AF65-F5344CB8AC3E}">
        <p14:creationId xmlns:p14="http://schemas.microsoft.com/office/powerpoint/2010/main" val="1112226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310A4-FB4A-51A9-6667-98E76492085C}"/>
              </a:ext>
            </a:extLst>
          </p:cNvPr>
          <p:cNvSpPr>
            <a:spLocks noGrp="1"/>
          </p:cNvSpPr>
          <p:nvPr>
            <p:ph type="title"/>
          </p:nvPr>
        </p:nvSpPr>
        <p:spPr/>
        <p:txBody>
          <a:bodyPr>
            <a:normAutofit fontScale="90000"/>
          </a:bodyPr>
          <a:lstStyle/>
          <a:p>
            <a:r>
              <a:rPr lang="en-US" dirty="0"/>
              <a:t>Write That Pseudocode!</a:t>
            </a:r>
          </a:p>
        </p:txBody>
      </p:sp>
      <p:sp>
        <p:nvSpPr>
          <p:cNvPr id="4" name="Text Placeholder 3">
            <a:extLst>
              <a:ext uri="{FF2B5EF4-FFF2-40B4-BE49-F238E27FC236}">
                <a16:creationId xmlns:a16="http://schemas.microsoft.com/office/drawing/2014/main" id="{BB5E5A0F-1A95-0A7F-3ACC-88E9676F62FE}"/>
              </a:ext>
            </a:extLst>
          </p:cNvPr>
          <p:cNvSpPr>
            <a:spLocks noGrp="1"/>
          </p:cNvSpPr>
          <p:nvPr>
            <p:ph type="body" idx="1"/>
          </p:nvPr>
        </p:nvSpPr>
        <p:spPr>
          <a:xfrm>
            <a:off x="311700" y="1068425"/>
            <a:ext cx="8520600" cy="3783274"/>
          </a:xfrm>
        </p:spPr>
        <p:txBody>
          <a:bodyPr>
            <a:normAutofit/>
          </a:bodyPr>
          <a:lstStyle/>
          <a:p>
            <a:r>
              <a:rPr lang="en-US" dirty="0"/>
              <a:t>Now that you’ve determined which of your ideas is (probably) correct, you need to formalize your algorithm </a:t>
            </a:r>
          </a:p>
          <a:p>
            <a:endParaRPr lang="en-US" dirty="0"/>
          </a:p>
          <a:p>
            <a:r>
              <a:rPr lang="en-US" dirty="0"/>
              <a:t>Some tips:</a:t>
            </a:r>
          </a:p>
          <a:p>
            <a:pPr lvl="1">
              <a:buClr>
                <a:schemeClr val="tx2"/>
              </a:buClr>
            </a:pPr>
            <a:r>
              <a:rPr lang="en-US" dirty="0">
                <a:solidFill>
                  <a:schemeClr val="tx2"/>
                </a:solidFill>
              </a:rPr>
              <a:t>You should first see if you can describe it in English! This is much easier to parse for a human.</a:t>
            </a:r>
          </a:p>
          <a:p>
            <a:pPr lvl="1">
              <a:buClr>
                <a:schemeClr val="tx2"/>
              </a:buClr>
            </a:pPr>
            <a:r>
              <a:rPr lang="en-US" dirty="0">
                <a:solidFill>
                  <a:schemeClr val="tx2"/>
                </a:solidFill>
              </a:rPr>
              <a:t>You don’t need to be very specific about data structures.</a:t>
            </a:r>
          </a:p>
          <a:p>
            <a:pPr lvl="1">
              <a:buClr>
                <a:schemeClr val="tx2"/>
              </a:buClr>
            </a:pPr>
            <a:r>
              <a:rPr lang="en-US" dirty="0">
                <a:solidFill>
                  <a:schemeClr val="tx2"/>
                </a:solidFill>
              </a:rPr>
              <a:t>Pseudocode can help be unambiguous in some cases (so use it sometimes), but as a rule of thumb: if you are using many symbols to say something simple, then probably pseudocode is not the way to go.</a:t>
            </a:r>
          </a:p>
        </p:txBody>
      </p:sp>
    </p:spTree>
    <p:extLst>
      <p:ext uri="{BB962C8B-B14F-4D97-AF65-F5344CB8AC3E}">
        <p14:creationId xmlns:p14="http://schemas.microsoft.com/office/powerpoint/2010/main" val="390062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1.5 – Line Covering Greedy</a:t>
            </a:r>
          </a:p>
        </p:txBody>
      </p:sp>
      <p:sp>
        <p:nvSpPr>
          <p:cNvPr id="7" name="Google Shape;160;p35">
            <a:extLst>
              <a:ext uri="{FF2B5EF4-FFF2-40B4-BE49-F238E27FC236}">
                <a16:creationId xmlns:a16="http://schemas.microsoft.com/office/drawing/2014/main" id="{9C2347F0-3970-F27F-C81D-1CE6A85D846C}"/>
              </a:ext>
            </a:extLst>
          </p:cNvPr>
          <p:cNvSpPr txBox="1"/>
          <p:nvPr/>
        </p:nvSpPr>
        <p:spPr>
          <a:xfrm>
            <a:off x="311700" y="1887495"/>
            <a:ext cx="8520600" cy="2123628"/>
          </a:xfrm>
          <a:prstGeom prst="rect">
            <a:avLst/>
          </a:prstGeom>
          <a:noFill/>
          <a:ln>
            <a:noFill/>
          </a:ln>
        </p:spPr>
        <p:txBody>
          <a:bodyPr spcFirstLastPara="1" wrap="square" lIns="91425" tIns="91425" rIns="91425" bIns="91425" anchor="t" anchorCtr="0">
            <a:spAutoFit/>
          </a:bodyPr>
          <a:lstStyle/>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function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Placements(A[1..n])</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uncoveredIndex</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1</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sites ← empty list</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while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uncoveredIndex</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n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newSite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uncoveredIndex</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+ 3</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append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newSite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to sites.</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while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uncoveredIndex</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n and |A[</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uncoveredIndex</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newSite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3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uncoveredIndex</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sites</a:t>
            </a:r>
          </a:p>
        </p:txBody>
      </p:sp>
      <mc:AlternateContent xmlns:mc="http://schemas.openxmlformats.org/markup-compatibility/2006" xmlns:a14="http://schemas.microsoft.com/office/drawing/2010/main">
        <mc:Choice Requires="a14">
          <p:sp>
            <p:nvSpPr>
              <p:cNvPr id="8" name="Text Placeholder 2">
                <a:extLst>
                  <a:ext uri="{FF2B5EF4-FFF2-40B4-BE49-F238E27FC236}">
                    <a16:creationId xmlns:a16="http://schemas.microsoft.com/office/drawing/2014/main" id="{67582F18-9312-AACB-CA58-5DA186580DED}"/>
                  </a:ext>
                </a:extLst>
              </p:cNvPr>
              <p:cNvSpPr>
                <a:spLocks noGrp="1"/>
              </p:cNvSpPr>
              <p:nvPr>
                <p:ph type="body" idx="1"/>
              </p:nvPr>
            </p:nvSpPr>
            <p:spPr>
              <a:xfrm>
                <a:off x="311700" y="1068425"/>
                <a:ext cx="8520600" cy="819070"/>
              </a:xfrm>
            </p:spPr>
            <p:txBody>
              <a:bodyPr>
                <a:noAutofit/>
              </a:bodyPr>
              <a:lstStyle/>
              <a:p>
                <a:pPr marL="114300" indent="0">
                  <a:buNone/>
                </a:pPr>
                <a:r>
                  <a:rPr lang="en-US" sz="1400" b="1" dirty="0"/>
                  <a:t>Greedy Rule</a:t>
                </a:r>
                <a:r>
                  <a:rPr lang="en-US" sz="1400" dirty="0"/>
                  <a:t>: For </a:t>
                </a:r>
                <a14:m>
                  <m:oMath xmlns:m="http://schemas.openxmlformats.org/officeDocument/2006/math">
                    <m:r>
                      <a:rPr lang="en-US" sz="1400" i="1" dirty="0" smtClean="0">
                        <a:latin typeface="Cambria Math" panose="02040503050406030204" pitchFamily="18" charset="0"/>
                      </a:rPr>
                      <m:t>𝐴</m:t>
                    </m:r>
                    <m:r>
                      <a:rPr lang="en-US" sz="1400" i="1" dirty="0" smtClean="0">
                        <a:latin typeface="Cambria Math" panose="02040503050406030204" pitchFamily="18" charset="0"/>
                      </a:rPr>
                      <m:t>[</m:t>
                    </m:r>
                    <m:r>
                      <a:rPr lang="en-US" sz="1400" i="1" dirty="0" err="1" smtClean="0">
                        <a:latin typeface="Cambria Math" panose="02040503050406030204" pitchFamily="18" charset="0"/>
                      </a:rPr>
                      <m:t>𝑖</m:t>
                    </m:r>
                    <m:r>
                      <a:rPr lang="en-US" sz="1400" i="1" dirty="0" smtClean="0">
                        <a:latin typeface="Cambria Math" panose="02040503050406030204" pitchFamily="18" charset="0"/>
                      </a:rPr>
                      <m:t>] </m:t>
                    </m:r>
                  </m:oMath>
                </a14:m>
                <a:r>
                  <a:rPr lang="en-US" sz="1400" dirty="0"/>
                  <a:t>being the leftmost (remaining, uncovered) element, add </a:t>
                </a:r>
                <a14:m>
                  <m:oMath xmlns:m="http://schemas.openxmlformats.org/officeDocument/2006/math">
                    <m:r>
                      <a:rPr lang="en-US" sz="1400" i="1" dirty="0" smtClean="0">
                        <a:latin typeface="Cambria Math" panose="02040503050406030204" pitchFamily="18" charset="0"/>
                      </a:rPr>
                      <m:t>𝐴</m:t>
                    </m:r>
                    <m:r>
                      <a:rPr lang="en-US" sz="1400" i="1" dirty="0" smtClean="0">
                        <a:latin typeface="Cambria Math" panose="02040503050406030204" pitchFamily="18" charset="0"/>
                      </a:rPr>
                      <m:t>[</m:t>
                    </m:r>
                    <m:r>
                      <a:rPr lang="en-US" sz="1400" i="1" dirty="0" err="1" smtClean="0">
                        <a:latin typeface="Cambria Math" panose="02040503050406030204" pitchFamily="18" charset="0"/>
                      </a:rPr>
                      <m:t>𝑖</m:t>
                    </m:r>
                    <m:r>
                      <a:rPr lang="en-US" sz="1400" i="1" dirty="0" smtClean="0">
                        <a:latin typeface="Cambria Math" panose="02040503050406030204" pitchFamily="18" charset="0"/>
                      </a:rPr>
                      <m:t>]+3 </m:t>
                    </m:r>
                  </m:oMath>
                </a14:m>
                <a:r>
                  <a:rPr lang="en-US" sz="1400" dirty="0"/>
                  <a:t>to </a:t>
                </a:r>
                <a:r>
                  <a:rPr lang="en-US" sz="1400" dirty="0">
                    <a:latin typeface="Source Code Pro" panose="020B0509030403020204" pitchFamily="49" charset="0"/>
                    <a:ea typeface="Source Code Pro" panose="020B0509030403020204" pitchFamily="49" charset="0"/>
                  </a:rPr>
                  <a:t>sites</a:t>
                </a:r>
                <a:r>
                  <a:rPr lang="en-US" sz="1400" dirty="0"/>
                  <a:t> (the right-most spot which will cover the left-most element)</a:t>
                </a:r>
              </a:p>
            </p:txBody>
          </p:sp>
        </mc:Choice>
        <mc:Fallback xmlns="">
          <p:sp>
            <p:nvSpPr>
              <p:cNvPr id="8" name="Text Placeholder 2">
                <a:extLst>
                  <a:ext uri="{FF2B5EF4-FFF2-40B4-BE49-F238E27FC236}">
                    <a16:creationId xmlns:a16="http://schemas.microsoft.com/office/drawing/2014/main" id="{67582F18-9312-AACB-CA58-5DA186580DED}"/>
                  </a:ext>
                </a:extLst>
              </p:cNvPr>
              <p:cNvSpPr>
                <a:spLocks noGrp="1" noRot="1" noChangeAspect="1" noMove="1" noResize="1" noEditPoints="1" noAdjustHandles="1" noChangeArrowheads="1" noChangeShapeType="1" noTextEdit="1"/>
              </p:cNvSpPr>
              <p:nvPr>
                <p:ph type="body" idx="1"/>
              </p:nvPr>
            </p:nvSpPr>
            <p:spPr>
              <a:xfrm>
                <a:off x="311700" y="1068425"/>
                <a:ext cx="8520600" cy="819070"/>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41903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8E62-0BC3-D867-BF5C-44B0A9876334}"/>
              </a:ext>
            </a:extLst>
          </p:cNvPr>
          <p:cNvSpPr>
            <a:spLocks noGrp="1"/>
          </p:cNvSpPr>
          <p:nvPr>
            <p:ph type="title"/>
          </p:nvPr>
        </p:nvSpPr>
        <p:spPr/>
        <p:txBody>
          <a:bodyPr/>
          <a:lstStyle/>
          <a:p>
            <a:r>
              <a:rPr lang="en-US" dirty="0"/>
              <a:t>6. Show Your Algorithm is Correct</a:t>
            </a:r>
          </a:p>
        </p:txBody>
      </p:sp>
    </p:spTree>
    <p:extLst>
      <p:ext uri="{BB962C8B-B14F-4D97-AF65-F5344CB8AC3E}">
        <p14:creationId xmlns:p14="http://schemas.microsoft.com/office/powerpoint/2010/main" val="1322811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8775A-3F80-0EB1-07E5-32F8E93E6D5C}"/>
              </a:ext>
            </a:extLst>
          </p:cNvPr>
          <p:cNvSpPr>
            <a:spLocks noGrp="1"/>
          </p:cNvSpPr>
          <p:nvPr>
            <p:ph type="title"/>
          </p:nvPr>
        </p:nvSpPr>
        <p:spPr/>
        <p:txBody>
          <a:bodyPr>
            <a:normAutofit fontScale="90000"/>
          </a:bodyPr>
          <a:lstStyle/>
          <a:p>
            <a:r>
              <a:rPr lang="en-US" dirty="0"/>
              <a:t>Writing the Algo isn’t Enough… </a:t>
            </a:r>
            <a:br>
              <a:rPr lang="en-US" dirty="0"/>
            </a:br>
            <a:r>
              <a:rPr lang="en-US" dirty="0"/>
              <a:t>We Need to Prove that it Works!</a:t>
            </a:r>
          </a:p>
        </p:txBody>
      </p:sp>
      <p:sp>
        <p:nvSpPr>
          <p:cNvPr id="4" name="Text Placeholder 3">
            <a:extLst>
              <a:ext uri="{FF2B5EF4-FFF2-40B4-BE49-F238E27FC236}">
                <a16:creationId xmlns:a16="http://schemas.microsoft.com/office/drawing/2014/main" id="{3BBFA69A-3B19-07CC-407E-6A923DF7564B}"/>
              </a:ext>
            </a:extLst>
          </p:cNvPr>
          <p:cNvSpPr>
            <a:spLocks noGrp="1"/>
          </p:cNvSpPr>
          <p:nvPr>
            <p:ph type="body" idx="1"/>
          </p:nvPr>
        </p:nvSpPr>
        <p:spPr>
          <a:xfrm>
            <a:off x="311700" y="1506071"/>
            <a:ext cx="8520600" cy="3062804"/>
          </a:xfrm>
        </p:spPr>
        <p:txBody>
          <a:bodyPr/>
          <a:lstStyle/>
          <a:p>
            <a:r>
              <a:rPr lang="en-US" dirty="0"/>
              <a:t>In general, you’ll be often writing some kind of induction proof, or proving some implications to show that your algorithm is correct</a:t>
            </a:r>
          </a:p>
          <a:p>
            <a:pPr marL="114300" indent="0">
              <a:buNone/>
            </a:pPr>
            <a:endParaRPr lang="en-US" dirty="0"/>
          </a:p>
          <a:p>
            <a:r>
              <a:rPr lang="en-US" dirty="0"/>
              <a:t>For greedy algorithms specifically, we have three common proof strategies:</a:t>
            </a:r>
          </a:p>
          <a:p>
            <a:pPr lvl="1">
              <a:buClr>
                <a:schemeClr val="tx2"/>
              </a:buClr>
            </a:pPr>
            <a:r>
              <a:rPr lang="en-US" dirty="0">
                <a:solidFill>
                  <a:schemeClr val="tx2"/>
                </a:solidFill>
              </a:rPr>
              <a:t>greedy stays ahead</a:t>
            </a:r>
          </a:p>
          <a:p>
            <a:pPr lvl="1">
              <a:buClr>
                <a:schemeClr val="tx2"/>
              </a:buClr>
            </a:pPr>
            <a:r>
              <a:rPr lang="en-US" dirty="0">
                <a:solidFill>
                  <a:schemeClr val="tx2"/>
                </a:solidFill>
              </a:rPr>
              <a:t>exchange arguments</a:t>
            </a:r>
          </a:p>
          <a:p>
            <a:pPr lvl="1">
              <a:buClr>
                <a:schemeClr val="tx2"/>
              </a:buClr>
            </a:pPr>
            <a:r>
              <a:rPr lang="en-US" dirty="0">
                <a:solidFill>
                  <a:schemeClr val="tx2"/>
                </a:solidFill>
              </a:rPr>
              <a:t>structural arguments</a:t>
            </a:r>
          </a:p>
        </p:txBody>
      </p:sp>
    </p:spTree>
    <p:extLst>
      <p:ext uri="{BB962C8B-B14F-4D97-AF65-F5344CB8AC3E}">
        <p14:creationId xmlns:p14="http://schemas.microsoft.com/office/powerpoint/2010/main" val="1406101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1.6 – Line Covering Intro</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a proof of correctness.</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Try to use one of those greedy proof techniques with the people around you</a:t>
            </a:r>
            <a:r>
              <a:rPr lang="en" sz="1600" b="0" i="0" u="none" strike="noStrike" cap="none" dirty="0">
                <a:solidFill>
                  <a:schemeClr val="accent1"/>
                </a:solidFill>
                <a:latin typeface="Source Sans Pro"/>
                <a:ea typeface="Source Sans Pro"/>
                <a:cs typeface="Source Sans Pro"/>
                <a:sym typeface="Source Sans Pro"/>
              </a:rPr>
              <a:t>,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964501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1.6 – Line Covering Solution</a:t>
            </a: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09B3DFC6-A391-F452-B4B6-374A10D45197}"/>
                  </a:ext>
                </a:extLst>
              </p:cNvPr>
              <p:cNvSpPr txBox="1"/>
              <p:nvPr/>
            </p:nvSpPr>
            <p:spPr>
              <a:xfrm>
                <a:off x="194311" y="1068425"/>
                <a:ext cx="8002576" cy="3877954"/>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We prove the claim using the “greedy stays ahead” format.</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Let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600" dirty="0">
                    <a:solidFill>
                      <a:srgbClr val="9900FF"/>
                    </a:solidFill>
                    <a:latin typeface="Source Sans Pro"/>
                    <a:ea typeface="Source Sans Pro"/>
                    <a:cs typeface="Source Sans Pro"/>
                    <a:sym typeface="Source Sans Pro"/>
                  </a:rPr>
                  <a:t> be an optimal solution (sorted in increasing order), and let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ALG</a:t>
                </a:r>
                <a:r>
                  <a:rPr lang="en-US" sz="1600" dirty="0">
                    <a:solidFill>
                      <a:srgbClr val="9900FF"/>
                    </a:solidFill>
                    <a:latin typeface="Source Sans Pro"/>
                    <a:ea typeface="Source Sans Pro"/>
                    <a:cs typeface="Source Sans Pro"/>
                    <a:sym typeface="Source Sans Pro"/>
                  </a:rPr>
                  <a:t> be the solution generated by our algorithm (similarly sorted). We will show that for all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the first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elements of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600" dirty="0">
                    <a:solidFill>
                      <a:srgbClr val="9900FF"/>
                    </a:solidFill>
                    <a:latin typeface="Source Sans Pro"/>
                    <a:ea typeface="Source Sans Pro"/>
                    <a:cs typeface="Source Sans Pro"/>
                    <a:sym typeface="Source Sans Pro"/>
                  </a:rPr>
                  <a:t> cover at most as many elements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oMath>
                </a14:m>
                <a:r>
                  <a:rPr lang="en-US" sz="1600" dirty="0">
                    <a:solidFill>
                      <a:srgbClr val="9900FF"/>
                    </a:solidFill>
                    <a:latin typeface="Source Sans Pro"/>
                    <a:ea typeface="Source Sans Pro"/>
                    <a:cs typeface="Source Sans Pro"/>
                    <a:sym typeface="Source Sans Pro"/>
                  </a:rPr>
                  <a:t> as the first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elements of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ALG</a:t>
                </a: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We proceed by induction on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oMath>
                </a14:m>
                <a:r>
                  <a:rPr lang="en-US" sz="1600" dirty="0">
                    <a:solidFill>
                      <a:srgbClr val="9900FF"/>
                    </a:solidFill>
                    <a:latin typeface="Source Sans Pro"/>
                    <a:ea typeface="Source Sans Pro"/>
                    <a:cs typeface="Source Sans Pro"/>
                    <a:sym typeface="Source Sans Pro"/>
                  </a:rPr>
                  <a:t>.</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Base Case: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smtClean="0">
                        <a:solidFill>
                          <a:srgbClr val="9900FF"/>
                        </a:solidFill>
                        <a:latin typeface="Cambria Math" panose="02040503050406030204" pitchFamily="18" charset="0"/>
                        <a:ea typeface="Source Sans Pro"/>
                        <a:cs typeface="Source Sans Pro"/>
                        <a:sym typeface="Source Sans Pro"/>
                      </a:rPr>
                      <m:t>=1</m:t>
                    </m:r>
                  </m:oMath>
                </a14:m>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The left-most chosen site must cover the left-most element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oMath>
                </a14:m>
                <a:r>
                  <a:rPr lang="en-US" sz="1600" dirty="0">
                    <a:solidFill>
                      <a:srgbClr val="9900FF"/>
                    </a:solidFill>
                    <a:latin typeface="Source Sans Pro"/>
                    <a:ea typeface="Source Sans Pro"/>
                    <a:cs typeface="Source Sans Pro"/>
                    <a:sym typeface="Source Sans Pro"/>
                  </a:rPr>
                  <a:t>.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ALG</a:t>
                </a:r>
                <a:r>
                  <a:rPr lang="en-US" sz="1600" dirty="0">
                    <a:solidFill>
                      <a:srgbClr val="9900FF"/>
                    </a:solidFill>
                    <a:latin typeface="Source Sans Pro"/>
                    <a:ea typeface="Source Sans Pro"/>
                    <a:cs typeface="Source Sans Pro"/>
                    <a:sym typeface="Source Sans Pro"/>
                  </a:rPr>
                  <a:t> chooses the rightmost point that still allows for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to be covered, so it must cover every element that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600" dirty="0">
                    <a:solidFill>
                      <a:srgbClr val="9900FF"/>
                    </a:solidFill>
                    <a:latin typeface="Source Sans Pro"/>
                    <a:ea typeface="Source Sans Pro"/>
                    <a:cs typeface="Source Sans Pro"/>
                    <a:sym typeface="Source Sans Pro"/>
                  </a:rPr>
                  <a:t>’s first site does.</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IH: Suppose that the claim holds for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=1, …, </m:t>
                    </m:r>
                    <m:r>
                      <a:rPr lang="en-US" sz="1600" i="1" dirty="0" smtClean="0">
                        <a:solidFill>
                          <a:srgbClr val="9900FF"/>
                        </a:solidFill>
                        <a:latin typeface="Cambria Math" panose="02040503050406030204" pitchFamily="18" charset="0"/>
                        <a:ea typeface="Source Sans Pro"/>
                        <a:cs typeface="Source Sans Pro"/>
                        <a:sym typeface="Source Sans Pro"/>
                      </a:rPr>
                      <m:t>𝑘</m:t>
                    </m:r>
                  </m:oMath>
                </a14:m>
                <a:r>
                  <a:rPr lang="en-US" sz="1600" dirty="0">
                    <a:solidFill>
                      <a:srgbClr val="9900FF"/>
                    </a:solidFill>
                    <a:latin typeface="Source Sans Pro"/>
                    <a:ea typeface="Source Sans Pro"/>
                    <a:cs typeface="Source Sans Pro"/>
                    <a:sym typeface="Source Sans Pro"/>
                  </a:rPr>
                  <a:t>.</a:t>
                </a:r>
              </a:p>
            </p:txBody>
          </p:sp>
        </mc:Choice>
        <mc:Fallback xmlns="">
          <p:sp>
            <p:nvSpPr>
              <p:cNvPr id="5" name="Google Shape;160;p35">
                <a:extLst>
                  <a:ext uri="{FF2B5EF4-FFF2-40B4-BE49-F238E27FC236}">
                    <a16:creationId xmlns:a16="http://schemas.microsoft.com/office/drawing/2014/main" id="{09B3DFC6-A391-F452-B4B6-374A10D45197}"/>
                  </a:ext>
                </a:extLst>
              </p:cNvPr>
              <p:cNvSpPr txBox="1">
                <a:spLocks noRot="1" noChangeAspect="1" noMove="1" noResize="1" noEditPoints="1" noAdjustHandles="1" noChangeArrowheads="1" noChangeShapeType="1" noTextEdit="1"/>
              </p:cNvSpPr>
              <p:nvPr/>
            </p:nvSpPr>
            <p:spPr>
              <a:xfrm>
                <a:off x="194311" y="1068425"/>
                <a:ext cx="8002576" cy="3877954"/>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019862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1.6 – Line Covering Inductive Step</a:t>
            </a: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09B3DFC6-A391-F452-B4B6-374A10D45197}"/>
                  </a:ext>
                </a:extLst>
              </p:cNvPr>
              <p:cNvSpPr txBox="1"/>
              <p:nvPr/>
            </p:nvSpPr>
            <p:spPr>
              <a:xfrm>
                <a:off x="194311" y="1068425"/>
                <a:ext cx="8002576" cy="3231624"/>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800" dirty="0">
                    <a:solidFill>
                      <a:srgbClr val="9900FF"/>
                    </a:solidFill>
                    <a:latin typeface="Source Sans Pro"/>
                    <a:ea typeface="Source Sans Pro"/>
                    <a:cs typeface="Source Sans Pro"/>
                    <a:sym typeface="Source Sans Pro"/>
                  </a:rPr>
                  <a:t>IS: Let </a:t>
                </a:r>
                <a14:m>
                  <m:oMath xmlns:m="http://schemas.openxmlformats.org/officeDocument/2006/math">
                    <m:r>
                      <a:rPr lang="en-US" sz="1800" i="1" dirty="0" smtClean="0">
                        <a:solidFill>
                          <a:srgbClr val="9900FF"/>
                        </a:solidFill>
                        <a:latin typeface="Cambria Math" panose="02040503050406030204" pitchFamily="18" charset="0"/>
                        <a:ea typeface="Source Sans Pro"/>
                        <a:cs typeface="Source Sans Pro"/>
                        <a:sym typeface="Source Sans Pro"/>
                      </a:rPr>
                      <m:t>𝐴</m:t>
                    </m:r>
                    <m:r>
                      <a:rPr lang="en-US" sz="1800" i="1" dirty="0" smtClean="0">
                        <a:solidFill>
                          <a:srgbClr val="9900FF"/>
                        </a:solidFill>
                        <a:latin typeface="Cambria Math" panose="02040503050406030204" pitchFamily="18" charset="0"/>
                        <a:ea typeface="Source Sans Pro"/>
                        <a:cs typeface="Source Sans Pro"/>
                        <a:sym typeface="Source Sans Pro"/>
                      </a:rPr>
                      <m:t>[ℓ] </m:t>
                    </m:r>
                  </m:oMath>
                </a14:m>
                <a:r>
                  <a:rPr lang="en-US" sz="1800" dirty="0">
                    <a:solidFill>
                      <a:srgbClr val="9900FF"/>
                    </a:solidFill>
                    <a:latin typeface="Source Sans Pro"/>
                    <a:ea typeface="Source Sans Pro"/>
                    <a:cs typeface="Source Sans Pro"/>
                    <a:sym typeface="Source Sans Pro"/>
                  </a:rPr>
                  <a:t>be the left-most element not covered by the first k entries of ALG. By IH, </a:t>
                </a:r>
                <a14:m>
                  <m:oMath xmlns:m="http://schemas.openxmlformats.org/officeDocument/2006/math">
                    <m:r>
                      <a:rPr lang="en-US" sz="1800" i="1" dirty="0">
                        <a:solidFill>
                          <a:srgbClr val="9900FF"/>
                        </a:solidFill>
                        <a:latin typeface="Cambria Math" panose="02040503050406030204" pitchFamily="18" charset="0"/>
                        <a:ea typeface="Source Sans Pro"/>
                        <a:cs typeface="Source Sans Pro"/>
                        <a:sym typeface="Source Sans Pro"/>
                      </a:rPr>
                      <m:t>𝐴</m:t>
                    </m:r>
                    <m:r>
                      <a:rPr lang="en-US" sz="1800" i="1" dirty="0">
                        <a:solidFill>
                          <a:srgbClr val="9900FF"/>
                        </a:solidFill>
                        <a:latin typeface="Cambria Math" panose="02040503050406030204" pitchFamily="18" charset="0"/>
                        <a:ea typeface="Source Sans Pro"/>
                        <a:cs typeface="Source Sans Pro"/>
                        <a:sym typeface="Source Sans Pro"/>
                      </a:rPr>
                      <m:t>[ℓ]</m:t>
                    </m:r>
                  </m:oMath>
                </a14:m>
                <a:r>
                  <a:rPr lang="en-US" sz="1800" dirty="0">
                    <a:solidFill>
                      <a:srgbClr val="9900FF"/>
                    </a:solidFill>
                    <a:latin typeface="Source Sans Pro"/>
                    <a:ea typeface="Source Sans Pro"/>
                    <a:cs typeface="Source Sans Pro"/>
                    <a:sym typeface="Source Sans Pro"/>
                  </a:rPr>
                  <a:t> is also not covered by the first k entries of </a:t>
                </a:r>
                <a:r>
                  <a:rPr lang="en-US" sz="18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800" dirty="0">
                    <a:solidFill>
                      <a:srgbClr val="9900FF"/>
                    </a:solidFill>
                    <a:latin typeface="Source Sans Pro"/>
                    <a:ea typeface="Source Sans Pro"/>
                    <a:cs typeface="Source Sans Pro"/>
                    <a:sym typeface="Source Sans Pro"/>
                  </a:rPr>
                  <a:t>.</a:t>
                </a:r>
              </a:p>
              <a:p>
                <a:pPr marL="127000" lvl="0">
                  <a:buClr>
                    <a:srgbClr val="9900FF"/>
                  </a:buClr>
                  <a:buSzPts val="1600"/>
                </a:pPr>
                <a:endParaRPr lang="en-US" sz="18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800" dirty="0">
                    <a:solidFill>
                      <a:srgbClr val="9900FF"/>
                    </a:solidFill>
                    <a:latin typeface="Source Sans Pro"/>
                    <a:ea typeface="Source Sans Pro"/>
                    <a:cs typeface="Source Sans Pro"/>
                    <a:sym typeface="Source Sans Pro"/>
                  </a:rPr>
                  <a:t>Note that </a:t>
                </a:r>
                <a:r>
                  <a:rPr lang="en-US" sz="1800" dirty="0" err="1">
                    <a:solidFill>
                      <a:srgbClr val="9900FF"/>
                    </a:solidFill>
                    <a:latin typeface="Source Code Pro" panose="020B0509030403020204" pitchFamily="49" charset="0"/>
                    <a:ea typeface="Source Code Pro" panose="020B0509030403020204" pitchFamily="49" charset="0"/>
                    <a:cs typeface="Source Sans Pro"/>
                    <a:sym typeface="Source Sans Pro"/>
                  </a:rPr>
                  <a:t>uncoveredIndex</a:t>
                </a:r>
                <a:r>
                  <a:rPr lang="en-US" sz="1800" dirty="0">
                    <a:solidFill>
                      <a:srgbClr val="9900FF"/>
                    </a:solidFill>
                    <a:latin typeface="Source Sans Pro"/>
                    <a:ea typeface="Source Sans Pro"/>
                    <a:cs typeface="Source Sans Pro"/>
                    <a:sym typeface="Source Sans Pro"/>
                  </a:rPr>
                  <a:t> will be </a:t>
                </a:r>
                <a14:m>
                  <m:oMath xmlns:m="http://schemas.openxmlformats.org/officeDocument/2006/math">
                    <m:r>
                      <a:rPr lang="en-US" sz="1800" i="1" dirty="0" smtClean="0">
                        <a:solidFill>
                          <a:srgbClr val="9900FF"/>
                        </a:solidFill>
                        <a:latin typeface="Cambria Math" panose="02040503050406030204" pitchFamily="18" charset="0"/>
                        <a:ea typeface="Source Sans Pro"/>
                        <a:cs typeface="Source Sans Pro"/>
                        <a:sym typeface="Source Sans Pro"/>
                      </a:rPr>
                      <m:t>ℓ</m:t>
                    </m:r>
                  </m:oMath>
                </a14:m>
                <a:r>
                  <a:rPr lang="en-US" sz="1800" dirty="0">
                    <a:solidFill>
                      <a:srgbClr val="9900FF"/>
                    </a:solidFill>
                    <a:latin typeface="Source Sans Pro"/>
                    <a:ea typeface="Source Sans Pro"/>
                    <a:cs typeface="Source Sans Pro"/>
                    <a:sym typeface="Source Sans Pro"/>
                  </a:rPr>
                  <a:t> at this point of the algorithm; it begins at index 1 and increases to the left-most-uncovered index with the inner-most while-loop at each step. Thus the next site we choose is </a:t>
                </a:r>
                <a14:m>
                  <m:oMath xmlns:m="http://schemas.openxmlformats.org/officeDocument/2006/math">
                    <m:r>
                      <a:rPr lang="en-US" sz="1800" i="1" dirty="0" smtClean="0">
                        <a:solidFill>
                          <a:srgbClr val="9900FF"/>
                        </a:solidFill>
                        <a:latin typeface="Cambria Math" panose="02040503050406030204" pitchFamily="18" charset="0"/>
                        <a:ea typeface="Source Sans Pro"/>
                        <a:cs typeface="Source Sans Pro"/>
                        <a:sym typeface="Source Sans Pro"/>
                      </a:rPr>
                      <m:t>𝐴</m:t>
                    </m:r>
                    <m:r>
                      <a:rPr lang="en-US" sz="1800" i="1" dirty="0" smtClean="0">
                        <a:solidFill>
                          <a:srgbClr val="9900FF"/>
                        </a:solidFill>
                        <a:latin typeface="Cambria Math" panose="02040503050406030204" pitchFamily="18" charset="0"/>
                        <a:ea typeface="Source Sans Pro"/>
                        <a:cs typeface="Source Sans Pro"/>
                        <a:sym typeface="Source Sans Pro"/>
                      </a:rPr>
                      <m:t>[ℓ]+3</m:t>
                    </m:r>
                  </m:oMath>
                </a14:m>
                <a:r>
                  <a:rPr lang="en-US" sz="1800" dirty="0">
                    <a:solidFill>
                      <a:srgbClr val="9900FF"/>
                    </a:solidFill>
                    <a:latin typeface="Source Sans Pro"/>
                    <a:ea typeface="Source Sans Pro"/>
                    <a:cs typeface="Source Sans Pro"/>
                    <a:sym typeface="Source Sans Pro"/>
                  </a:rPr>
                  <a:t>. This is the rightmost point which can still cover </a:t>
                </a:r>
                <a14:m>
                  <m:oMath xmlns:m="http://schemas.openxmlformats.org/officeDocument/2006/math">
                    <m:r>
                      <a:rPr lang="en-US" sz="1800" i="1" dirty="0" smtClean="0">
                        <a:solidFill>
                          <a:srgbClr val="9900FF"/>
                        </a:solidFill>
                        <a:latin typeface="Cambria Math" panose="02040503050406030204" pitchFamily="18" charset="0"/>
                        <a:ea typeface="Source Sans Pro"/>
                        <a:cs typeface="Source Sans Pro"/>
                        <a:sym typeface="Source Sans Pro"/>
                      </a:rPr>
                      <m:t>𝐴</m:t>
                    </m:r>
                    <m:r>
                      <a:rPr lang="en-US" sz="1800" i="1" dirty="0" smtClean="0">
                        <a:solidFill>
                          <a:srgbClr val="9900FF"/>
                        </a:solidFill>
                        <a:latin typeface="Cambria Math" panose="02040503050406030204" pitchFamily="18" charset="0"/>
                        <a:ea typeface="Source Sans Pro"/>
                        <a:cs typeface="Source Sans Pro"/>
                        <a:sym typeface="Source Sans Pro"/>
                      </a:rPr>
                      <m:t>[ℓ] </m:t>
                    </m:r>
                  </m:oMath>
                </a14:m>
                <a:r>
                  <a:rPr lang="en-US" sz="1800" dirty="0">
                    <a:solidFill>
                      <a:srgbClr val="9900FF"/>
                    </a:solidFill>
                    <a:latin typeface="Source Sans Pro"/>
                    <a:ea typeface="Source Sans Pro"/>
                    <a:cs typeface="Source Sans Pro"/>
                    <a:sym typeface="Source Sans Pro"/>
                  </a:rPr>
                  <a:t>(any further right point is too far away to cover it), since </a:t>
                </a:r>
                <a14:m>
                  <m:oMath xmlns:m="http://schemas.openxmlformats.org/officeDocument/2006/math">
                    <m:r>
                      <a:rPr lang="en-US" sz="1800" i="1" dirty="0" smtClean="0">
                        <a:solidFill>
                          <a:srgbClr val="9900FF"/>
                        </a:solidFill>
                        <a:latin typeface="Cambria Math" panose="02040503050406030204" pitchFamily="18" charset="0"/>
                        <a:ea typeface="Source Sans Pro"/>
                        <a:cs typeface="Source Sans Pro"/>
                        <a:sym typeface="Source Sans Pro"/>
                      </a:rPr>
                      <m:t>𝐴</m:t>
                    </m:r>
                    <m:r>
                      <a:rPr lang="en-US" sz="1800" i="1" dirty="0" smtClean="0">
                        <a:solidFill>
                          <a:srgbClr val="9900FF"/>
                        </a:solidFill>
                        <a:latin typeface="Cambria Math" panose="02040503050406030204" pitchFamily="18" charset="0"/>
                        <a:ea typeface="Source Sans Pro"/>
                        <a:cs typeface="Source Sans Pro"/>
                        <a:sym typeface="Source Sans Pro"/>
                      </a:rPr>
                      <m:t>[ℓ]</m:t>
                    </m:r>
                  </m:oMath>
                </a14:m>
                <a:r>
                  <a:rPr lang="en-US" sz="1800" dirty="0">
                    <a:solidFill>
                      <a:srgbClr val="9900FF"/>
                    </a:solidFill>
                    <a:latin typeface="Source Sans Pro"/>
                    <a:ea typeface="Source Sans Pro"/>
                    <a:cs typeface="Source Sans Pro"/>
                    <a:sym typeface="Source Sans Pro"/>
                  </a:rPr>
                  <a:t> is uncovered by </a:t>
                </a:r>
                <a:r>
                  <a:rPr lang="en-US" sz="18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800" dirty="0">
                    <a:solidFill>
                      <a:srgbClr val="9900FF"/>
                    </a:solidFill>
                    <a:latin typeface="Source Sans Pro"/>
                    <a:ea typeface="Source Sans Pro"/>
                    <a:cs typeface="Source Sans Pro"/>
                    <a:sym typeface="Source Sans Pro"/>
                  </a:rPr>
                  <a:t> as well, the next element of </a:t>
                </a:r>
                <a:r>
                  <a:rPr lang="en-US" sz="18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800" dirty="0">
                    <a:solidFill>
                      <a:srgbClr val="9900FF"/>
                    </a:solidFill>
                    <a:latin typeface="Source Sans Pro"/>
                    <a:ea typeface="Source Sans Pro"/>
                    <a:cs typeface="Source Sans Pro"/>
                    <a:sym typeface="Source Sans Pro"/>
                  </a:rPr>
                  <a:t> cannot be greater than </a:t>
                </a:r>
                <a14:m>
                  <m:oMath xmlns:m="http://schemas.openxmlformats.org/officeDocument/2006/math">
                    <m:r>
                      <a:rPr lang="en-US" sz="1800" i="1" dirty="0" smtClean="0">
                        <a:solidFill>
                          <a:srgbClr val="9900FF"/>
                        </a:solidFill>
                        <a:latin typeface="Cambria Math" panose="02040503050406030204" pitchFamily="18" charset="0"/>
                        <a:ea typeface="Source Sans Pro"/>
                        <a:cs typeface="Source Sans Pro"/>
                        <a:sym typeface="Source Sans Pro"/>
                      </a:rPr>
                      <m:t>𝐴</m:t>
                    </m:r>
                    <m:r>
                      <a:rPr lang="en-US" sz="1800" i="1" dirty="0" smtClean="0">
                        <a:solidFill>
                          <a:srgbClr val="9900FF"/>
                        </a:solidFill>
                        <a:latin typeface="Cambria Math" panose="02040503050406030204" pitchFamily="18" charset="0"/>
                        <a:ea typeface="Source Sans Pro"/>
                        <a:cs typeface="Source Sans Pro"/>
                        <a:sym typeface="Source Sans Pro"/>
                      </a:rPr>
                      <m:t>[ℓ]+3 </m:t>
                    </m:r>
                  </m:oMath>
                </a14:m>
                <a:r>
                  <a:rPr lang="en-US" sz="1800" dirty="0">
                    <a:solidFill>
                      <a:srgbClr val="9900FF"/>
                    </a:solidFill>
                    <a:latin typeface="Source Sans Pro"/>
                    <a:ea typeface="Source Sans Pro"/>
                    <a:cs typeface="Source Sans Pro"/>
                    <a:sym typeface="Source Sans Pro"/>
                  </a:rPr>
                  <a:t>(if it were, by the sorted ordering, </a:t>
                </a:r>
                <a14:m>
                  <m:oMath xmlns:m="http://schemas.openxmlformats.org/officeDocument/2006/math">
                    <m:r>
                      <a:rPr lang="en-US" sz="1800" i="1" dirty="0" smtClean="0">
                        <a:solidFill>
                          <a:srgbClr val="9900FF"/>
                        </a:solidFill>
                        <a:latin typeface="Cambria Math" panose="02040503050406030204" pitchFamily="18" charset="0"/>
                        <a:ea typeface="Source Sans Pro"/>
                        <a:cs typeface="Source Sans Pro"/>
                        <a:sym typeface="Source Sans Pro"/>
                      </a:rPr>
                      <m:t>𝐴</m:t>
                    </m:r>
                    <m:r>
                      <a:rPr lang="en-US" sz="1800" i="1" dirty="0" smtClean="0">
                        <a:solidFill>
                          <a:srgbClr val="9900FF"/>
                        </a:solidFill>
                        <a:latin typeface="Cambria Math" panose="02040503050406030204" pitchFamily="18" charset="0"/>
                        <a:ea typeface="Source Sans Pro"/>
                        <a:cs typeface="Source Sans Pro"/>
                        <a:sym typeface="Source Sans Pro"/>
                      </a:rPr>
                      <m:t>[ℓ] </m:t>
                    </m:r>
                  </m:oMath>
                </a14:m>
                <a:r>
                  <a:rPr lang="en-US" sz="1800" dirty="0">
                    <a:solidFill>
                      <a:srgbClr val="9900FF"/>
                    </a:solidFill>
                    <a:latin typeface="Source Sans Pro"/>
                    <a:ea typeface="Source Sans Pro"/>
                    <a:cs typeface="Source Sans Pro"/>
                    <a:sym typeface="Source Sans Pro"/>
                  </a:rPr>
                  <a:t>would remain uncovered). Thus we have that </a:t>
                </a:r>
                <a:r>
                  <a:rPr lang="en-US" sz="1800" dirty="0">
                    <a:solidFill>
                      <a:srgbClr val="9900FF"/>
                    </a:solidFill>
                    <a:latin typeface="Source Code Pro" panose="020B0509030403020204" pitchFamily="49" charset="0"/>
                    <a:ea typeface="Source Code Pro" panose="020B0509030403020204" pitchFamily="49" charset="0"/>
                    <a:cs typeface="Source Sans Pro"/>
                    <a:sym typeface="Source Sans Pro"/>
                  </a:rPr>
                  <a:t>ALG</a:t>
                </a:r>
                <a:r>
                  <a:rPr lang="en-US" sz="1800" dirty="0">
                    <a:solidFill>
                      <a:srgbClr val="9900FF"/>
                    </a:solidFill>
                    <a:latin typeface="Source Sans Pro"/>
                    <a:ea typeface="Source Sans Pro"/>
                    <a:cs typeface="Source Sans Pro"/>
                    <a:sym typeface="Source Sans Pro"/>
                  </a:rPr>
                  <a:t> continues to cover at least as many elements as </a:t>
                </a:r>
                <a:r>
                  <a:rPr lang="en-US" sz="18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800" dirty="0">
                    <a:solidFill>
                      <a:srgbClr val="9900FF"/>
                    </a:solidFill>
                    <a:latin typeface="Source Sans Pro"/>
                    <a:ea typeface="Source Sans Pro"/>
                    <a:cs typeface="Source Sans Pro"/>
                    <a:sym typeface="Source Sans Pro"/>
                  </a:rPr>
                  <a:t>.</a:t>
                </a:r>
              </a:p>
            </p:txBody>
          </p:sp>
        </mc:Choice>
        <mc:Fallback xmlns="">
          <p:sp>
            <p:nvSpPr>
              <p:cNvPr id="5" name="Google Shape;160;p35">
                <a:extLst>
                  <a:ext uri="{FF2B5EF4-FFF2-40B4-BE49-F238E27FC236}">
                    <a16:creationId xmlns:a16="http://schemas.microsoft.com/office/drawing/2014/main" id="{09B3DFC6-A391-F452-B4B6-374A10D45197}"/>
                  </a:ext>
                </a:extLst>
              </p:cNvPr>
              <p:cNvSpPr txBox="1">
                <a:spLocks noRot="1" noChangeAspect="1" noMove="1" noResize="1" noEditPoints="1" noAdjustHandles="1" noChangeArrowheads="1" noChangeShapeType="1" noTextEdit="1"/>
              </p:cNvSpPr>
              <p:nvPr/>
            </p:nvSpPr>
            <p:spPr>
              <a:xfrm>
                <a:off x="194311" y="1068425"/>
                <a:ext cx="8002576" cy="3231624"/>
              </a:xfrm>
              <a:prstGeom prst="rect">
                <a:avLst/>
              </a:prstGeom>
              <a:blipFill>
                <a:blip r:embed="rId3"/>
                <a:stretch>
                  <a:fillRect r="-381" b="-75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09870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BDF7-15CF-0476-5978-8298A5D40498}"/>
              </a:ext>
            </a:extLst>
          </p:cNvPr>
          <p:cNvSpPr>
            <a:spLocks noGrp="1"/>
          </p:cNvSpPr>
          <p:nvPr>
            <p:ph type="title"/>
          </p:nvPr>
        </p:nvSpPr>
        <p:spPr/>
        <p:txBody>
          <a:bodyPr>
            <a:normAutofit/>
          </a:bodyPr>
          <a:lstStyle/>
          <a:p>
            <a:r>
              <a:rPr lang="en-US" dirty="0"/>
              <a:t>7. Optimize and Analyze the Run Time</a:t>
            </a:r>
          </a:p>
        </p:txBody>
      </p:sp>
    </p:spTree>
    <p:extLst>
      <p:ext uri="{BB962C8B-B14F-4D97-AF65-F5344CB8AC3E}">
        <p14:creationId xmlns:p14="http://schemas.microsoft.com/office/powerpoint/2010/main" val="1060962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A5EE38-A135-4393-36E6-0348058FEFE7}"/>
              </a:ext>
            </a:extLst>
          </p:cNvPr>
          <p:cNvSpPr>
            <a:spLocks noGrp="1"/>
          </p:cNvSpPr>
          <p:nvPr>
            <p:ph type="title"/>
          </p:nvPr>
        </p:nvSpPr>
        <p:spPr/>
        <p:txBody>
          <a:bodyPr>
            <a:normAutofit fontScale="90000"/>
          </a:bodyPr>
          <a:lstStyle/>
          <a:p>
            <a:r>
              <a:rPr lang="en-US" dirty="0"/>
              <a:t>Just Like Back in 332…</a:t>
            </a:r>
          </a:p>
        </p:txBody>
      </p:sp>
      <p:sp>
        <p:nvSpPr>
          <p:cNvPr id="4" name="Text Placeholder 3">
            <a:extLst>
              <a:ext uri="{FF2B5EF4-FFF2-40B4-BE49-F238E27FC236}">
                <a16:creationId xmlns:a16="http://schemas.microsoft.com/office/drawing/2014/main" id="{89BF708D-06C5-85C8-129B-D1690D261936}"/>
              </a:ext>
            </a:extLst>
          </p:cNvPr>
          <p:cNvSpPr>
            <a:spLocks noGrp="1"/>
          </p:cNvSpPr>
          <p:nvPr>
            <p:ph type="body" idx="1"/>
          </p:nvPr>
        </p:nvSpPr>
        <p:spPr>
          <a:xfrm>
            <a:off x="311700" y="1068425"/>
            <a:ext cx="8520600" cy="3500450"/>
          </a:xfrm>
        </p:spPr>
        <p:txBody>
          <a:bodyPr/>
          <a:lstStyle/>
          <a:p>
            <a:r>
              <a:rPr lang="en-US" dirty="0"/>
              <a:t>Make your algorithm as efficient as possible. </a:t>
            </a:r>
          </a:p>
          <a:p>
            <a:endParaRPr lang="en-US" dirty="0"/>
          </a:p>
          <a:p>
            <a:r>
              <a:rPr lang="en-US" dirty="0"/>
              <a:t>Flesh out any pseudocode you’ve written with enough detail to analyze the running time (do you need particular data structures?). </a:t>
            </a:r>
          </a:p>
          <a:p>
            <a:endParaRPr lang="en-US" dirty="0"/>
          </a:p>
          <a:p>
            <a:r>
              <a:rPr lang="en-US" dirty="0"/>
              <a:t>Write and justify the big-O running time. </a:t>
            </a:r>
          </a:p>
          <a:p>
            <a:pPr lvl="1">
              <a:buClr>
                <a:schemeClr val="tx2"/>
              </a:buClr>
            </a:pPr>
            <a:r>
              <a:rPr lang="en-US" dirty="0">
                <a:solidFill>
                  <a:schemeClr val="tx2"/>
                </a:solidFill>
              </a:rPr>
              <a:t>Can you make your code more efficient? </a:t>
            </a:r>
          </a:p>
          <a:p>
            <a:pPr lvl="1">
              <a:buClr>
                <a:schemeClr val="tx2"/>
              </a:buClr>
            </a:pPr>
            <a:r>
              <a:rPr lang="en-US" dirty="0">
                <a:solidFill>
                  <a:schemeClr val="tx2"/>
                </a:solidFill>
              </a:rPr>
              <a:t>Can you give a reason why you shouldn’t expect the code to be any faster?</a:t>
            </a:r>
          </a:p>
        </p:txBody>
      </p:sp>
    </p:spTree>
    <p:extLst>
      <p:ext uri="{BB962C8B-B14F-4D97-AF65-F5344CB8AC3E}">
        <p14:creationId xmlns:p14="http://schemas.microsoft.com/office/powerpoint/2010/main" val="409892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711D-1C07-ED95-BBB2-5F0139A0A7ED}"/>
              </a:ext>
            </a:extLst>
          </p:cNvPr>
          <p:cNvSpPr>
            <a:spLocks noGrp="1"/>
          </p:cNvSpPr>
          <p:nvPr>
            <p:ph type="title"/>
          </p:nvPr>
        </p:nvSpPr>
        <p:spPr/>
        <p:txBody>
          <a:bodyPr>
            <a:normAutofit fontScale="90000"/>
          </a:bodyPr>
          <a:lstStyle/>
          <a:p>
            <a:r>
              <a:rPr lang="en-US" dirty="0"/>
              <a:t>The Strategy</a:t>
            </a:r>
          </a:p>
        </p:txBody>
      </p:sp>
      <p:sp>
        <p:nvSpPr>
          <p:cNvPr id="3" name="Text Placeholder 2">
            <a:extLst>
              <a:ext uri="{FF2B5EF4-FFF2-40B4-BE49-F238E27FC236}">
                <a16:creationId xmlns:a16="http://schemas.microsoft.com/office/drawing/2014/main" id="{815E63B7-CC55-BDB7-1332-D2479E1DA011}"/>
              </a:ext>
            </a:extLst>
          </p:cNvPr>
          <p:cNvSpPr>
            <a:spLocks noGrp="1"/>
          </p:cNvSpPr>
          <p:nvPr>
            <p:ph type="body" idx="1"/>
          </p:nvPr>
        </p:nvSpPr>
        <p:spPr>
          <a:xfrm>
            <a:off x="311700" y="1068425"/>
            <a:ext cx="8520600" cy="3500450"/>
          </a:xfrm>
        </p:spPr>
        <p:txBody>
          <a:bodyPr>
            <a:normAutofit/>
          </a:bodyPr>
          <a:lstStyle/>
          <a:p>
            <a:pPr marL="571500" indent="-457200">
              <a:buSzPct val="100000"/>
              <a:buFont typeface="+mj-lt"/>
              <a:buAutoNum type="arabicPeriod"/>
            </a:pPr>
            <a:r>
              <a:rPr lang="en-US" sz="2400" dirty="0"/>
              <a:t>Read and Understand the Problem</a:t>
            </a:r>
          </a:p>
          <a:p>
            <a:pPr marL="571500" indent="-457200">
              <a:buSzPct val="100000"/>
              <a:buFont typeface="+mj-lt"/>
              <a:buAutoNum type="arabicPeriod"/>
            </a:pPr>
            <a:r>
              <a:rPr lang="en-US" sz="2400" dirty="0"/>
              <a:t>Generate Examples</a:t>
            </a:r>
          </a:p>
          <a:p>
            <a:pPr marL="571500" indent="-457200">
              <a:buSzPct val="100000"/>
              <a:buFont typeface="+mj-lt"/>
              <a:buAutoNum type="arabicPeriod"/>
            </a:pPr>
            <a:r>
              <a:rPr lang="en-US" sz="2400" dirty="0"/>
              <a:t>Come Up with a Baseline</a:t>
            </a:r>
          </a:p>
          <a:p>
            <a:pPr marL="571500" indent="-457200">
              <a:buSzPct val="100000"/>
              <a:buFont typeface="+mj-lt"/>
              <a:buAutoNum type="arabicPeriod"/>
            </a:pPr>
            <a:r>
              <a:rPr lang="en-US" sz="2400" dirty="0"/>
              <a:t>Brainstorm and Analyze Possible Algorithms</a:t>
            </a:r>
          </a:p>
          <a:p>
            <a:pPr marL="571500" indent="-457200">
              <a:buSzPct val="100000"/>
              <a:buFont typeface="+mj-lt"/>
              <a:buAutoNum type="arabicPeriod"/>
            </a:pPr>
            <a:r>
              <a:rPr lang="en-US" sz="2400" dirty="0"/>
              <a:t>Write an Algorithm</a:t>
            </a:r>
          </a:p>
          <a:p>
            <a:pPr marL="571500" indent="-457200">
              <a:buSzPct val="100000"/>
              <a:buFont typeface="+mj-lt"/>
              <a:buAutoNum type="arabicPeriod"/>
            </a:pPr>
            <a:r>
              <a:rPr lang="en-US" sz="2400" dirty="0"/>
              <a:t>Show Your Algorithm is Correct</a:t>
            </a:r>
          </a:p>
          <a:p>
            <a:pPr marL="571500" indent="-457200">
              <a:buSzPct val="100000"/>
              <a:buFont typeface="+mj-lt"/>
              <a:buAutoNum type="arabicPeriod"/>
            </a:pPr>
            <a:r>
              <a:rPr lang="en-US" sz="2400" dirty="0"/>
              <a:t>Optimize and Analyze the Run Time</a:t>
            </a:r>
          </a:p>
        </p:txBody>
      </p:sp>
    </p:spTree>
    <p:extLst>
      <p:ext uri="{BB962C8B-B14F-4D97-AF65-F5344CB8AC3E}">
        <p14:creationId xmlns:p14="http://schemas.microsoft.com/office/powerpoint/2010/main" val="1248814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1.7 – Line Covering Intro</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the big-O of your code and justify the running time with a few sentences. </a:t>
            </a:r>
          </a:p>
        </p:txBody>
      </p:sp>
    </p:spTree>
    <p:extLst>
      <p:ext uri="{BB962C8B-B14F-4D97-AF65-F5344CB8AC3E}">
        <p14:creationId xmlns:p14="http://schemas.microsoft.com/office/powerpoint/2010/main" val="2666383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1.7 – Line Covering Runtime</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the big-O of your code and justify the running time with a few sentences. </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2B6FCDD5-6ED1-E694-7C6C-326912403422}"/>
                  </a:ext>
                </a:extLst>
              </p:cNvPr>
              <p:cNvSpPr txBox="1"/>
              <p:nvPr/>
            </p:nvSpPr>
            <p:spPr>
              <a:xfrm>
                <a:off x="311700" y="1881904"/>
                <a:ext cx="8002576" cy="1908184"/>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The loop runs in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𝑂</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time. </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It might look worse at first glance, but it’s not! Every iteration of the inner loop increases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uncoveredIndex</a:t>
                </a:r>
                <a:r>
                  <a:rPr lang="en-US" sz="1600" dirty="0">
                    <a:solidFill>
                      <a:srgbClr val="9900FF"/>
                    </a:solidFill>
                    <a:latin typeface="Source Sans Pro"/>
                    <a:ea typeface="Source Sans Pro"/>
                    <a:cs typeface="Source Sans Pro"/>
                    <a:sym typeface="Source Sans Pro"/>
                  </a:rPr>
                  <a:t>, so those lines run at most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oMath>
                </a14:m>
                <a:r>
                  <a:rPr lang="en-US" sz="1600" dirty="0">
                    <a:solidFill>
                      <a:srgbClr val="9900FF"/>
                    </a:solidFill>
                    <a:latin typeface="Source Sans Pro"/>
                    <a:ea typeface="Source Sans Pro"/>
                    <a:cs typeface="Source Sans Pro"/>
                    <a:sym typeface="Source Sans Pro"/>
                  </a:rPr>
                  <a:t> times total (across all iterations of the outer-loop). Similarly, every line in the outer-loop executes at most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oMath>
                </a14:m>
                <a:r>
                  <a:rPr lang="en-US" sz="1600" dirty="0">
                    <a:solidFill>
                      <a:srgbClr val="9900FF"/>
                    </a:solidFill>
                    <a:latin typeface="Source Sans Pro"/>
                    <a:ea typeface="Source Sans Pro"/>
                    <a:cs typeface="Source Sans Pro"/>
                    <a:sym typeface="Source Sans Pro"/>
                  </a:rPr>
                  <a:t> times, since every new site covers at least one element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oMath>
                </a14:m>
                <a:r>
                  <a:rPr lang="en-US" sz="1600" dirty="0">
                    <a:solidFill>
                      <a:srgbClr val="9900FF"/>
                    </a:solidFill>
                    <a:latin typeface="Source Sans Pro"/>
                    <a:ea typeface="Source Sans Pro"/>
                    <a:cs typeface="Source Sans Pro"/>
                    <a:sym typeface="Source Sans Pro"/>
                  </a:rPr>
                  <a:t> and therefore increases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uncoveredIndex</a:t>
                </a:r>
                <a:r>
                  <a:rPr lang="en-US" sz="1600" dirty="0">
                    <a:solidFill>
                      <a:srgbClr val="9900FF"/>
                    </a:solidFill>
                    <a:latin typeface="Source Sans Pro"/>
                    <a:ea typeface="Source Sans Pro"/>
                    <a:cs typeface="Source Sans Pro"/>
                    <a:sym typeface="Source Sans Pro"/>
                  </a:rPr>
                  <a:t>. Each step can be implemented in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𝑂</m:t>
                    </m:r>
                    <m:r>
                      <a:rPr lang="en-US" sz="1600" i="1" dirty="0"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time, so the total time is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𝑂</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a:t>
                </a:r>
              </a:p>
            </p:txBody>
          </p:sp>
        </mc:Choice>
        <mc:Fallback xmlns="">
          <p:sp>
            <p:nvSpPr>
              <p:cNvPr id="4" name="Google Shape;160;p35">
                <a:extLst>
                  <a:ext uri="{FF2B5EF4-FFF2-40B4-BE49-F238E27FC236}">
                    <a16:creationId xmlns:a16="http://schemas.microsoft.com/office/drawing/2014/main" id="{2B6FCDD5-6ED1-E694-7C6C-326912403422}"/>
                  </a:ext>
                </a:extLst>
              </p:cNvPr>
              <p:cNvSpPr txBox="1">
                <a:spLocks noRot="1" noChangeAspect="1" noMove="1" noResize="1" noEditPoints="1" noAdjustHandles="1" noChangeArrowheads="1" noChangeShapeType="1" noTextEdit="1"/>
              </p:cNvSpPr>
              <p:nvPr/>
            </p:nvSpPr>
            <p:spPr>
              <a:xfrm>
                <a:off x="311700" y="1881904"/>
                <a:ext cx="8002576" cy="1908184"/>
              </a:xfrm>
              <a:prstGeom prst="rect">
                <a:avLst/>
              </a:prstGeom>
              <a:blipFill>
                <a:blip r:embed="rId3"/>
                <a:stretch>
                  <a:fillRect b="-63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7354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B6EA-1B42-06FD-715A-3BA7E2EB4F3A}"/>
              </a:ext>
            </a:extLst>
          </p:cNvPr>
          <p:cNvSpPr>
            <a:spLocks noGrp="1"/>
          </p:cNvSpPr>
          <p:nvPr>
            <p:ph type="title"/>
          </p:nvPr>
        </p:nvSpPr>
        <p:spPr/>
        <p:txBody>
          <a:bodyPr/>
          <a:lstStyle/>
          <a:p>
            <a:r>
              <a:rPr lang="en-US" dirty="0"/>
              <a:t>That’s All, Folks!</a:t>
            </a:r>
          </a:p>
        </p:txBody>
      </p:sp>
      <p:sp>
        <p:nvSpPr>
          <p:cNvPr id="3" name="Subtitle 2">
            <a:extLst>
              <a:ext uri="{FF2B5EF4-FFF2-40B4-BE49-F238E27FC236}">
                <a16:creationId xmlns:a16="http://schemas.microsoft.com/office/drawing/2014/main" id="{A9F2599B-EB0D-9A39-C0EB-4705F2350AED}"/>
              </a:ext>
            </a:extLst>
          </p:cNvPr>
          <p:cNvSpPr>
            <a:spLocks noGrp="1"/>
          </p:cNvSpPr>
          <p:nvPr>
            <p:ph type="subTitle" idx="1"/>
          </p:nvPr>
        </p:nvSpPr>
        <p:spPr/>
        <p:txBody>
          <a:bodyPr/>
          <a:lstStyle/>
          <a:p>
            <a:r>
              <a:rPr lang="en-US" dirty="0"/>
              <a:t>Thanks for coming to section this week!</a:t>
            </a:r>
          </a:p>
          <a:p>
            <a:r>
              <a:rPr lang="en-US" dirty="0"/>
              <a:t>Any questions?</a:t>
            </a:r>
          </a:p>
          <a:p>
            <a:endParaRPr lang="en-US" dirty="0"/>
          </a:p>
        </p:txBody>
      </p:sp>
    </p:spTree>
    <p:extLst>
      <p:ext uri="{BB962C8B-B14F-4D97-AF65-F5344CB8AC3E}">
        <p14:creationId xmlns:p14="http://schemas.microsoft.com/office/powerpoint/2010/main" val="425530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BA5E0-1029-3E20-C453-0634DE9D0524}"/>
              </a:ext>
            </a:extLst>
          </p:cNvPr>
          <p:cNvSpPr>
            <a:spLocks noGrp="1"/>
          </p:cNvSpPr>
          <p:nvPr>
            <p:ph type="title"/>
          </p:nvPr>
        </p:nvSpPr>
        <p:spPr/>
        <p:txBody>
          <a:bodyPr/>
          <a:lstStyle/>
          <a:p>
            <a:r>
              <a:rPr lang="en-US" dirty="0"/>
              <a:t>1. Read and Understand the Problem</a:t>
            </a:r>
          </a:p>
        </p:txBody>
      </p:sp>
    </p:spTree>
    <p:extLst>
      <p:ext uri="{BB962C8B-B14F-4D97-AF65-F5344CB8AC3E}">
        <p14:creationId xmlns:p14="http://schemas.microsoft.com/office/powerpoint/2010/main" val="94532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42698-441E-0F30-F192-01677ABA54D0}"/>
              </a:ext>
            </a:extLst>
          </p:cNvPr>
          <p:cNvSpPr>
            <a:spLocks noGrp="1"/>
          </p:cNvSpPr>
          <p:nvPr>
            <p:ph type="title"/>
          </p:nvPr>
        </p:nvSpPr>
        <p:spPr/>
        <p:txBody>
          <a:bodyPr>
            <a:normAutofit fontScale="90000"/>
          </a:bodyPr>
          <a:lstStyle/>
          <a:p>
            <a:r>
              <a:rPr lang="en-US" dirty="0"/>
              <a:t>No really, we mean it!</a:t>
            </a:r>
          </a:p>
        </p:txBody>
      </p:sp>
      <p:sp>
        <p:nvSpPr>
          <p:cNvPr id="4" name="Text Placeholder 3">
            <a:extLst>
              <a:ext uri="{FF2B5EF4-FFF2-40B4-BE49-F238E27FC236}">
                <a16:creationId xmlns:a16="http://schemas.microsoft.com/office/drawing/2014/main" id="{EAAA43C9-C88B-DEDF-0C52-FFB81329C2BC}"/>
              </a:ext>
            </a:extLst>
          </p:cNvPr>
          <p:cNvSpPr>
            <a:spLocks noGrp="1"/>
          </p:cNvSpPr>
          <p:nvPr>
            <p:ph type="body" idx="1"/>
          </p:nvPr>
        </p:nvSpPr>
        <p:spPr>
          <a:xfrm>
            <a:off x="311700" y="1068425"/>
            <a:ext cx="8520600" cy="3500450"/>
          </a:xfrm>
        </p:spPr>
        <p:txBody>
          <a:bodyPr/>
          <a:lstStyle/>
          <a:p>
            <a:r>
              <a:rPr lang="en-US" dirty="0"/>
              <a:t>You can’t solve a problem if you don’t know what you’re supposed to do! </a:t>
            </a:r>
            <a:br>
              <a:rPr lang="en-US" dirty="0"/>
            </a:br>
            <a:endParaRPr lang="en-US" dirty="0"/>
          </a:p>
          <a:p>
            <a:r>
              <a:rPr lang="en-US" dirty="0"/>
              <a:t>Remember that problems are written in </a:t>
            </a:r>
            <a:r>
              <a:rPr lang="en-US" b="1" dirty="0"/>
              <a:t>mathematical English, </a:t>
            </a:r>
            <a:r>
              <a:rPr lang="en-US" dirty="0"/>
              <a:t>which is likely to be </a:t>
            </a:r>
            <a:r>
              <a:rPr lang="en-US" b="1" dirty="0"/>
              <a:t>much more dense </a:t>
            </a:r>
            <a:r>
              <a:rPr lang="en-US" dirty="0"/>
              <a:t>than, say, a paragraph from a novel. You’ll have to read more slowly (this advice still applies for our ridiculous word problems). </a:t>
            </a:r>
            <a:br>
              <a:rPr lang="en-US" dirty="0"/>
            </a:br>
            <a:endParaRPr lang="en-US" dirty="0"/>
          </a:p>
          <a:p>
            <a:r>
              <a:rPr lang="en-US" dirty="0"/>
              <a:t>As you’re reading, </a:t>
            </a:r>
            <a:r>
              <a:rPr lang="en-US" b="1" dirty="0"/>
              <a:t>underline anything you don’t understand</a:t>
            </a:r>
            <a:r>
              <a:rPr lang="en-US" dirty="0"/>
              <a:t>. </a:t>
            </a:r>
            <a:br>
              <a:rPr lang="en-US" dirty="0"/>
            </a:br>
            <a:endParaRPr lang="en-US" dirty="0"/>
          </a:p>
          <a:p>
            <a:r>
              <a:rPr lang="en-US" b="1" dirty="0"/>
              <a:t>Rereading the problem </a:t>
            </a:r>
            <a:r>
              <a:rPr lang="en-US" dirty="0"/>
              <a:t>a few times can often help (it’s easier to understand details once you have the big picture in your brain).</a:t>
            </a:r>
          </a:p>
        </p:txBody>
      </p:sp>
    </p:spTree>
    <p:extLst>
      <p:ext uri="{BB962C8B-B14F-4D97-AF65-F5344CB8AC3E}">
        <p14:creationId xmlns:p14="http://schemas.microsoft.com/office/powerpoint/2010/main" val="365486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D5D-74B1-F015-52C7-15890FB09A2C}"/>
              </a:ext>
            </a:extLst>
          </p:cNvPr>
          <p:cNvSpPr>
            <a:spLocks noGrp="1"/>
          </p:cNvSpPr>
          <p:nvPr>
            <p:ph type="title"/>
          </p:nvPr>
        </p:nvSpPr>
        <p:spPr/>
        <p:txBody>
          <a:bodyPr>
            <a:normAutofit fontScale="90000"/>
          </a:bodyPr>
          <a:lstStyle/>
          <a:p>
            <a:r>
              <a:rPr lang="en-US" dirty="0"/>
              <a:t>Ask Yourself some Questions:</a:t>
            </a:r>
          </a:p>
        </p:txBody>
      </p:sp>
      <p:sp>
        <p:nvSpPr>
          <p:cNvPr id="3" name="Text Placeholder 2">
            <a:extLst>
              <a:ext uri="{FF2B5EF4-FFF2-40B4-BE49-F238E27FC236}">
                <a16:creationId xmlns:a16="http://schemas.microsoft.com/office/drawing/2014/main" id="{E47B7597-98B9-8B54-D390-A26CBCB4B5E5}"/>
              </a:ext>
            </a:extLst>
          </p:cNvPr>
          <p:cNvSpPr>
            <a:spLocks noGrp="1"/>
          </p:cNvSpPr>
          <p:nvPr>
            <p:ph type="body" idx="1"/>
          </p:nvPr>
        </p:nvSpPr>
        <p:spPr>
          <a:xfrm>
            <a:off x="311700" y="1068425"/>
            <a:ext cx="8520600" cy="3500450"/>
          </a:xfrm>
        </p:spPr>
        <p:txBody>
          <a:bodyPr/>
          <a:lstStyle/>
          <a:p>
            <a:r>
              <a:rPr lang="en-US" dirty="0"/>
              <a:t>Are there any </a:t>
            </a:r>
            <a:r>
              <a:rPr lang="en-US" b="1" dirty="0">
                <a:solidFill>
                  <a:schemeClr val="bg2"/>
                </a:solidFill>
              </a:rPr>
              <a:t>technical terms</a:t>
            </a:r>
            <a:r>
              <a:rPr lang="en-US" dirty="0"/>
              <a:t> in the problem you don’t understand? </a:t>
            </a:r>
            <a:br>
              <a:rPr lang="en-US" dirty="0"/>
            </a:br>
            <a:endParaRPr lang="en-US" dirty="0"/>
          </a:p>
          <a:p>
            <a:r>
              <a:rPr lang="en-US" dirty="0"/>
              <a:t>What is the </a:t>
            </a:r>
            <a:r>
              <a:rPr lang="en-US" b="1" dirty="0">
                <a:solidFill>
                  <a:schemeClr val="bg2"/>
                </a:solidFill>
              </a:rPr>
              <a:t>input type</a:t>
            </a:r>
            <a:r>
              <a:rPr lang="en-US" dirty="0"/>
              <a:t>? (Array? Graph? Integer? Something else?) </a:t>
            </a:r>
            <a:br>
              <a:rPr lang="en-US" dirty="0"/>
            </a:br>
            <a:endParaRPr lang="en-US" dirty="0"/>
          </a:p>
          <a:p>
            <a:r>
              <a:rPr lang="en-US" dirty="0"/>
              <a:t>What is your </a:t>
            </a:r>
            <a:r>
              <a:rPr lang="en-US" b="1" dirty="0">
                <a:solidFill>
                  <a:schemeClr val="bg2"/>
                </a:solidFill>
              </a:rPr>
              <a:t>return type</a:t>
            </a:r>
            <a:r>
              <a:rPr lang="en-US" dirty="0"/>
              <a:t>? (Integer? List?) </a:t>
            </a:r>
            <a:br>
              <a:rPr lang="en-US" dirty="0"/>
            </a:br>
            <a:endParaRPr lang="en-US" dirty="0"/>
          </a:p>
          <a:p>
            <a:r>
              <a:rPr lang="en-US" dirty="0"/>
              <a:t>Are there any words that look like normal words, but are </a:t>
            </a:r>
            <a:r>
              <a:rPr lang="en-US" b="1" dirty="0">
                <a:solidFill>
                  <a:schemeClr val="bg2"/>
                </a:solidFill>
              </a:rPr>
              <a:t>secretly technical terms </a:t>
            </a:r>
            <a:r>
              <a:rPr lang="en-US" dirty="0"/>
              <a:t>(like “subsequence” or “list”)? These words sometimes subtly add restrictions to the problem and can be easily missed.</a:t>
            </a:r>
          </a:p>
        </p:txBody>
      </p:sp>
    </p:spTree>
    <p:extLst>
      <p:ext uri="{BB962C8B-B14F-4D97-AF65-F5344CB8AC3E}">
        <p14:creationId xmlns:p14="http://schemas.microsoft.com/office/powerpoint/2010/main" val="50337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 – Line Covering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6"/>
                <a:ext cx="8520600" cy="3763066"/>
              </a:xfrm>
            </p:spPr>
            <p:txBody>
              <a:bodyPr>
                <a:normAutofit/>
              </a:bodyPr>
              <a:lstStyle/>
              <a:p>
                <a:pPr marL="114300" indent="0">
                  <a:buNone/>
                </a:pPr>
                <a:r>
                  <a:rPr lang="en-US" sz="1600" dirty="0"/>
                  <a:t>Your new tow-truck company wants to be prepared to help along the highway during the next snowstorm. You have a list of </a:t>
                </a:r>
                <a14:m>
                  <m:oMath xmlns:m="http://schemas.openxmlformats.org/officeDocument/2006/math">
                    <m:r>
                      <a:rPr lang="en-US" sz="1600" i="1" dirty="0" smtClean="0">
                        <a:latin typeface="Cambria Math" panose="02040503050406030204" pitchFamily="18" charset="0"/>
                      </a:rPr>
                      <m:t>𝑛</m:t>
                    </m:r>
                  </m:oMath>
                </a14:m>
                <a:r>
                  <a:rPr lang="en-US" sz="1600" dirty="0"/>
                  <a:t> numbers, representing mile markers on the highway where you think it is likely someone will need a tow (entrances/exits, merges, rest stops, etc.). To ensure you can help quickly, you want to place your tow-trucks so one is at most 3 miles from </a:t>
                </a:r>
                <a:r>
                  <a:rPr lang="en-US" sz="1600" b="1" dirty="0"/>
                  <a:t>every</a:t>
                </a:r>
                <a:r>
                  <a:rPr lang="en-US" sz="1600" dirty="0"/>
                  <a:t> marked location. Find the locations which will allow you to place the minimal number of trucks while covering every marked location.</a:t>
                </a:r>
              </a:p>
              <a:p>
                <a:pPr marL="114300" indent="0">
                  <a:buNone/>
                </a:pPr>
                <a:endParaRPr lang="en-US" sz="1600" dirty="0"/>
              </a:p>
              <a:p>
                <a:pPr marL="114300" indent="0">
                  <a:buNone/>
                </a:pPr>
                <a:r>
                  <a:rPr lang="en-US" sz="1600" dirty="0"/>
                  <a:t>More formally, you will be given an array </a:t>
                </a:r>
                <a14:m>
                  <m:oMath xmlns:m="http://schemas.openxmlformats.org/officeDocument/2006/math">
                    <m:r>
                      <a:rPr lang="en-US" sz="1600" i="1" dirty="0" smtClean="0">
                        <a:latin typeface="Cambria Math" panose="02040503050406030204" pitchFamily="18" charset="0"/>
                      </a:rPr>
                      <m:t>𝐴</m:t>
                    </m:r>
                    <m:r>
                      <a:rPr lang="en-US" sz="1600" i="1" dirty="0" smtClean="0">
                        <a:latin typeface="Cambria Math" panose="02040503050406030204" pitchFamily="18" charset="0"/>
                      </a:rPr>
                      <m:t>[]</m:t>
                    </m:r>
                  </m:oMath>
                </a14:m>
                <a:r>
                  <a:rPr lang="en-US" sz="1600" dirty="0"/>
                  <a:t>, containing </a:t>
                </a:r>
                <a14:m>
                  <m:oMath xmlns:m="http://schemas.openxmlformats.org/officeDocument/2006/math">
                    <m:r>
                      <a:rPr lang="en-US" sz="1600" i="1" dirty="0" smtClean="0">
                        <a:latin typeface="Cambria Math" panose="02040503050406030204" pitchFamily="18" charset="0"/>
                      </a:rPr>
                      <m:t>𝑛</m:t>
                    </m:r>
                  </m:oMath>
                </a14:m>
                <a:r>
                  <a:rPr lang="en-US" sz="1600" dirty="0"/>
                  <a:t> numbers  in increasing order (take them to have one decimal point), representing the locations to cover.</a:t>
                </a:r>
              </a:p>
              <a:p>
                <a:pPr marL="114300" indent="0">
                  <a:buNone/>
                </a:pPr>
                <a:endParaRPr lang="en-US" sz="1600" dirty="0"/>
              </a:p>
              <a:p>
                <a:pPr marL="114300" indent="0">
                  <a:buNone/>
                </a:pPr>
                <a:r>
                  <a:rPr lang="en-US" sz="1600" dirty="0"/>
                  <a:t>Your task is to produce a list </a:t>
                </a:r>
                <a:r>
                  <a:rPr lang="en-US" sz="1600" dirty="0">
                    <a:latin typeface="Source Code Pro" panose="020B0509030403020204" pitchFamily="49" charset="0"/>
                    <a:ea typeface="Source Code Pro" panose="020B0509030403020204" pitchFamily="49" charset="0"/>
                  </a:rPr>
                  <a:t>sites</a:t>
                </a:r>
                <a:r>
                  <a:rPr lang="en-US" sz="1600" dirty="0"/>
                  <a:t> containing as few numbers as possible, such that for all </a:t>
                </a:r>
                <a14:m>
                  <m:oMath xmlns:m="http://schemas.openxmlformats.org/officeDocument/2006/math">
                    <m:r>
                      <a:rPr lang="en-US" sz="1600" i="1" dirty="0" smtClean="0">
                        <a:latin typeface="Cambria Math" panose="02040503050406030204" pitchFamily="18" charset="0"/>
                      </a:rPr>
                      <m:t>𝑖</m:t>
                    </m:r>
                  </m:oMath>
                </a14:m>
                <a:r>
                  <a:rPr lang="en-US" sz="1600" dirty="0"/>
                  <a:t> from </a:t>
                </a:r>
                <a14:m>
                  <m:oMath xmlns:m="http://schemas.openxmlformats.org/officeDocument/2006/math">
                    <m:r>
                      <a:rPr lang="en-US" sz="1600" i="1" dirty="0" smtClean="0">
                        <a:latin typeface="Cambria Math" panose="02040503050406030204" pitchFamily="18" charset="0"/>
                      </a:rPr>
                      <m:t>1</m:t>
                    </m:r>
                  </m:oMath>
                </a14:m>
                <a:r>
                  <a:rPr lang="en-US" sz="1600" dirty="0"/>
                  <a:t> to </a:t>
                </a:r>
                <a14:m>
                  <m:oMath xmlns:m="http://schemas.openxmlformats.org/officeDocument/2006/math">
                    <m:r>
                      <a:rPr lang="en-US" sz="1600" i="1" dirty="0" smtClean="0">
                        <a:latin typeface="Cambria Math" panose="02040503050406030204" pitchFamily="18" charset="0"/>
                      </a:rPr>
                      <m:t>𝑛</m:t>
                    </m:r>
                  </m:oMath>
                </a14:m>
                <a:r>
                  <a:rPr lang="en-US" sz="1600" dirty="0"/>
                  <a:t> there is a </a:t>
                </a:r>
                <a14:m>
                  <m:oMath xmlns:m="http://schemas.openxmlformats.org/officeDocument/2006/math">
                    <m:r>
                      <a:rPr lang="en-US" sz="1600" i="1" dirty="0" smtClean="0">
                        <a:latin typeface="Cambria Math" panose="02040503050406030204" pitchFamily="18" charset="0"/>
                      </a:rPr>
                      <m:t>𝑗</m:t>
                    </m:r>
                  </m:oMath>
                </a14:m>
                <a:r>
                  <a:rPr lang="en-US" sz="1600" dirty="0"/>
                  <a:t> such that </a:t>
                </a:r>
                <a14:m>
                  <m:oMath xmlns:m="http://schemas.openxmlformats.org/officeDocument/2006/math">
                    <m:r>
                      <a:rPr lang="en-US" sz="1600" i="1" dirty="0" smtClean="0">
                        <a:latin typeface="Cambria Math" panose="02040503050406030204" pitchFamily="18" charset="0"/>
                      </a:rPr>
                      <m:t>|</m:t>
                    </m:r>
                    <m:r>
                      <a:rPr lang="en-US" sz="1600" i="1" dirty="0" smtClean="0">
                        <a:latin typeface="Cambria Math" panose="02040503050406030204" pitchFamily="18" charset="0"/>
                      </a:rPr>
                      <m:t>𝐴</m:t>
                    </m:r>
                    <m:r>
                      <a:rPr lang="en-US" sz="1600" i="1" dirty="0" smtClean="0">
                        <a:latin typeface="Cambria Math" panose="02040503050406030204" pitchFamily="18" charset="0"/>
                      </a:rPr>
                      <m:t>[</m:t>
                    </m:r>
                    <m:r>
                      <a:rPr lang="en-US" sz="1600" i="1" dirty="0" err="1">
                        <a:latin typeface="Cambria Math" panose="02040503050406030204" pitchFamily="18" charset="0"/>
                      </a:rPr>
                      <m:t>𝑖</m:t>
                    </m:r>
                    <m:r>
                      <a:rPr lang="en-US" sz="1600" i="1" dirty="0">
                        <a:latin typeface="Cambria Math" panose="02040503050406030204" pitchFamily="18" charset="0"/>
                      </a:rPr>
                      <m:t>]−</m:t>
                    </m:r>
                  </m:oMath>
                </a14:m>
                <a:r>
                  <a:rPr lang="en-US" sz="1600" i="0" dirty="0">
                    <a:latin typeface="Source Code Pro" panose="020B0509030403020204" pitchFamily="49" charset="0"/>
                    <a:ea typeface="Source Code Pro" panose="020B0509030403020204" pitchFamily="49" charset="0"/>
                  </a:rPr>
                  <a:t>sites</a:t>
                </a:r>
                <a14:m>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𝑗</m:t>
                    </m:r>
                    <m:r>
                      <a:rPr lang="en-US" sz="1600" i="1" dirty="0">
                        <a:latin typeface="Cambria Math" panose="02040503050406030204" pitchFamily="18" charset="0"/>
                      </a:rPr>
                      <m:t>]|≤3</m:t>
                    </m:r>
                  </m:oMath>
                </a14:m>
                <a:r>
                  <a:rPr lang="en-US" sz="1600" dirty="0"/>
                  <a: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1068426"/>
                <a:ext cx="8520600" cy="3763066"/>
              </a:xfrm>
              <a:blipFill>
                <a:blip r:embed="rId3"/>
                <a:stretch>
                  <a:fillRect r="-595"/>
                </a:stretch>
              </a:blipFill>
            </p:spPr>
            <p:txBody>
              <a:bodyPr/>
              <a:lstStyle/>
              <a:p>
                <a:r>
                  <a:rPr lang="en-US">
                    <a:noFill/>
                  </a:rPr>
                  <a:t> </a:t>
                </a:r>
              </a:p>
            </p:txBody>
          </p:sp>
        </mc:Fallback>
      </mc:AlternateContent>
    </p:spTree>
    <p:extLst>
      <p:ext uri="{BB962C8B-B14F-4D97-AF65-F5344CB8AC3E}">
        <p14:creationId xmlns:p14="http://schemas.microsoft.com/office/powerpoint/2010/main" val="385643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Line Covering Intro</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a:p>
            <a:r>
              <a:rPr lang="en-US" sz="1400" dirty="0"/>
              <a:t>Are there any words that look like normal words, but are </a:t>
            </a:r>
            <a:r>
              <a:rPr lang="en-US" sz="1400" b="1" dirty="0">
                <a:solidFill>
                  <a:schemeClr val="bg2"/>
                </a:solidFill>
              </a:rPr>
              <a:t>secretly technical terms </a:t>
            </a:r>
            <a:r>
              <a:rPr lang="en-US" sz="1400" dirty="0"/>
              <a:t>(like “subsequence” or “list”)? These words sometimes subtly add restrictions to the problem and can be easily missed.</a:t>
            </a:r>
          </a:p>
        </p:txBody>
      </p:sp>
      <p:sp>
        <p:nvSpPr>
          <p:cNvPr id="8" name="Google Shape;160;p35">
            <a:extLst>
              <a:ext uri="{FF2B5EF4-FFF2-40B4-BE49-F238E27FC236}">
                <a16:creationId xmlns:a16="http://schemas.microsoft.com/office/drawing/2014/main" id="{36C83BD8-087A-63EA-0AF9-D1253C9873B4}"/>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Work reading through this</a:t>
            </a:r>
            <a:r>
              <a:rPr lang="en" sz="1600" b="0" i="0" u="none" strike="noStrike" cap="none" dirty="0">
                <a:solidFill>
                  <a:schemeClr val="accent1"/>
                </a:solidFill>
                <a:latin typeface="Source Sans Pro"/>
                <a:ea typeface="Source Sans Pro"/>
                <a:cs typeface="Source Sans Pro"/>
                <a:sym typeface="Source Sans Pro"/>
              </a:rPr>
              <a:t> problem with the people around you and answering the four questions,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714155616"/>
      </p:ext>
    </p:extLst>
  </p:cSld>
  <p:clrMapOvr>
    <a:masterClrMapping/>
  </p:clrMapOvr>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slides" id="{0D97CF38-E52B-4851-A69D-7EE004AC6267}" vid="{68DEA4A6-4387-4F6D-8395-4017875E5F2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9586</TotalTime>
  <Words>3678</Words>
  <Application>Microsoft Macintosh PowerPoint</Application>
  <PresentationFormat>On-screen Show (16:9)</PresentationFormat>
  <Paragraphs>241</Paragraphs>
  <Slides>42</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Cambria Math</vt:lpstr>
      <vt:lpstr>Raleway</vt:lpstr>
      <vt:lpstr>Source Code Pro</vt:lpstr>
      <vt:lpstr>Source Sans Pro</vt:lpstr>
      <vt:lpstr>Quattrocento Sans</vt:lpstr>
      <vt:lpstr>Courier New</vt:lpstr>
      <vt:lpstr>Arial</vt:lpstr>
      <vt:lpstr>uw-slides</vt:lpstr>
      <vt:lpstr>CSE 421 Section 3</vt:lpstr>
      <vt:lpstr>How to Approach Writing an Algorithm</vt:lpstr>
      <vt:lpstr>Writing an Algorithm</vt:lpstr>
      <vt:lpstr>The Strategy</vt:lpstr>
      <vt:lpstr>1. Read and Understand the Problem</vt:lpstr>
      <vt:lpstr>No really, we mean it!</vt:lpstr>
      <vt:lpstr>Ask Yourself some Questions:</vt:lpstr>
      <vt:lpstr>Problem 1 – Line Covering</vt:lpstr>
      <vt:lpstr>Problem 1.1 – Line Covering Intro</vt:lpstr>
      <vt:lpstr>Problem 1.1 – Line Covering Features</vt:lpstr>
      <vt:lpstr>Problem 1.1 – Line Covering Terms</vt:lpstr>
      <vt:lpstr>Problem 1.1 – Line Covering Input</vt:lpstr>
      <vt:lpstr>Problem 1.1 – Line Covering Return Type</vt:lpstr>
      <vt:lpstr>Problem 1.1 – Line Covering Technical</vt:lpstr>
      <vt:lpstr>2. Generate Examples</vt:lpstr>
      <vt:lpstr>Examples Help us Understand!</vt:lpstr>
      <vt:lpstr>Problem 1.2 – Line Covering Intro</vt:lpstr>
      <vt:lpstr>Problem 1.2 – Line Covering Problem</vt:lpstr>
      <vt:lpstr>Problem 1.2 – Line Covering Solution</vt:lpstr>
      <vt:lpstr>3. Come Up with a Baseline</vt:lpstr>
      <vt:lpstr>Inefficient but Effective First Attempt</vt:lpstr>
      <vt:lpstr>4. Brainstorm and Analyze  Possible Algorithms</vt:lpstr>
      <vt:lpstr>Think about Algorithm Possibilities</vt:lpstr>
      <vt:lpstr>Remember: Your First Guess Might Not Be Right!</vt:lpstr>
      <vt:lpstr>Problem 1.4 – Line Covering Intro</vt:lpstr>
      <vt:lpstr>Problem 1.4 – Line Covering Problem</vt:lpstr>
      <vt:lpstr>Problem 1.4 – Line Covering Ideas</vt:lpstr>
      <vt:lpstr>Try your Algorithm Ideas on your Examples</vt:lpstr>
      <vt:lpstr>Problem 1.4 – Line Covering Solutions</vt:lpstr>
      <vt:lpstr>5. Write an Algorithm</vt:lpstr>
      <vt:lpstr>Write That Pseudocode!</vt:lpstr>
      <vt:lpstr>Problem 1.5 – Line Covering Greedy</vt:lpstr>
      <vt:lpstr>6. Show Your Algorithm is Correct</vt:lpstr>
      <vt:lpstr>Writing the Algo isn’t Enough…  We Need to Prove that it Works!</vt:lpstr>
      <vt:lpstr>Problem 1.6 – Line Covering Intro</vt:lpstr>
      <vt:lpstr>Problem 1.6 – Line Covering Solution</vt:lpstr>
      <vt:lpstr>Problem 1.6 – Line Covering Inductive Step</vt:lpstr>
      <vt:lpstr>7. Optimize and Analyze the Run Time</vt:lpstr>
      <vt:lpstr>Just Like Back in 332…</vt:lpstr>
      <vt:lpstr>Problem 1.7 – Line Covering Intro</vt:lpstr>
      <vt:lpstr>Problem 1.7 – Line Covering Runtime</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421 Section 2</dc:title>
  <cp:lastModifiedBy>Aadi Anand</cp:lastModifiedBy>
  <cp:revision>3</cp:revision>
  <dcterms:modified xsi:type="dcterms:W3CDTF">2026-04-15T19:50:14Z</dcterms:modified>
</cp:coreProperties>
</file>