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36"/>
  </p:notesMasterIdLst>
  <p:sldIdLst>
    <p:sldId id="256" r:id="rId2"/>
    <p:sldId id="257" r:id="rId3"/>
    <p:sldId id="293" r:id="rId4"/>
    <p:sldId id="294" r:id="rId5"/>
    <p:sldId id="314" r:id="rId6"/>
    <p:sldId id="327" r:id="rId7"/>
    <p:sldId id="328" r:id="rId8"/>
    <p:sldId id="316" r:id="rId9"/>
    <p:sldId id="317" r:id="rId10"/>
    <p:sldId id="318" r:id="rId11"/>
    <p:sldId id="319" r:id="rId12"/>
    <p:sldId id="320" r:id="rId13"/>
    <p:sldId id="321" r:id="rId14"/>
    <p:sldId id="322" r:id="rId15"/>
    <p:sldId id="323" r:id="rId16"/>
    <p:sldId id="324" r:id="rId17"/>
    <p:sldId id="325" r:id="rId18"/>
    <p:sldId id="329" r:id="rId19"/>
    <p:sldId id="332" r:id="rId20"/>
    <p:sldId id="330" r:id="rId21"/>
    <p:sldId id="333" r:id="rId22"/>
    <p:sldId id="331" r:id="rId23"/>
    <p:sldId id="295" r:id="rId24"/>
    <p:sldId id="296" r:id="rId25"/>
    <p:sldId id="339" r:id="rId26"/>
    <p:sldId id="340" r:id="rId27"/>
    <p:sldId id="341" r:id="rId28"/>
    <p:sldId id="342" r:id="rId29"/>
    <p:sldId id="343" r:id="rId30"/>
    <p:sldId id="345" r:id="rId31"/>
    <p:sldId id="344" r:id="rId32"/>
    <p:sldId id="346" r:id="rId33"/>
    <p:sldId id="347" r:id="rId34"/>
    <p:sldId id="326" r:id="rId35"/>
  </p:sldIdLst>
  <p:sldSz cx="9144000" cy="5143500" type="screen16x9"/>
  <p:notesSz cx="6858000" cy="9144000"/>
  <p:embeddedFontLst>
    <p:embeddedFont>
      <p:font typeface="Cambria Math" panose="02040503050406030204" pitchFamily="18" charset="0"/>
      <p:regular r:id="rId37"/>
    </p:embeddedFont>
    <p:embeddedFont>
      <p:font typeface="Quattrocento Sans" panose="020B0502050000020003" pitchFamily="34" charset="0"/>
      <p:regular r:id="rId38"/>
      <p:bold r:id="rId39"/>
      <p:italic r:id="rId40"/>
      <p:boldItalic r:id="rId41"/>
    </p:embeddedFont>
    <p:embeddedFont>
      <p:font typeface="Raleway" pitchFamily="2" charset="0"/>
      <p:regular r:id="rId42"/>
      <p:bold r:id="rId43"/>
      <p:italic r:id="rId44"/>
      <p:boldItalic r:id="rId45"/>
    </p:embeddedFont>
    <p:embeddedFont>
      <p:font typeface="Source Code Pro" panose="020B0509030403020204" pitchFamily="49" charset="0"/>
      <p:regular r:id="rId46"/>
      <p:bold r:id="rId47"/>
      <p:italic r:id="rId48"/>
      <p:boldItalic r:id="rId49"/>
    </p:embeddedFont>
    <p:embeddedFont>
      <p:font typeface="Source Sans Pro" panose="020B0503030403020204" pitchFamily="3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Intro" id="{2B7C58F6-1052-4366-8E6C-070E3F3F58CA}">
          <p14:sldIdLst>
            <p14:sldId id="256"/>
          </p14:sldIdLst>
        </p14:section>
        <p14:section name="Administrivia" id="{9BF8FA3C-CAFC-478C-AFD8-E5226CFAE564}">
          <p14:sldIdLst>
            <p14:sldId id="257"/>
            <p14:sldId id="293"/>
            <p14:sldId id="294"/>
          </p14:sldIdLst>
        </p14:section>
        <p14:section name="Stable Matching" id="{6BF1E0CE-3FA1-42C8-8780-61A71908197D}">
          <p14:sldIdLst>
            <p14:sldId id="314"/>
            <p14:sldId id="327"/>
            <p14:sldId id="328"/>
            <p14:sldId id="316"/>
            <p14:sldId id="317"/>
            <p14:sldId id="318"/>
            <p14:sldId id="319"/>
            <p14:sldId id="320"/>
            <p14:sldId id="321"/>
            <p14:sldId id="322"/>
            <p14:sldId id="323"/>
            <p14:sldId id="324"/>
            <p14:sldId id="325"/>
            <p14:sldId id="329"/>
            <p14:sldId id="332"/>
            <p14:sldId id="330"/>
            <p14:sldId id="333"/>
            <p14:sldId id="331"/>
          </p14:sldIdLst>
        </p14:section>
        <p14:section name="Induction" id="{B99011F3-24B7-44EB-BD3B-5D51D459FAAB}">
          <p14:sldIdLst>
            <p14:sldId id="295"/>
            <p14:sldId id="296"/>
            <p14:sldId id="339"/>
            <p14:sldId id="340"/>
            <p14:sldId id="341"/>
            <p14:sldId id="342"/>
            <p14:sldId id="343"/>
            <p14:sldId id="345"/>
            <p14:sldId id="344"/>
            <p14:sldId id="346"/>
            <p14:sldId id="347"/>
          </p14:sldIdLst>
        </p14:section>
        <p14:section name="Outro" id="{FDC0C43D-8378-4B8B-834B-B1CA59F00CD1}">
          <p14:sldIdLst>
            <p14:sldId id="326"/>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4ACFCC-340C-4A82-A07B-ADA40EDCB35A}" v="215" dt="2023-01-04T07:51:03.382"/>
  </p1510:revLst>
</p1510:revInfo>
</file>

<file path=ppt/tableStyles.xml><?xml version="1.0" encoding="utf-8"?>
<a:tblStyleLst xmlns:a="http://schemas.openxmlformats.org/drawingml/2006/main" def="{BBF50375-AE86-4BE0-96B2-37B4133806C9}">
  <a:tblStyle styleId="{BBF50375-AE86-4BE0-96B2-37B4133806C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10"/>
  </p:normalViewPr>
  <p:slideViewPr>
    <p:cSldViewPr snapToGrid="0">
      <p:cViewPr varScale="1">
        <p:scale>
          <a:sx n="93" d="100"/>
          <a:sy n="93" d="100"/>
        </p:scale>
        <p:origin x="520" y="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microsoft.com/office/2016/11/relationships/changesInfo" Target="changesInfos/changesInfo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59"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font" Target="fonts/font5.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font" Target="fonts/font1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lie Pfleger" userId="7701ca9aa713607d" providerId="LiveId" clId="{E2CDB95B-A5F5-4441-908C-9D2F8FFB84B3}"/>
    <pc:docChg chg="undo custSel modSld">
      <pc:chgData name="Allie Pfleger" userId="7701ca9aa713607d" providerId="LiveId" clId="{E2CDB95B-A5F5-4441-908C-9D2F8FFB84B3}" dt="2022-07-07T02:45:41.933" v="92" actId="20577"/>
      <pc:docMkLst>
        <pc:docMk/>
      </pc:docMkLst>
      <pc:sldChg chg="modSp mod">
        <pc:chgData name="Allie Pfleger" userId="7701ca9aa713607d" providerId="LiveId" clId="{E2CDB95B-A5F5-4441-908C-9D2F8FFB84B3}" dt="2022-07-07T02:40:41.188" v="22"/>
        <pc:sldMkLst>
          <pc:docMk/>
          <pc:sldMk cId="0" sldId="282"/>
        </pc:sldMkLst>
        <pc:spChg chg="mod">
          <ac:chgData name="Allie Pfleger" userId="7701ca9aa713607d" providerId="LiveId" clId="{E2CDB95B-A5F5-4441-908C-9D2F8FFB84B3}" dt="2022-07-07T02:40:11.374" v="21" actId="1076"/>
          <ac:spMkLst>
            <pc:docMk/>
            <pc:sldMk cId="0" sldId="282"/>
            <ac:spMk id="269" creationId="{00000000-0000-0000-0000-000000000000}"/>
          </ac:spMkLst>
        </pc:spChg>
        <pc:graphicFrameChg chg="mod modGraphic">
          <ac:chgData name="Allie Pfleger" userId="7701ca9aa713607d" providerId="LiveId" clId="{E2CDB95B-A5F5-4441-908C-9D2F8FFB84B3}" dt="2022-07-07T02:40:41.188" v="22"/>
          <ac:graphicFrameMkLst>
            <pc:docMk/>
            <pc:sldMk cId="0" sldId="282"/>
            <ac:graphicFrameMk id="268" creationId="{00000000-0000-0000-0000-000000000000}"/>
          </ac:graphicFrameMkLst>
        </pc:graphicFrameChg>
      </pc:sldChg>
      <pc:sldChg chg="addSp delSp modSp mod">
        <pc:chgData name="Allie Pfleger" userId="7701ca9aa713607d" providerId="LiveId" clId="{E2CDB95B-A5F5-4441-908C-9D2F8FFB84B3}" dt="2022-07-07T02:45:41.933" v="92" actId="20577"/>
        <pc:sldMkLst>
          <pc:docMk/>
          <pc:sldMk cId="0" sldId="283"/>
        </pc:sldMkLst>
        <pc:spChg chg="add mod">
          <ac:chgData name="Allie Pfleger" userId="7701ca9aa713607d" providerId="LiveId" clId="{E2CDB95B-A5F5-4441-908C-9D2F8FFB84B3}" dt="2022-07-07T02:45:41.933" v="92" actId="20577"/>
          <ac:spMkLst>
            <pc:docMk/>
            <pc:sldMk cId="0" sldId="283"/>
            <ac:spMk id="7" creationId="{9126A6F0-650D-1C75-299F-D106C6637871}"/>
          </ac:spMkLst>
        </pc:spChg>
        <pc:spChg chg="del">
          <ac:chgData name="Allie Pfleger" userId="7701ca9aa713607d" providerId="LiveId" clId="{E2CDB95B-A5F5-4441-908C-9D2F8FFB84B3}" dt="2022-07-07T02:45:37.894" v="90" actId="478"/>
          <ac:spMkLst>
            <pc:docMk/>
            <pc:sldMk cId="0" sldId="283"/>
            <ac:spMk id="277" creationId="{00000000-0000-0000-0000-000000000000}"/>
          </ac:spMkLst>
        </pc:spChg>
        <pc:graphicFrameChg chg="add mod">
          <ac:chgData name="Allie Pfleger" userId="7701ca9aa713607d" providerId="LiveId" clId="{E2CDB95B-A5F5-4441-908C-9D2F8FFB84B3}" dt="2022-07-07T02:41:00.073" v="24"/>
          <ac:graphicFrameMkLst>
            <pc:docMk/>
            <pc:sldMk cId="0" sldId="283"/>
            <ac:graphicFrameMk id="6" creationId="{7CE5026A-B942-3A0F-3CF1-0438DB4CDC92}"/>
          </ac:graphicFrameMkLst>
        </pc:graphicFrameChg>
        <pc:graphicFrameChg chg="del">
          <ac:chgData name="Allie Pfleger" userId="7701ca9aa713607d" providerId="LiveId" clId="{E2CDB95B-A5F5-4441-908C-9D2F8FFB84B3}" dt="2022-07-07T02:40:59.743" v="23" actId="478"/>
          <ac:graphicFrameMkLst>
            <pc:docMk/>
            <pc:sldMk cId="0" sldId="283"/>
            <ac:graphicFrameMk id="275" creationId="{00000000-0000-0000-0000-000000000000}"/>
          </ac:graphicFrameMkLst>
        </pc:graphicFrameChg>
      </pc:sldChg>
      <pc:sldChg chg="addSp delSp modSp mod">
        <pc:chgData name="Allie Pfleger" userId="7701ca9aa713607d" providerId="LiveId" clId="{E2CDB95B-A5F5-4441-908C-9D2F8FFB84B3}" dt="2022-07-07T02:45:33.380" v="89" actId="20577"/>
        <pc:sldMkLst>
          <pc:docMk/>
          <pc:sldMk cId="0" sldId="284"/>
        </pc:sldMkLst>
        <pc:spChg chg="add mod">
          <ac:chgData name="Allie Pfleger" userId="7701ca9aa713607d" providerId="LiveId" clId="{E2CDB95B-A5F5-4441-908C-9D2F8FFB84B3}" dt="2022-07-07T02:45:33.380" v="89" actId="20577"/>
          <ac:spMkLst>
            <pc:docMk/>
            <pc:sldMk cId="0" sldId="284"/>
            <ac:spMk id="7" creationId="{BDC7F8D6-FFFA-9F2E-1C76-8CFD20428669}"/>
          </ac:spMkLst>
        </pc:spChg>
        <pc:spChg chg="del">
          <ac:chgData name="Allie Pfleger" userId="7701ca9aa713607d" providerId="LiveId" clId="{E2CDB95B-A5F5-4441-908C-9D2F8FFB84B3}" dt="2022-07-07T02:45:27.927" v="86" actId="478"/>
          <ac:spMkLst>
            <pc:docMk/>
            <pc:sldMk cId="0" sldId="284"/>
            <ac:spMk id="285" creationId="{00000000-0000-0000-0000-000000000000}"/>
          </ac:spMkLst>
        </pc:spChg>
        <pc:graphicFrameChg chg="add mod">
          <ac:chgData name="Allie Pfleger" userId="7701ca9aa713607d" providerId="LiveId" clId="{E2CDB95B-A5F5-4441-908C-9D2F8FFB84B3}" dt="2022-07-07T02:41:12.050" v="26"/>
          <ac:graphicFrameMkLst>
            <pc:docMk/>
            <pc:sldMk cId="0" sldId="284"/>
            <ac:graphicFrameMk id="6" creationId="{96ACF716-8C00-F57D-12F3-D2E8E84A4C74}"/>
          </ac:graphicFrameMkLst>
        </pc:graphicFrameChg>
        <pc:graphicFrameChg chg="del">
          <ac:chgData name="Allie Pfleger" userId="7701ca9aa713607d" providerId="LiveId" clId="{E2CDB95B-A5F5-4441-908C-9D2F8FFB84B3}" dt="2022-07-07T02:41:11.720" v="25" actId="478"/>
          <ac:graphicFrameMkLst>
            <pc:docMk/>
            <pc:sldMk cId="0" sldId="284"/>
            <ac:graphicFrameMk id="283" creationId="{00000000-0000-0000-0000-000000000000}"/>
          </ac:graphicFrameMkLst>
        </pc:graphicFrameChg>
      </pc:sldChg>
      <pc:sldChg chg="addSp delSp modSp mod">
        <pc:chgData name="Allie Pfleger" userId="7701ca9aa713607d" providerId="LiveId" clId="{E2CDB95B-A5F5-4441-908C-9D2F8FFB84B3}" dt="2022-07-07T02:45:20.053" v="85" actId="113"/>
        <pc:sldMkLst>
          <pc:docMk/>
          <pc:sldMk cId="0" sldId="285"/>
        </pc:sldMkLst>
        <pc:spChg chg="add mod">
          <ac:chgData name="Allie Pfleger" userId="7701ca9aa713607d" providerId="LiveId" clId="{E2CDB95B-A5F5-4441-908C-9D2F8FFB84B3}" dt="2022-07-07T02:45:20.053" v="85" actId="113"/>
          <ac:spMkLst>
            <pc:docMk/>
            <pc:sldMk cId="0" sldId="285"/>
            <ac:spMk id="7" creationId="{BCBCD832-FB3D-9A1A-53EB-9CE69C400714}"/>
          </ac:spMkLst>
        </pc:spChg>
        <pc:spChg chg="del">
          <ac:chgData name="Allie Pfleger" userId="7701ca9aa713607d" providerId="LiveId" clId="{E2CDB95B-A5F5-4441-908C-9D2F8FFB84B3}" dt="2022-07-07T02:44:56.987" v="78" actId="478"/>
          <ac:spMkLst>
            <pc:docMk/>
            <pc:sldMk cId="0" sldId="285"/>
            <ac:spMk id="293" creationId="{00000000-0000-0000-0000-000000000000}"/>
          </ac:spMkLst>
        </pc:spChg>
        <pc:graphicFrameChg chg="add mod">
          <ac:chgData name="Allie Pfleger" userId="7701ca9aa713607d" providerId="LiveId" clId="{E2CDB95B-A5F5-4441-908C-9D2F8FFB84B3}" dt="2022-07-07T02:41:17.557" v="28"/>
          <ac:graphicFrameMkLst>
            <pc:docMk/>
            <pc:sldMk cId="0" sldId="285"/>
            <ac:graphicFrameMk id="6" creationId="{C74D377C-A626-18AA-2DD2-9A3062D7F7EE}"/>
          </ac:graphicFrameMkLst>
        </pc:graphicFrameChg>
        <pc:graphicFrameChg chg="del">
          <ac:chgData name="Allie Pfleger" userId="7701ca9aa713607d" providerId="LiveId" clId="{E2CDB95B-A5F5-4441-908C-9D2F8FFB84B3}" dt="2022-07-07T02:41:17.211" v="27" actId="478"/>
          <ac:graphicFrameMkLst>
            <pc:docMk/>
            <pc:sldMk cId="0" sldId="285"/>
            <ac:graphicFrameMk id="291" creationId="{00000000-0000-0000-0000-000000000000}"/>
          </ac:graphicFrameMkLst>
        </pc:graphicFrameChg>
      </pc:sldChg>
      <pc:sldChg chg="addSp delSp modSp mod">
        <pc:chgData name="Allie Pfleger" userId="7701ca9aa713607d" providerId="LiveId" clId="{E2CDB95B-A5F5-4441-908C-9D2F8FFB84B3}" dt="2022-07-07T02:44:51.207" v="77" actId="20577"/>
        <pc:sldMkLst>
          <pc:docMk/>
          <pc:sldMk cId="0" sldId="286"/>
        </pc:sldMkLst>
        <pc:spChg chg="add mod">
          <ac:chgData name="Allie Pfleger" userId="7701ca9aa713607d" providerId="LiveId" clId="{E2CDB95B-A5F5-4441-908C-9D2F8FFB84B3}" dt="2022-07-07T02:44:51.207" v="77" actId="20577"/>
          <ac:spMkLst>
            <pc:docMk/>
            <pc:sldMk cId="0" sldId="286"/>
            <ac:spMk id="7" creationId="{230BB6D1-760D-1726-E220-F68A415DA0CB}"/>
          </ac:spMkLst>
        </pc:spChg>
        <pc:spChg chg="del">
          <ac:chgData name="Allie Pfleger" userId="7701ca9aa713607d" providerId="LiveId" clId="{E2CDB95B-A5F5-4441-908C-9D2F8FFB84B3}" dt="2022-07-07T02:44:43.187" v="74" actId="478"/>
          <ac:spMkLst>
            <pc:docMk/>
            <pc:sldMk cId="0" sldId="286"/>
            <ac:spMk id="301" creationId="{00000000-0000-0000-0000-000000000000}"/>
          </ac:spMkLst>
        </pc:spChg>
        <pc:graphicFrameChg chg="add mod">
          <ac:chgData name="Allie Pfleger" userId="7701ca9aa713607d" providerId="LiveId" clId="{E2CDB95B-A5F5-4441-908C-9D2F8FFB84B3}" dt="2022-07-07T02:41:26.830" v="30"/>
          <ac:graphicFrameMkLst>
            <pc:docMk/>
            <pc:sldMk cId="0" sldId="286"/>
            <ac:graphicFrameMk id="6" creationId="{1AE1F5AA-E46B-B23E-5577-6415D0498218}"/>
          </ac:graphicFrameMkLst>
        </pc:graphicFrameChg>
        <pc:graphicFrameChg chg="del">
          <ac:chgData name="Allie Pfleger" userId="7701ca9aa713607d" providerId="LiveId" clId="{E2CDB95B-A5F5-4441-908C-9D2F8FFB84B3}" dt="2022-07-07T02:41:26.507" v="29" actId="478"/>
          <ac:graphicFrameMkLst>
            <pc:docMk/>
            <pc:sldMk cId="0" sldId="286"/>
            <ac:graphicFrameMk id="299" creationId="{00000000-0000-0000-0000-000000000000}"/>
          </ac:graphicFrameMkLst>
        </pc:graphicFrameChg>
      </pc:sldChg>
      <pc:sldChg chg="addSp delSp modSp mod">
        <pc:chgData name="Allie Pfleger" userId="7701ca9aa713607d" providerId="LiveId" clId="{E2CDB95B-A5F5-4441-908C-9D2F8FFB84B3}" dt="2022-07-07T02:44:28.229" v="73" actId="20577"/>
        <pc:sldMkLst>
          <pc:docMk/>
          <pc:sldMk cId="0" sldId="287"/>
        </pc:sldMkLst>
        <pc:spChg chg="add mod">
          <ac:chgData name="Allie Pfleger" userId="7701ca9aa713607d" providerId="LiveId" clId="{E2CDB95B-A5F5-4441-908C-9D2F8FFB84B3}" dt="2022-07-07T02:44:28.229" v="73" actId="20577"/>
          <ac:spMkLst>
            <pc:docMk/>
            <pc:sldMk cId="0" sldId="287"/>
            <ac:spMk id="7" creationId="{8AA6023C-1751-C80C-EDC4-F251D4701510}"/>
          </ac:spMkLst>
        </pc:spChg>
        <pc:spChg chg="del mod">
          <ac:chgData name="Allie Pfleger" userId="7701ca9aa713607d" providerId="LiveId" clId="{E2CDB95B-A5F5-4441-908C-9D2F8FFB84B3}" dt="2022-07-07T02:44:20.371" v="70" actId="478"/>
          <ac:spMkLst>
            <pc:docMk/>
            <pc:sldMk cId="0" sldId="287"/>
            <ac:spMk id="309" creationId="{00000000-0000-0000-0000-000000000000}"/>
          </ac:spMkLst>
        </pc:spChg>
        <pc:graphicFrameChg chg="add mod">
          <ac:chgData name="Allie Pfleger" userId="7701ca9aa713607d" providerId="LiveId" clId="{E2CDB95B-A5F5-4441-908C-9D2F8FFB84B3}" dt="2022-07-07T02:41:32.906" v="32"/>
          <ac:graphicFrameMkLst>
            <pc:docMk/>
            <pc:sldMk cId="0" sldId="287"/>
            <ac:graphicFrameMk id="6" creationId="{8D05AD6A-3509-4DCB-662F-38136D7109C5}"/>
          </ac:graphicFrameMkLst>
        </pc:graphicFrameChg>
        <pc:graphicFrameChg chg="del">
          <ac:chgData name="Allie Pfleger" userId="7701ca9aa713607d" providerId="LiveId" clId="{E2CDB95B-A5F5-4441-908C-9D2F8FFB84B3}" dt="2022-07-07T02:41:32.597" v="31" actId="478"/>
          <ac:graphicFrameMkLst>
            <pc:docMk/>
            <pc:sldMk cId="0" sldId="287"/>
            <ac:graphicFrameMk id="307" creationId="{00000000-0000-0000-0000-000000000000}"/>
          </ac:graphicFrameMkLst>
        </pc:graphicFrameChg>
      </pc:sldChg>
      <pc:sldChg chg="addSp delSp modSp mod">
        <pc:chgData name="Allie Pfleger" userId="7701ca9aa713607d" providerId="LiveId" clId="{E2CDB95B-A5F5-4441-908C-9D2F8FFB84B3}" dt="2022-07-07T02:44:08.346" v="69" actId="14100"/>
        <pc:sldMkLst>
          <pc:docMk/>
          <pc:sldMk cId="0" sldId="288"/>
        </pc:sldMkLst>
        <pc:spChg chg="add del mod">
          <ac:chgData name="Allie Pfleger" userId="7701ca9aa713607d" providerId="LiveId" clId="{E2CDB95B-A5F5-4441-908C-9D2F8FFB84B3}" dt="2022-07-07T02:43:38.956" v="59" actId="478"/>
          <ac:spMkLst>
            <pc:docMk/>
            <pc:sldMk cId="0" sldId="288"/>
            <ac:spMk id="7" creationId="{044C1741-8B46-400C-ACFD-8477954EED4A}"/>
          </ac:spMkLst>
        </pc:spChg>
        <pc:spChg chg="add mod">
          <ac:chgData name="Allie Pfleger" userId="7701ca9aa713607d" providerId="LiveId" clId="{E2CDB95B-A5F5-4441-908C-9D2F8FFB84B3}" dt="2022-07-07T02:44:08.346" v="69" actId="14100"/>
          <ac:spMkLst>
            <pc:docMk/>
            <pc:sldMk cId="0" sldId="288"/>
            <ac:spMk id="8" creationId="{6286FE3F-8C19-55C3-6C90-2D744A94353B}"/>
          </ac:spMkLst>
        </pc:spChg>
        <pc:spChg chg="del">
          <ac:chgData name="Allie Pfleger" userId="7701ca9aa713607d" providerId="LiveId" clId="{E2CDB95B-A5F5-4441-908C-9D2F8FFB84B3}" dt="2022-07-07T02:42:43.604" v="44" actId="478"/>
          <ac:spMkLst>
            <pc:docMk/>
            <pc:sldMk cId="0" sldId="288"/>
            <ac:spMk id="317" creationId="{00000000-0000-0000-0000-000000000000}"/>
          </ac:spMkLst>
        </pc:spChg>
        <pc:graphicFrameChg chg="add mod">
          <ac:chgData name="Allie Pfleger" userId="7701ca9aa713607d" providerId="LiveId" clId="{E2CDB95B-A5F5-4441-908C-9D2F8FFB84B3}" dt="2022-07-07T02:41:37.481" v="34"/>
          <ac:graphicFrameMkLst>
            <pc:docMk/>
            <pc:sldMk cId="0" sldId="288"/>
            <ac:graphicFrameMk id="6" creationId="{7AC34B3A-BCE6-7308-D32D-58A5D8446AF8}"/>
          </ac:graphicFrameMkLst>
        </pc:graphicFrameChg>
        <pc:graphicFrameChg chg="del">
          <ac:chgData name="Allie Pfleger" userId="7701ca9aa713607d" providerId="LiveId" clId="{E2CDB95B-A5F5-4441-908C-9D2F8FFB84B3}" dt="2022-07-07T02:41:37.135" v="33" actId="478"/>
          <ac:graphicFrameMkLst>
            <pc:docMk/>
            <pc:sldMk cId="0" sldId="288"/>
            <ac:graphicFrameMk id="315" creationId="{00000000-0000-0000-0000-000000000000}"/>
          </ac:graphicFrameMkLst>
        </pc:graphicFrameChg>
      </pc:sldChg>
      <pc:sldChg chg="addSp delSp modSp mod">
        <pc:chgData name="Allie Pfleger" userId="7701ca9aa713607d" providerId="LiveId" clId="{E2CDB95B-A5F5-4441-908C-9D2F8FFB84B3}" dt="2022-07-07T02:43:35.067" v="58" actId="20577"/>
        <pc:sldMkLst>
          <pc:docMk/>
          <pc:sldMk cId="0" sldId="289"/>
        </pc:sldMkLst>
        <pc:spChg chg="add del mod">
          <ac:chgData name="Allie Pfleger" userId="7701ca9aa713607d" providerId="LiveId" clId="{E2CDB95B-A5F5-4441-908C-9D2F8FFB84B3}" dt="2022-07-07T02:43:29.284" v="55" actId="478"/>
          <ac:spMkLst>
            <pc:docMk/>
            <pc:sldMk cId="0" sldId="289"/>
            <ac:spMk id="7" creationId="{562A6D3F-FAB0-E6D2-5AE6-98E15B080F66}"/>
          </ac:spMkLst>
        </pc:spChg>
        <pc:spChg chg="add mod">
          <ac:chgData name="Allie Pfleger" userId="7701ca9aa713607d" providerId="LiveId" clId="{E2CDB95B-A5F5-4441-908C-9D2F8FFB84B3}" dt="2022-07-07T02:43:35.067" v="58" actId="20577"/>
          <ac:spMkLst>
            <pc:docMk/>
            <pc:sldMk cId="0" sldId="289"/>
            <ac:spMk id="8" creationId="{FC5D283A-D589-ED46-D0B5-40AECFFF6B0E}"/>
          </ac:spMkLst>
        </pc:spChg>
        <pc:spChg chg="del">
          <ac:chgData name="Allie Pfleger" userId="7701ca9aa713607d" providerId="LiveId" clId="{E2CDB95B-A5F5-4441-908C-9D2F8FFB84B3}" dt="2022-07-07T02:42:29.896" v="40" actId="478"/>
          <ac:spMkLst>
            <pc:docMk/>
            <pc:sldMk cId="0" sldId="289"/>
            <ac:spMk id="325" creationId="{00000000-0000-0000-0000-000000000000}"/>
          </ac:spMkLst>
        </pc:spChg>
        <pc:graphicFrameChg chg="add mod">
          <ac:chgData name="Allie Pfleger" userId="7701ca9aa713607d" providerId="LiveId" clId="{E2CDB95B-A5F5-4441-908C-9D2F8FFB84B3}" dt="2022-07-07T02:41:41.926" v="36"/>
          <ac:graphicFrameMkLst>
            <pc:docMk/>
            <pc:sldMk cId="0" sldId="289"/>
            <ac:graphicFrameMk id="6" creationId="{D6493095-B7E5-8BF6-9A73-36C4D42ACEBB}"/>
          </ac:graphicFrameMkLst>
        </pc:graphicFrameChg>
        <pc:graphicFrameChg chg="del">
          <ac:chgData name="Allie Pfleger" userId="7701ca9aa713607d" providerId="LiveId" clId="{E2CDB95B-A5F5-4441-908C-9D2F8FFB84B3}" dt="2022-07-07T02:41:41.485" v="35" actId="478"/>
          <ac:graphicFrameMkLst>
            <pc:docMk/>
            <pc:sldMk cId="0" sldId="289"/>
            <ac:graphicFrameMk id="323" creationId="{00000000-0000-0000-0000-000000000000}"/>
          </ac:graphicFrameMkLst>
        </pc:graphicFrameChg>
      </pc:sldChg>
      <pc:sldChg chg="addSp delSp modSp mod">
        <pc:chgData name="Allie Pfleger" userId="7701ca9aa713607d" providerId="LiveId" clId="{E2CDB95B-A5F5-4441-908C-9D2F8FFB84B3}" dt="2022-07-07T02:43:17.119" v="54" actId="1076"/>
        <pc:sldMkLst>
          <pc:docMk/>
          <pc:sldMk cId="0" sldId="290"/>
        </pc:sldMkLst>
        <pc:spChg chg="mod">
          <ac:chgData name="Allie Pfleger" userId="7701ca9aa713607d" providerId="LiveId" clId="{E2CDB95B-A5F5-4441-908C-9D2F8FFB84B3}" dt="2022-07-07T02:43:17.119" v="54" actId="1076"/>
          <ac:spMkLst>
            <pc:docMk/>
            <pc:sldMk cId="0" sldId="290"/>
            <ac:spMk id="333" creationId="{00000000-0000-0000-0000-000000000000}"/>
          </ac:spMkLst>
        </pc:spChg>
        <pc:graphicFrameChg chg="add mod">
          <ac:chgData name="Allie Pfleger" userId="7701ca9aa713607d" providerId="LiveId" clId="{E2CDB95B-A5F5-4441-908C-9D2F8FFB84B3}" dt="2022-07-07T02:41:45.732" v="38"/>
          <ac:graphicFrameMkLst>
            <pc:docMk/>
            <pc:sldMk cId="0" sldId="290"/>
            <ac:graphicFrameMk id="6" creationId="{8CA05942-77D2-DCC8-7A84-E1194F850886}"/>
          </ac:graphicFrameMkLst>
        </pc:graphicFrameChg>
        <pc:graphicFrameChg chg="del">
          <ac:chgData name="Allie Pfleger" userId="7701ca9aa713607d" providerId="LiveId" clId="{E2CDB95B-A5F5-4441-908C-9D2F8FFB84B3}" dt="2022-07-07T02:41:45.394" v="37" actId="478"/>
          <ac:graphicFrameMkLst>
            <pc:docMk/>
            <pc:sldMk cId="0" sldId="290"/>
            <ac:graphicFrameMk id="331" creationId="{00000000-0000-0000-0000-000000000000}"/>
          </ac:graphicFrameMkLst>
        </pc:graphicFrameChg>
      </pc:sldChg>
    </pc:docChg>
  </pc:docChgLst>
  <pc:docChgLst>
    <pc:chgData name="Allie Pfleger" userId="7701ca9aa713607d" providerId="LiveId" clId="{C34ACFCC-340C-4A82-A07B-ADA40EDCB35A}"/>
    <pc:docChg chg="undo redo custSel addSld delSld modSld sldOrd addSection delSection modSection">
      <pc:chgData name="Allie Pfleger" userId="7701ca9aa713607d" providerId="LiveId" clId="{C34ACFCC-340C-4A82-A07B-ADA40EDCB35A}" dt="2023-01-05T16:42:26.715" v="2598" actId="113"/>
      <pc:docMkLst>
        <pc:docMk/>
      </pc:docMkLst>
      <pc:sldChg chg="modSp add del mod">
        <pc:chgData name="Allie Pfleger" userId="7701ca9aa713607d" providerId="LiveId" clId="{C34ACFCC-340C-4A82-A07B-ADA40EDCB35A}" dt="2023-01-04T16:28:09.310" v="2572" actId="47"/>
        <pc:sldMkLst>
          <pc:docMk/>
          <pc:sldMk cId="2496863882" sldId="292"/>
        </pc:sldMkLst>
        <pc:spChg chg="mod">
          <ac:chgData name="Allie Pfleger" userId="7701ca9aa713607d" providerId="LiveId" clId="{C34ACFCC-340C-4A82-A07B-ADA40EDCB35A}" dt="2023-01-04T16:24:43.355" v="2567" actId="20577"/>
          <ac:spMkLst>
            <pc:docMk/>
            <pc:sldMk cId="2496863882" sldId="292"/>
            <ac:spMk id="4" creationId="{15AA6353-77D8-1E66-DFDD-9519D715965D}"/>
          </ac:spMkLst>
        </pc:spChg>
      </pc:sldChg>
      <pc:sldChg chg="modSp mod">
        <pc:chgData name="Allie Pfleger" userId="7701ca9aa713607d" providerId="LiveId" clId="{C34ACFCC-340C-4A82-A07B-ADA40EDCB35A}" dt="2023-01-05T16:42:26.715" v="2598" actId="113"/>
        <pc:sldMkLst>
          <pc:docMk/>
          <pc:sldMk cId="723593726" sldId="293"/>
        </pc:sldMkLst>
        <pc:spChg chg="mod">
          <ac:chgData name="Allie Pfleger" userId="7701ca9aa713607d" providerId="LiveId" clId="{C34ACFCC-340C-4A82-A07B-ADA40EDCB35A}" dt="2023-01-05T16:42:26.715" v="2598" actId="113"/>
          <ac:spMkLst>
            <pc:docMk/>
            <pc:sldMk cId="723593726" sldId="293"/>
            <ac:spMk id="3" creationId="{1A61AC26-3351-5A70-0EED-576215545511}"/>
          </ac:spMkLst>
        </pc:spChg>
      </pc:sldChg>
      <pc:sldChg chg="addSp delSp modSp mod">
        <pc:chgData name="Allie Pfleger" userId="7701ca9aa713607d" providerId="LiveId" clId="{C34ACFCC-340C-4A82-A07B-ADA40EDCB35A}" dt="2023-01-04T16:25:19.840" v="2570" actId="20577"/>
        <pc:sldMkLst>
          <pc:docMk/>
          <pc:sldMk cId="2235408715" sldId="294"/>
        </pc:sldMkLst>
        <pc:spChg chg="mod">
          <ac:chgData name="Allie Pfleger" userId="7701ca9aa713607d" providerId="LiveId" clId="{C34ACFCC-340C-4A82-A07B-ADA40EDCB35A}" dt="2023-01-04T16:25:19.840" v="2570" actId="20577"/>
          <ac:spMkLst>
            <pc:docMk/>
            <pc:sldMk cId="2235408715" sldId="294"/>
            <ac:spMk id="3" creationId="{40357285-116C-D9E9-8114-1A4EC2B59A7E}"/>
          </ac:spMkLst>
        </pc:spChg>
        <pc:picChg chg="add del">
          <ac:chgData name="Allie Pfleger" userId="7701ca9aa713607d" providerId="LiveId" clId="{C34ACFCC-340C-4A82-A07B-ADA40EDCB35A}" dt="2023-01-04T01:15:08.014" v="1057" actId="478"/>
          <ac:picMkLst>
            <pc:docMk/>
            <pc:sldMk cId="2235408715" sldId="294"/>
            <ac:picMk id="4" creationId="{EBCA2BD0-4CE2-FDDC-46BC-F08C3455E3B9}"/>
          </ac:picMkLst>
        </pc:picChg>
      </pc:sldChg>
      <pc:sldChg chg="modSp mod">
        <pc:chgData name="Allie Pfleger" userId="7701ca9aa713607d" providerId="LiveId" clId="{C34ACFCC-340C-4A82-A07B-ADA40EDCB35A}" dt="2023-01-04T01:42:15.284" v="1397" actId="14100"/>
        <pc:sldMkLst>
          <pc:docMk/>
          <pc:sldMk cId="3083502141" sldId="296"/>
        </pc:sldMkLst>
        <pc:spChg chg="mod">
          <ac:chgData name="Allie Pfleger" userId="7701ca9aa713607d" providerId="LiveId" clId="{C34ACFCC-340C-4A82-A07B-ADA40EDCB35A}" dt="2023-01-04T01:42:15.284" v="1397" actId="14100"/>
          <ac:spMkLst>
            <pc:docMk/>
            <pc:sldMk cId="3083502141" sldId="296"/>
            <ac:spMk id="4" creationId="{8877AD4C-974B-3470-830F-04D5CF99B05D}"/>
          </ac:spMkLst>
        </pc:spChg>
      </pc:sldChg>
      <pc:sldChg chg="modSp del mod">
        <pc:chgData name="Allie Pfleger" userId="7701ca9aa713607d" providerId="LiveId" clId="{C34ACFCC-340C-4A82-A07B-ADA40EDCB35A}" dt="2023-01-04T02:04:31.300" v="1742" actId="47"/>
        <pc:sldMkLst>
          <pc:docMk/>
          <pc:sldMk cId="3032254711" sldId="297"/>
        </pc:sldMkLst>
        <pc:spChg chg="mod">
          <ac:chgData name="Allie Pfleger" userId="7701ca9aa713607d" providerId="LiveId" clId="{C34ACFCC-340C-4A82-A07B-ADA40EDCB35A}" dt="2023-01-04T01:41:38.531" v="1396" actId="20577"/>
          <ac:spMkLst>
            <pc:docMk/>
            <pc:sldMk cId="3032254711" sldId="297"/>
            <ac:spMk id="2" creationId="{6A491155-224A-BECE-21BE-E50EB40ED800}"/>
          </ac:spMkLst>
        </pc:spChg>
        <pc:spChg chg="mod">
          <ac:chgData name="Allie Pfleger" userId="7701ca9aa713607d" providerId="LiveId" clId="{C34ACFCC-340C-4A82-A07B-ADA40EDCB35A}" dt="2023-01-04T01:42:55.378" v="1402" actId="20577"/>
          <ac:spMkLst>
            <pc:docMk/>
            <pc:sldMk cId="3032254711" sldId="297"/>
            <ac:spMk id="3" creationId="{0417D5D2-C1F7-5FA5-0368-6326B91E97AD}"/>
          </ac:spMkLst>
        </pc:spChg>
      </pc:sldChg>
      <pc:sldChg chg="del">
        <pc:chgData name="Allie Pfleger" userId="7701ca9aa713607d" providerId="LiveId" clId="{C34ACFCC-340C-4A82-A07B-ADA40EDCB35A}" dt="2023-01-04T02:04:32.983" v="1743" actId="47"/>
        <pc:sldMkLst>
          <pc:docMk/>
          <pc:sldMk cId="1880349108" sldId="298"/>
        </pc:sldMkLst>
      </pc:sldChg>
      <pc:sldChg chg="del">
        <pc:chgData name="Allie Pfleger" userId="7701ca9aa713607d" providerId="LiveId" clId="{C34ACFCC-340C-4A82-A07B-ADA40EDCB35A}" dt="2023-01-04T02:04:34.314" v="1744" actId="47"/>
        <pc:sldMkLst>
          <pc:docMk/>
          <pc:sldMk cId="705529731" sldId="299"/>
        </pc:sldMkLst>
      </pc:sldChg>
      <pc:sldChg chg="del">
        <pc:chgData name="Allie Pfleger" userId="7701ca9aa713607d" providerId="LiveId" clId="{C34ACFCC-340C-4A82-A07B-ADA40EDCB35A}" dt="2023-01-04T02:04:35.110" v="1745" actId="47"/>
        <pc:sldMkLst>
          <pc:docMk/>
          <pc:sldMk cId="586283347" sldId="300"/>
        </pc:sldMkLst>
      </pc:sldChg>
      <pc:sldChg chg="del">
        <pc:chgData name="Allie Pfleger" userId="7701ca9aa713607d" providerId="LiveId" clId="{C34ACFCC-340C-4A82-A07B-ADA40EDCB35A}" dt="2023-01-04T02:04:35.911" v="1746" actId="47"/>
        <pc:sldMkLst>
          <pc:docMk/>
          <pc:sldMk cId="50788904" sldId="301"/>
        </pc:sldMkLst>
      </pc:sldChg>
      <pc:sldChg chg="del">
        <pc:chgData name="Allie Pfleger" userId="7701ca9aa713607d" providerId="LiveId" clId="{C34ACFCC-340C-4A82-A07B-ADA40EDCB35A}" dt="2023-01-04T02:04:36.613" v="1747" actId="47"/>
        <pc:sldMkLst>
          <pc:docMk/>
          <pc:sldMk cId="3662125605" sldId="302"/>
        </pc:sldMkLst>
      </pc:sldChg>
      <pc:sldChg chg="del">
        <pc:chgData name="Allie Pfleger" userId="7701ca9aa713607d" providerId="LiveId" clId="{C34ACFCC-340C-4A82-A07B-ADA40EDCB35A}" dt="2023-01-04T02:04:37.308" v="1748" actId="47"/>
        <pc:sldMkLst>
          <pc:docMk/>
          <pc:sldMk cId="2312906981" sldId="303"/>
        </pc:sldMkLst>
      </pc:sldChg>
      <pc:sldChg chg="del">
        <pc:chgData name="Allie Pfleger" userId="7701ca9aa713607d" providerId="LiveId" clId="{C34ACFCC-340C-4A82-A07B-ADA40EDCB35A}" dt="2023-01-04T02:04:37.932" v="1749" actId="47"/>
        <pc:sldMkLst>
          <pc:docMk/>
          <pc:sldMk cId="2545225623" sldId="304"/>
        </pc:sldMkLst>
      </pc:sldChg>
      <pc:sldChg chg="del">
        <pc:chgData name="Allie Pfleger" userId="7701ca9aa713607d" providerId="LiveId" clId="{C34ACFCC-340C-4A82-A07B-ADA40EDCB35A}" dt="2023-01-04T02:04:38.558" v="1750" actId="47"/>
        <pc:sldMkLst>
          <pc:docMk/>
          <pc:sldMk cId="2152061787" sldId="305"/>
        </pc:sldMkLst>
      </pc:sldChg>
      <pc:sldChg chg="del">
        <pc:chgData name="Allie Pfleger" userId="7701ca9aa713607d" providerId="LiveId" clId="{C34ACFCC-340C-4A82-A07B-ADA40EDCB35A}" dt="2023-01-04T02:04:39.188" v="1751" actId="47"/>
        <pc:sldMkLst>
          <pc:docMk/>
          <pc:sldMk cId="633255238" sldId="306"/>
        </pc:sldMkLst>
      </pc:sldChg>
      <pc:sldChg chg="del">
        <pc:chgData name="Allie Pfleger" userId="7701ca9aa713607d" providerId="LiveId" clId="{C34ACFCC-340C-4A82-A07B-ADA40EDCB35A}" dt="2023-01-04T02:04:41.112" v="1753" actId="47"/>
        <pc:sldMkLst>
          <pc:docMk/>
          <pc:sldMk cId="903904302" sldId="307"/>
        </pc:sldMkLst>
      </pc:sldChg>
      <pc:sldChg chg="del">
        <pc:chgData name="Allie Pfleger" userId="7701ca9aa713607d" providerId="LiveId" clId="{C34ACFCC-340C-4A82-A07B-ADA40EDCB35A}" dt="2023-01-04T02:04:39.808" v="1752" actId="47"/>
        <pc:sldMkLst>
          <pc:docMk/>
          <pc:sldMk cId="1922498196" sldId="308"/>
        </pc:sldMkLst>
      </pc:sldChg>
      <pc:sldChg chg="del ord">
        <pc:chgData name="Allie Pfleger" userId="7701ca9aa713607d" providerId="LiveId" clId="{C34ACFCC-340C-4A82-A07B-ADA40EDCB35A}" dt="2023-01-03T17:24:41.348" v="21" actId="18676"/>
        <pc:sldMkLst>
          <pc:docMk/>
          <pc:sldMk cId="2395616183" sldId="309"/>
        </pc:sldMkLst>
      </pc:sldChg>
      <pc:sldChg chg="del ord">
        <pc:chgData name="Allie Pfleger" userId="7701ca9aa713607d" providerId="LiveId" clId="{C34ACFCC-340C-4A82-A07B-ADA40EDCB35A}" dt="2023-01-03T17:24:41.348" v="21" actId="18676"/>
        <pc:sldMkLst>
          <pc:docMk/>
          <pc:sldMk cId="3888197254" sldId="310"/>
        </pc:sldMkLst>
      </pc:sldChg>
      <pc:sldChg chg="del ord">
        <pc:chgData name="Allie Pfleger" userId="7701ca9aa713607d" providerId="LiveId" clId="{C34ACFCC-340C-4A82-A07B-ADA40EDCB35A}" dt="2023-01-03T17:24:41.348" v="21" actId="18676"/>
        <pc:sldMkLst>
          <pc:docMk/>
          <pc:sldMk cId="2090809555" sldId="311"/>
        </pc:sldMkLst>
      </pc:sldChg>
      <pc:sldChg chg="del ord">
        <pc:chgData name="Allie Pfleger" userId="7701ca9aa713607d" providerId="LiveId" clId="{C34ACFCC-340C-4A82-A07B-ADA40EDCB35A}" dt="2023-01-03T17:24:41.348" v="21" actId="18676"/>
        <pc:sldMkLst>
          <pc:docMk/>
          <pc:sldMk cId="1158324148" sldId="312"/>
        </pc:sldMkLst>
      </pc:sldChg>
      <pc:sldChg chg="del ord">
        <pc:chgData name="Allie Pfleger" userId="7701ca9aa713607d" providerId="LiveId" clId="{C34ACFCC-340C-4A82-A07B-ADA40EDCB35A}" dt="2023-01-03T17:24:41.348" v="21" actId="18676"/>
        <pc:sldMkLst>
          <pc:docMk/>
          <pc:sldMk cId="373537532" sldId="313"/>
        </pc:sldMkLst>
      </pc:sldChg>
      <pc:sldChg chg="modSp mod ord">
        <pc:chgData name="Allie Pfleger" userId="7701ca9aa713607d" providerId="LiveId" clId="{C34ACFCC-340C-4A82-A07B-ADA40EDCB35A}" dt="2023-01-03T06:47:17.758" v="20" actId="20577"/>
        <pc:sldMkLst>
          <pc:docMk/>
          <pc:sldMk cId="2462515801" sldId="314"/>
        </pc:sldMkLst>
        <pc:spChg chg="mod">
          <ac:chgData name="Allie Pfleger" userId="7701ca9aa713607d" providerId="LiveId" clId="{C34ACFCC-340C-4A82-A07B-ADA40EDCB35A}" dt="2023-01-03T06:47:17.758" v="20" actId="20577"/>
          <ac:spMkLst>
            <pc:docMk/>
            <pc:sldMk cId="2462515801" sldId="314"/>
            <ac:spMk id="4" creationId="{315F4CA3-DB6C-BFA6-19D5-ACC568E00247}"/>
          </ac:spMkLst>
        </pc:spChg>
      </pc:sldChg>
      <pc:sldChg chg="modSp del mod ord">
        <pc:chgData name="Allie Pfleger" userId="7701ca9aa713607d" providerId="LiveId" clId="{C34ACFCC-340C-4A82-A07B-ADA40EDCB35A}" dt="2023-01-04T00:53:24.749" v="82" actId="2696"/>
        <pc:sldMkLst>
          <pc:docMk/>
          <pc:sldMk cId="86246416" sldId="315"/>
        </pc:sldMkLst>
        <pc:spChg chg="mod">
          <ac:chgData name="Allie Pfleger" userId="7701ca9aa713607d" providerId="LiveId" clId="{C34ACFCC-340C-4A82-A07B-ADA40EDCB35A}" dt="2023-01-04T00:46:31.656" v="27" actId="20577"/>
          <ac:spMkLst>
            <pc:docMk/>
            <pc:sldMk cId="86246416" sldId="315"/>
            <ac:spMk id="3" creationId="{BD45EF02-EA7A-5ECD-4F18-2090AC5F6146}"/>
          </ac:spMkLst>
        </pc:spChg>
      </pc:sldChg>
      <pc:sldChg chg="addSp delSp modSp mod ord">
        <pc:chgData name="Allie Pfleger" userId="7701ca9aa713607d" providerId="LiveId" clId="{C34ACFCC-340C-4A82-A07B-ADA40EDCB35A}" dt="2023-01-04T01:16:25.691" v="1068" actId="14100"/>
        <pc:sldMkLst>
          <pc:docMk/>
          <pc:sldMk cId="2039830849" sldId="316"/>
        </pc:sldMkLst>
        <pc:spChg chg="mod">
          <ac:chgData name="Allie Pfleger" userId="7701ca9aa713607d" providerId="LiveId" clId="{C34ACFCC-340C-4A82-A07B-ADA40EDCB35A}" dt="2023-01-04T00:53:17.614" v="80" actId="1076"/>
          <ac:spMkLst>
            <pc:docMk/>
            <pc:sldMk cId="2039830849" sldId="316"/>
            <ac:spMk id="2" creationId="{639A6D7D-D886-5797-CAA3-195C457367F8}"/>
          </ac:spMkLst>
        </pc:spChg>
        <pc:spChg chg="mod">
          <ac:chgData name="Allie Pfleger" userId="7701ca9aa713607d" providerId="LiveId" clId="{C34ACFCC-340C-4A82-A07B-ADA40EDCB35A}" dt="2023-01-04T00:46:28.482" v="26" actId="20577"/>
          <ac:spMkLst>
            <pc:docMk/>
            <pc:sldMk cId="2039830849" sldId="316"/>
            <ac:spMk id="3" creationId="{BD45EF02-EA7A-5ECD-4F18-2090AC5F6146}"/>
          </ac:spMkLst>
        </pc:spChg>
        <pc:spChg chg="mod">
          <ac:chgData name="Allie Pfleger" userId="7701ca9aa713607d" providerId="LiveId" clId="{C34ACFCC-340C-4A82-A07B-ADA40EDCB35A}" dt="2023-01-04T00:53:01.635" v="78" actId="1076"/>
          <ac:spMkLst>
            <pc:docMk/>
            <pc:sldMk cId="2039830849" sldId="316"/>
            <ac:spMk id="4" creationId="{78295390-0499-F152-2C81-54B532885C3E}"/>
          </ac:spMkLst>
        </pc:spChg>
        <pc:spChg chg="del">
          <ac:chgData name="Allie Pfleger" userId="7701ca9aa713607d" providerId="LiveId" clId="{C34ACFCC-340C-4A82-A07B-ADA40EDCB35A}" dt="2023-01-04T00:47:30.912" v="38" actId="478"/>
          <ac:spMkLst>
            <pc:docMk/>
            <pc:sldMk cId="2039830849" sldId="316"/>
            <ac:spMk id="5" creationId="{29B86F8B-E3CF-E196-80AC-E0B6E08EE425}"/>
          </ac:spMkLst>
        </pc:spChg>
        <pc:spChg chg="add mod ord">
          <ac:chgData name="Allie Pfleger" userId="7701ca9aa713607d" providerId="LiveId" clId="{C34ACFCC-340C-4A82-A07B-ADA40EDCB35A}" dt="2023-01-04T01:16:25.691" v="1068" actId="14100"/>
          <ac:spMkLst>
            <pc:docMk/>
            <pc:sldMk cId="2039830849" sldId="316"/>
            <ac:spMk id="6" creationId="{45197B99-59A0-3D61-4758-34CF2E51808E}"/>
          </ac:spMkLst>
        </pc:spChg>
        <pc:spChg chg="add del mod">
          <ac:chgData name="Allie Pfleger" userId="7701ca9aa713607d" providerId="LiveId" clId="{C34ACFCC-340C-4A82-A07B-ADA40EDCB35A}" dt="2023-01-04T00:53:21.281" v="81" actId="478"/>
          <ac:spMkLst>
            <pc:docMk/>
            <pc:sldMk cId="2039830849" sldId="316"/>
            <ac:spMk id="7" creationId="{D21C194D-2A10-E5AF-078F-C0A2A935BFED}"/>
          </ac:spMkLst>
        </pc:spChg>
      </pc:sldChg>
      <pc:sldChg chg="modSp mod ord">
        <pc:chgData name="Allie Pfleger" userId="7701ca9aa713607d" providerId="LiveId" clId="{C34ACFCC-340C-4A82-A07B-ADA40EDCB35A}" dt="2023-01-04T01:16:30.109" v="1069" actId="14100"/>
        <pc:sldMkLst>
          <pc:docMk/>
          <pc:sldMk cId="1405485801" sldId="317"/>
        </pc:sldMkLst>
        <pc:spChg chg="mod">
          <ac:chgData name="Allie Pfleger" userId="7701ca9aa713607d" providerId="LiveId" clId="{C34ACFCC-340C-4A82-A07B-ADA40EDCB35A}" dt="2023-01-04T00:46:36.999" v="28" actId="20577"/>
          <ac:spMkLst>
            <pc:docMk/>
            <pc:sldMk cId="1405485801" sldId="317"/>
            <ac:spMk id="3" creationId="{BD45EF02-EA7A-5ECD-4F18-2090AC5F6146}"/>
          </ac:spMkLst>
        </pc:spChg>
        <pc:spChg chg="mod">
          <ac:chgData name="Allie Pfleger" userId="7701ca9aa713607d" providerId="LiveId" clId="{C34ACFCC-340C-4A82-A07B-ADA40EDCB35A}" dt="2023-01-04T01:16:30.109" v="1069" actId="14100"/>
          <ac:spMkLst>
            <pc:docMk/>
            <pc:sldMk cId="1405485801" sldId="317"/>
            <ac:spMk id="4" creationId="{78295390-0499-F152-2C81-54B532885C3E}"/>
          </ac:spMkLst>
        </pc:spChg>
      </pc:sldChg>
      <pc:sldChg chg="modSp mod ord">
        <pc:chgData name="Allie Pfleger" userId="7701ca9aa713607d" providerId="LiveId" clId="{C34ACFCC-340C-4A82-A07B-ADA40EDCB35A}" dt="2023-01-04T01:16:35.536" v="1070" actId="14100"/>
        <pc:sldMkLst>
          <pc:docMk/>
          <pc:sldMk cId="3243318658" sldId="318"/>
        </pc:sldMkLst>
        <pc:spChg chg="mod">
          <ac:chgData name="Allie Pfleger" userId="7701ca9aa713607d" providerId="LiveId" clId="{C34ACFCC-340C-4A82-A07B-ADA40EDCB35A}" dt="2023-01-04T00:46:39.936" v="29" actId="20577"/>
          <ac:spMkLst>
            <pc:docMk/>
            <pc:sldMk cId="3243318658" sldId="318"/>
            <ac:spMk id="3" creationId="{BD45EF02-EA7A-5ECD-4F18-2090AC5F6146}"/>
          </ac:spMkLst>
        </pc:spChg>
        <pc:spChg chg="mod">
          <ac:chgData name="Allie Pfleger" userId="7701ca9aa713607d" providerId="LiveId" clId="{C34ACFCC-340C-4A82-A07B-ADA40EDCB35A}" dt="2023-01-04T01:16:35.536" v="1070" actId="14100"/>
          <ac:spMkLst>
            <pc:docMk/>
            <pc:sldMk cId="3243318658" sldId="318"/>
            <ac:spMk id="4" creationId="{78295390-0499-F152-2C81-54B532885C3E}"/>
          </ac:spMkLst>
        </pc:spChg>
      </pc:sldChg>
      <pc:sldChg chg="modSp mod ord">
        <pc:chgData name="Allie Pfleger" userId="7701ca9aa713607d" providerId="LiveId" clId="{C34ACFCC-340C-4A82-A07B-ADA40EDCB35A}" dt="2023-01-04T01:16:40.850" v="1071" actId="14100"/>
        <pc:sldMkLst>
          <pc:docMk/>
          <pc:sldMk cId="4080086726" sldId="319"/>
        </pc:sldMkLst>
        <pc:spChg chg="mod">
          <ac:chgData name="Allie Pfleger" userId="7701ca9aa713607d" providerId="LiveId" clId="{C34ACFCC-340C-4A82-A07B-ADA40EDCB35A}" dt="2023-01-04T00:46:43.113" v="30" actId="20577"/>
          <ac:spMkLst>
            <pc:docMk/>
            <pc:sldMk cId="4080086726" sldId="319"/>
            <ac:spMk id="3" creationId="{BD45EF02-EA7A-5ECD-4F18-2090AC5F6146}"/>
          </ac:spMkLst>
        </pc:spChg>
        <pc:spChg chg="mod">
          <ac:chgData name="Allie Pfleger" userId="7701ca9aa713607d" providerId="LiveId" clId="{C34ACFCC-340C-4A82-A07B-ADA40EDCB35A}" dt="2023-01-04T01:16:40.850" v="1071" actId="14100"/>
          <ac:spMkLst>
            <pc:docMk/>
            <pc:sldMk cId="4080086726" sldId="319"/>
            <ac:spMk id="4" creationId="{78295390-0499-F152-2C81-54B532885C3E}"/>
          </ac:spMkLst>
        </pc:spChg>
      </pc:sldChg>
      <pc:sldChg chg="modSp mod ord">
        <pc:chgData name="Allie Pfleger" userId="7701ca9aa713607d" providerId="LiveId" clId="{C34ACFCC-340C-4A82-A07B-ADA40EDCB35A}" dt="2023-01-04T01:16:46.109" v="1072" actId="14100"/>
        <pc:sldMkLst>
          <pc:docMk/>
          <pc:sldMk cId="2684109569" sldId="320"/>
        </pc:sldMkLst>
        <pc:spChg chg="mod">
          <ac:chgData name="Allie Pfleger" userId="7701ca9aa713607d" providerId="LiveId" clId="{C34ACFCC-340C-4A82-A07B-ADA40EDCB35A}" dt="2023-01-04T00:46:47.518" v="31" actId="20577"/>
          <ac:spMkLst>
            <pc:docMk/>
            <pc:sldMk cId="2684109569" sldId="320"/>
            <ac:spMk id="3" creationId="{BD45EF02-EA7A-5ECD-4F18-2090AC5F6146}"/>
          </ac:spMkLst>
        </pc:spChg>
        <pc:spChg chg="mod">
          <ac:chgData name="Allie Pfleger" userId="7701ca9aa713607d" providerId="LiveId" clId="{C34ACFCC-340C-4A82-A07B-ADA40EDCB35A}" dt="2023-01-04T01:16:46.109" v="1072" actId="14100"/>
          <ac:spMkLst>
            <pc:docMk/>
            <pc:sldMk cId="2684109569" sldId="320"/>
            <ac:spMk id="4" creationId="{78295390-0499-F152-2C81-54B532885C3E}"/>
          </ac:spMkLst>
        </pc:spChg>
      </pc:sldChg>
      <pc:sldChg chg="modSp mod ord">
        <pc:chgData name="Allie Pfleger" userId="7701ca9aa713607d" providerId="LiveId" clId="{C34ACFCC-340C-4A82-A07B-ADA40EDCB35A}" dt="2023-01-04T01:16:55.670" v="1073" actId="14100"/>
        <pc:sldMkLst>
          <pc:docMk/>
          <pc:sldMk cId="483137830" sldId="321"/>
        </pc:sldMkLst>
        <pc:spChg chg="mod">
          <ac:chgData name="Allie Pfleger" userId="7701ca9aa713607d" providerId="LiveId" clId="{C34ACFCC-340C-4A82-A07B-ADA40EDCB35A}" dt="2023-01-04T00:46:50.415" v="32" actId="20577"/>
          <ac:spMkLst>
            <pc:docMk/>
            <pc:sldMk cId="483137830" sldId="321"/>
            <ac:spMk id="3" creationId="{BD45EF02-EA7A-5ECD-4F18-2090AC5F6146}"/>
          </ac:spMkLst>
        </pc:spChg>
        <pc:spChg chg="mod">
          <ac:chgData name="Allie Pfleger" userId="7701ca9aa713607d" providerId="LiveId" clId="{C34ACFCC-340C-4A82-A07B-ADA40EDCB35A}" dt="2023-01-04T01:16:55.670" v="1073" actId="14100"/>
          <ac:spMkLst>
            <pc:docMk/>
            <pc:sldMk cId="483137830" sldId="321"/>
            <ac:spMk id="4" creationId="{78295390-0499-F152-2C81-54B532885C3E}"/>
          </ac:spMkLst>
        </pc:spChg>
      </pc:sldChg>
      <pc:sldChg chg="modSp mod ord">
        <pc:chgData name="Allie Pfleger" userId="7701ca9aa713607d" providerId="LiveId" clId="{C34ACFCC-340C-4A82-A07B-ADA40EDCB35A}" dt="2023-01-05T16:39:23.993" v="2573" actId="14100"/>
        <pc:sldMkLst>
          <pc:docMk/>
          <pc:sldMk cId="4263961598" sldId="322"/>
        </pc:sldMkLst>
        <pc:spChg chg="mod">
          <ac:chgData name="Allie Pfleger" userId="7701ca9aa713607d" providerId="LiveId" clId="{C34ACFCC-340C-4A82-A07B-ADA40EDCB35A}" dt="2023-01-04T00:46:56.035" v="33" actId="20577"/>
          <ac:spMkLst>
            <pc:docMk/>
            <pc:sldMk cId="4263961598" sldId="322"/>
            <ac:spMk id="3" creationId="{BD45EF02-EA7A-5ECD-4F18-2090AC5F6146}"/>
          </ac:spMkLst>
        </pc:spChg>
        <pc:spChg chg="mod">
          <ac:chgData name="Allie Pfleger" userId="7701ca9aa713607d" providerId="LiveId" clId="{C34ACFCC-340C-4A82-A07B-ADA40EDCB35A}" dt="2023-01-05T16:39:23.993" v="2573" actId="14100"/>
          <ac:spMkLst>
            <pc:docMk/>
            <pc:sldMk cId="4263961598" sldId="322"/>
            <ac:spMk id="4" creationId="{78295390-0499-F152-2C81-54B532885C3E}"/>
          </ac:spMkLst>
        </pc:spChg>
      </pc:sldChg>
      <pc:sldChg chg="modSp mod ord">
        <pc:chgData name="Allie Pfleger" userId="7701ca9aa713607d" providerId="LiveId" clId="{C34ACFCC-340C-4A82-A07B-ADA40EDCB35A}" dt="2023-01-04T01:17:00.373" v="1074" actId="14100"/>
        <pc:sldMkLst>
          <pc:docMk/>
          <pc:sldMk cId="3036359254" sldId="323"/>
        </pc:sldMkLst>
        <pc:spChg chg="mod">
          <ac:chgData name="Allie Pfleger" userId="7701ca9aa713607d" providerId="LiveId" clId="{C34ACFCC-340C-4A82-A07B-ADA40EDCB35A}" dt="2023-01-04T00:46:58.533" v="34" actId="20577"/>
          <ac:spMkLst>
            <pc:docMk/>
            <pc:sldMk cId="3036359254" sldId="323"/>
            <ac:spMk id="3" creationId="{BD45EF02-EA7A-5ECD-4F18-2090AC5F6146}"/>
          </ac:spMkLst>
        </pc:spChg>
        <pc:spChg chg="mod">
          <ac:chgData name="Allie Pfleger" userId="7701ca9aa713607d" providerId="LiveId" clId="{C34ACFCC-340C-4A82-A07B-ADA40EDCB35A}" dt="2023-01-04T01:17:00.373" v="1074" actId="14100"/>
          <ac:spMkLst>
            <pc:docMk/>
            <pc:sldMk cId="3036359254" sldId="323"/>
            <ac:spMk id="4" creationId="{78295390-0499-F152-2C81-54B532885C3E}"/>
          </ac:spMkLst>
        </pc:spChg>
      </pc:sldChg>
      <pc:sldChg chg="modSp mod ord">
        <pc:chgData name="Allie Pfleger" userId="7701ca9aa713607d" providerId="LiveId" clId="{C34ACFCC-340C-4A82-A07B-ADA40EDCB35A}" dt="2023-01-04T01:17:08.791" v="1075" actId="14100"/>
        <pc:sldMkLst>
          <pc:docMk/>
          <pc:sldMk cId="2215748474" sldId="324"/>
        </pc:sldMkLst>
        <pc:spChg chg="mod">
          <ac:chgData name="Allie Pfleger" userId="7701ca9aa713607d" providerId="LiveId" clId="{C34ACFCC-340C-4A82-A07B-ADA40EDCB35A}" dt="2023-01-04T00:47:00.866" v="35" actId="20577"/>
          <ac:spMkLst>
            <pc:docMk/>
            <pc:sldMk cId="2215748474" sldId="324"/>
            <ac:spMk id="3" creationId="{BD45EF02-EA7A-5ECD-4F18-2090AC5F6146}"/>
          </ac:spMkLst>
        </pc:spChg>
        <pc:spChg chg="mod">
          <ac:chgData name="Allie Pfleger" userId="7701ca9aa713607d" providerId="LiveId" clId="{C34ACFCC-340C-4A82-A07B-ADA40EDCB35A}" dt="2023-01-04T01:17:08.791" v="1075" actId="14100"/>
          <ac:spMkLst>
            <pc:docMk/>
            <pc:sldMk cId="2215748474" sldId="324"/>
            <ac:spMk id="4" creationId="{78295390-0499-F152-2C81-54B532885C3E}"/>
          </ac:spMkLst>
        </pc:spChg>
      </pc:sldChg>
      <pc:sldChg chg="modSp mod ord">
        <pc:chgData name="Allie Pfleger" userId="7701ca9aa713607d" providerId="LiveId" clId="{C34ACFCC-340C-4A82-A07B-ADA40EDCB35A}" dt="2023-01-04T01:17:13.548" v="1076" actId="14100"/>
        <pc:sldMkLst>
          <pc:docMk/>
          <pc:sldMk cId="3334827261" sldId="325"/>
        </pc:sldMkLst>
        <pc:spChg chg="mod">
          <ac:chgData name="Allie Pfleger" userId="7701ca9aa713607d" providerId="LiveId" clId="{C34ACFCC-340C-4A82-A07B-ADA40EDCB35A}" dt="2023-01-04T00:47:09.632" v="36" actId="20577"/>
          <ac:spMkLst>
            <pc:docMk/>
            <pc:sldMk cId="3334827261" sldId="325"/>
            <ac:spMk id="3" creationId="{BD45EF02-EA7A-5ECD-4F18-2090AC5F6146}"/>
          </ac:spMkLst>
        </pc:spChg>
        <pc:spChg chg="mod">
          <ac:chgData name="Allie Pfleger" userId="7701ca9aa713607d" providerId="LiveId" clId="{C34ACFCC-340C-4A82-A07B-ADA40EDCB35A}" dt="2023-01-04T01:17:13.548" v="1076" actId="14100"/>
          <ac:spMkLst>
            <pc:docMk/>
            <pc:sldMk cId="3334827261" sldId="325"/>
            <ac:spMk id="4" creationId="{78295390-0499-F152-2C81-54B532885C3E}"/>
          </ac:spMkLst>
        </pc:spChg>
      </pc:sldChg>
      <pc:sldChg chg="modSp mod ord">
        <pc:chgData name="Allie Pfleger" userId="7701ca9aa713607d" providerId="LiveId" clId="{C34ACFCC-340C-4A82-A07B-ADA40EDCB35A}" dt="2023-01-04T01:16:14.975" v="1066" actId="14100"/>
        <pc:sldMkLst>
          <pc:docMk/>
          <pc:sldMk cId="2290627644" sldId="327"/>
        </pc:sldMkLst>
        <pc:spChg chg="mod">
          <ac:chgData name="Allie Pfleger" userId="7701ca9aa713607d" providerId="LiveId" clId="{C34ACFCC-340C-4A82-A07B-ADA40EDCB35A}" dt="2023-01-04T01:16:14.975" v="1066" actId="14100"/>
          <ac:spMkLst>
            <pc:docMk/>
            <pc:sldMk cId="2290627644" sldId="327"/>
            <ac:spMk id="4" creationId="{EB60333F-FBC6-7A8F-37A9-DAB818C7B403}"/>
          </ac:spMkLst>
        </pc:spChg>
      </pc:sldChg>
      <pc:sldChg chg="modSp mod ord">
        <pc:chgData name="Allie Pfleger" userId="7701ca9aa713607d" providerId="LiveId" clId="{C34ACFCC-340C-4A82-A07B-ADA40EDCB35A}" dt="2023-01-04T01:16:20.209" v="1067" actId="14100"/>
        <pc:sldMkLst>
          <pc:docMk/>
          <pc:sldMk cId="3659718714" sldId="328"/>
        </pc:sldMkLst>
        <pc:spChg chg="mod">
          <ac:chgData name="Allie Pfleger" userId="7701ca9aa713607d" providerId="LiveId" clId="{C34ACFCC-340C-4A82-A07B-ADA40EDCB35A}" dt="2023-01-04T01:16:20.209" v="1067" actId="14100"/>
          <ac:spMkLst>
            <pc:docMk/>
            <pc:sldMk cId="3659718714" sldId="328"/>
            <ac:spMk id="4" creationId="{EB60333F-FBC6-7A8F-37A9-DAB818C7B403}"/>
          </ac:spMkLst>
        </pc:spChg>
      </pc:sldChg>
      <pc:sldChg chg="del ord">
        <pc:chgData name="Allie Pfleger" userId="7701ca9aa713607d" providerId="LiveId" clId="{C34ACFCC-340C-4A82-A07B-ADA40EDCB35A}" dt="2023-01-03T17:24:41.348" v="21" actId="18676"/>
        <pc:sldMkLst>
          <pc:docMk/>
          <pc:sldMk cId="128399849" sldId="329"/>
        </pc:sldMkLst>
      </pc:sldChg>
      <pc:sldChg chg="addSp modSp add mod">
        <pc:chgData name="Allie Pfleger" userId="7701ca9aa713607d" providerId="LiveId" clId="{C34ACFCC-340C-4A82-A07B-ADA40EDCB35A}" dt="2023-01-04T01:17:19.110" v="1077" actId="14100"/>
        <pc:sldMkLst>
          <pc:docMk/>
          <pc:sldMk cId="2165980582" sldId="329"/>
        </pc:sldMkLst>
        <pc:spChg chg="mod">
          <ac:chgData name="Allie Pfleger" userId="7701ca9aa713607d" providerId="LiveId" clId="{C34ACFCC-340C-4A82-A07B-ADA40EDCB35A}" dt="2023-01-04T01:17:19.110" v="1077" actId="14100"/>
          <ac:spMkLst>
            <pc:docMk/>
            <pc:sldMk cId="2165980582" sldId="329"/>
            <ac:spMk id="4" creationId="{78295390-0499-F152-2C81-54B532885C3E}"/>
          </ac:spMkLst>
        </pc:spChg>
        <pc:spChg chg="mod">
          <ac:chgData name="Allie Pfleger" userId="7701ca9aa713607d" providerId="LiveId" clId="{C34ACFCC-340C-4A82-A07B-ADA40EDCB35A}" dt="2023-01-04T00:50:17.873" v="65" actId="20577"/>
          <ac:spMkLst>
            <pc:docMk/>
            <pc:sldMk cId="2165980582" sldId="329"/>
            <ac:spMk id="5" creationId="{29B86F8B-E3CF-E196-80AC-E0B6E08EE425}"/>
          </ac:spMkLst>
        </pc:spChg>
        <pc:spChg chg="add mod ord">
          <ac:chgData name="Allie Pfleger" userId="7701ca9aa713607d" providerId="LiveId" clId="{C34ACFCC-340C-4A82-A07B-ADA40EDCB35A}" dt="2023-01-04T00:50:05.615" v="49" actId="167"/>
          <ac:spMkLst>
            <pc:docMk/>
            <pc:sldMk cId="2165980582" sldId="329"/>
            <ac:spMk id="6" creationId="{E90759E9-38A4-5667-8A3E-EB4BF4C1C814}"/>
          </ac:spMkLst>
        </pc:spChg>
      </pc:sldChg>
      <pc:sldChg chg="delSp modSp add mod">
        <pc:chgData name="Allie Pfleger" userId="7701ca9aa713607d" providerId="LiveId" clId="{C34ACFCC-340C-4A82-A07B-ADA40EDCB35A}" dt="2023-01-04T01:17:28.623" v="1079" actId="14100"/>
        <pc:sldMkLst>
          <pc:docMk/>
          <pc:sldMk cId="2929486459" sldId="330"/>
        </pc:sldMkLst>
        <pc:spChg chg="mod ord">
          <ac:chgData name="Allie Pfleger" userId="7701ca9aa713607d" providerId="LiveId" clId="{C34ACFCC-340C-4A82-A07B-ADA40EDCB35A}" dt="2023-01-04T01:17:28.623" v="1079" actId="14100"/>
          <ac:spMkLst>
            <pc:docMk/>
            <pc:sldMk cId="2929486459" sldId="330"/>
            <ac:spMk id="4" creationId="{78295390-0499-F152-2C81-54B532885C3E}"/>
          </ac:spMkLst>
        </pc:spChg>
        <pc:spChg chg="mod">
          <ac:chgData name="Allie Pfleger" userId="7701ca9aa713607d" providerId="LiveId" clId="{C34ACFCC-340C-4A82-A07B-ADA40EDCB35A}" dt="2023-01-04T00:58:19.611" v="147" actId="1076"/>
          <ac:spMkLst>
            <pc:docMk/>
            <pc:sldMk cId="2929486459" sldId="330"/>
            <ac:spMk id="5" creationId="{29B86F8B-E3CF-E196-80AC-E0B6E08EE425}"/>
          </ac:spMkLst>
        </pc:spChg>
        <pc:spChg chg="del">
          <ac:chgData name="Allie Pfleger" userId="7701ca9aa713607d" providerId="LiveId" clId="{C34ACFCC-340C-4A82-A07B-ADA40EDCB35A}" dt="2023-01-04T00:54:40.451" v="86" actId="478"/>
          <ac:spMkLst>
            <pc:docMk/>
            <pc:sldMk cId="2929486459" sldId="330"/>
            <ac:spMk id="6" creationId="{E90759E9-38A4-5667-8A3E-EB4BF4C1C814}"/>
          </ac:spMkLst>
        </pc:spChg>
      </pc:sldChg>
      <pc:sldChg chg="addSp delSp modSp add mod">
        <pc:chgData name="Allie Pfleger" userId="7701ca9aa713607d" providerId="LiveId" clId="{C34ACFCC-340C-4A82-A07B-ADA40EDCB35A}" dt="2023-01-04T01:17:40.157" v="1081" actId="14100"/>
        <pc:sldMkLst>
          <pc:docMk/>
          <pc:sldMk cId="1529734299" sldId="331"/>
        </pc:sldMkLst>
        <pc:spChg chg="add del mod ord">
          <ac:chgData name="Allie Pfleger" userId="7701ca9aa713607d" providerId="LiveId" clId="{C34ACFCC-340C-4A82-A07B-ADA40EDCB35A}" dt="2023-01-04T01:17:40.157" v="1081" actId="14100"/>
          <ac:spMkLst>
            <pc:docMk/>
            <pc:sldMk cId="1529734299" sldId="331"/>
            <ac:spMk id="4" creationId="{78295390-0499-F152-2C81-54B532885C3E}"/>
          </ac:spMkLst>
        </pc:spChg>
        <pc:spChg chg="del mod">
          <ac:chgData name="Allie Pfleger" userId="7701ca9aa713607d" providerId="LiveId" clId="{C34ACFCC-340C-4A82-A07B-ADA40EDCB35A}" dt="2023-01-04T00:59:44.651" v="158" actId="478"/>
          <ac:spMkLst>
            <pc:docMk/>
            <pc:sldMk cId="1529734299" sldId="331"/>
            <ac:spMk id="5" creationId="{29B86F8B-E3CF-E196-80AC-E0B6E08EE425}"/>
          </ac:spMkLst>
        </pc:spChg>
        <pc:spChg chg="del mod">
          <ac:chgData name="Allie Pfleger" userId="7701ca9aa713607d" providerId="LiveId" clId="{C34ACFCC-340C-4A82-A07B-ADA40EDCB35A}" dt="2023-01-04T00:59:32.314" v="156" actId="478"/>
          <ac:spMkLst>
            <pc:docMk/>
            <pc:sldMk cId="1529734299" sldId="331"/>
            <ac:spMk id="6" creationId="{E90759E9-38A4-5667-8A3E-EB4BF4C1C814}"/>
          </ac:spMkLst>
        </pc:spChg>
        <pc:spChg chg="add del mod">
          <ac:chgData name="Allie Pfleger" userId="7701ca9aa713607d" providerId="LiveId" clId="{C34ACFCC-340C-4A82-A07B-ADA40EDCB35A}" dt="2023-01-04T00:59:11.751" v="151" actId="478"/>
          <ac:spMkLst>
            <pc:docMk/>
            <pc:sldMk cId="1529734299" sldId="331"/>
            <ac:spMk id="8" creationId="{D5D7D4C1-02A1-4856-06A0-F777135E9F72}"/>
          </ac:spMkLst>
        </pc:spChg>
        <pc:spChg chg="add mod">
          <ac:chgData name="Allie Pfleger" userId="7701ca9aa713607d" providerId="LiveId" clId="{C34ACFCC-340C-4A82-A07B-ADA40EDCB35A}" dt="2023-01-04T01:02:52.022" v="224" actId="58"/>
          <ac:spMkLst>
            <pc:docMk/>
            <pc:sldMk cId="1529734299" sldId="331"/>
            <ac:spMk id="9" creationId="{0A3E3A3E-F771-ED6C-EC25-3EA7A22DE794}"/>
          </ac:spMkLst>
        </pc:spChg>
      </pc:sldChg>
      <pc:sldChg chg="delSp modSp add mod">
        <pc:chgData name="Allie Pfleger" userId="7701ca9aa713607d" providerId="LiveId" clId="{C34ACFCC-340C-4A82-A07B-ADA40EDCB35A}" dt="2023-01-04T01:17:22.828" v="1078" actId="14100"/>
        <pc:sldMkLst>
          <pc:docMk/>
          <pc:sldMk cId="1294123070" sldId="332"/>
        </pc:sldMkLst>
        <pc:spChg chg="mod">
          <ac:chgData name="Allie Pfleger" userId="7701ca9aa713607d" providerId="LiveId" clId="{C34ACFCC-340C-4A82-A07B-ADA40EDCB35A}" dt="2023-01-04T01:17:22.828" v="1078" actId="14100"/>
          <ac:spMkLst>
            <pc:docMk/>
            <pc:sldMk cId="1294123070" sldId="332"/>
            <ac:spMk id="4" creationId="{78295390-0499-F152-2C81-54B532885C3E}"/>
          </ac:spMkLst>
        </pc:spChg>
        <pc:spChg chg="del">
          <ac:chgData name="Allie Pfleger" userId="7701ca9aa713607d" providerId="LiveId" clId="{C34ACFCC-340C-4A82-A07B-ADA40EDCB35A}" dt="2023-01-04T00:58:07.911" v="146" actId="478"/>
          <ac:spMkLst>
            <pc:docMk/>
            <pc:sldMk cId="1294123070" sldId="332"/>
            <ac:spMk id="5" creationId="{29B86F8B-E3CF-E196-80AC-E0B6E08EE425}"/>
          </ac:spMkLst>
        </pc:spChg>
      </pc:sldChg>
      <pc:sldChg chg="delSp modSp add mod">
        <pc:chgData name="Allie Pfleger" userId="7701ca9aa713607d" providerId="LiveId" clId="{C34ACFCC-340C-4A82-A07B-ADA40EDCB35A}" dt="2023-01-04T01:17:34.205" v="1080" actId="14100"/>
        <pc:sldMkLst>
          <pc:docMk/>
          <pc:sldMk cId="3788522548" sldId="333"/>
        </pc:sldMkLst>
        <pc:spChg chg="mod">
          <ac:chgData name="Allie Pfleger" userId="7701ca9aa713607d" providerId="LiveId" clId="{C34ACFCC-340C-4A82-A07B-ADA40EDCB35A}" dt="2023-01-04T01:17:34.205" v="1080" actId="14100"/>
          <ac:spMkLst>
            <pc:docMk/>
            <pc:sldMk cId="3788522548" sldId="333"/>
            <ac:spMk id="4" creationId="{78295390-0499-F152-2C81-54B532885C3E}"/>
          </ac:spMkLst>
        </pc:spChg>
        <pc:spChg chg="del">
          <ac:chgData name="Allie Pfleger" userId="7701ca9aa713607d" providerId="LiveId" clId="{C34ACFCC-340C-4A82-A07B-ADA40EDCB35A}" dt="2023-01-04T01:03:03.017" v="226" actId="478"/>
          <ac:spMkLst>
            <pc:docMk/>
            <pc:sldMk cId="3788522548" sldId="333"/>
            <ac:spMk id="9" creationId="{0A3E3A3E-F771-ED6C-EC25-3EA7A22DE794}"/>
          </ac:spMkLst>
        </pc:spChg>
      </pc:sldChg>
      <pc:sldChg chg="modSp add mod">
        <pc:chgData name="Allie Pfleger" userId="7701ca9aa713607d" providerId="LiveId" clId="{C34ACFCC-340C-4A82-A07B-ADA40EDCB35A}" dt="2023-01-04T01:27:02.362" v="1245" actId="20577"/>
        <pc:sldMkLst>
          <pc:docMk/>
          <pc:sldMk cId="3598458619" sldId="334"/>
        </pc:sldMkLst>
        <pc:spChg chg="mod">
          <ac:chgData name="Allie Pfleger" userId="7701ca9aa713607d" providerId="LiveId" clId="{C34ACFCC-340C-4A82-A07B-ADA40EDCB35A}" dt="2023-01-04T01:27:02.362" v="1245" actId="20577"/>
          <ac:spMkLst>
            <pc:docMk/>
            <pc:sldMk cId="3598458619" sldId="334"/>
            <ac:spMk id="4" creationId="{FE50BBBC-9312-A04F-B298-28EF8380290C}"/>
          </ac:spMkLst>
        </pc:spChg>
      </pc:sldChg>
      <pc:sldChg chg="addSp delSp modSp add mod">
        <pc:chgData name="Allie Pfleger" userId="7701ca9aa713607d" providerId="LiveId" clId="{C34ACFCC-340C-4A82-A07B-ADA40EDCB35A}" dt="2023-01-04T01:18:27.790" v="1089" actId="478"/>
        <pc:sldMkLst>
          <pc:docMk/>
          <pc:sldMk cId="3929127955" sldId="335"/>
        </pc:sldMkLst>
        <pc:spChg chg="mod">
          <ac:chgData name="Allie Pfleger" userId="7701ca9aa713607d" providerId="LiveId" clId="{C34ACFCC-340C-4A82-A07B-ADA40EDCB35A}" dt="2023-01-04T01:06:57.318" v="299" actId="20577"/>
          <ac:spMkLst>
            <pc:docMk/>
            <pc:sldMk cId="3929127955" sldId="335"/>
            <ac:spMk id="2" creationId="{6A491155-224A-BECE-21BE-E50EB40ED800}"/>
          </ac:spMkLst>
        </pc:spChg>
        <pc:spChg chg="mod">
          <ac:chgData name="Allie Pfleger" userId="7701ca9aa713607d" providerId="LiveId" clId="{C34ACFCC-340C-4A82-A07B-ADA40EDCB35A}" dt="2023-01-04T01:17:53.275" v="1083" actId="14100"/>
          <ac:spMkLst>
            <pc:docMk/>
            <pc:sldMk cId="3929127955" sldId="335"/>
            <ac:spMk id="3" creationId="{0417D5D2-C1F7-5FA5-0368-6326B91E97AD}"/>
          </ac:spMkLst>
        </pc:spChg>
        <pc:spChg chg="add mod">
          <ac:chgData name="Allie Pfleger" userId="7701ca9aa713607d" providerId="LiveId" clId="{C34ACFCC-340C-4A82-A07B-ADA40EDCB35A}" dt="2023-01-04T01:18:23.316" v="1087" actId="1076"/>
          <ac:spMkLst>
            <pc:docMk/>
            <pc:sldMk cId="3929127955" sldId="335"/>
            <ac:spMk id="5" creationId="{48C2C007-C6F9-E511-18A1-236A92159F37}"/>
          </ac:spMkLst>
        </pc:spChg>
        <pc:spChg chg="add del mod">
          <ac:chgData name="Allie Pfleger" userId="7701ca9aa713607d" providerId="LiveId" clId="{C34ACFCC-340C-4A82-A07B-ADA40EDCB35A}" dt="2023-01-04T01:18:27.790" v="1089" actId="478"/>
          <ac:spMkLst>
            <pc:docMk/>
            <pc:sldMk cId="3929127955" sldId="335"/>
            <ac:spMk id="6" creationId="{ABF03230-53E1-F814-0236-C59EBC9926EB}"/>
          </ac:spMkLst>
        </pc:spChg>
        <pc:picChg chg="del">
          <ac:chgData name="Allie Pfleger" userId="7701ca9aa713607d" providerId="LiveId" clId="{C34ACFCC-340C-4A82-A07B-ADA40EDCB35A}" dt="2023-01-04T01:06:36.507" v="267" actId="478"/>
          <ac:picMkLst>
            <pc:docMk/>
            <pc:sldMk cId="3929127955" sldId="335"/>
            <ac:picMk id="4" creationId="{35ACA064-3AA9-696F-0C5D-9ECDEBBD5031}"/>
          </ac:picMkLst>
        </pc:picChg>
      </pc:sldChg>
      <pc:sldChg chg="modSp add mod">
        <pc:chgData name="Allie Pfleger" userId="7701ca9aa713607d" providerId="LiveId" clId="{C34ACFCC-340C-4A82-A07B-ADA40EDCB35A}" dt="2023-01-04T01:28:38.628" v="1357" actId="20577"/>
        <pc:sldMkLst>
          <pc:docMk/>
          <pc:sldMk cId="1135632638" sldId="336"/>
        </pc:sldMkLst>
        <pc:spChg chg="mod">
          <ac:chgData name="Allie Pfleger" userId="7701ca9aa713607d" providerId="LiveId" clId="{C34ACFCC-340C-4A82-A07B-ADA40EDCB35A}" dt="2023-01-04T01:08:11.455" v="333" actId="20577"/>
          <ac:spMkLst>
            <pc:docMk/>
            <pc:sldMk cId="1135632638" sldId="336"/>
            <ac:spMk id="3" creationId="{941FCB01-53C6-E50A-567A-BAF2970EA2A3}"/>
          </ac:spMkLst>
        </pc:spChg>
        <pc:spChg chg="mod">
          <ac:chgData name="Allie Pfleger" userId="7701ca9aa713607d" providerId="LiveId" clId="{C34ACFCC-340C-4A82-A07B-ADA40EDCB35A}" dt="2023-01-04T01:28:38.628" v="1357" actId="20577"/>
          <ac:spMkLst>
            <pc:docMk/>
            <pc:sldMk cId="1135632638" sldId="336"/>
            <ac:spMk id="4" creationId="{8877AD4C-974B-3470-830F-04D5CF99B05D}"/>
          </ac:spMkLst>
        </pc:spChg>
      </pc:sldChg>
      <pc:sldChg chg="addSp modSp add mod">
        <pc:chgData name="Allie Pfleger" userId="7701ca9aa713607d" providerId="LiveId" clId="{C34ACFCC-340C-4A82-A07B-ADA40EDCB35A}" dt="2023-01-04T01:26:05.185" v="1206" actId="948"/>
        <pc:sldMkLst>
          <pc:docMk/>
          <pc:sldMk cId="1312242286" sldId="337"/>
        </pc:sldMkLst>
        <pc:spChg chg="mod">
          <ac:chgData name="Allie Pfleger" userId="7701ca9aa713607d" providerId="LiveId" clId="{C34ACFCC-340C-4A82-A07B-ADA40EDCB35A}" dt="2023-01-04T01:19:14.993" v="1098" actId="14100"/>
          <ac:spMkLst>
            <pc:docMk/>
            <pc:sldMk cId="1312242286" sldId="337"/>
            <ac:spMk id="3" creationId="{0417D5D2-C1F7-5FA5-0368-6326B91E97AD}"/>
          </ac:spMkLst>
        </pc:spChg>
        <pc:spChg chg="add mod">
          <ac:chgData name="Allie Pfleger" userId="7701ca9aa713607d" providerId="LiveId" clId="{C34ACFCC-340C-4A82-A07B-ADA40EDCB35A}" dt="2023-01-04T01:25:44.774" v="1205" actId="58"/>
          <ac:spMkLst>
            <pc:docMk/>
            <pc:sldMk cId="1312242286" sldId="337"/>
            <ac:spMk id="4" creationId="{8E11991C-C4AC-A604-92D0-429FE93CBFEE}"/>
          </ac:spMkLst>
        </pc:spChg>
        <pc:spChg chg="mod">
          <ac:chgData name="Allie Pfleger" userId="7701ca9aa713607d" providerId="LiveId" clId="{C34ACFCC-340C-4A82-A07B-ADA40EDCB35A}" dt="2023-01-04T01:26:05.185" v="1206" actId="948"/>
          <ac:spMkLst>
            <pc:docMk/>
            <pc:sldMk cId="1312242286" sldId="337"/>
            <ac:spMk id="5" creationId="{48C2C007-C6F9-E511-18A1-236A92159F37}"/>
          </ac:spMkLst>
        </pc:spChg>
      </pc:sldChg>
      <pc:sldChg chg="delSp add mod">
        <pc:chgData name="Allie Pfleger" userId="7701ca9aa713607d" providerId="LiveId" clId="{C34ACFCC-340C-4A82-A07B-ADA40EDCB35A}" dt="2023-01-04T01:26:25.941" v="1209" actId="478"/>
        <pc:sldMkLst>
          <pc:docMk/>
          <pc:sldMk cId="4057705662" sldId="338"/>
        </pc:sldMkLst>
        <pc:spChg chg="del">
          <ac:chgData name="Allie Pfleger" userId="7701ca9aa713607d" providerId="LiveId" clId="{C34ACFCC-340C-4A82-A07B-ADA40EDCB35A}" dt="2023-01-04T01:26:25.941" v="1209" actId="478"/>
          <ac:spMkLst>
            <pc:docMk/>
            <pc:sldMk cId="4057705662" sldId="338"/>
            <ac:spMk id="4" creationId="{8E11991C-C4AC-A604-92D0-429FE93CBFEE}"/>
          </ac:spMkLst>
        </pc:spChg>
        <pc:spChg chg="del">
          <ac:chgData name="Allie Pfleger" userId="7701ca9aa713607d" providerId="LiveId" clId="{C34ACFCC-340C-4A82-A07B-ADA40EDCB35A}" dt="2023-01-04T01:26:24.311" v="1208" actId="478"/>
          <ac:spMkLst>
            <pc:docMk/>
            <pc:sldMk cId="4057705662" sldId="338"/>
            <ac:spMk id="5" creationId="{48C2C007-C6F9-E511-18A1-236A92159F37}"/>
          </ac:spMkLst>
        </pc:spChg>
      </pc:sldChg>
      <pc:sldChg chg="modSp add mod">
        <pc:chgData name="Allie Pfleger" userId="7701ca9aa713607d" providerId="LiveId" clId="{C34ACFCC-340C-4A82-A07B-ADA40EDCB35A}" dt="2023-01-04T01:47:42.011" v="1481" actId="14100"/>
        <pc:sldMkLst>
          <pc:docMk/>
          <pc:sldMk cId="543444528" sldId="339"/>
        </pc:sldMkLst>
        <pc:spChg chg="mod">
          <ac:chgData name="Allie Pfleger" userId="7701ca9aa713607d" providerId="LiveId" clId="{C34ACFCC-340C-4A82-A07B-ADA40EDCB35A}" dt="2023-01-04T01:41:29.757" v="1392" actId="20577"/>
          <ac:spMkLst>
            <pc:docMk/>
            <pc:sldMk cId="543444528" sldId="339"/>
            <ac:spMk id="3" creationId="{941FCB01-53C6-E50A-567A-BAF2970EA2A3}"/>
          </ac:spMkLst>
        </pc:spChg>
        <pc:spChg chg="mod">
          <ac:chgData name="Allie Pfleger" userId="7701ca9aa713607d" providerId="LiveId" clId="{C34ACFCC-340C-4A82-A07B-ADA40EDCB35A}" dt="2023-01-04T01:47:42.011" v="1481" actId="14100"/>
          <ac:spMkLst>
            <pc:docMk/>
            <pc:sldMk cId="543444528" sldId="339"/>
            <ac:spMk id="4" creationId="{8877AD4C-974B-3470-830F-04D5CF99B05D}"/>
          </ac:spMkLst>
        </pc:spChg>
      </pc:sldChg>
      <pc:sldChg chg="addSp delSp modSp add mod">
        <pc:chgData name="Allie Pfleger" userId="7701ca9aa713607d" providerId="LiveId" clId="{C34ACFCC-340C-4A82-A07B-ADA40EDCB35A}" dt="2023-01-04T01:51:47.940" v="1509" actId="478"/>
        <pc:sldMkLst>
          <pc:docMk/>
          <pc:sldMk cId="3436164572" sldId="340"/>
        </pc:sldMkLst>
        <pc:spChg chg="mod">
          <ac:chgData name="Allie Pfleger" userId="7701ca9aa713607d" providerId="LiveId" clId="{C34ACFCC-340C-4A82-A07B-ADA40EDCB35A}" dt="2023-01-04T01:50:54.437" v="1490" actId="20577"/>
          <ac:spMkLst>
            <pc:docMk/>
            <pc:sldMk cId="3436164572" sldId="340"/>
            <ac:spMk id="3" creationId="{0417D5D2-C1F7-5FA5-0368-6326B91E97AD}"/>
          </ac:spMkLst>
        </pc:spChg>
        <pc:spChg chg="add del mod">
          <ac:chgData name="Allie Pfleger" userId="7701ca9aa713607d" providerId="LiveId" clId="{C34ACFCC-340C-4A82-A07B-ADA40EDCB35A}" dt="2023-01-04T01:51:47.940" v="1509" actId="478"/>
          <ac:spMkLst>
            <pc:docMk/>
            <pc:sldMk cId="3436164572" sldId="340"/>
            <ac:spMk id="5" creationId="{2DEB7CBB-C6A6-2ACC-731C-B9CD73B8F718}"/>
          </ac:spMkLst>
        </pc:spChg>
        <pc:picChg chg="del">
          <ac:chgData name="Allie Pfleger" userId="7701ca9aa713607d" providerId="LiveId" clId="{C34ACFCC-340C-4A82-A07B-ADA40EDCB35A}" dt="2023-01-04T01:43:14.775" v="1404" actId="478"/>
          <ac:picMkLst>
            <pc:docMk/>
            <pc:sldMk cId="3436164572" sldId="340"/>
            <ac:picMk id="4" creationId="{35ACA064-3AA9-696F-0C5D-9ECDEBBD5031}"/>
          </ac:picMkLst>
        </pc:picChg>
      </pc:sldChg>
      <pc:sldChg chg="modSp add mod">
        <pc:chgData name="Allie Pfleger" userId="7701ca9aa713607d" providerId="LiveId" clId="{C34ACFCC-340C-4A82-A07B-ADA40EDCB35A}" dt="2023-01-04T01:51:55.997" v="1511" actId="20577"/>
        <pc:sldMkLst>
          <pc:docMk/>
          <pc:sldMk cId="349703147" sldId="341"/>
        </pc:sldMkLst>
        <pc:spChg chg="mod">
          <ac:chgData name="Allie Pfleger" userId="7701ca9aa713607d" providerId="LiveId" clId="{C34ACFCC-340C-4A82-A07B-ADA40EDCB35A}" dt="2023-01-04T01:51:55.997" v="1511" actId="20577"/>
          <ac:spMkLst>
            <pc:docMk/>
            <pc:sldMk cId="349703147" sldId="341"/>
            <ac:spMk id="3" creationId="{0417D5D2-C1F7-5FA5-0368-6326B91E97AD}"/>
          </ac:spMkLst>
        </pc:spChg>
      </pc:sldChg>
      <pc:sldChg chg="delSp add mod">
        <pc:chgData name="Allie Pfleger" userId="7701ca9aa713607d" providerId="LiveId" clId="{C34ACFCC-340C-4A82-A07B-ADA40EDCB35A}" dt="2023-01-04T01:52:37.272" v="1515" actId="478"/>
        <pc:sldMkLst>
          <pc:docMk/>
          <pc:sldMk cId="410781883" sldId="342"/>
        </pc:sldMkLst>
        <pc:spChg chg="del">
          <ac:chgData name="Allie Pfleger" userId="7701ca9aa713607d" providerId="LiveId" clId="{C34ACFCC-340C-4A82-A07B-ADA40EDCB35A}" dt="2023-01-04T01:52:37.272" v="1515" actId="478"/>
          <ac:spMkLst>
            <pc:docMk/>
            <pc:sldMk cId="410781883" sldId="342"/>
            <ac:spMk id="5" creationId="{2DEB7CBB-C6A6-2ACC-731C-B9CD73B8F718}"/>
          </ac:spMkLst>
        </pc:spChg>
      </pc:sldChg>
      <pc:sldChg chg="addSp delSp modSp add mod">
        <pc:chgData name="Allie Pfleger" userId="7701ca9aa713607d" providerId="LiveId" clId="{C34ACFCC-340C-4A82-A07B-ADA40EDCB35A}" dt="2023-01-04T01:55:38.042" v="1585" actId="20577"/>
        <pc:sldMkLst>
          <pc:docMk/>
          <pc:sldMk cId="2816708690" sldId="343"/>
        </pc:sldMkLst>
        <pc:spChg chg="mod">
          <ac:chgData name="Allie Pfleger" userId="7701ca9aa713607d" providerId="LiveId" clId="{C34ACFCC-340C-4A82-A07B-ADA40EDCB35A}" dt="2023-01-04T01:55:38.042" v="1585" actId="20577"/>
          <ac:spMkLst>
            <pc:docMk/>
            <pc:sldMk cId="2816708690" sldId="343"/>
            <ac:spMk id="3" creationId="{0417D5D2-C1F7-5FA5-0368-6326B91E97AD}"/>
          </ac:spMkLst>
        </pc:spChg>
        <pc:spChg chg="add mod">
          <ac:chgData name="Allie Pfleger" userId="7701ca9aa713607d" providerId="LiveId" clId="{C34ACFCC-340C-4A82-A07B-ADA40EDCB35A}" dt="2023-01-04T01:54:43.944" v="1554"/>
          <ac:spMkLst>
            <pc:docMk/>
            <pc:sldMk cId="2816708690" sldId="343"/>
            <ac:spMk id="4" creationId="{1718A202-121C-E24E-D148-0F0474C8F54F}"/>
          </ac:spMkLst>
        </pc:spChg>
        <pc:spChg chg="del mod">
          <ac:chgData name="Allie Pfleger" userId="7701ca9aa713607d" providerId="LiveId" clId="{C34ACFCC-340C-4A82-A07B-ADA40EDCB35A}" dt="2023-01-04T01:52:53.904" v="1520" actId="478"/>
          <ac:spMkLst>
            <pc:docMk/>
            <pc:sldMk cId="2816708690" sldId="343"/>
            <ac:spMk id="5" creationId="{2DEB7CBB-C6A6-2ACC-731C-B9CD73B8F718}"/>
          </ac:spMkLst>
        </pc:spChg>
      </pc:sldChg>
      <pc:sldChg chg="modSp add mod">
        <pc:chgData name="Allie Pfleger" userId="7701ca9aa713607d" providerId="LiveId" clId="{C34ACFCC-340C-4A82-A07B-ADA40EDCB35A}" dt="2023-01-04T01:56:22.536" v="1630" actId="11"/>
        <pc:sldMkLst>
          <pc:docMk/>
          <pc:sldMk cId="762926288" sldId="344"/>
        </pc:sldMkLst>
        <pc:spChg chg="mod">
          <ac:chgData name="Allie Pfleger" userId="7701ca9aa713607d" providerId="LiveId" clId="{C34ACFCC-340C-4A82-A07B-ADA40EDCB35A}" dt="2023-01-04T01:56:22.536" v="1630" actId="11"/>
          <ac:spMkLst>
            <pc:docMk/>
            <pc:sldMk cId="762926288" sldId="344"/>
            <ac:spMk id="3" creationId="{0417D5D2-C1F7-5FA5-0368-6326B91E97AD}"/>
          </ac:spMkLst>
        </pc:spChg>
      </pc:sldChg>
      <pc:sldChg chg="modSp add mod ord">
        <pc:chgData name="Allie Pfleger" userId="7701ca9aa713607d" providerId="LiveId" clId="{C34ACFCC-340C-4A82-A07B-ADA40EDCB35A}" dt="2023-01-04T07:51:00.834" v="2537" actId="207"/>
        <pc:sldMkLst>
          <pc:docMk/>
          <pc:sldMk cId="2021250681" sldId="345"/>
        </pc:sldMkLst>
        <pc:spChg chg="mod">
          <ac:chgData name="Allie Pfleger" userId="7701ca9aa713607d" providerId="LiveId" clId="{C34ACFCC-340C-4A82-A07B-ADA40EDCB35A}" dt="2023-01-04T07:45:22.239" v="1842" actId="20577"/>
          <ac:spMkLst>
            <pc:docMk/>
            <pc:sldMk cId="2021250681" sldId="345"/>
            <ac:spMk id="3" creationId="{941FCB01-53C6-E50A-567A-BAF2970EA2A3}"/>
          </ac:spMkLst>
        </pc:spChg>
        <pc:spChg chg="mod">
          <ac:chgData name="Allie Pfleger" userId="7701ca9aa713607d" providerId="LiveId" clId="{C34ACFCC-340C-4A82-A07B-ADA40EDCB35A}" dt="2023-01-04T07:51:00.834" v="2537" actId="207"/>
          <ac:spMkLst>
            <pc:docMk/>
            <pc:sldMk cId="2021250681" sldId="345"/>
            <ac:spMk id="4" creationId="{8877AD4C-974B-3470-830F-04D5CF99B05D}"/>
          </ac:spMkLst>
        </pc:spChg>
      </pc:sldChg>
      <pc:sldChg chg="modSp add mod">
        <pc:chgData name="Allie Pfleger" userId="7701ca9aa713607d" providerId="LiveId" clId="{C34ACFCC-340C-4A82-A07B-ADA40EDCB35A}" dt="2023-01-04T07:51:34.122" v="2538" actId="1076"/>
        <pc:sldMkLst>
          <pc:docMk/>
          <pc:sldMk cId="3898918708" sldId="346"/>
        </pc:sldMkLst>
        <pc:spChg chg="mod">
          <ac:chgData name="Allie Pfleger" userId="7701ca9aa713607d" providerId="LiveId" clId="{C34ACFCC-340C-4A82-A07B-ADA40EDCB35A}" dt="2023-01-04T01:57:05.584" v="1635" actId="14100"/>
          <ac:spMkLst>
            <pc:docMk/>
            <pc:sldMk cId="3898918708" sldId="346"/>
            <ac:spMk id="3" creationId="{0417D5D2-C1F7-5FA5-0368-6326B91E97AD}"/>
          </ac:spMkLst>
        </pc:spChg>
        <pc:spChg chg="mod">
          <ac:chgData name="Allie Pfleger" userId="7701ca9aa713607d" providerId="LiveId" clId="{C34ACFCC-340C-4A82-A07B-ADA40EDCB35A}" dt="2023-01-04T07:51:34.122" v="2538" actId="1076"/>
          <ac:spMkLst>
            <pc:docMk/>
            <pc:sldMk cId="3898918708" sldId="346"/>
            <ac:spMk id="5" creationId="{2DEB7CBB-C6A6-2ACC-731C-B9CD73B8F718}"/>
          </ac:spMkLst>
        </pc:spChg>
      </pc:sldChg>
      <pc:sldChg chg="modSp add mod">
        <pc:chgData name="Allie Pfleger" userId="7701ca9aa713607d" providerId="LiveId" clId="{C34ACFCC-340C-4A82-A07B-ADA40EDCB35A}" dt="2023-01-04T02:07:21.599" v="1804" actId="255"/>
        <pc:sldMkLst>
          <pc:docMk/>
          <pc:sldMk cId="986172810" sldId="347"/>
        </pc:sldMkLst>
        <pc:spChg chg="mod">
          <ac:chgData name="Allie Pfleger" userId="7701ca9aa713607d" providerId="LiveId" clId="{C34ACFCC-340C-4A82-A07B-ADA40EDCB35A}" dt="2023-01-04T02:07:06.301" v="1800" actId="404"/>
          <ac:spMkLst>
            <pc:docMk/>
            <pc:sldMk cId="986172810" sldId="347"/>
            <ac:spMk id="3" creationId="{0417D5D2-C1F7-5FA5-0368-6326B91E97AD}"/>
          </ac:spMkLst>
        </pc:spChg>
        <pc:spChg chg="mod">
          <ac:chgData name="Allie Pfleger" userId="7701ca9aa713607d" providerId="LiveId" clId="{C34ACFCC-340C-4A82-A07B-ADA40EDCB35A}" dt="2023-01-04T02:07:21.599" v="1804" actId="255"/>
          <ac:spMkLst>
            <pc:docMk/>
            <pc:sldMk cId="986172810" sldId="347"/>
            <ac:spMk id="5" creationId="{2DEB7CBB-C6A6-2ACC-731C-B9CD73B8F718}"/>
          </ac:spMkLst>
        </pc:spChg>
      </pc:sldChg>
    </pc:docChg>
  </pc:docChgLst>
  <pc:docChgLst>
    <pc:chgData name="Allie Pfleger" userId="7701ca9aa713607d" providerId="LiveId" clId="{73DBF263-C4FF-426D-9F05-0243B36897F5}"/>
    <pc:docChg chg="modSld sldOrd modSection">
      <pc:chgData name="Allie Pfleger" userId="7701ca9aa713607d" providerId="LiveId" clId="{73DBF263-C4FF-426D-9F05-0243B36897F5}" dt="2023-01-04T22:32:05.838" v="1"/>
      <pc:docMkLst>
        <pc:docMk/>
      </pc:docMkLst>
      <pc:sldChg chg="ord">
        <pc:chgData name="Allie Pfleger" userId="7701ca9aa713607d" providerId="LiveId" clId="{73DBF263-C4FF-426D-9F05-0243B36897F5}" dt="2023-01-04T22:32:05.838" v="1"/>
        <pc:sldMkLst>
          <pc:docMk/>
          <pc:sldMk cId="3598458619" sldId="334"/>
        </pc:sldMkLst>
      </pc:sldChg>
      <pc:sldChg chg="ord">
        <pc:chgData name="Allie Pfleger" userId="7701ca9aa713607d" providerId="LiveId" clId="{73DBF263-C4FF-426D-9F05-0243B36897F5}" dt="2023-01-04T22:32:05.838" v="1"/>
        <pc:sldMkLst>
          <pc:docMk/>
          <pc:sldMk cId="3929127955" sldId="335"/>
        </pc:sldMkLst>
      </pc:sldChg>
      <pc:sldChg chg="ord">
        <pc:chgData name="Allie Pfleger" userId="7701ca9aa713607d" providerId="LiveId" clId="{73DBF263-C4FF-426D-9F05-0243B36897F5}" dt="2023-01-04T22:32:05.838" v="1"/>
        <pc:sldMkLst>
          <pc:docMk/>
          <pc:sldMk cId="1135632638" sldId="336"/>
        </pc:sldMkLst>
      </pc:sldChg>
      <pc:sldChg chg="ord">
        <pc:chgData name="Allie Pfleger" userId="7701ca9aa713607d" providerId="LiveId" clId="{73DBF263-C4FF-426D-9F05-0243B36897F5}" dt="2023-01-04T22:32:05.838" v="1"/>
        <pc:sldMkLst>
          <pc:docMk/>
          <pc:sldMk cId="1312242286" sldId="337"/>
        </pc:sldMkLst>
      </pc:sldChg>
      <pc:sldChg chg="ord">
        <pc:chgData name="Allie Pfleger" userId="7701ca9aa713607d" providerId="LiveId" clId="{73DBF263-C4FF-426D-9F05-0243B36897F5}" dt="2023-01-04T22:32:05.838" v="1"/>
        <pc:sldMkLst>
          <pc:docMk/>
          <pc:sldMk cId="4057705662" sldId="338"/>
        </pc:sldMkLst>
      </pc:sldChg>
    </pc:docChg>
  </pc:docChgLst>
  <pc:docChgLst>
    <pc:chgData name="Allie Pfleger" userId="7701ca9aa713607d" providerId="LiveId" clId="{2E10D560-BA2C-4A8F-A766-6070C0F714AC}"/>
    <pc:docChg chg="undo custSel addSld delSld modSld modSection">
      <pc:chgData name="Allie Pfleger" userId="7701ca9aa713607d" providerId="LiveId" clId="{2E10D560-BA2C-4A8F-A766-6070C0F714AC}" dt="2022-10-02T20:58:42.667" v="1258" actId="1076"/>
      <pc:docMkLst>
        <pc:docMk/>
      </pc:docMkLst>
      <pc:sldChg chg="modSp mod">
        <pc:chgData name="Allie Pfleger" userId="7701ca9aa713607d" providerId="LiveId" clId="{2E10D560-BA2C-4A8F-A766-6070C0F714AC}" dt="2022-09-29T02:41:33.354" v="398" actId="113"/>
        <pc:sldMkLst>
          <pc:docMk/>
          <pc:sldMk cId="3083502141" sldId="296"/>
        </pc:sldMkLst>
        <pc:spChg chg="mod">
          <ac:chgData name="Allie Pfleger" userId="7701ca9aa713607d" providerId="LiveId" clId="{2E10D560-BA2C-4A8F-A766-6070C0F714AC}" dt="2022-09-29T02:41:33.354" v="398" actId="113"/>
          <ac:spMkLst>
            <pc:docMk/>
            <pc:sldMk cId="3083502141" sldId="296"/>
            <ac:spMk id="4" creationId="{8877AD4C-974B-3470-830F-04D5CF99B05D}"/>
          </ac:spMkLst>
        </pc:spChg>
      </pc:sldChg>
      <pc:sldChg chg="modSp mod">
        <pc:chgData name="Allie Pfleger" userId="7701ca9aa713607d" providerId="LiveId" clId="{2E10D560-BA2C-4A8F-A766-6070C0F714AC}" dt="2022-09-29T02:46:59.078" v="482" actId="20577"/>
        <pc:sldMkLst>
          <pc:docMk/>
          <pc:sldMk cId="1880349108" sldId="298"/>
        </pc:sldMkLst>
        <pc:spChg chg="mod">
          <ac:chgData name="Allie Pfleger" userId="7701ca9aa713607d" providerId="LiveId" clId="{2E10D560-BA2C-4A8F-A766-6070C0F714AC}" dt="2022-09-29T02:46:59.078" v="482" actId="20577"/>
          <ac:spMkLst>
            <pc:docMk/>
            <pc:sldMk cId="1880349108" sldId="298"/>
            <ac:spMk id="3" creationId="{0417D5D2-C1F7-5FA5-0368-6326B91E97AD}"/>
          </ac:spMkLst>
        </pc:spChg>
      </pc:sldChg>
      <pc:sldChg chg="modSp mod">
        <pc:chgData name="Allie Pfleger" userId="7701ca9aa713607d" providerId="LiveId" clId="{2E10D560-BA2C-4A8F-A766-6070C0F714AC}" dt="2022-09-29T02:47:23.320" v="487"/>
        <pc:sldMkLst>
          <pc:docMk/>
          <pc:sldMk cId="50788904" sldId="301"/>
        </pc:sldMkLst>
        <pc:spChg chg="mod">
          <ac:chgData name="Allie Pfleger" userId="7701ca9aa713607d" providerId="LiveId" clId="{2E10D560-BA2C-4A8F-A766-6070C0F714AC}" dt="2022-09-29T02:47:23.320" v="487"/>
          <ac:spMkLst>
            <pc:docMk/>
            <pc:sldMk cId="50788904" sldId="301"/>
            <ac:spMk id="4" creationId="{24061683-B6F4-16AC-89BD-AC2D35827500}"/>
          </ac:spMkLst>
        </pc:spChg>
      </pc:sldChg>
      <pc:sldChg chg="modSp mod">
        <pc:chgData name="Allie Pfleger" userId="7701ca9aa713607d" providerId="LiveId" clId="{2E10D560-BA2C-4A8F-A766-6070C0F714AC}" dt="2022-09-29T02:47:40.107" v="490"/>
        <pc:sldMkLst>
          <pc:docMk/>
          <pc:sldMk cId="3662125605" sldId="302"/>
        </pc:sldMkLst>
        <pc:spChg chg="mod">
          <ac:chgData name="Allie Pfleger" userId="7701ca9aa713607d" providerId="LiveId" clId="{2E10D560-BA2C-4A8F-A766-6070C0F714AC}" dt="2022-09-29T02:47:40.107" v="490"/>
          <ac:spMkLst>
            <pc:docMk/>
            <pc:sldMk cId="3662125605" sldId="302"/>
            <ac:spMk id="4" creationId="{24061683-B6F4-16AC-89BD-AC2D35827500}"/>
          </ac:spMkLst>
        </pc:spChg>
      </pc:sldChg>
      <pc:sldChg chg="modSp mod">
        <pc:chgData name="Allie Pfleger" userId="7701ca9aa713607d" providerId="LiveId" clId="{2E10D560-BA2C-4A8F-A766-6070C0F714AC}" dt="2022-09-29T02:47:55.481" v="493"/>
        <pc:sldMkLst>
          <pc:docMk/>
          <pc:sldMk cId="2312906981" sldId="303"/>
        </pc:sldMkLst>
        <pc:spChg chg="mod">
          <ac:chgData name="Allie Pfleger" userId="7701ca9aa713607d" providerId="LiveId" clId="{2E10D560-BA2C-4A8F-A766-6070C0F714AC}" dt="2022-09-29T02:47:55.481" v="493"/>
          <ac:spMkLst>
            <pc:docMk/>
            <pc:sldMk cId="2312906981" sldId="303"/>
            <ac:spMk id="4" creationId="{24061683-B6F4-16AC-89BD-AC2D35827500}"/>
          </ac:spMkLst>
        </pc:spChg>
      </pc:sldChg>
      <pc:sldChg chg="modSp">
        <pc:chgData name="Allie Pfleger" userId="7701ca9aa713607d" providerId="LiveId" clId="{2E10D560-BA2C-4A8F-A766-6070C0F714AC}" dt="2022-09-29T02:48:26.413" v="499"/>
        <pc:sldMkLst>
          <pc:docMk/>
          <pc:sldMk cId="2152061787" sldId="305"/>
        </pc:sldMkLst>
        <pc:spChg chg="mod">
          <ac:chgData name="Allie Pfleger" userId="7701ca9aa713607d" providerId="LiveId" clId="{2E10D560-BA2C-4A8F-A766-6070C0F714AC}" dt="2022-09-29T02:48:26.413" v="499"/>
          <ac:spMkLst>
            <pc:docMk/>
            <pc:sldMk cId="2152061787" sldId="305"/>
            <ac:spMk id="4" creationId="{B0D14E38-CB41-D66D-C1A5-5E8F0D0706A9}"/>
          </ac:spMkLst>
        </pc:spChg>
      </pc:sldChg>
      <pc:sldChg chg="modSp mod">
        <pc:chgData name="Allie Pfleger" userId="7701ca9aa713607d" providerId="LiveId" clId="{2E10D560-BA2C-4A8F-A766-6070C0F714AC}" dt="2022-09-29T02:48:53.994" v="504" actId="20577"/>
        <pc:sldMkLst>
          <pc:docMk/>
          <pc:sldMk cId="633255238" sldId="306"/>
        </pc:sldMkLst>
        <pc:spChg chg="mod">
          <ac:chgData name="Allie Pfleger" userId="7701ca9aa713607d" providerId="LiveId" clId="{2E10D560-BA2C-4A8F-A766-6070C0F714AC}" dt="2022-09-29T02:48:53.994" v="504" actId="20577"/>
          <ac:spMkLst>
            <pc:docMk/>
            <pc:sldMk cId="633255238" sldId="306"/>
            <ac:spMk id="3" creationId="{04C2CAFC-C701-F8B0-BCF7-11AE99BB8E8F}"/>
          </ac:spMkLst>
        </pc:spChg>
      </pc:sldChg>
      <pc:sldChg chg="modSp mod">
        <pc:chgData name="Allie Pfleger" userId="7701ca9aa713607d" providerId="LiveId" clId="{2E10D560-BA2C-4A8F-A766-6070C0F714AC}" dt="2022-09-29T02:52:58.424" v="561"/>
        <pc:sldMkLst>
          <pc:docMk/>
          <pc:sldMk cId="903904302" sldId="307"/>
        </pc:sldMkLst>
        <pc:spChg chg="mod">
          <ac:chgData name="Allie Pfleger" userId="7701ca9aa713607d" providerId="LiveId" clId="{2E10D560-BA2C-4A8F-A766-6070C0F714AC}" dt="2022-09-29T02:52:58.424" v="561"/>
          <ac:spMkLst>
            <pc:docMk/>
            <pc:sldMk cId="903904302" sldId="307"/>
            <ac:spMk id="3" creationId="{A4B50799-94EB-7665-33BE-1FC95A43EA16}"/>
          </ac:spMkLst>
        </pc:spChg>
      </pc:sldChg>
      <pc:sldChg chg="modSp">
        <pc:chgData name="Allie Pfleger" userId="7701ca9aa713607d" providerId="LiveId" clId="{2E10D560-BA2C-4A8F-A766-6070C0F714AC}" dt="2022-09-29T02:54:54.834" v="585"/>
        <pc:sldMkLst>
          <pc:docMk/>
          <pc:sldMk cId="2090809555" sldId="311"/>
        </pc:sldMkLst>
        <pc:spChg chg="mod">
          <ac:chgData name="Allie Pfleger" userId="7701ca9aa713607d" providerId="LiveId" clId="{2E10D560-BA2C-4A8F-A766-6070C0F714AC}" dt="2022-09-29T02:54:54.834" v="585"/>
          <ac:spMkLst>
            <pc:docMk/>
            <pc:sldMk cId="2090809555" sldId="311"/>
            <ac:spMk id="3" creationId="{0417D5D2-C1F7-5FA5-0368-6326B91E97AD}"/>
          </ac:spMkLst>
        </pc:spChg>
      </pc:sldChg>
      <pc:sldChg chg="modSp mod">
        <pc:chgData name="Allie Pfleger" userId="7701ca9aa713607d" providerId="LiveId" clId="{2E10D560-BA2C-4A8F-A766-6070C0F714AC}" dt="2022-10-02T20:57:48.174" v="1250" actId="1076"/>
        <pc:sldMkLst>
          <pc:docMk/>
          <pc:sldMk cId="1158324148" sldId="312"/>
        </pc:sldMkLst>
        <pc:spChg chg="mod">
          <ac:chgData name="Allie Pfleger" userId="7701ca9aa713607d" providerId="LiveId" clId="{2E10D560-BA2C-4A8F-A766-6070C0F714AC}" dt="2022-10-02T20:57:39.525" v="1248"/>
          <ac:spMkLst>
            <pc:docMk/>
            <pc:sldMk cId="1158324148" sldId="312"/>
            <ac:spMk id="5" creationId="{BDFE6857-4560-CA62-99DE-E937CD583776}"/>
          </ac:spMkLst>
        </pc:spChg>
        <pc:spChg chg="mod">
          <ac:chgData name="Allie Pfleger" userId="7701ca9aa713607d" providerId="LiveId" clId="{2E10D560-BA2C-4A8F-A766-6070C0F714AC}" dt="2022-10-02T20:57:48.174" v="1250" actId="1076"/>
          <ac:spMkLst>
            <pc:docMk/>
            <pc:sldMk cId="1158324148" sldId="312"/>
            <ac:spMk id="6" creationId="{7083C816-45B3-EAA6-09CD-7B55A2312706}"/>
          </ac:spMkLst>
        </pc:spChg>
      </pc:sldChg>
      <pc:sldChg chg="modSp mod">
        <pc:chgData name="Allie Pfleger" userId="7701ca9aa713607d" providerId="LiveId" clId="{2E10D560-BA2C-4A8F-A766-6070C0F714AC}" dt="2022-09-29T02:56:33.316" v="603" actId="115"/>
        <pc:sldMkLst>
          <pc:docMk/>
          <pc:sldMk cId="373537532" sldId="313"/>
        </pc:sldMkLst>
        <pc:spChg chg="mod">
          <ac:chgData name="Allie Pfleger" userId="7701ca9aa713607d" providerId="LiveId" clId="{2E10D560-BA2C-4A8F-A766-6070C0F714AC}" dt="2022-09-29T02:56:33.316" v="603" actId="115"/>
          <ac:spMkLst>
            <pc:docMk/>
            <pc:sldMk cId="373537532" sldId="313"/>
            <ac:spMk id="5" creationId="{BDFE6857-4560-CA62-99DE-E937CD583776}"/>
          </ac:spMkLst>
        </pc:spChg>
      </pc:sldChg>
      <pc:sldChg chg="addSp modSp mod">
        <pc:chgData name="Allie Pfleger" userId="7701ca9aa713607d" providerId="LiveId" clId="{2E10D560-BA2C-4A8F-A766-6070C0F714AC}" dt="2022-10-02T20:58:42.667" v="1258" actId="1076"/>
        <pc:sldMkLst>
          <pc:docMk/>
          <pc:sldMk cId="2039830849" sldId="316"/>
        </pc:sldMkLst>
        <pc:spChg chg="add mod">
          <ac:chgData name="Allie Pfleger" userId="7701ca9aa713607d" providerId="LiveId" clId="{2E10D560-BA2C-4A8F-A766-6070C0F714AC}" dt="2022-10-02T20:58:42.667" v="1258" actId="1076"/>
          <ac:spMkLst>
            <pc:docMk/>
            <pc:sldMk cId="2039830849" sldId="316"/>
            <ac:spMk id="5" creationId="{29B86F8B-E3CF-E196-80AC-E0B6E08EE425}"/>
          </ac:spMkLst>
        </pc:spChg>
      </pc:sldChg>
      <pc:sldChg chg="modSp mod">
        <pc:chgData name="Allie Pfleger" userId="7701ca9aa713607d" providerId="LiveId" clId="{2E10D560-BA2C-4A8F-A766-6070C0F714AC}" dt="2022-09-29T02:22:03.420" v="1" actId="1076"/>
        <pc:sldMkLst>
          <pc:docMk/>
          <pc:sldMk cId="3334827261" sldId="325"/>
        </pc:sldMkLst>
        <pc:spChg chg="mod">
          <ac:chgData name="Allie Pfleger" userId="7701ca9aa713607d" providerId="LiveId" clId="{2E10D560-BA2C-4A8F-A766-6070C0F714AC}" dt="2022-09-29T02:22:03.420" v="1" actId="1076"/>
          <ac:spMkLst>
            <pc:docMk/>
            <pc:sldMk cId="3334827261" sldId="325"/>
            <ac:spMk id="7" creationId="{4AB93F5A-87D3-DE07-5142-EE9A2DA273F3}"/>
          </ac:spMkLst>
        </pc:spChg>
      </pc:sldChg>
      <pc:sldChg chg="modSp add mod">
        <pc:chgData name="Allie Pfleger" userId="7701ca9aa713607d" providerId="LiveId" clId="{2E10D560-BA2C-4A8F-A766-6070C0F714AC}" dt="2022-09-29T03:00:47.338" v="945" actId="207"/>
        <pc:sldMkLst>
          <pc:docMk/>
          <pc:sldMk cId="2290627644" sldId="327"/>
        </pc:sldMkLst>
        <pc:spChg chg="mod">
          <ac:chgData name="Allie Pfleger" userId="7701ca9aa713607d" providerId="LiveId" clId="{2E10D560-BA2C-4A8F-A766-6070C0F714AC}" dt="2022-09-29T02:34:58.473" v="18" actId="20577"/>
          <ac:spMkLst>
            <pc:docMk/>
            <pc:sldMk cId="2290627644" sldId="327"/>
            <ac:spMk id="3" creationId="{DABDF82E-2FEF-ECEE-5EB7-A9C88DFFD3A2}"/>
          </ac:spMkLst>
        </pc:spChg>
        <pc:spChg chg="mod">
          <ac:chgData name="Allie Pfleger" userId="7701ca9aa713607d" providerId="LiveId" clId="{2E10D560-BA2C-4A8F-A766-6070C0F714AC}" dt="2022-09-29T03:00:47.338" v="945" actId="207"/>
          <ac:spMkLst>
            <pc:docMk/>
            <pc:sldMk cId="2290627644" sldId="327"/>
            <ac:spMk id="4" creationId="{EB60333F-FBC6-7A8F-37A9-DAB818C7B403}"/>
          </ac:spMkLst>
        </pc:spChg>
      </pc:sldChg>
      <pc:sldChg chg="modSp add del mod">
        <pc:chgData name="Allie Pfleger" userId="7701ca9aa713607d" providerId="LiveId" clId="{2E10D560-BA2C-4A8F-A766-6070C0F714AC}" dt="2022-09-29T02:35:47.710" v="77" actId="47"/>
        <pc:sldMkLst>
          <pc:docMk/>
          <pc:sldMk cId="1865871516" sldId="328"/>
        </pc:sldMkLst>
        <pc:spChg chg="mod">
          <ac:chgData name="Allie Pfleger" userId="7701ca9aa713607d" providerId="LiveId" clId="{2E10D560-BA2C-4A8F-A766-6070C0F714AC}" dt="2022-09-29T02:35:33.353" v="76" actId="20577"/>
          <ac:spMkLst>
            <pc:docMk/>
            <pc:sldMk cId="1865871516" sldId="328"/>
            <ac:spMk id="3" creationId="{DABDF82E-2FEF-ECEE-5EB7-A9C88DFFD3A2}"/>
          </ac:spMkLst>
        </pc:spChg>
      </pc:sldChg>
      <pc:sldChg chg="modSp add mod">
        <pc:chgData name="Allie Pfleger" userId="7701ca9aa713607d" providerId="LiveId" clId="{2E10D560-BA2C-4A8F-A766-6070C0F714AC}" dt="2022-09-29T03:06:37.904" v="1242" actId="113"/>
        <pc:sldMkLst>
          <pc:docMk/>
          <pc:sldMk cId="3659718714" sldId="328"/>
        </pc:sldMkLst>
        <pc:spChg chg="mod">
          <ac:chgData name="Allie Pfleger" userId="7701ca9aa713607d" providerId="LiveId" clId="{2E10D560-BA2C-4A8F-A766-6070C0F714AC}" dt="2022-09-29T03:01:00.444" v="970" actId="20577"/>
          <ac:spMkLst>
            <pc:docMk/>
            <pc:sldMk cId="3659718714" sldId="328"/>
            <ac:spMk id="3" creationId="{DABDF82E-2FEF-ECEE-5EB7-A9C88DFFD3A2}"/>
          </ac:spMkLst>
        </pc:spChg>
        <pc:spChg chg="mod">
          <ac:chgData name="Allie Pfleger" userId="7701ca9aa713607d" providerId="LiveId" clId="{2E10D560-BA2C-4A8F-A766-6070C0F714AC}" dt="2022-09-29T03:06:37.904" v="1242" actId="113"/>
          <ac:spMkLst>
            <pc:docMk/>
            <pc:sldMk cId="3659718714" sldId="328"/>
            <ac:spMk id="4" creationId="{EB60333F-FBC6-7A8F-37A9-DAB818C7B403}"/>
          </ac:spMkLst>
        </pc:spChg>
      </pc:sldChg>
      <pc:sldChg chg="addSp modSp mod">
        <pc:chgData name="Allie Pfleger" userId="7701ca9aa713607d" providerId="LiveId" clId="{2E10D560-BA2C-4A8F-A766-6070C0F714AC}" dt="2022-10-02T20:58:18.536" v="1252" actId="20577"/>
        <pc:sldMkLst>
          <pc:docMk/>
          <pc:sldMk cId="128399849" sldId="329"/>
        </pc:sldMkLst>
        <pc:spChg chg="add mod">
          <ac:chgData name="Allie Pfleger" userId="7701ca9aa713607d" providerId="LiveId" clId="{2E10D560-BA2C-4A8F-A766-6070C0F714AC}" dt="2022-10-02T20:58:18.536" v="1252" actId="20577"/>
          <ac:spMkLst>
            <pc:docMk/>
            <pc:sldMk cId="128399849" sldId="329"/>
            <ac:spMk id="3" creationId="{399DAAE1-D0FE-B85F-FC68-1B019B80CD56}"/>
          </ac:spMkLst>
        </pc:spChg>
        <pc:spChg chg="mod">
          <ac:chgData name="Allie Pfleger" userId="7701ca9aa713607d" providerId="LiveId" clId="{2E10D560-BA2C-4A8F-A766-6070C0F714AC}" dt="2022-10-02T20:57:34.745" v="1245"/>
          <ac:spMkLst>
            <pc:docMk/>
            <pc:sldMk cId="128399849" sldId="329"/>
            <ac:spMk id="5" creationId="{BDFE6857-4560-CA62-99DE-E937CD583776}"/>
          </ac:spMkLst>
        </pc:spChg>
      </pc:sldChg>
    </pc:docChg>
  </pc:docChgLst>
  <pc:docChgLst>
    <pc:chgData name="Allie Pfleger" userId="7701ca9aa713607d" providerId="LiveId" clId="{4A0195D2-17C7-4FF0-8C43-9A9582B19BB4}"/>
    <pc:docChg chg="undo redo custSel addSld delSld modSld sldOrd delMainMaster addSection modSection">
      <pc:chgData name="Allie Pfleger" userId="7701ca9aa713607d" providerId="LiveId" clId="{4A0195D2-17C7-4FF0-8C43-9A9582B19BB4}" dt="2022-09-29T17:20:04.816" v="1400" actId="478"/>
      <pc:docMkLst>
        <pc:docMk/>
      </pc:docMkLst>
      <pc:sldChg chg="addSp delSp modSp mod modClrScheme chgLayout modNotes">
        <pc:chgData name="Allie Pfleger" userId="7701ca9aa713607d" providerId="LiveId" clId="{4A0195D2-17C7-4FF0-8C43-9A9582B19BB4}" dt="2022-09-26T16:05:08.858" v="167" actId="20577"/>
        <pc:sldMkLst>
          <pc:docMk/>
          <pc:sldMk cId="0" sldId="256"/>
        </pc:sldMkLst>
        <pc:spChg chg="add del mod ord">
          <ac:chgData name="Allie Pfleger" userId="7701ca9aa713607d" providerId="LiveId" clId="{4A0195D2-17C7-4FF0-8C43-9A9582B19BB4}" dt="2022-09-26T16:03:31.648" v="116" actId="478"/>
          <ac:spMkLst>
            <pc:docMk/>
            <pc:sldMk cId="0" sldId="256"/>
            <ac:spMk id="2" creationId="{7B7ACEAD-563F-5023-2FBB-720B5174E570}"/>
          </ac:spMkLst>
        </pc:spChg>
        <pc:spChg chg="add del mod ord">
          <ac:chgData name="Allie Pfleger" userId="7701ca9aa713607d" providerId="LiveId" clId="{4A0195D2-17C7-4FF0-8C43-9A9582B19BB4}" dt="2022-09-26T16:03:17.701" v="112" actId="478"/>
          <ac:spMkLst>
            <pc:docMk/>
            <pc:sldMk cId="0" sldId="256"/>
            <ac:spMk id="3" creationId="{B79F1C66-C7E4-540C-1973-1676E0A571F6}"/>
          </ac:spMkLst>
        </pc:spChg>
        <pc:spChg chg="add del mod">
          <ac:chgData name="Allie Pfleger" userId="7701ca9aa713607d" providerId="LiveId" clId="{4A0195D2-17C7-4FF0-8C43-9A9582B19BB4}" dt="2022-09-26T16:03:26.777" v="115" actId="478"/>
          <ac:spMkLst>
            <pc:docMk/>
            <pc:sldMk cId="0" sldId="256"/>
            <ac:spMk id="5" creationId="{AD950FE6-288A-4462-6BDF-C9A09F2F4B48}"/>
          </ac:spMkLst>
        </pc:spChg>
        <pc:spChg chg="add del mod ord">
          <ac:chgData name="Allie Pfleger" userId="7701ca9aa713607d" providerId="LiveId" clId="{4A0195D2-17C7-4FF0-8C43-9A9582B19BB4}" dt="2022-09-26T16:03:36.743" v="117" actId="700"/>
          <ac:spMkLst>
            <pc:docMk/>
            <pc:sldMk cId="0" sldId="256"/>
            <ac:spMk id="7" creationId="{DABBB57B-A4D1-3206-1D4C-88D89F11AA61}"/>
          </ac:spMkLst>
        </pc:spChg>
        <pc:spChg chg="add del mod ord">
          <ac:chgData name="Allie Pfleger" userId="7701ca9aa713607d" providerId="LiveId" clId="{4A0195D2-17C7-4FF0-8C43-9A9582B19BB4}" dt="2022-09-26T16:03:41.645" v="118" actId="700"/>
          <ac:spMkLst>
            <pc:docMk/>
            <pc:sldMk cId="0" sldId="256"/>
            <ac:spMk id="8" creationId="{C7B95C10-6DF7-99AF-8A5D-A98F61E39318}"/>
          </ac:spMkLst>
        </pc:spChg>
        <pc:spChg chg="add del mod ord">
          <ac:chgData name="Allie Pfleger" userId="7701ca9aa713607d" providerId="LiveId" clId="{4A0195D2-17C7-4FF0-8C43-9A9582B19BB4}" dt="2022-09-26T16:03:41.645" v="118" actId="700"/>
          <ac:spMkLst>
            <pc:docMk/>
            <pc:sldMk cId="0" sldId="256"/>
            <ac:spMk id="9" creationId="{BE4E7C34-6E19-A145-BCB1-E203B9872A94}"/>
          </ac:spMkLst>
        </pc:spChg>
        <pc:spChg chg="add mod ord">
          <ac:chgData name="Allie Pfleger" userId="7701ca9aa713607d" providerId="LiveId" clId="{4A0195D2-17C7-4FF0-8C43-9A9582B19BB4}" dt="2022-09-26T16:03:55.270" v="147" actId="20577"/>
          <ac:spMkLst>
            <pc:docMk/>
            <pc:sldMk cId="0" sldId="256"/>
            <ac:spMk id="10" creationId="{0C7CAE74-E604-5FBC-9B8B-6F130B705171}"/>
          </ac:spMkLst>
        </pc:spChg>
        <pc:spChg chg="add mod ord">
          <ac:chgData name="Allie Pfleger" userId="7701ca9aa713607d" providerId="LiveId" clId="{4A0195D2-17C7-4FF0-8C43-9A9582B19BB4}" dt="2022-09-26T16:05:08.858" v="167" actId="20577"/>
          <ac:spMkLst>
            <pc:docMk/>
            <pc:sldMk cId="0" sldId="256"/>
            <ac:spMk id="11" creationId="{A47D2BBD-16AF-190D-D60F-F25B6FB85F84}"/>
          </ac:spMkLst>
        </pc:spChg>
        <pc:spChg chg="del mod">
          <ac:chgData name="Allie Pfleger" userId="7701ca9aa713607d" providerId="LiveId" clId="{4A0195D2-17C7-4FF0-8C43-9A9582B19BB4}" dt="2022-09-26T16:03:58.454" v="148" actId="478"/>
          <ac:spMkLst>
            <pc:docMk/>
            <pc:sldMk cId="0" sldId="256"/>
            <ac:spMk id="105" creationId="{00000000-0000-0000-0000-000000000000}"/>
          </ac:spMkLst>
        </pc:spChg>
        <pc:spChg chg="del mod">
          <ac:chgData name="Allie Pfleger" userId="7701ca9aa713607d" providerId="LiveId" clId="{4A0195D2-17C7-4FF0-8C43-9A9582B19BB4}" dt="2022-09-26T16:03:23.382" v="114" actId="478"/>
          <ac:spMkLst>
            <pc:docMk/>
            <pc:sldMk cId="0" sldId="256"/>
            <ac:spMk id="106" creationId="{00000000-0000-0000-0000-000000000000}"/>
          </ac:spMkLst>
        </pc:spChg>
      </pc:sldChg>
      <pc:sldChg chg="addSp delSp modSp mod ord modClrScheme chgLayout modNotes">
        <pc:chgData name="Allie Pfleger" userId="7701ca9aa713607d" providerId="LiveId" clId="{4A0195D2-17C7-4FF0-8C43-9A9582B19BB4}" dt="2022-09-26T22:36:08.208" v="1141"/>
        <pc:sldMkLst>
          <pc:docMk/>
          <pc:sldMk cId="0" sldId="257"/>
        </pc:sldMkLst>
        <pc:spChg chg="add del mod ord">
          <ac:chgData name="Allie Pfleger" userId="7701ca9aa713607d" providerId="LiveId" clId="{4A0195D2-17C7-4FF0-8C43-9A9582B19BB4}" dt="2022-09-26T16:07:11.019" v="206" actId="700"/>
          <ac:spMkLst>
            <pc:docMk/>
            <pc:sldMk cId="0" sldId="257"/>
            <ac:spMk id="2" creationId="{3055C45B-34A0-2B32-F1B6-723A3B1FB24D}"/>
          </ac:spMkLst>
        </pc:spChg>
        <pc:spChg chg="mod ord">
          <ac:chgData name="Allie Pfleger" userId="7701ca9aa713607d" providerId="LiveId" clId="{4A0195D2-17C7-4FF0-8C43-9A9582B19BB4}" dt="2022-09-26T16:07:11.019" v="206" actId="700"/>
          <ac:spMkLst>
            <pc:docMk/>
            <pc:sldMk cId="0" sldId="257"/>
            <ac:spMk id="111" creationId="{00000000-0000-0000-0000-000000000000}"/>
          </ac:spMkLst>
        </pc:spChg>
      </pc:sldChg>
      <pc:sldChg chg="modSp del mod chgLayout modNotes">
        <pc:chgData name="Allie Pfleger" userId="7701ca9aa713607d" providerId="LiveId" clId="{4A0195D2-17C7-4FF0-8C43-9A9582B19BB4}" dt="2022-09-26T15:44:53.966" v="59" actId="47"/>
        <pc:sldMkLst>
          <pc:docMk/>
          <pc:sldMk cId="0" sldId="258"/>
        </pc:sldMkLst>
        <pc:spChg chg="mod ord">
          <ac:chgData name="Allie Pfleger" userId="7701ca9aa713607d" providerId="LiveId" clId="{4A0195D2-17C7-4FF0-8C43-9A9582B19BB4}" dt="2022-09-26T15:44:03.665" v="4" actId="700"/>
          <ac:spMkLst>
            <pc:docMk/>
            <pc:sldMk cId="0" sldId="258"/>
            <ac:spMk id="116" creationId="{00000000-0000-0000-0000-000000000000}"/>
          </ac:spMkLst>
        </pc:spChg>
        <pc:spChg chg="mod ord">
          <ac:chgData name="Allie Pfleger" userId="7701ca9aa713607d" providerId="LiveId" clId="{4A0195D2-17C7-4FF0-8C43-9A9582B19BB4}" dt="2022-09-26T15:44:03.665" v="4" actId="700"/>
          <ac:spMkLst>
            <pc:docMk/>
            <pc:sldMk cId="0" sldId="258"/>
            <ac:spMk id="117" creationId="{00000000-0000-0000-0000-000000000000}"/>
          </ac:spMkLst>
        </pc:spChg>
      </pc:sldChg>
      <pc:sldChg chg="addSp delSp modSp del mod modClrScheme chgLayout">
        <pc:chgData name="Allie Pfleger" userId="7701ca9aa713607d" providerId="LiveId" clId="{4A0195D2-17C7-4FF0-8C43-9A9582B19BB4}" dt="2022-09-26T15:46:22.706" v="85" actId="47"/>
        <pc:sldMkLst>
          <pc:docMk/>
          <pc:sldMk cId="0" sldId="259"/>
        </pc:sldMkLst>
        <pc:spChg chg="mod ord">
          <ac:chgData name="Allie Pfleger" userId="7701ca9aa713607d" providerId="LiveId" clId="{4A0195D2-17C7-4FF0-8C43-9A9582B19BB4}" dt="2022-09-26T15:45:17.360" v="65" actId="26606"/>
          <ac:spMkLst>
            <pc:docMk/>
            <pc:sldMk cId="0" sldId="259"/>
            <ac:spMk id="122" creationId="{00000000-0000-0000-0000-000000000000}"/>
          </ac:spMkLst>
        </pc:spChg>
        <pc:spChg chg="mod ord">
          <ac:chgData name="Allie Pfleger" userId="7701ca9aa713607d" providerId="LiveId" clId="{4A0195D2-17C7-4FF0-8C43-9A9582B19BB4}" dt="2022-09-26T15:45:17.360" v="65" actId="26606"/>
          <ac:spMkLst>
            <pc:docMk/>
            <pc:sldMk cId="0" sldId="259"/>
            <ac:spMk id="123" creationId="{00000000-0000-0000-0000-000000000000}"/>
          </ac:spMkLst>
        </pc:spChg>
        <pc:spChg chg="add del mod">
          <ac:chgData name="Allie Pfleger" userId="7701ca9aa713607d" providerId="LiveId" clId="{4A0195D2-17C7-4FF0-8C43-9A9582B19BB4}" dt="2022-09-26T15:45:17.350" v="64" actId="26606"/>
          <ac:spMkLst>
            <pc:docMk/>
            <pc:sldMk cId="0" sldId="259"/>
            <ac:spMk id="128" creationId="{64DDCC7F-588D-1392-FB12-FA3635B69684}"/>
          </ac:spMkLst>
        </pc:spChg>
      </pc:sldChg>
      <pc:sldChg chg="modSp del mod chgLayout">
        <pc:chgData name="Allie Pfleger" userId="7701ca9aa713607d" providerId="LiveId" clId="{4A0195D2-17C7-4FF0-8C43-9A9582B19BB4}" dt="2022-09-26T16:06:52.508" v="204" actId="47"/>
        <pc:sldMkLst>
          <pc:docMk/>
          <pc:sldMk cId="0" sldId="260"/>
        </pc:sldMkLst>
        <pc:spChg chg="mod ord">
          <ac:chgData name="Allie Pfleger" userId="7701ca9aa713607d" providerId="LiveId" clId="{4A0195D2-17C7-4FF0-8C43-9A9582B19BB4}" dt="2022-09-26T16:05:54.207" v="169" actId="700"/>
          <ac:spMkLst>
            <pc:docMk/>
            <pc:sldMk cId="0" sldId="260"/>
            <ac:spMk id="128" creationId="{00000000-0000-0000-0000-000000000000}"/>
          </ac:spMkLst>
        </pc:spChg>
        <pc:spChg chg="mod ord">
          <ac:chgData name="Allie Pfleger" userId="7701ca9aa713607d" providerId="LiveId" clId="{4A0195D2-17C7-4FF0-8C43-9A9582B19BB4}" dt="2022-09-26T16:05:54.207" v="169" actId="700"/>
          <ac:spMkLst>
            <pc:docMk/>
            <pc:sldMk cId="0" sldId="260"/>
            <ac:spMk id="129" creationId="{00000000-0000-0000-0000-000000000000}"/>
          </ac:spMkLst>
        </pc:spChg>
      </pc:sldChg>
      <pc:sldChg chg="modSp del mod modClrScheme chgLayout">
        <pc:chgData name="Allie Pfleger" userId="7701ca9aa713607d" providerId="LiveId" clId="{4A0195D2-17C7-4FF0-8C43-9A9582B19BB4}" dt="2022-09-26T16:07:33.881" v="220" actId="47"/>
        <pc:sldMkLst>
          <pc:docMk/>
          <pc:sldMk cId="0" sldId="261"/>
        </pc:sldMkLst>
        <pc:spChg chg="mod ord">
          <ac:chgData name="Allie Pfleger" userId="7701ca9aa713607d" providerId="LiveId" clId="{4A0195D2-17C7-4FF0-8C43-9A9582B19BB4}" dt="2022-09-26T16:07:01.759" v="205" actId="700"/>
          <ac:spMkLst>
            <pc:docMk/>
            <pc:sldMk cId="0" sldId="261"/>
            <ac:spMk id="134" creationId="{00000000-0000-0000-0000-000000000000}"/>
          </ac:spMkLst>
        </pc:spChg>
      </pc:sldChg>
      <pc:sldChg chg="modSp del mod">
        <pc:chgData name="Allie Pfleger" userId="7701ca9aa713607d" providerId="LiveId" clId="{4A0195D2-17C7-4FF0-8C43-9A9582B19BB4}" dt="2022-09-26T16:08:47.814" v="267" actId="47"/>
        <pc:sldMkLst>
          <pc:docMk/>
          <pc:sldMk cId="0" sldId="262"/>
        </pc:sldMkLst>
        <pc:spChg chg="mod">
          <ac:chgData name="Allie Pfleger" userId="7701ca9aa713607d" providerId="LiveId" clId="{4A0195D2-17C7-4FF0-8C43-9A9582B19BB4}" dt="2022-09-26T16:07:53.130" v="225" actId="368"/>
          <ac:spMkLst>
            <pc:docMk/>
            <pc:sldMk cId="0" sldId="262"/>
            <ac:spMk id="140" creationId="{00000000-0000-0000-0000-000000000000}"/>
          </ac:spMkLst>
        </pc:spChg>
      </pc:sldChg>
      <pc:sldChg chg="add del">
        <pc:chgData name="Allie Pfleger" userId="7701ca9aa713607d" providerId="LiveId" clId="{4A0195D2-17C7-4FF0-8C43-9A9582B19BB4}" dt="2022-09-26T16:13:31.420" v="328" actId="47"/>
        <pc:sldMkLst>
          <pc:docMk/>
          <pc:sldMk cId="0" sldId="263"/>
        </pc:sldMkLst>
      </pc:sldChg>
      <pc:sldChg chg="addSp delSp modSp add del mod">
        <pc:chgData name="Allie Pfleger" userId="7701ca9aa713607d" providerId="LiveId" clId="{4A0195D2-17C7-4FF0-8C43-9A9582B19BB4}" dt="2022-09-26T16:19:58.908" v="426" actId="47"/>
        <pc:sldMkLst>
          <pc:docMk/>
          <pc:sldMk cId="0" sldId="264"/>
        </pc:sldMkLst>
        <pc:spChg chg="add del mod">
          <ac:chgData name="Allie Pfleger" userId="7701ca9aa713607d" providerId="LiveId" clId="{4A0195D2-17C7-4FF0-8C43-9A9582B19BB4}" dt="2022-09-26T16:19:00.648" v="408" actId="20577"/>
          <ac:spMkLst>
            <pc:docMk/>
            <pc:sldMk cId="0" sldId="264"/>
            <ac:spMk id="153" creationId="{00000000-0000-0000-0000-000000000000}"/>
          </ac:spMkLst>
        </pc:spChg>
      </pc:sldChg>
      <pc:sldChg chg="del">
        <pc:chgData name="Allie Pfleger" userId="7701ca9aa713607d" providerId="LiveId" clId="{4A0195D2-17C7-4FF0-8C43-9A9582B19BB4}" dt="2022-09-26T16:22:15.722" v="457" actId="47"/>
        <pc:sldMkLst>
          <pc:docMk/>
          <pc:sldMk cId="0" sldId="265"/>
        </pc:sldMkLst>
      </pc:sldChg>
      <pc:sldChg chg="addSp delSp modSp del mod">
        <pc:chgData name="Allie Pfleger" userId="7701ca9aa713607d" providerId="LiveId" clId="{4A0195D2-17C7-4FF0-8C43-9A9582B19BB4}" dt="2022-09-26T16:22:57.426" v="464" actId="47"/>
        <pc:sldMkLst>
          <pc:docMk/>
          <pc:sldMk cId="0" sldId="266"/>
        </pc:sldMkLst>
        <pc:spChg chg="add del mod">
          <ac:chgData name="Allie Pfleger" userId="7701ca9aa713607d" providerId="LiveId" clId="{4A0195D2-17C7-4FF0-8C43-9A9582B19BB4}" dt="2022-09-26T16:22:51.322" v="462"/>
          <ac:spMkLst>
            <pc:docMk/>
            <pc:sldMk cId="0" sldId="266"/>
            <ac:spMk id="2" creationId="{7A35D223-7B21-9F40-A4D5-D30F586326E5}"/>
          </ac:spMkLst>
        </pc:spChg>
        <pc:spChg chg="del mod">
          <ac:chgData name="Allie Pfleger" userId="7701ca9aa713607d" providerId="LiveId" clId="{4A0195D2-17C7-4FF0-8C43-9A9582B19BB4}" dt="2022-09-26T16:22:49.187" v="460" actId="478"/>
          <ac:spMkLst>
            <pc:docMk/>
            <pc:sldMk cId="0" sldId="266"/>
            <ac:spMk id="166" creationId="{00000000-0000-0000-0000-000000000000}"/>
          </ac:spMkLst>
        </pc:spChg>
      </pc:sldChg>
      <pc:sldChg chg="del">
        <pc:chgData name="Allie Pfleger" userId="7701ca9aa713607d" providerId="LiveId" clId="{4A0195D2-17C7-4FF0-8C43-9A9582B19BB4}" dt="2022-09-26T16:24:57.839" v="486" actId="47"/>
        <pc:sldMkLst>
          <pc:docMk/>
          <pc:sldMk cId="0" sldId="267"/>
        </pc:sldMkLst>
      </pc:sldChg>
      <pc:sldChg chg="del">
        <pc:chgData name="Allie Pfleger" userId="7701ca9aa713607d" providerId="LiveId" clId="{4A0195D2-17C7-4FF0-8C43-9A9582B19BB4}" dt="2022-09-26T16:25:16.340" v="493" actId="47"/>
        <pc:sldMkLst>
          <pc:docMk/>
          <pc:sldMk cId="0" sldId="268"/>
        </pc:sldMkLst>
      </pc:sldChg>
      <pc:sldChg chg="del">
        <pc:chgData name="Allie Pfleger" userId="7701ca9aa713607d" providerId="LiveId" clId="{4A0195D2-17C7-4FF0-8C43-9A9582B19BB4}" dt="2022-09-26T16:25:32.850" v="498" actId="47"/>
        <pc:sldMkLst>
          <pc:docMk/>
          <pc:sldMk cId="0" sldId="269"/>
        </pc:sldMkLst>
      </pc:sldChg>
      <pc:sldChg chg="del">
        <pc:chgData name="Allie Pfleger" userId="7701ca9aa713607d" providerId="LiveId" clId="{4A0195D2-17C7-4FF0-8C43-9A9582B19BB4}" dt="2022-09-26T16:27:41.491" v="509" actId="47"/>
        <pc:sldMkLst>
          <pc:docMk/>
          <pc:sldMk cId="0" sldId="270"/>
        </pc:sldMkLst>
      </pc:sldChg>
      <pc:sldChg chg="add del">
        <pc:chgData name="Allie Pfleger" userId="7701ca9aa713607d" providerId="LiveId" clId="{4A0195D2-17C7-4FF0-8C43-9A9582B19BB4}" dt="2022-09-26T16:28:23.081" v="516" actId="47"/>
        <pc:sldMkLst>
          <pc:docMk/>
          <pc:sldMk cId="0" sldId="271"/>
        </pc:sldMkLst>
      </pc:sldChg>
      <pc:sldChg chg="del">
        <pc:chgData name="Allie Pfleger" userId="7701ca9aa713607d" providerId="LiveId" clId="{4A0195D2-17C7-4FF0-8C43-9A9582B19BB4}" dt="2022-09-26T16:29:04.667" v="530" actId="47"/>
        <pc:sldMkLst>
          <pc:docMk/>
          <pc:sldMk cId="0" sldId="272"/>
        </pc:sldMkLst>
      </pc:sldChg>
      <pc:sldChg chg="del">
        <pc:chgData name="Allie Pfleger" userId="7701ca9aa713607d" providerId="LiveId" clId="{4A0195D2-17C7-4FF0-8C43-9A9582B19BB4}" dt="2022-09-26T16:29:32.605" v="532" actId="47"/>
        <pc:sldMkLst>
          <pc:docMk/>
          <pc:sldMk cId="0" sldId="273"/>
        </pc:sldMkLst>
      </pc:sldChg>
      <pc:sldChg chg="del">
        <pc:chgData name="Allie Pfleger" userId="7701ca9aa713607d" providerId="LiveId" clId="{4A0195D2-17C7-4FF0-8C43-9A9582B19BB4}" dt="2022-09-26T16:35:28.888" v="604" actId="47"/>
        <pc:sldMkLst>
          <pc:docMk/>
          <pc:sldMk cId="0" sldId="274"/>
        </pc:sldMkLst>
      </pc:sldChg>
      <pc:sldChg chg="del">
        <pc:chgData name="Allie Pfleger" userId="7701ca9aa713607d" providerId="LiveId" clId="{4A0195D2-17C7-4FF0-8C43-9A9582B19BB4}" dt="2022-09-26T16:34:33.485" v="585" actId="47"/>
        <pc:sldMkLst>
          <pc:docMk/>
          <pc:sldMk cId="0" sldId="275"/>
        </pc:sldMkLst>
      </pc:sldChg>
      <pc:sldChg chg="del">
        <pc:chgData name="Allie Pfleger" userId="7701ca9aa713607d" providerId="LiveId" clId="{4A0195D2-17C7-4FF0-8C43-9A9582B19BB4}" dt="2022-09-26T16:35:10.577" v="603" actId="47"/>
        <pc:sldMkLst>
          <pc:docMk/>
          <pc:sldMk cId="0" sldId="276"/>
        </pc:sldMkLst>
      </pc:sldChg>
      <pc:sldChg chg="add del">
        <pc:chgData name="Allie Pfleger" userId="7701ca9aa713607d" providerId="LiveId" clId="{4A0195D2-17C7-4FF0-8C43-9A9582B19BB4}" dt="2022-09-26T17:24:04.841" v="689" actId="47"/>
        <pc:sldMkLst>
          <pc:docMk/>
          <pc:sldMk cId="0" sldId="277"/>
        </pc:sldMkLst>
      </pc:sldChg>
      <pc:sldChg chg="del">
        <pc:chgData name="Allie Pfleger" userId="7701ca9aa713607d" providerId="LiveId" clId="{4A0195D2-17C7-4FF0-8C43-9A9582B19BB4}" dt="2022-09-26T17:28:48.019" v="719" actId="47"/>
        <pc:sldMkLst>
          <pc:docMk/>
          <pc:sldMk cId="0" sldId="278"/>
        </pc:sldMkLst>
      </pc:sldChg>
      <pc:sldChg chg="del ord">
        <pc:chgData name="Allie Pfleger" userId="7701ca9aa713607d" providerId="LiveId" clId="{4A0195D2-17C7-4FF0-8C43-9A9582B19BB4}" dt="2022-09-26T17:32:45.305" v="750" actId="47"/>
        <pc:sldMkLst>
          <pc:docMk/>
          <pc:sldMk cId="0" sldId="279"/>
        </pc:sldMkLst>
      </pc:sldChg>
      <pc:sldChg chg="del">
        <pc:chgData name="Allie Pfleger" userId="7701ca9aa713607d" providerId="LiveId" clId="{4A0195D2-17C7-4FF0-8C43-9A9582B19BB4}" dt="2022-09-26T17:33:02.524" v="774" actId="47"/>
        <pc:sldMkLst>
          <pc:docMk/>
          <pc:sldMk cId="0" sldId="280"/>
        </pc:sldMkLst>
      </pc:sldChg>
      <pc:sldChg chg="del">
        <pc:chgData name="Allie Pfleger" userId="7701ca9aa713607d" providerId="LiveId" clId="{4A0195D2-17C7-4FF0-8C43-9A9582B19BB4}" dt="2022-09-26T17:39:51.445" v="987" actId="47"/>
        <pc:sldMkLst>
          <pc:docMk/>
          <pc:sldMk cId="0" sldId="281"/>
        </pc:sldMkLst>
      </pc:sldChg>
      <pc:sldChg chg="del">
        <pc:chgData name="Allie Pfleger" userId="7701ca9aa713607d" providerId="LiveId" clId="{4A0195D2-17C7-4FF0-8C43-9A9582B19BB4}" dt="2022-09-26T17:49:06.978" v="1004" actId="47"/>
        <pc:sldMkLst>
          <pc:docMk/>
          <pc:sldMk cId="0" sldId="282"/>
        </pc:sldMkLst>
      </pc:sldChg>
      <pc:sldChg chg="del">
        <pc:chgData name="Allie Pfleger" userId="7701ca9aa713607d" providerId="LiveId" clId="{4A0195D2-17C7-4FF0-8C43-9A9582B19BB4}" dt="2022-09-26T17:49:28.086" v="1008" actId="47"/>
        <pc:sldMkLst>
          <pc:docMk/>
          <pc:sldMk cId="0" sldId="283"/>
        </pc:sldMkLst>
      </pc:sldChg>
      <pc:sldChg chg="del">
        <pc:chgData name="Allie Pfleger" userId="7701ca9aa713607d" providerId="LiveId" clId="{4A0195D2-17C7-4FF0-8C43-9A9582B19BB4}" dt="2022-09-26T17:50:22.593" v="1014" actId="47"/>
        <pc:sldMkLst>
          <pc:docMk/>
          <pc:sldMk cId="0" sldId="284"/>
        </pc:sldMkLst>
      </pc:sldChg>
      <pc:sldChg chg="del">
        <pc:chgData name="Allie Pfleger" userId="7701ca9aa713607d" providerId="LiveId" clId="{4A0195D2-17C7-4FF0-8C43-9A9582B19BB4}" dt="2022-09-26T17:50:31.636" v="1016" actId="47"/>
        <pc:sldMkLst>
          <pc:docMk/>
          <pc:sldMk cId="0" sldId="285"/>
        </pc:sldMkLst>
      </pc:sldChg>
      <pc:sldChg chg="del">
        <pc:chgData name="Allie Pfleger" userId="7701ca9aa713607d" providerId="LiveId" clId="{4A0195D2-17C7-4FF0-8C43-9A9582B19BB4}" dt="2022-09-26T17:50:51.304" v="1019" actId="47"/>
        <pc:sldMkLst>
          <pc:docMk/>
          <pc:sldMk cId="0" sldId="286"/>
        </pc:sldMkLst>
      </pc:sldChg>
      <pc:sldChg chg="del">
        <pc:chgData name="Allie Pfleger" userId="7701ca9aa713607d" providerId="LiveId" clId="{4A0195D2-17C7-4FF0-8C43-9A9582B19BB4}" dt="2022-09-26T17:51:20.559" v="1022" actId="47"/>
        <pc:sldMkLst>
          <pc:docMk/>
          <pc:sldMk cId="0" sldId="287"/>
        </pc:sldMkLst>
      </pc:sldChg>
      <pc:sldChg chg="del">
        <pc:chgData name="Allie Pfleger" userId="7701ca9aa713607d" providerId="LiveId" clId="{4A0195D2-17C7-4FF0-8C43-9A9582B19BB4}" dt="2022-09-26T17:52:09.214" v="1029" actId="47"/>
        <pc:sldMkLst>
          <pc:docMk/>
          <pc:sldMk cId="0" sldId="288"/>
        </pc:sldMkLst>
      </pc:sldChg>
      <pc:sldChg chg="del">
        <pc:chgData name="Allie Pfleger" userId="7701ca9aa713607d" providerId="LiveId" clId="{4A0195D2-17C7-4FF0-8C43-9A9582B19BB4}" dt="2022-09-26T17:52:24.489" v="1032" actId="47"/>
        <pc:sldMkLst>
          <pc:docMk/>
          <pc:sldMk cId="0" sldId="289"/>
        </pc:sldMkLst>
      </pc:sldChg>
      <pc:sldChg chg="del">
        <pc:chgData name="Allie Pfleger" userId="7701ca9aa713607d" providerId="LiveId" clId="{4A0195D2-17C7-4FF0-8C43-9A9582B19BB4}" dt="2022-09-26T17:52:54.523" v="1035" actId="47"/>
        <pc:sldMkLst>
          <pc:docMk/>
          <pc:sldMk cId="0" sldId="290"/>
        </pc:sldMkLst>
      </pc:sldChg>
      <pc:sldChg chg="del">
        <pc:chgData name="Allie Pfleger" userId="7701ca9aa713607d" providerId="LiveId" clId="{4A0195D2-17C7-4FF0-8C43-9A9582B19BB4}" dt="2022-09-26T17:53:42.258" v="1129" actId="47"/>
        <pc:sldMkLst>
          <pc:docMk/>
          <pc:sldMk cId="0" sldId="291"/>
        </pc:sldMkLst>
      </pc:sldChg>
      <pc:sldChg chg="addSp delSp modSp new mod ord modClrScheme chgLayout">
        <pc:chgData name="Allie Pfleger" userId="7701ca9aa713607d" providerId="LiveId" clId="{4A0195D2-17C7-4FF0-8C43-9A9582B19BB4}" dt="2022-09-29T16:26:16.940" v="1398" actId="2711"/>
        <pc:sldMkLst>
          <pc:docMk/>
          <pc:sldMk cId="2496863882" sldId="292"/>
        </pc:sldMkLst>
        <pc:spChg chg="del mod ord">
          <ac:chgData name="Allie Pfleger" userId="7701ca9aa713607d" providerId="LiveId" clId="{4A0195D2-17C7-4FF0-8C43-9A9582B19BB4}" dt="2022-09-26T15:44:18.491" v="6" actId="700"/>
          <ac:spMkLst>
            <pc:docMk/>
            <pc:sldMk cId="2496863882" sldId="292"/>
            <ac:spMk id="2" creationId="{D37A83B8-979F-CFE9-15E2-A6D2FCE8F0BE}"/>
          </ac:spMkLst>
        </pc:spChg>
        <pc:spChg chg="add mod ord">
          <ac:chgData name="Allie Pfleger" userId="7701ca9aa713607d" providerId="LiveId" clId="{4A0195D2-17C7-4FF0-8C43-9A9582B19BB4}" dt="2022-09-26T15:44:27.067" v="27" actId="20577"/>
          <ac:spMkLst>
            <pc:docMk/>
            <pc:sldMk cId="2496863882" sldId="292"/>
            <ac:spMk id="3" creationId="{05B12370-BF45-9755-59D0-C9D7FADA694A}"/>
          </ac:spMkLst>
        </pc:spChg>
        <pc:spChg chg="add mod ord">
          <ac:chgData name="Allie Pfleger" userId="7701ca9aa713607d" providerId="LiveId" clId="{4A0195D2-17C7-4FF0-8C43-9A9582B19BB4}" dt="2022-09-29T16:26:16.940" v="1398" actId="2711"/>
          <ac:spMkLst>
            <pc:docMk/>
            <pc:sldMk cId="2496863882" sldId="292"/>
            <ac:spMk id="4" creationId="{15AA6353-77D8-1E66-DFDD-9519D715965D}"/>
          </ac:spMkLst>
        </pc:spChg>
        <pc:spChg chg="add del">
          <ac:chgData name="Allie Pfleger" userId="7701ca9aa713607d" providerId="LiveId" clId="{4A0195D2-17C7-4FF0-8C43-9A9582B19BB4}" dt="2022-09-29T16:22:41.826" v="1182" actId="22"/>
          <ac:spMkLst>
            <pc:docMk/>
            <pc:sldMk cId="2496863882" sldId="292"/>
            <ac:spMk id="5" creationId="{D14581AE-47DA-C075-6ECD-9E8237F8EF65}"/>
          </ac:spMkLst>
        </pc:spChg>
      </pc:sldChg>
      <pc:sldChg chg="modSp new mod ord">
        <pc:chgData name="Allie Pfleger" userId="7701ca9aa713607d" providerId="LiveId" clId="{4A0195D2-17C7-4FF0-8C43-9A9582B19BB4}" dt="2022-09-26T22:36:08.208" v="1141"/>
        <pc:sldMkLst>
          <pc:docMk/>
          <pc:sldMk cId="723593726" sldId="293"/>
        </pc:sldMkLst>
        <pc:spChg chg="mod">
          <ac:chgData name="Allie Pfleger" userId="7701ca9aa713607d" providerId="LiveId" clId="{4A0195D2-17C7-4FF0-8C43-9A9582B19BB4}" dt="2022-09-26T15:45:31.307" v="75" actId="20577"/>
          <ac:spMkLst>
            <pc:docMk/>
            <pc:sldMk cId="723593726" sldId="293"/>
            <ac:spMk id="2" creationId="{96C81851-1B92-8E8E-AA3F-EB624F60253D}"/>
          </ac:spMkLst>
        </pc:spChg>
        <pc:spChg chg="mod">
          <ac:chgData name="Allie Pfleger" userId="7701ca9aa713607d" providerId="LiveId" clId="{4A0195D2-17C7-4FF0-8C43-9A9582B19BB4}" dt="2022-09-26T16:01:19.148" v="90" actId="12"/>
          <ac:spMkLst>
            <pc:docMk/>
            <pc:sldMk cId="723593726" sldId="293"/>
            <ac:spMk id="3" creationId="{1A61AC26-3351-5A70-0EED-576215545511}"/>
          </ac:spMkLst>
        </pc:spChg>
      </pc:sldChg>
      <pc:sldChg chg="modSp new mod ord">
        <pc:chgData name="Allie Pfleger" userId="7701ca9aa713607d" providerId="LiveId" clId="{4A0195D2-17C7-4FF0-8C43-9A9582B19BB4}" dt="2022-09-26T22:36:08.208" v="1141"/>
        <pc:sldMkLst>
          <pc:docMk/>
          <pc:sldMk cId="2235408715" sldId="294"/>
        </pc:sldMkLst>
        <pc:spChg chg="mod">
          <ac:chgData name="Allie Pfleger" userId="7701ca9aa713607d" providerId="LiveId" clId="{4A0195D2-17C7-4FF0-8C43-9A9582B19BB4}" dt="2022-09-26T16:06:21.513" v="198" actId="20577"/>
          <ac:spMkLst>
            <pc:docMk/>
            <pc:sldMk cId="2235408715" sldId="294"/>
            <ac:spMk id="2" creationId="{73A14FE6-A5DA-94F7-0C52-75C507DEF2A2}"/>
          </ac:spMkLst>
        </pc:spChg>
        <pc:spChg chg="mod">
          <ac:chgData name="Allie Pfleger" userId="7701ca9aa713607d" providerId="LiveId" clId="{4A0195D2-17C7-4FF0-8C43-9A9582B19BB4}" dt="2022-09-26T16:06:43.401" v="203" actId="207"/>
          <ac:spMkLst>
            <pc:docMk/>
            <pc:sldMk cId="2235408715" sldId="294"/>
            <ac:spMk id="3" creationId="{40357285-116C-D9E9-8114-1A4EC2B59A7E}"/>
          </ac:spMkLst>
        </pc:spChg>
      </pc:sldChg>
      <pc:sldChg chg="addSp delSp modSp new mod ord modClrScheme chgLayout">
        <pc:chgData name="Allie Pfleger" userId="7701ca9aa713607d" providerId="LiveId" clId="{4A0195D2-17C7-4FF0-8C43-9A9582B19BB4}" dt="2022-09-26T22:36:08.208" v="1141"/>
        <pc:sldMkLst>
          <pc:docMk/>
          <pc:sldMk cId="3485205610" sldId="295"/>
        </pc:sldMkLst>
        <pc:spChg chg="del mod ord">
          <ac:chgData name="Allie Pfleger" userId="7701ca9aa713607d" providerId="LiveId" clId="{4A0195D2-17C7-4FF0-8C43-9A9582B19BB4}" dt="2022-09-26T16:07:26.789" v="208" actId="700"/>
          <ac:spMkLst>
            <pc:docMk/>
            <pc:sldMk cId="3485205610" sldId="295"/>
            <ac:spMk id="2" creationId="{4CBC3AD6-3AED-FF9C-EAF8-5702984D2B56}"/>
          </ac:spMkLst>
        </pc:spChg>
        <pc:spChg chg="del">
          <ac:chgData name="Allie Pfleger" userId="7701ca9aa713607d" providerId="LiveId" clId="{4A0195D2-17C7-4FF0-8C43-9A9582B19BB4}" dt="2022-09-26T16:07:26.789" v="208" actId="700"/>
          <ac:spMkLst>
            <pc:docMk/>
            <pc:sldMk cId="3485205610" sldId="295"/>
            <ac:spMk id="3" creationId="{E5EA7AF1-C79F-5628-D585-645EB6F92BE9}"/>
          </ac:spMkLst>
        </pc:spChg>
        <pc:spChg chg="add mod ord">
          <ac:chgData name="Allie Pfleger" userId="7701ca9aa713607d" providerId="LiveId" clId="{4A0195D2-17C7-4FF0-8C43-9A9582B19BB4}" dt="2022-09-26T16:07:31.505" v="219" actId="20577"/>
          <ac:spMkLst>
            <pc:docMk/>
            <pc:sldMk cId="3485205610" sldId="295"/>
            <ac:spMk id="4" creationId="{FE50BBBC-9312-A04F-B298-28EF8380290C}"/>
          </ac:spMkLst>
        </pc:spChg>
      </pc:sldChg>
      <pc:sldChg chg="addSp delSp modSp new mod ord modClrScheme chgLayout">
        <pc:chgData name="Allie Pfleger" userId="7701ca9aa713607d" providerId="LiveId" clId="{4A0195D2-17C7-4FF0-8C43-9A9582B19BB4}" dt="2022-09-26T22:36:08.208" v="1141"/>
        <pc:sldMkLst>
          <pc:docMk/>
          <pc:sldMk cId="3083502141" sldId="296"/>
        </pc:sldMkLst>
        <pc:spChg chg="del mod ord">
          <ac:chgData name="Allie Pfleger" userId="7701ca9aa713607d" providerId="LiveId" clId="{4A0195D2-17C7-4FF0-8C43-9A9582B19BB4}" dt="2022-09-26T16:07:44.821" v="222" actId="700"/>
          <ac:spMkLst>
            <pc:docMk/>
            <pc:sldMk cId="3083502141" sldId="296"/>
            <ac:spMk id="2" creationId="{600FC28E-636C-2BA4-4F98-955C05F7A66C}"/>
          </ac:spMkLst>
        </pc:spChg>
        <pc:spChg chg="add mod ord">
          <ac:chgData name="Allie Pfleger" userId="7701ca9aa713607d" providerId="LiveId" clId="{4A0195D2-17C7-4FF0-8C43-9A9582B19BB4}" dt="2022-09-26T16:07:58.404" v="234" actId="20577"/>
          <ac:spMkLst>
            <pc:docMk/>
            <pc:sldMk cId="3083502141" sldId="296"/>
            <ac:spMk id="3" creationId="{941FCB01-53C6-E50A-567A-BAF2970EA2A3}"/>
          </ac:spMkLst>
        </pc:spChg>
        <pc:spChg chg="add mod ord">
          <ac:chgData name="Allie Pfleger" userId="7701ca9aa713607d" providerId="LiveId" clId="{4A0195D2-17C7-4FF0-8C43-9A9582B19BB4}" dt="2022-09-26T16:08:43.740" v="266" actId="20577"/>
          <ac:spMkLst>
            <pc:docMk/>
            <pc:sldMk cId="3083502141" sldId="296"/>
            <ac:spMk id="4" creationId="{8877AD4C-974B-3470-830F-04D5CF99B05D}"/>
          </ac:spMkLst>
        </pc:spChg>
      </pc:sldChg>
      <pc:sldChg chg="addSp modSp new mod ord">
        <pc:chgData name="Allie Pfleger" userId="7701ca9aa713607d" providerId="LiveId" clId="{4A0195D2-17C7-4FF0-8C43-9A9582B19BB4}" dt="2022-09-26T22:36:08.208" v="1141"/>
        <pc:sldMkLst>
          <pc:docMk/>
          <pc:sldMk cId="3032254711" sldId="297"/>
        </pc:sldMkLst>
        <pc:spChg chg="mod">
          <ac:chgData name="Allie Pfleger" userId="7701ca9aa713607d" providerId="LiveId" clId="{4A0195D2-17C7-4FF0-8C43-9A9582B19BB4}" dt="2022-09-26T16:09:58.854" v="273"/>
          <ac:spMkLst>
            <pc:docMk/>
            <pc:sldMk cId="3032254711" sldId="297"/>
            <ac:spMk id="2" creationId="{6A491155-224A-BECE-21BE-E50EB40ED800}"/>
          </ac:spMkLst>
        </pc:spChg>
        <pc:spChg chg="mod">
          <ac:chgData name="Allie Pfleger" userId="7701ca9aa713607d" providerId="LiveId" clId="{4A0195D2-17C7-4FF0-8C43-9A9582B19BB4}" dt="2022-09-26T16:13:09.240" v="324" actId="114"/>
          <ac:spMkLst>
            <pc:docMk/>
            <pc:sldMk cId="3032254711" sldId="297"/>
            <ac:spMk id="3" creationId="{0417D5D2-C1F7-5FA5-0368-6326B91E97AD}"/>
          </ac:spMkLst>
        </pc:spChg>
        <pc:picChg chg="add mod">
          <ac:chgData name="Allie Pfleger" userId="7701ca9aa713607d" providerId="LiveId" clId="{4A0195D2-17C7-4FF0-8C43-9A9582B19BB4}" dt="2022-09-26T16:11:32.950" v="304" actId="1076"/>
          <ac:picMkLst>
            <pc:docMk/>
            <pc:sldMk cId="3032254711" sldId="297"/>
            <ac:picMk id="4" creationId="{35ACA064-3AA9-696F-0C5D-9ECDEBBD5031}"/>
          </ac:picMkLst>
        </pc:picChg>
      </pc:sldChg>
      <pc:sldChg chg="add del">
        <pc:chgData name="Allie Pfleger" userId="7701ca9aa713607d" providerId="LiveId" clId="{4A0195D2-17C7-4FF0-8C43-9A9582B19BB4}" dt="2022-09-26T16:13:20.983" v="326"/>
        <pc:sldMkLst>
          <pc:docMk/>
          <pc:sldMk cId="1655690495" sldId="298"/>
        </pc:sldMkLst>
      </pc:sldChg>
      <pc:sldChg chg="delSp modSp add mod ord">
        <pc:chgData name="Allie Pfleger" userId="7701ca9aa713607d" providerId="LiveId" clId="{4A0195D2-17C7-4FF0-8C43-9A9582B19BB4}" dt="2022-09-26T22:36:08.208" v="1141"/>
        <pc:sldMkLst>
          <pc:docMk/>
          <pc:sldMk cId="1880349108" sldId="298"/>
        </pc:sldMkLst>
        <pc:spChg chg="mod">
          <ac:chgData name="Allie Pfleger" userId="7701ca9aa713607d" providerId="LiveId" clId="{4A0195D2-17C7-4FF0-8C43-9A9582B19BB4}" dt="2022-09-26T16:19:39.292" v="425" actId="27636"/>
          <ac:spMkLst>
            <pc:docMk/>
            <pc:sldMk cId="1880349108" sldId="298"/>
            <ac:spMk id="3" creationId="{0417D5D2-C1F7-5FA5-0368-6326B91E97AD}"/>
          </ac:spMkLst>
        </pc:spChg>
        <pc:picChg chg="del">
          <ac:chgData name="Allie Pfleger" userId="7701ca9aa713607d" providerId="LiveId" clId="{4A0195D2-17C7-4FF0-8C43-9A9582B19BB4}" dt="2022-09-26T16:13:49.432" v="329" actId="478"/>
          <ac:picMkLst>
            <pc:docMk/>
            <pc:sldMk cId="1880349108" sldId="298"/>
            <ac:picMk id="4" creationId="{35ACA064-3AA9-696F-0C5D-9ECDEBBD5031}"/>
          </ac:picMkLst>
        </pc:picChg>
      </pc:sldChg>
      <pc:sldChg chg="addSp delSp modSp add mod ord">
        <pc:chgData name="Allie Pfleger" userId="7701ca9aa713607d" providerId="LiveId" clId="{4A0195D2-17C7-4FF0-8C43-9A9582B19BB4}" dt="2022-09-26T22:36:08.208" v="1141"/>
        <pc:sldMkLst>
          <pc:docMk/>
          <pc:sldMk cId="705529731" sldId="299"/>
        </pc:sldMkLst>
        <pc:spChg chg="del mod">
          <ac:chgData name="Allie Pfleger" userId="7701ca9aa713607d" providerId="LiveId" clId="{4A0195D2-17C7-4FF0-8C43-9A9582B19BB4}" dt="2022-09-26T16:20:46.235" v="434" actId="478"/>
          <ac:spMkLst>
            <pc:docMk/>
            <pc:sldMk cId="705529731" sldId="299"/>
            <ac:spMk id="3" creationId="{0417D5D2-C1F7-5FA5-0368-6326B91E97AD}"/>
          </ac:spMkLst>
        </pc:spChg>
        <pc:spChg chg="add mod">
          <ac:chgData name="Allie Pfleger" userId="7701ca9aa713607d" providerId="LiveId" clId="{4A0195D2-17C7-4FF0-8C43-9A9582B19BB4}" dt="2022-09-26T16:27:11.377" v="508" actId="11"/>
          <ac:spMkLst>
            <pc:docMk/>
            <pc:sldMk cId="705529731" sldId="299"/>
            <ac:spMk id="5" creationId="{D457CB86-B894-26FD-7788-FA806722E745}"/>
          </ac:spMkLst>
        </pc:spChg>
        <pc:spChg chg="add mod">
          <ac:chgData name="Allie Pfleger" userId="7701ca9aa713607d" providerId="LiveId" clId="{4A0195D2-17C7-4FF0-8C43-9A9582B19BB4}" dt="2022-09-26T16:21:54.573" v="454"/>
          <ac:spMkLst>
            <pc:docMk/>
            <pc:sldMk cId="705529731" sldId="299"/>
            <ac:spMk id="6" creationId="{B6BEE2A3-9B22-D84C-2294-3FD7CAAB3FFC}"/>
          </ac:spMkLst>
        </pc:spChg>
      </pc:sldChg>
      <pc:sldChg chg="add del">
        <pc:chgData name="Allie Pfleger" userId="7701ca9aa713607d" providerId="LiveId" clId="{4A0195D2-17C7-4FF0-8C43-9A9582B19BB4}" dt="2022-09-26T16:18:44.424" v="402"/>
        <pc:sldMkLst>
          <pc:docMk/>
          <pc:sldMk cId="2878323015" sldId="299"/>
        </pc:sldMkLst>
      </pc:sldChg>
      <pc:sldChg chg="delSp modSp add mod ord">
        <pc:chgData name="Allie Pfleger" userId="7701ca9aa713607d" providerId="LiveId" clId="{4A0195D2-17C7-4FF0-8C43-9A9582B19BB4}" dt="2022-09-26T22:36:08.208" v="1141"/>
        <pc:sldMkLst>
          <pc:docMk/>
          <pc:sldMk cId="586283347" sldId="300"/>
        </pc:sldMkLst>
        <pc:spChg chg="mod">
          <ac:chgData name="Allie Pfleger" userId="7701ca9aa713607d" providerId="LiveId" clId="{4A0195D2-17C7-4FF0-8C43-9A9582B19BB4}" dt="2022-09-26T16:27:05.482" v="507" actId="11"/>
          <ac:spMkLst>
            <pc:docMk/>
            <pc:sldMk cId="586283347" sldId="300"/>
            <ac:spMk id="5" creationId="{D457CB86-B894-26FD-7788-FA806722E745}"/>
          </ac:spMkLst>
        </pc:spChg>
        <pc:spChg chg="del">
          <ac:chgData name="Allie Pfleger" userId="7701ca9aa713607d" providerId="LiveId" clId="{4A0195D2-17C7-4FF0-8C43-9A9582B19BB4}" dt="2022-09-26T16:23:04.888" v="466" actId="478"/>
          <ac:spMkLst>
            <pc:docMk/>
            <pc:sldMk cId="586283347" sldId="300"/>
            <ac:spMk id="6" creationId="{B6BEE2A3-9B22-D84C-2294-3FD7CAAB3FFC}"/>
          </ac:spMkLst>
        </pc:spChg>
      </pc:sldChg>
      <pc:sldChg chg="addSp modSp add mod ord">
        <pc:chgData name="Allie Pfleger" userId="7701ca9aa713607d" providerId="LiveId" clId="{4A0195D2-17C7-4FF0-8C43-9A9582B19BB4}" dt="2022-09-26T22:36:08.208" v="1141"/>
        <pc:sldMkLst>
          <pc:docMk/>
          <pc:sldMk cId="50788904" sldId="301"/>
        </pc:sldMkLst>
        <pc:spChg chg="add mod">
          <ac:chgData name="Allie Pfleger" userId="7701ca9aa713607d" providerId="LiveId" clId="{4A0195D2-17C7-4FF0-8C43-9A9582B19BB4}" dt="2022-09-26T16:24:46.319" v="483" actId="255"/>
          <ac:spMkLst>
            <pc:docMk/>
            <pc:sldMk cId="50788904" sldId="301"/>
            <ac:spMk id="4" creationId="{24061683-B6F4-16AC-89BD-AC2D35827500}"/>
          </ac:spMkLst>
        </pc:spChg>
        <pc:spChg chg="mod">
          <ac:chgData name="Allie Pfleger" userId="7701ca9aa713607d" providerId="LiveId" clId="{4A0195D2-17C7-4FF0-8C43-9A9582B19BB4}" dt="2022-09-26T16:26:58.873" v="506" actId="11"/>
          <ac:spMkLst>
            <pc:docMk/>
            <pc:sldMk cId="50788904" sldId="301"/>
            <ac:spMk id="5" creationId="{D457CB86-B894-26FD-7788-FA806722E745}"/>
          </ac:spMkLst>
        </pc:spChg>
      </pc:sldChg>
      <pc:sldChg chg="modSp add mod ord">
        <pc:chgData name="Allie Pfleger" userId="7701ca9aa713607d" providerId="LiveId" clId="{4A0195D2-17C7-4FF0-8C43-9A9582B19BB4}" dt="2022-09-26T22:36:08.208" v="1141"/>
        <pc:sldMkLst>
          <pc:docMk/>
          <pc:sldMk cId="3662125605" sldId="302"/>
        </pc:sldMkLst>
        <pc:spChg chg="mod">
          <ac:chgData name="Allie Pfleger" userId="7701ca9aa713607d" providerId="LiveId" clId="{4A0195D2-17C7-4FF0-8C43-9A9582B19BB4}" dt="2022-09-26T16:25:07.432" v="489"/>
          <ac:spMkLst>
            <pc:docMk/>
            <pc:sldMk cId="3662125605" sldId="302"/>
            <ac:spMk id="4" creationId="{24061683-B6F4-16AC-89BD-AC2D35827500}"/>
          </ac:spMkLst>
        </pc:spChg>
        <pc:spChg chg="mod">
          <ac:chgData name="Allie Pfleger" userId="7701ca9aa713607d" providerId="LiveId" clId="{4A0195D2-17C7-4FF0-8C43-9A9582B19BB4}" dt="2022-09-26T16:26:53.424" v="505" actId="11"/>
          <ac:spMkLst>
            <pc:docMk/>
            <pc:sldMk cId="3662125605" sldId="302"/>
            <ac:spMk id="5" creationId="{D457CB86-B894-26FD-7788-FA806722E745}"/>
          </ac:spMkLst>
        </pc:spChg>
      </pc:sldChg>
      <pc:sldChg chg="modSp add mod ord">
        <pc:chgData name="Allie Pfleger" userId="7701ca9aa713607d" providerId="LiveId" clId="{4A0195D2-17C7-4FF0-8C43-9A9582B19BB4}" dt="2022-09-26T22:36:08.208" v="1141"/>
        <pc:sldMkLst>
          <pc:docMk/>
          <pc:sldMk cId="2312906981" sldId="303"/>
        </pc:sldMkLst>
        <pc:spChg chg="mod">
          <ac:chgData name="Allie Pfleger" userId="7701ca9aa713607d" providerId="LiveId" clId="{4A0195D2-17C7-4FF0-8C43-9A9582B19BB4}" dt="2022-09-26T16:25:28.445" v="497" actId="20577"/>
          <ac:spMkLst>
            <pc:docMk/>
            <pc:sldMk cId="2312906981" sldId="303"/>
            <ac:spMk id="4" creationId="{24061683-B6F4-16AC-89BD-AC2D35827500}"/>
          </ac:spMkLst>
        </pc:spChg>
        <pc:spChg chg="mod">
          <ac:chgData name="Allie Pfleger" userId="7701ca9aa713607d" providerId="LiveId" clId="{4A0195D2-17C7-4FF0-8C43-9A9582B19BB4}" dt="2022-09-26T16:26:45.263" v="504" actId="11"/>
          <ac:spMkLst>
            <pc:docMk/>
            <pc:sldMk cId="2312906981" sldId="303"/>
            <ac:spMk id="5" creationId="{D457CB86-B894-26FD-7788-FA806722E745}"/>
          </ac:spMkLst>
        </pc:spChg>
      </pc:sldChg>
      <pc:sldChg chg="delSp modSp add mod ord">
        <pc:chgData name="Allie Pfleger" userId="7701ca9aa713607d" providerId="LiveId" clId="{4A0195D2-17C7-4FF0-8C43-9A9582B19BB4}" dt="2022-09-26T22:36:08.208" v="1141"/>
        <pc:sldMkLst>
          <pc:docMk/>
          <pc:sldMk cId="2545225623" sldId="304"/>
        </pc:sldMkLst>
        <pc:spChg chg="mod">
          <ac:chgData name="Allie Pfleger" userId="7701ca9aa713607d" providerId="LiveId" clId="{4A0195D2-17C7-4FF0-8C43-9A9582B19BB4}" dt="2022-09-26T16:26:37.050" v="503" actId="11"/>
          <ac:spMkLst>
            <pc:docMk/>
            <pc:sldMk cId="2545225623" sldId="304"/>
            <ac:spMk id="5" creationId="{D457CB86-B894-26FD-7788-FA806722E745}"/>
          </ac:spMkLst>
        </pc:spChg>
        <pc:spChg chg="del">
          <ac:chgData name="Allie Pfleger" userId="7701ca9aa713607d" providerId="LiveId" clId="{4A0195D2-17C7-4FF0-8C43-9A9582B19BB4}" dt="2022-09-26T16:26:05.152" v="502" actId="478"/>
          <ac:spMkLst>
            <pc:docMk/>
            <pc:sldMk cId="2545225623" sldId="304"/>
            <ac:spMk id="6" creationId="{B6BEE2A3-9B22-D84C-2294-3FD7CAAB3FFC}"/>
          </ac:spMkLst>
        </pc:spChg>
      </pc:sldChg>
      <pc:sldChg chg="addSp delSp modSp add mod ord">
        <pc:chgData name="Allie Pfleger" userId="7701ca9aa713607d" providerId="LiveId" clId="{4A0195D2-17C7-4FF0-8C43-9A9582B19BB4}" dt="2022-09-26T22:36:08.208" v="1141"/>
        <pc:sldMkLst>
          <pc:docMk/>
          <pc:sldMk cId="2152061787" sldId="305"/>
        </pc:sldMkLst>
        <pc:spChg chg="add del mod">
          <ac:chgData name="Allie Pfleger" userId="7701ca9aa713607d" providerId="LiveId" clId="{4A0195D2-17C7-4FF0-8C43-9A9582B19BB4}" dt="2022-09-26T16:28:52.878" v="525" actId="478"/>
          <ac:spMkLst>
            <pc:docMk/>
            <pc:sldMk cId="2152061787" sldId="305"/>
            <ac:spMk id="3" creationId="{04C2CAFC-C701-F8B0-BCF7-11AE99BB8E8F}"/>
          </ac:spMkLst>
        </pc:spChg>
        <pc:spChg chg="add mod">
          <ac:chgData name="Allie Pfleger" userId="7701ca9aa713607d" providerId="LiveId" clId="{4A0195D2-17C7-4FF0-8C43-9A9582B19BB4}" dt="2022-09-26T16:29:00.330" v="529" actId="20577"/>
          <ac:spMkLst>
            <pc:docMk/>
            <pc:sldMk cId="2152061787" sldId="305"/>
            <ac:spMk id="4" creationId="{B0D14E38-CB41-D66D-C1A5-5E8F0D0706A9}"/>
          </ac:spMkLst>
        </pc:spChg>
      </pc:sldChg>
      <pc:sldChg chg="modSp add mod ord">
        <pc:chgData name="Allie Pfleger" userId="7701ca9aa713607d" providerId="LiveId" clId="{4A0195D2-17C7-4FF0-8C43-9A9582B19BB4}" dt="2022-09-26T22:36:08.208" v="1141"/>
        <pc:sldMkLst>
          <pc:docMk/>
          <pc:sldMk cId="633255238" sldId="306"/>
        </pc:sldMkLst>
        <pc:spChg chg="mod">
          <ac:chgData name="Allie Pfleger" userId="7701ca9aa713607d" providerId="LiveId" clId="{4A0195D2-17C7-4FF0-8C43-9A9582B19BB4}" dt="2022-09-26T16:28:39.948" v="523" actId="1076"/>
          <ac:spMkLst>
            <pc:docMk/>
            <pc:sldMk cId="633255238" sldId="306"/>
            <ac:spMk id="3" creationId="{04C2CAFC-C701-F8B0-BCF7-11AE99BB8E8F}"/>
          </ac:spMkLst>
        </pc:spChg>
      </pc:sldChg>
      <pc:sldChg chg="addSp delSp modSp add mod ord">
        <pc:chgData name="Allie Pfleger" userId="7701ca9aa713607d" providerId="LiveId" clId="{4A0195D2-17C7-4FF0-8C43-9A9582B19BB4}" dt="2022-09-26T22:36:08.208" v="1141"/>
        <pc:sldMkLst>
          <pc:docMk/>
          <pc:sldMk cId="903904302" sldId="307"/>
        </pc:sldMkLst>
        <pc:spChg chg="add mod">
          <ac:chgData name="Allie Pfleger" userId="7701ca9aa713607d" providerId="LiveId" clId="{4A0195D2-17C7-4FF0-8C43-9A9582B19BB4}" dt="2022-09-26T16:31:36.321" v="556" actId="115"/>
          <ac:spMkLst>
            <pc:docMk/>
            <pc:sldMk cId="903904302" sldId="307"/>
            <ac:spMk id="3" creationId="{A4B50799-94EB-7665-33BE-1FC95A43EA16}"/>
          </ac:spMkLst>
        </pc:spChg>
        <pc:spChg chg="mod">
          <ac:chgData name="Allie Pfleger" userId="7701ca9aa713607d" providerId="LiveId" clId="{4A0195D2-17C7-4FF0-8C43-9A9582B19BB4}" dt="2022-09-26T16:30:31.917" v="544" actId="1076"/>
          <ac:spMkLst>
            <pc:docMk/>
            <pc:sldMk cId="903904302" sldId="307"/>
            <ac:spMk id="5" creationId="{D457CB86-B894-26FD-7788-FA806722E745}"/>
          </ac:spMkLst>
        </pc:spChg>
        <pc:spChg chg="del">
          <ac:chgData name="Allie Pfleger" userId="7701ca9aa713607d" providerId="LiveId" clId="{4A0195D2-17C7-4FF0-8C43-9A9582B19BB4}" dt="2022-09-26T16:29:48.782" v="535" actId="478"/>
          <ac:spMkLst>
            <pc:docMk/>
            <pc:sldMk cId="903904302" sldId="307"/>
            <ac:spMk id="6" creationId="{B6BEE2A3-9B22-D84C-2294-3FD7CAAB3FFC}"/>
          </ac:spMkLst>
        </pc:spChg>
      </pc:sldChg>
      <pc:sldChg chg="delSp add mod ord">
        <pc:chgData name="Allie Pfleger" userId="7701ca9aa713607d" providerId="LiveId" clId="{4A0195D2-17C7-4FF0-8C43-9A9582B19BB4}" dt="2022-09-26T22:36:08.208" v="1141"/>
        <pc:sldMkLst>
          <pc:docMk/>
          <pc:sldMk cId="1922498196" sldId="308"/>
        </pc:sldMkLst>
        <pc:spChg chg="del">
          <ac:chgData name="Allie Pfleger" userId="7701ca9aa713607d" providerId="LiveId" clId="{4A0195D2-17C7-4FF0-8C43-9A9582B19BB4}" dt="2022-09-26T16:31:26.583" v="554" actId="478"/>
          <ac:spMkLst>
            <pc:docMk/>
            <pc:sldMk cId="1922498196" sldId="308"/>
            <ac:spMk id="3" creationId="{A4B50799-94EB-7665-33BE-1FC95A43EA16}"/>
          </ac:spMkLst>
        </pc:spChg>
      </pc:sldChg>
      <pc:sldChg chg="add del">
        <pc:chgData name="Allie Pfleger" userId="7701ca9aa713607d" providerId="LiveId" clId="{4A0195D2-17C7-4FF0-8C43-9A9582B19BB4}" dt="2022-09-26T16:34:15.001" v="558"/>
        <pc:sldMkLst>
          <pc:docMk/>
          <pc:sldMk cId="32452680" sldId="309"/>
        </pc:sldMkLst>
      </pc:sldChg>
      <pc:sldChg chg="addSp delSp modSp new mod ord modClrScheme chgLayout">
        <pc:chgData name="Allie Pfleger" userId="7701ca9aa713607d" providerId="LiveId" clId="{4A0195D2-17C7-4FF0-8C43-9A9582B19BB4}" dt="2022-09-26T22:36:08.208" v="1141"/>
        <pc:sldMkLst>
          <pc:docMk/>
          <pc:sldMk cId="2395616183" sldId="309"/>
        </pc:sldMkLst>
        <pc:spChg chg="del mod ord">
          <ac:chgData name="Allie Pfleger" userId="7701ca9aa713607d" providerId="LiveId" clId="{4A0195D2-17C7-4FF0-8C43-9A9582B19BB4}" dt="2022-09-26T16:34:22.347" v="560" actId="700"/>
          <ac:spMkLst>
            <pc:docMk/>
            <pc:sldMk cId="2395616183" sldId="309"/>
            <ac:spMk id="2" creationId="{F6863790-F13F-88DD-9F7C-BCBA47F0E616}"/>
          </ac:spMkLst>
        </pc:spChg>
        <pc:spChg chg="del">
          <ac:chgData name="Allie Pfleger" userId="7701ca9aa713607d" providerId="LiveId" clId="{4A0195D2-17C7-4FF0-8C43-9A9582B19BB4}" dt="2022-09-26T16:34:22.347" v="560" actId="700"/>
          <ac:spMkLst>
            <pc:docMk/>
            <pc:sldMk cId="2395616183" sldId="309"/>
            <ac:spMk id="3" creationId="{F448A0C0-062C-07FA-ABEC-DA258ED1875B}"/>
          </ac:spMkLst>
        </pc:spChg>
        <pc:spChg chg="add mod ord">
          <ac:chgData name="Allie Pfleger" userId="7701ca9aa713607d" providerId="LiveId" clId="{4A0195D2-17C7-4FF0-8C43-9A9582B19BB4}" dt="2022-09-26T16:34:30.506" v="584" actId="20577"/>
          <ac:spMkLst>
            <pc:docMk/>
            <pc:sldMk cId="2395616183" sldId="309"/>
            <ac:spMk id="4" creationId="{315F4CA3-DB6C-BFA6-19D5-ACC568E00247}"/>
          </ac:spMkLst>
        </pc:spChg>
      </pc:sldChg>
      <pc:sldChg chg="addSp delSp modSp new mod ord modClrScheme chgLayout">
        <pc:chgData name="Allie Pfleger" userId="7701ca9aa713607d" providerId="LiveId" clId="{4A0195D2-17C7-4FF0-8C43-9A9582B19BB4}" dt="2022-09-26T22:36:08.208" v="1141"/>
        <pc:sldMkLst>
          <pc:docMk/>
          <pc:sldMk cId="3888197254" sldId="310"/>
        </pc:sldMkLst>
        <pc:spChg chg="del mod ord">
          <ac:chgData name="Allie Pfleger" userId="7701ca9aa713607d" providerId="LiveId" clId="{4A0195D2-17C7-4FF0-8C43-9A9582B19BB4}" dt="2022-09-26T16:34:43.207" v="587" actId="700"/>
          <ac:spMkLst>
            <pc:docMk/>
            <pc:sldMk cId="3888197254" sldId="310"/>
            <ac:spMk id="2" creationId="{4EF58ABE-4187-3973-B0B0-4222A6CE3CCE}"/>
          </ac:spMkLst>
        </pc:spChg>
        <pc:spChg chg="add mod ord">
          <ac:chgData name="Allie Pfleger" userId="7701ca9aa713607d" providerId="LiveId" clId="{4A0195D2-17C7-4FF0-8C43-9A9582B19BB4}" dt="2022-09-26T16:34:52.925" v="601" actId="20577"/>
          <ac:spMkLst>
            <pc:docMk/>
            <pc:sldMk cId="3888197254" sldId="310"/>
            <ac:spMk id="3" creationId="{DABDF82E-2FEF-ECEE-5EB7-A9C88DFFD3A2}"/>
          </ac:spMkLst>
        </pc:spChg>
        <pc:spChg chg="add mod ord">
          <ac:chgData name="Allie Pfleger" userId="7701ca9aa713607d" providerId="LiveId" clId="{4A0195D2-17C7-4FF0-8C43-9A9582B19BB4}" dt="2022-09-26T16:35:02.935" v="602"/>
          <ac:spMkLst>
            <pc:docMk/>
            <pc:sldMk cId="3888197254" sldId="310"/>
            <ac:spMk id="4" creationId="{EB60333F-FBC6-7A8F-37A9-DAB818C7B403}"/>
          </ac:spMkLst>
        </pc:spChg>
      </pc:sldChg>
      <pc:sldChg chg="delSp modSp add mod ord">
        <pc:chgData name="Allie Pfleger" userId="7701ca9aa713607d" providerId="LiveId" clId="{4A0195D2-17C7-4FF0-8C43-9A9582B19BB4}" dt="2022-09-26T22:36:08.208" v="1141"/>
        <pc:sldMkLst>
          <pc:docMk/>
          <pc:sldMk cId="2090809555" sldId="311"/>
        </pc:sldMkLst>
        <pc:spChg chg="mod">
          <ac:chgData name="Allie Pfleger" userId="7701ca9aa713607d" providerId="LiveId" clId="{4A0195D2-17C7-4FF0-8C43-9A9582B19BB4}" dt="2022-09-26T16:35:59.478" v="608" actId="20577"/>
          <ac:spMkLst>
            <pc:docMk/>
            <pc:sldMk cId="2090809555" sldId="311"/>
            <ac:spMk id="2" creationId="{6A491155-224A-BECE-21BE-E50EB40ED800}"/>
          </ac:spMkLst>
        </pc:spChg>
        <pc:spChg chg="mod">
          <ac:chgData name="Allie Pfleger" userId="7701ca9aa713607d" providerId="LiveId" clId="{4A0195D2-17C7-4FF0-8C43-9A9582B19BB4}" dt="2022-09-26T17:32:02.813" v="746" actId="113"/>
          <ac:spMkLst>
            <pc:docMk/>
            <pc:sldMk cId="2090809555" sldId="311"/>
            <ac:spMk id="3" creationId="{0417D5D2-C1F7-5FA5-0368-6326B91E97AD}"/>
          </ac:spMkLst>
        </pc:spChg>
        <pc:picChg chg="del">
          <ac:chgData name="Allie Pfleger" userId="7701ca9aa713607d" providerId="LiveId" clId="{4A0195D2-17C7-4FF0-8C43-9A9582B19BB4}" dt="2022-09-26T16:36:07.825" v="609" actId="478"/>
          <ac:picMkLst>
            <pc:docMk/>
            <pc:sldMk cId="2090809555" sldId="311"/>
            <ac:picMk id="4" creationId="{35ACA064-3AA9-696F-0C5D-9ECDEBBD5031}"/>
          </ac:picMkLst>
        </pc:picChg>
      </pc:sldChg>
      <pc:sldChg chg="addSp delSp modSp add mod ord">
        <pc:chgData name="Allie Pfleger" userId="7701ca9aa713607d" providerId="LiveId" clId="{4A0195D2-17C7-4FF0-8C43-9A9582B19BB4}" dt="2022-09-26T22:36:08.208" v="1141"/>
        <pc:sldMkLst>
          <pc:docMk/>
          <pc:sldMk cId="1158324148" sldId="312"/>
        </pc:sldMkLst>
        <pc:spChg chg="del">
          <ac:chgData name="Allie Pfleger" userId="7701ca9aa713607d" providerId="LiveId" clId="{4A0195D2-17C7-4FF0-8C43-9A9582B19BB4}" dt="2022-09-26T17:24:40.527" v="691" actId="478"/>
          <ac:spMkLst>
            <pc:docMk/>
            <pc:sldMk cId="1158324148" sldId="312"/>
            <ac:spMk id="3" creationId="{0417D5D2-C1F7-5FA5-0368-6326B91E97AD}"/>
          </ac:spMkLst>
        </pc:spChg>
        <pc:spChg chg="add mod">
          <ac:chgData name="Allie Pfleger" userId="7701ca9aa713607d" providerId="LiveId" clId="{4A0195D2-17C7-4FF0-8C43-9A9582B19BB4}" dt="2022-09-26T17:30:05.124" v="743" actId="114"/>
          <ac:spMkLst>
            <pc:docMk/>
            <pc:sldMk cId="1158324148" sldId="312"/>
            <ac:spMk id="5" creationId="{BDFE6857-4560-CA62-99DE-E937CD583776}"/>
          </ac:spMkLst>
        </pc:spChg>
        <pc:spChg chg="add mod">
          <ac:chgData name="Allie Pfleger" userId="7701ca9aa713607d" providerId="LiveId" clId="{4A0195D2-17C7-4FF0-8C43-9A9582B19BB4}" dt="2022-09-26T17:32:27.491" v="749" actId="255"/>
          <ac:spMkLst>
            <pc:docMk/>
            <pc:sldMk cId="1158324148" sldId="312"/>
            <ac:spMk id="6" creationId="{7083C816-45B3-EAA6-09CD-7B55A2312706}"/>
          </ac:spMkLst>
        </pc:spChg>
      </pc:sldChg>
      <pc:sldChg chg="add ord">
        <pc:chgData name="Allie Pfleger" userId="7701ca9aa713607d" providerId="LiveId" clId="{4A0195D2-17C7-4FF0-8C43-9A9582B19BB4}" dt="2022-09-26T22:36:08.208" v="1141"/>
        <pc:sldMkLst>
          <pc:docMk/>
          <pc:sldMk cId="373537532" sldId="313"/>
        </pc:sldMkLst>
      </pc:sldChg>
      <pc:sldChg chg="modSp add mod ord">
        <pc:chgData name="Allie Pfleger" userId="7701ca9aa713607d" providerId="LiveId" clId="{4A0195D2-17C7-4FF0-8C43-9A9582B19BB4}" dt="2022-09-26T22:36:08.208" v="1141"/>
        <pc:sldMkLst>
          <pc:docMk/>
          <pc:sldMk cId="2462515801" sldId="314"/>
        </pc:sldMkLst>
        <pc:spChg chg="mod">
          <ac:chgData name="Allie Pfleger" userId="7701ca9aa713607d" providerId="LiveId" clId="{4A0195D2-17C7-4FF0-8C43-9A9582B19BB4}" dt="2022-09-26T17:33:00.231" v="773" actId="20577"/>
          <ac:spMkLst>
            <pc:docMk/>
            <pc:sldMk cId="2462515801" sldId="314"/>
            <ac:spMk id="4" creationId="{315F4CA3-DB6C-BFA6-19D5-ACC568E00247}"/>
          </ac:spMkLst>
        </pc:spChg>
      </pc:sldChg>
      <pc:sldChg chg="addSp delSp modSp new mod ord modClrScheme chgLayout">
        <pc:chgData name="Allie Pfleger" userId="7701ca9aa713607d" providerId="LiveId" clId="{4A0195D2-17C7-4FF0-8C43-9A9582B19BB4}" dt="2022-09-26T22:38:29.043" v="1160" actId="113"/>
        <pc:sldMkLst>
          <pc:docMk/>
          <pc:sldMk cId="86246416" sldId="315"/>
        </pc:sldMkLst>
        <pc:spChg chg="del mod ord">
          <ac:chgData name="Allie Pfleger" userId="7701ca9aa713607d" providerId="LiveId" clId="{4A0195D2-17C7-4FF0-8C43-9A9582B19BB4}" dt="2022-09-26T17:33:23.872" v="776" actId="700"/>
          <ac:spMkLst>
            <pc:docMk/>
            <pc:sldMk cId="86246416" sldId="315"/>
            <ac:spMk id="2" creationId="{7EF70EA3-061F-1312-1C05-A06DC3C69823}"/>
          </ac:spMkLst>
        </pc:spChg>
        <pc:spChg chg="add mod">
          <ac:chgData name="Allie Pfleger" userId="7701ca9aa713607d" providerId="LiveId" clId="{4A0195D2-17C7-4FF0-8C43-9A9582B19BB4}" dt="2022-09-26T22:38:29.043" v="1160" actId="113"/>
          <ac:spMkLst>
            <pc:docMk/>
            <pc:sldMk cId="86246416" sldId="315"/>
            <ac:spMk id="2" creationId="{AFA839A6-2A92-88E4-9BE6-5153B2C4E7F9}"/>
          </ac:spMkLst>
        </pc:spChg>
        <pc:spChg chg="add mod ord">
          <ac:chgData name="Allie Pfleger" userId="7701ca9aa713607d" providerId="LiveId" clId="{4A0195D2-17C7-4FF0-8C43-9A9582B19BB4}" dt="2022-09-26T17:33:51.273" v="808" actId="20577"/>
          <ac:spMkLst>
            <pc:docMk/>
            <pc:sldMk cId="86246416" sldId="315"/>
            <ac:spMk id="3" creationId="{BD45EF02-EA7A-5ECD-4F18-2090AC5F6146}"/>
          </ac:spMkLst>
        </pc:spChg>
        <pc:spChg chg="add mod ord">
          <ac:chgData name="Allie Pfleger" userId="7701ca9aa713607d" providerId="LiveId" clId="{4A0195D2-17C7-4FF0-8C43-9A9582B19BB4}" dt="2022-09-26T17:44:38.824" v="994" actId="6549"/>
          <ac:spMkLst>
            <pc:docMk/>
            <pc:sldMk cId="86246416" sldId="315"/>
            <ac:spMk id="4" creationId="{78295390-0499-F152-2C81-54B532885C3E}"/>
          </ac:spMkLst>
        </pc:spChg>
        <pc:spChg chg="add del mod">
          <ac:chgData name="Allie Pfleger" userId="7701ca9aa713607d" providerId="LiveId" clId="{4A0195D2-17C7-4FF0-8C43-9A9582B19BB4}" dt="2022-09-26T17:57:57" v="1136" actId="478"/>
          <ac:spMkLst>
            <pc:docMk/>
            <pc:sldMk cId="86246416" sldId="315"/>
            <ac:spMk id="6" creationId="{F75569D7-AB2C-A8CD-B647-C24C1DDECAE7}"/>
          </ac:spMkLst>
        </pc:spChg>
      </pc:sldChg>
      <pc:sldChg chg="addSp delSp modSp add mod ord">
        <pc:chgData name="Allie Pfleger" userId="7701ca9aa713607d" providerId="LiveId" clId="{4A0195D2-17C7-4FF0-8C43-9A9582B19BB4}" dt="2022-09-26T22:38:35.489" v="1162"/>
        <pc:sldMkLst>
          <pc:docMk/>
          <pc:sldMk cId="2039830849" sldId="316"/>
        </pc:sldMkLst>
        <pc:spChg chg="add mod">
          <ac:chgData name="Allie Pfleger" userId="7701ca9aa713607d" providerId="LiveId" clId="{4A0195D2-17C7-4FF0-8C43-9A9582B19BB4}" dt="2022-09-26T22:38:35.489" v="1162"/>
          <ac:spMkLst>
            <pc:docMk/>
            <pc:sldMk cId="2039830849" sldId="316"/>
            <ac:spMk id="2" creationId="{639A6D7D-D886-5797-CAA3-195C457367F8}"/>
          </ac:spMkLst>
        </pc:spChg>
        <pc:spChg chg="mod">
          <ac:chgData name="Allie Pfleger" userId="7701ca9aa713607d" providerId="LiveId" clId="{4A0195D2-17C7-4FF0-8C43-9A9582B19BB4}" dt="2022-09-26T17:48:52.465" v="1002" actId="11"/>
          <ac:spMkLst>
            <pc:docMk/>
            <pc:sldMk cId="2039830849" sldId="316"/>
            <ac:spMk id="4" creationId="{78295390-0499-F152-2C81-54B532885C3E}"/>
          </ac:spMkLst>
        </pc:spChg>
        <pc:spChg chg="del mod">
          <ac:chgData name="Allie Pfleger" userId="7701ca9aa713607d" providerId="LiveId" clId="{4A0195D2-17C7-4FF0-8C43-9A9582B19BB4}" dt="2022-09-26T22:38:35.162" v="1161" actId="478"/>
          <ac:spMkLst>
            <pc:docMk/>
            <pc:sldMk cId="2039830849" sldId="316"/>
            <ac:spMk id="6" creationId="{F75569D7-AB2C-A8CD-B647-C24C1DDECAE7}"/>
          </ac:spMkLst>
        </pc:spChg>
      </pc:sldChg>
      <pc:sldChg chg="addSp delSp modSp add mod ord">
        <pc:chgData name="Allie Pfleger" userId="7701ca9aa713607d" providerId="LiveId" clId="{4A0195D2-17C7-4FF0-8C43-9A9582B19BB4}" dt="2022-09-26T22:38:41.001" v="1164"/>
        <pc:sldMkLst>
          <pc:docMk/>
          <pc:sldMk cId="1405485801" sldId="317"/>
        </pc:sldMkLst>
        <pc:spChg chg="add mod">
          <ac:chgData name="Allie Pfleger" userId="7701ca9aa713607d" providerId="LiveId" clId="{4A0195D2-17C7-4FF0-8C43-9A9582B19BB4}" dt="2022-09-26T17:49:25.634" v="1007" actId="1076"/>
          <ac:spMkLst>
            <pc:docMk/>
            <pc:sldMk cId="1405485801" sldId="317"/>
            <ac:spMk id="2" creationId="{D5CC4D02-CB98-4CAE-F95A-8513DDF6E9C1}"/>
          </ac:spMkLst>
        </pc:spChg>
        <pc:spChg chg="add mod">
          <ac:chgData name="Allie Pfleger" userId="7701ca9aa713607d" providerId="LiveId" clId="{4A0195D2-17C7-4FF0-8C43-9A9582B19BB4}" dt="2022-09-26T22:38:41.001" v="1164"/>
          <ac:spMkLst>
            <pc:docMk/>
            <pc:sldMk cId="1405485801" sldId="317"/>
            <ac:spMk id="5" creationId="{37267182-C853-2CC1-01C6-F1078D157F3D}"/>
          </ac:spMkLst>
        </pc:spChg>
        <pc:spChg chg="del">
          <ac:chgData name="Allie Pfleger" userId="7701ca9aa713607d" providerId="LiveId" clId="{4A0195D2-17C7-4FF0-8C43-9A9582B19BB4}" dt="2022-09-26T22:38:40.476" v="1163" actId="478"/>
          <ac:spMkLst>
            <pc:docMk/>
            <pc:sldMk cId="1405485801" sldId="317"/>
            <ac:spMk id="6" creationId="{F75569D7-AB2C-A8CD-B647-C24C1DDECAE7}"/>
          </ac:spMkLst>
        </pc:spChg>
      </pc:sldChg>
      <pc:sldChg chg="addSp delSp modSp add mod ord">
        <pc:chgData name="Allie Pfleger" userId="7701ca9aa713607d" providerId="LiveId" clId="{4A0195D2-17C7-4FF0-8C43-9A9582B19BB4}" dt="2022-09-26T22:38:48.135" v="1166"/>
        <pc:sldMkLst>
          <pc:docMk/>
          <pc:sldMk cId="3243318658" sldId="318"/>
        </pc:sldMkLst>
        <pc:spChg chg="mod">
          <ac:chgData name="Allie Pfleger" userId="7701ca9aa713607d" providerId="LiveId" clId="{4A0195D2-17C7-4FF0-8C43-9A9582B19BB4}" dt="2022-09-26T17:49:49.965" v="1012"/>
          <ac:spMkLst>
            <pc:docMk/>
            <pc:sldMk cId="3243318658" sldId="318"/>
            <ac:spMk id="2" creationId="{D5CC4D02-CB98-4CAE-F95A-8513DDF6E9C1}"/>
          </ac:spMkLst>
        </pc:spChg>
        <pc:spChg chg="add mod">
          <ac:chgData name="Allie Pfleger" userId="7701ca9aa713607d" providerId="LiveId" clId="{4A0195D2-17C7-4FF0-8C43-9A9582B19BB4}" dt="2022-09-26T22:38:48.135" v="1166"/>
          <ac:spMkLst>
            <pc:docMk/>
            <pc:sldMk cId="3243318658" sldId="318"/>
            <ac:spMk id="5" creationId="{538FFABC-83AC-1FBE-FBED-FD2F6E9BB650}"/>
          </ac:spMkLst>
        </pc:spChg>
        <pc:spChg chg="del">
          <ac:chgData name="Allie Pfleger" userId="7701ca9aa713607d" providerId="LiveId" clId="{4A0195D2-17C7-4FF0-8C43-9A9582B19BB4}" dt="2022-09-26T22:38:46.327" v="1165" actId="478"/>
          <ac:spMkLst>
            <pc:docMk/>
            <pc:sldMk cId="3243318658" sldId="318"/>
            <ac:spMk id="6" creationId="{F75569D7-AB2C-A8CD-B647-C24C1DDECAE7}"/>
          </ac:spMkLst>
        </pc:spChg>
        <pc:spChg chg="add del">
          <ac:chgData name="Allie Pfleger" userId="7701ca9aa713607d" providerId="LiveId" clId="{4A0195D2-17C7-4FF0-8C43-9A9582B19BB4}" dt="2022-09-26T17:49:48.048" v="1011" actId="22"/>
          <ac:spMkLst>
            <pc:docMk/>
            <pc:sldMk cId="3243318658" sldId="318"/>
            <ac:spMk id="7" creationId="{69DEEC44-92EE-20CC-D7A1-6E7F8B6F5109}"/>
          </ac:spMkLst>
        </pc:spChg>
      </pc:sldChg>
      <pc:sldChg chg="addSp delSp modSp add mod ord">
        <pc:chgData name="Allie Pfleger" userId="7701ca9aa713607d" providerId="LiveId" clId="{4A0195D2-17C7-4FF0-8C43-9A9582B19BB4}" dt="2022-09-26T22:39:00.428" v="1168"/>
        <pc:sldMkLst>
          <pc:docMk/>
          <pc:sldMk cId="4080086726" sldId="319"/>
        </pc:sldMkLst>
        <pc:spChg chg="mod">
          <ac:chgData name="Allie Pfleger" userId="7701ca9aa713607d" providerId="LiveId" clId="{4A0195D2-17C7-4FF0-8C43-9A9582B19BB4}" dt="2022-09-26T17:50:28.683" v="1015"/>
          <ac:spMkLst>
            <pc:docMk/>
            <pc:sldMk cId="4080086726" sldId="319"/>
            <ac:spMk id="2" creationId="{D5CC4D02-CB98-4CAE-F95A-8513DDF6E9C1}"/>
          </ac:spMkLst>
        </pc:spChg>
        <pc:spChg chg="add mod">
          <ac:chgData name="Allie Pfleger" userId="7701ca9aa713607d" providerId="LiveId" clId="{4A0195D2-17C7-4FF0-8C43-9A9582B19BB4}" dt="2022-09-26T22:39:00.428" v="1168"/>
          <ac:spMkLst>
            <pc:docMk/>
            <pc:sldMk cId="4080086726" sldId="319"/>
            <ac:spMk id="5" creationId="{CFD57DAC-F07E-753D-53A0-EE240E5E97CD}"/>
          </ac:spMkLst>
        </pc:spChg>
        <pc:spChg chg="del">
          <ac:chgData name="Allie Pfleger" userId="7701ca9aa713607d" providerId="LiveId" clId="{4A0195D2-17C7-4FF0-8C43-9A9582B19BB4}" dt="2022-09-26T22:38:58.069" v="1167" actId="478"/>
          <ac:spMkLst>
            <pc:docMk/>
            <pc:sldMk cId="4080086726" sldId="319"/>
            <ac:spMk id="6" creationId="{F75569D7-AB2C-A8CD-B647-C24C1DDECAE7}"/>
          </ac:spMkLst>
        </pc:spChg>
      </pc:sldChg>
      <pc:sldChg chg="addSp delSp modSp add mod ord">
        <pc:chgData name="Allie Pfleger" userId="7701ca9aa713607d" providerId="LiveId" clId="{4A0195D2-17C7-4FF0-8C43-9A9582B19BB4}" dt="2022-09-26T22:39:06.380" v="1170"/>
        <pc:sldMkLst>
          <pc:docMk/>
          <pc:sldMk cId="2684109569" sldId="320"/>
        </pc:sldMkLst>
        <pc:spChg chg="mod">
          <ac:chgData name="Allie Pfleger" userId="7701ca9aa713607d" providerId="LiveId" clId="{4A0195D2-17C7-4FF0-8C43-9A9582B19BB4}" dt="2022-09-26T17:50:46.807" v="1018"/>
          <ac:spMkLst>
            <pc:docMk/>
            <pc:sldMk cId="2684109569" sldId="320"/>
            <ac:spMk id="2" creationId="{D5CC4D02-CB98-4CAE-F95A-8513DDF6E9C1}"/>
          </ac:spMkLst>
        </pc:spChg>
        <pc:spChg chg="add mod">
          <ac:chgData name="Allie Pfleger" userId="7701ca9aa713607d" providerId="LiveId" clId="{4A0195D2-17C7-4FF0-8C43-9A9582B19BB4}" dt="2022-09-26T22:39:06.380" v="1170"/>
          <ac:spMkLst>
            <pc:docMk/>
            <pc:sldMk cId="2684109569" sldId="320"/>
            <ac:spMk id="5" creationId="{29B95650-58C4-3F09-FA8D-6121A628823C}"/>
          </ac:spMkLst>
        </pc:spChg>
        <pc:spChg chg="del">
          <ac:chgData name="Allie Pfleger" userId="7701ca9aa713607d" providerId="LiveId" clId="{4A0195D2-17C7-4FF0-8C43-9A9582B19BB4}" dt="2022-09-26T22:39:05.475" v="1169" actId="478"/>
          <ac:spMkLst>
            <pc:docMk/>
            <pc:sldMk cId="2684109569" sldId="320"/>
            <ac:spMk id="6" creationId="{F75569D7-AB2C-A8CD-B647-C24C1DDECAE7}"/>
          </ac:spMkLst>
        </pc:spChg>
      </pc:sldChg>
      <pc:sldChg chg="addSp delSp modSp add mod ord">
        <pc:chgData name="Allie Pfleger" userId="7701ca9aa713607d" providerId="LiveId" clId="{4A0195D2-17C7-4FF0-8C43-9A9582B19BB4}" dt="2022-09-26T22:39:14.466" v="1172"/>
        <pc:sldMkLst>
          <pc:docMk/>
          <pc:sldMk cId="483137830" sldId="321"/>
        </pc:sldMkLst>
        <pc:spChg chg="mod">
          <ac:chgData name="Allie Pfleger" userId="7701ca9aa713607d" providerId="LiveId" clId="{4A0195D2-17C7-4FF0-8C43-9A9582B19BB4}" dt="2022-09-26T17:51:17.731" v="1021"/>
          <ac:spMkLst>
            <pc:docMk/>
            <pc:sldMk cId="483137830" sldId="321"/>
            <ac:spMk id="2" creationId="{D5CC4D02-CB98-4CAE-F95A-8513DDF6E9C1}"/>
          </ac:spMkLst>
        </pc:spChg>
        <pc:spChg chg="add mod">
          <ac:chgData name="Allie Pfleger" userId="7701ca9aa713607d" providerId="LiveId" clId="{4A0195D2-17C7-4FF0-8C43-9A9582B19BB4}" dt="2022-09-26T22:39:14.466" v="1172"/>
          <ac:spMkLst>
            <pc:docMk/>
            <pc:sldMk cId="483137830" sldId="321"/>
            <ac:spMk id="5" creationId="{BF4269B0-4F09-70E4-F815-85C720D0B2A7}"/>
          </ac:spMkLst>
        </pc:spChg>
        <pc:spChg chg="del">
          <ac:chgData name="Allie Pfleger" userId="7701ca9aa713607d" providerId="LiveId" clId="{4A0195D2-17C7-4FF0-8C43-9A9582B19BB4}" dt="2022-09-26T22:39:14.056" v="1171" actId="478"/>
          <ac:spMkLst>
            <pc:docMk/>
            <pc:sldMk cId="483137830" sldId="321"/>
            <ac:spMk id="6" creationId="{F75569D7-AB2C-A8CD-B647-C24C1DDECAE7}"/>
          </ac:spMkLst>
        </pc:spChg>
      </pc:sldChg>
      <pc:sldChg chg="addSp delSp modSp add mod ord">
        <pc:chgData name="Allie Pfleger" userId="7701ca9aa713607d" providerId="LiveId" clId="{4A0195D2-17C7-4FF0-8C43-9A9582B19BB4}" dt="2022-09-26T22:39:19.057" v="1174"/>
        <pc:sldMkLst>
          <pc:docMk/>
          <pc:sldMk cId="4263961598" sldId="322"/>
        </pc:sldMkLst>
        <pc:spChg chg="mod">
          <ac:chgData name="Allie Pfleger" userId="7701ca9aa713607d" providerId="LiveId" clId="{4A0195D2-17C7-4FF0-8C43-9A9582B19BB4}" dt="2022-09-26T17:51:59.647" v="1027" actId="14100"/>
          <ac:spMkLst>
            <pc:docMk/>
            <pc:sldMk cId="4263961598" sldId="322"/>
            <ac:spMk id="2" creationId="{D5CC4D02-CB98-4CAE-F95A-8513DDF6E9C1}"/>
          </ac:spMkLst>
        </pc:spChg>
        <pc:spChg chg="add mod">
          <ac:chgData name="Allie Pfleger" userId="7701ca9aa713607d" providerId="LiveId" clId="{4A0195D2-17C7-4FF0-8C43-9A9582B19BB4}" dt="2022-09-26T22:39:19.057" v="1174"/>
          <ac:spMkLst>
            <pc:docMk/>
            <pc:sldMk cId="4263961598" sldId="322"/>
            <ac:spMk id="5" creationId="{AB1BF318-633B-6D0E-4ABE-B92DF70DC0E3}"/>
          </ac:spMkLst>
        </pc:spChg>
        <pc:spChg chg="del">
          <ac:chgData name="Allie Pfleger" userId="7701ca9aa713607d" providerId="LiveId" clId="{4A0195D2-17C7-4FF0-8C43-9A9582B19BB4}" dt="2022-09-26T22:39:18.659" v="1173" actId="478"/>
          <ac:spMkLst>
            <pc:docMk/>
            <pc:sldMk cId="4263961598" sldId="322"/>
            <ac:spMk id="6" creationId="{F75569D7-AB2C-A8CD-B647-C24C1DDECAE7}"/>
          </ac:spMkLst>
        </pc:spChg>
      </pc:sldChg>
      <pc:sldChg chg="add del">
        <pc:chgData name="Allie Pfleger" userId="7701ca9aa713607d" providerId="LiveId" clId="{4A0195D2-17C7-4FF0-8C43-9A9582B19BB4}" dt="2022-09-26T17:51:41.854" v="1025"/>
        <pc:sldMkLst>
          <pc:docMk/>
          <pc:sldMk cId="2932090949" sldId="323"/>
        </pc:sldMkLst>
      </pc:sldChg>
      <pc:sldChg chg="addSp delSp modSp add mod ord">
        <pc:chgData name="Allie Pfleger" userId="7701ca9aa713607d" providerId="LiveId" clId="{4A0195D2-17C7-4FF0-8C43-9A9582B19BB4}" dt="2022-09-26T22:39:23.128" v="1176"/>
        <pc:sldMkLst>
          <pc:docMk/>
          <pc:sldMk cId="3036359254" sldId="323"/>
        </pc:sldMkLst>
        <pc:spChg chg="mod">
          <ac:chgData name="Allie Pfleger" userId="7701ca9aa713607d" providerId="LiveId" clId="{4A0195D2-17C7-4FF0-8C43-9A9582B19BB4}" dt="2022-09-26T17:52:14.835" v="1030"/>
          <ac:spMkLst>
            <pc:docMk/>
            <pc:sldMk cId="3036359254" sldId="323"/>
            <ac:spMk id="2" creationId="{D5CC4D02-CB98-4CAE-F95A-8513DDF6E9C1}"/>
          </ac:spMkLst>
        </pc:spChg>
        <pc:spChg chg="add mod">
          <ac:chgData name="Allie Pfleger" userId="7701ca9aa713607d" providerId="LiveId" clId="{4A0195D2-17C7-4FF0-8C43-9A9582B19BB4}" dt="2022-09-26T22:39:23.128" v="1176"/>
          <ac:spMkLst>
            <pc:docMk/>
            <pc:sldMk cId="3036359254" sldId="323"/>
            <ac:spMk id="5" creationId="{399448EE-A4BF-1568-DBAB-79D5E8AFE446}"/>
          </ac:spMkLst>
        </pc:spChg>
        <pc:spChg chg="del">
          <ac:chgData name="Allie Pfleger" userId="7701ca9aa713607d" providerId="LiveId" clId="{4A0195D2-17C7-4FF0-8C43-9A9582B19BB4}" dt="2022-09-26T22:39:22.740" v="1175" actId="478"/>
          <ac:spMkLst>
            <pc:docMk/>
            <pc:sldMk cId="3036359254" sldId="323"/>
            <ac:spMk id="6" creationId="{F75569D7-AB2C-A8CD-B647-C24C1DDECAE7}"/>
          </ac:spMkLst>
        </pc:spChg>
      </pc:sldChg>
      <pc:sldChg chg="addSp delSp modSp add mod ord">
        <pc:chgData name="Allie Pfleger" userId="7701ca9aa713607d" providerId="LiveId" clId="{4A0195D2-17C7-4FF0-8C43-9A9582B19BB4}" dt="2022-09-26T22:39:27.936" v="1178"/>
        <pc:sldMkLst>
          <pc:docMk/>
          <pc:sldMk cId="2215748474" sldId="324"/>
        </pc:sldMkLst>
        <pc:spChg chg="mod">
          <ac:chgData name="Allie Pfleger" userId="7701ca9aa713607d" providerId="LiveId" clId="{4A0195D2-17C7-4FF0-8C43-9A9582B19BB4}" dt="2022-09-26T17:52:35.403" v="1033"/>
          <ac:spMkLst>
            <pc:docMk/>
            <pc:sldMk cId="2215748474" sldId="324"/>
            <ac:spMk id="2" creationId="{D5CC4D02-CB98-4CAE-F95A-8513DDF6E9C1}"/>
          </ac:spMkLst>
        </pc:spChg>
        <pc:spChg chg="add mod">
          <ac:chgData name="Allie Pfleger" userId="7701ca9aa713607d" providerId="LiveId" clId="{4A0195D2-17C7-4FF0-8C43-9A9582B19BB4}" dt="2022-09-26T22:39:27.936" v="1178"/>
          <ac:spMkLst>
            <pc:docMk/>
            <pc:sldMk cId="2215748474" sldId="324"/>
            <ac:spMk id="5" creationId="{9331E8BA-1523-9E48-D0EA-B6CFE7269F84}"/>
          </ac:spMkLst>
        </pc:spChg>
        <pc:spChg chg="del">
          <ac:chgData name="Allie Pfleger" userId="7701ca9aa713607d" providerId="LiveId" clId="{4A0195D2-17C7-4FF0-8C43-9A9582B19BB4}" dt="2022-09-26T22:39:27.550" v="1177" actId="478"/>
          <ac:spMkLst>
            <pc:docMk/>
            <pc:sldMk cId="2215748474" sldId="324"/>
            <ac:spMk id="6" creationId="{F75569D7-AB2C-A8CD-B647-C24C1DDECAE7}"/>
          </ac:spMkLst>
        </pc:spChg>
      </pc:sldChg>
      <pc:sldChg chg="addSp delSp modSp add mod ord">
        <pc:chgData name="Allie Pfleger" userId="7701ca9aa713607d" providerId="LiveId" clId="{4A0195D2-17C7-4FF0-8C43-9A9582B19BB4}" dt="2022-09-26T22:39:34.916" v="1180"/>
        <pc:sldMkLst>
          <pc:docMk/>
          <pc:sldMk cId="3334827261" sldId="325"/>
        </pc:sldMkLst>
        <pc:spChg chg="mod">
          <ac:chgData name="Allie Pfleger" userId="7701ca9aa713607d" providerId="LiveId" clId="{4A0195D2-17C7-4FF0-8C43-9A9582B19BB4}" dt="2022-09-26T17:53:59.784" v="1130" actId="20577"/>
          <ac:spMkLst>
            <pc:docMk/>
            <pc:sldMk cId="3334827261" sldId="325"/>
            <ac:spMk id="2" creationId="{D5CC4D02-CB98-4CAE-F95A-8513DDF6E9C1}"/>
          </ac:spMkLst>
        </pc:spChg>
        <pc:spChg chg="add mod">
          <ac:chgData name="Allie Pfleger" userId="7701ca9aa713607d" providerId="LiveId" clId="{4A0195D2-17C7-4FF0-8C43-9A9582B19BB4}" dt="2022-09-26T22:39:34.916" v="1180"/>
          <ac:spMkLst>
            <pc:docMk/>
            <pc:sldMk cId="3334827261" sldId="325"/>
            <ac:spMk id="5" creationId="{01A6648B-5A83-8597-51D5-CD776BFEB46C}"/>
          </ac:spMkLst>
        </pc:spChg>
        <pc:spChg chg="del">
          <ac:chgData name="Allie Pfleger" userId="7701ca9aa713607d" providerId="LiveId" clId="{4A0195D2-17C7-4FF0-8C43-9A9582B19BB4}" dt="2022-09-26T22:39:34.510" v="1179" actId="478"/>
          <ac:spMkLst>
            <pc:docMk/>
            <pc:sldMk cId="3334827261" sldId="325"/>
            <ac:spMk id="6" creationId="{F75569D7-AB2C-A8CD-B647-C24C1DDECAE7}"/>
          </ac:spMkLst>
        </pc:spChg>
        <pc:spChg chg="add mod">
          <ac:chgData name="Allie Pfleger" userId="7701ca9aa713607d" providerId="LiveId" clId="{4A0195D2-17C7-4FF0-8C43-9A9582B19BB4}" dt="2022-09-26T17:54:18.852" v="1135" actId="1076"/>
          <ac:spMkLst>
            <pc:docMk/>
            <pc:sldMk cId="3334827261" sldId="325"/>
            <ac:spMk id="7" creationId="{4AB93F5A-87D3-DE07-5142-EE9A2DA273F3}"/>
          </ac:spMkLst>
        </pc:spChg>
      </pc:sldChg>
      <pc:sldChg chg="addSp delSp modSp new mod ord modClrScheme chgLayout">
        <pc:chgData name="Allie Pfleger" userId="7701ca9aa713607d" providerId="LiveId" clId="{4A0195D2-17C7-4FF0-8C43-9A9582B19BB4}" dt="2022-09-26T22:36:08.208" v="1141"/>
        <pc:sldMkLst>
          <pc:docMk/>
          <pc:sldMk cId="1401049635" sldId="326"/>
        </pc:sldMkLst>
        <pc:spChg chg="del mod ord">
          <ac:chgData name="Allie Pfleger" userId="7701ca9aa713607d" providerId="LiveId" clId="{4A0195D2-17C7-4FF0-8C43-9A9582B19BB4}" dt="2022-09-26T17:53:15.259" v="1037" actId="700"/>
          <ac:spMkLst>
            <pc:docMk/>
            <pc:sldMk cId="1401049635" sldId="326"/>
            <ac:spMk id="2" creationId="{F6ADA47E-1F9F-9C5A-EA34-EAC40CE213A9}"/>
          </ac:spMkLst>
        </pc:spChg>
        <pc:spChg chg="del mod ord">
          <ac:chgData name="Allie Pfleger" userId="7701ca9aa713607d" providerId="LiveId" clId="{4A0195D2-17C7-4FF0-8C43-9A9582B19BB4}" dt="2022-09-26T17:53:15.259" v="1037" actId="700"/>
          <ac:spMkLst>
            <pc:docMk/>
            <pc:sldMk cId="1401049635" sldId="326"/>
            <ac:spMk id="3" creationId="{619E16D5-8163-6568-3C18-D5C4CC1F958A}"/>
          </ac:spMkLst>
        </pc:spChg>
        <pc:spChg chg="add mod ord">
          <ac:chgData name="Allie Pfleger" userId="7701ca9aa713607d" providerId="LiveId" clId="{4A0195D2-17C7-4FF0-8C43-9A9582B19BB4}" dt="2022-09-26T17:53:24.034" v="1064" actId="20577"/>
          <ac:spMkLst>
            <pc:docMk/>
            <pc:sldMk cId="1401049635" sldId="326"/>
            <ac:spMk id="4" creationId="{9EA1F0DE-8AB1-9B69-6F11-BAABCEBB2FD9}"/>
          </ac:spMkLst>
        </pc:spChg>
        <pc:spChg chg="add mod ord">
          <ac:chgData name="Allie Pfleger" userId="7701ca9aa713607d" providerId="LiveId" clId="{4A0195D2-17C7-4FF0-8C43-9A9582B19BB4}" dt="2022-09-26T17:53:38.509" v="1128" actId="20577"/>
          <ac:spMkLst>
            <pc:docMk/>
            <pc:sldMk cId="1401049635" sldId="326"/>
            <ac:spMk id="5" creationId="{B384785B-5887-7344-DECC-76A47DB2E1F3}"/>
          </ac:spMkLst>
        </pc:spChg>
      </pc:sldChg>
      <pc:sldChg chg="delSp add mod">
        <pc:chgData name="Allie Pfleger" userId="7701ca9aa713607d" providerId="LiveId" clId="{4A0195D2-17C7-4FF0-8C43-9A9582B19BB4}" dt="2022-09-29T17:20:04.816" v="1400" actId="478"/>
        <pc:sldMkLst>
          <pc:docMk/>
          <pc:sldMk cId="128399849" sldId="329"/>
        </pc:sldMkLst>
        <pc:spChg chg="del">
          <ac:chgData name="Allie Pfleger" userId="7701ca9aa713607d" providerId="LiveId" clId="{4A0195D2-17C7-4FF0-8C43-9A9582B19BB4}" dt="2022-09-29T17:20:04.816" v="1400" actId="478"/>
          <ac:spMkLst>
            <pc:docMk/>
            <pc:sldMk cId="128399849" sldId="329"/>
            <ac:spMk id="6" creationId="{7083C816-45B3-EAA6-09CD-7B55A2312706}"/>
          </ac:spMkLst>
        </pc:spChg>
      </pc:sldChg>
      <pc:sldMasterChg chg="del delSldLayout">
        <pc:chgData name="Allie Pfleger" userId="7701ca9aa713607d" providerId="LiveId" clId="{4A0195D2-17C7-4FF0-8C43-9A9582B19BB4}" dt="2022-09-26T17:53:42.258" v="1129" actId="47"/>
        <pc:sldMasterMkLst>
          <pc:docMk/>
          <pc:sldMasterMk cId="0" sldId="2147483672"/>
        </pc:sldMasterMkLst>
        <pc:sldLayoutChg chg="del">
          <pc:chgData name="Allie Pfleger" userId="7701ca9aa713607d" providerId="LiveId" clId="{4A0195D2-17C7-4FF0-8C43-9A9582B19BB4}" dt="2022-09-26T17:53:42.258" v="1129" actId="47"/>
          <pc:sldLayoutMkLst>
            <pc:docMk/>
            <pc:sldMasterMk cId="0" sldId="2147483672"/>
            <pc:sldLayoutMk cId="0" sldId="2147483659"/>
          </pc:sldLayoutMkLst>
        </pc:sldLayoutChg>
        <pc:sldLayoutChg chg="del">
          <pc:chgData name="Allie Pfleger" userId="7701ca9aa713607d" providerId="LiveId" clId="{4A0195D2-17C7-4FF0-8C43-9A9582B19BB4}" dt="2022-09-26T16:06:52.508" v="204" actId="47"/>
          <pc:sldLayoutMkLst>
            <pc:docMk/>
            <pc:sldMasterMk cId="0" sldId="2147483672"/>
            <pc:sldLayoutMk cId="0" sldId="2147483660"/>
          </pc:sldLayoutMkLst>
        </pc:sldLayoutChg>
        <pc:sldLayoutChg chg="del">
          <pc:chgData name="Allie Pfleger" userId="7701ca9aa713607d" providerId="LiveId" clId="{4A0195D2-17C7-4FF0-8C43-9A9582B19BB4}" dt="2022-09-26T17:53:42.258" v="1129" actId="47"/>
          <pc:sldLayoutMkLst>
            <pc:docMk/>
            <pc:sldMasterMk cId="0" sldId="2147483672"/>
            <pc:sldLayoutMk cId="0" sldId="2147483661"/>
          </pc:sldLayoutMkLst>
        </pc:sldLayoutChg>
        <pc:sldLayoutChg chg="del">
          <pc:chgData name="Allie Pfleger" userId="7701ca9aa713607d" providerId="LiveId" clId="{4A0195D2-17C7-4FF0-8C43-9A9582B19BB4}" dt="2022-09-26T17:53:42.258" v="1129" actId="47"/>
          <pc:sldLayoutMkLst>
            <pc:docMk/>
            <pc:sldMasterMk cId="0" sldId="2147483672"/>
            <pc:sldLayoutMk cId="0" sldId="2147483662"/>
          </pc:sldLayoutMkLst>
        </pc:sldLayoutChg>
        <pc:sldLayoutChg chg="del">
          <pc:chgData name="Allie Pfleger" userId="7701ca9aa713607d" providerId="LiveId" clId="{4A0195D2-17C7-4FF0-8C43-9A9582B19BB4}" dt="2022-09-26T17:53:42.258" v="1129" actId="47"/>
          <pc:sldLayoutMkLst>
            <pc:docMk/>
            <pc:sldMasterMk cId="0" sldId="2147483672"/>
            <pc:sldLayoutMk cId="0" sldId="2147483663"/>
          </pc:sldLayoutMkLst>
        </pc:sldLayoutChg>
        <pc:sldLayoutChg chg="del">
          <pc:chgData name="Allie Pfleger" userId="7701ca9aa713607d" providerId="LiveId" clId="{4A0195D2-17C7-4FF0-8C43-9A9582B19BB4}" dt="2022-09-26T17:53:42.258" v="1129" actId="47"/>
          <pc:sldLayoutMkLst>
            <pc:docMk/>
            <pc:sldMasterMk cId="0" sldId="2147483672"/>
            <pc:sldLayoutMk cId="0" sldId="2147483664"/>
          </pc:sldLayoutMkLst>
        </pc:sldLayoutChg>
        <pc:sldLayoutChg chg="del">
          <pc:chgData name="Allie Pfleger" userId="7701ca9aa713607d" providerId="LiveId" clId="{4A0195D2-17C7-4FF0-8C43-9A9582B19BB4}" dt="2022-09-26T17:53:42.258" v="1129" actId="47"/>
          <pc:sldLayoutMkLst>
            <pc:docMk/>
            <pc:sldMasterMk cId="0" sldId="2147483672"/>
            <pc:sldLayoutMk cId="0" sldId="2147483665"/>
          </pc:sldLayoutMkLst>
        </pc:sldLayoutChg>
        <pc:sldLayoutChg chg="del">
          <pc:chgData name="Allie Pfleger" userId="7701ca9aa713607d" providerId="LiveId" clId="{4A0195D2-17C7-4FF0-8C43-9A9582B19BB4}" dt="2022-09-26T17:53:42.258" v="1129" actId="47"/>
          <pc:sldLayoutMkLst>
            <pc:docMk/>
            <pc:sldMasterMk cId="0" sldId="2147483672"/>
            <pc:sldLayoutMk cId="0" sldId="2147483666"/>
          </pc:sldLayoutMkLst>
        </pc:sldLayoutChg>
        <pc:sldLayoutChg chg="del">
          <pc:chgData name="Allie Pfleger" userId="7701ca9aa713607d" providerId="LiveId" clId="{4A0195D2-17C7-4FF0-8C43-9A9582B19BB4}" dt="2022-09-26T17:53:42.258" v="1129" actId="47"/>
          <pc:sldLayoutMkLst>
            <pc:docMk/>
            <pc:sldMasterMk cId="0" sldId="2147483672"/>
            <pc:sldLayoutMk cId="0" sldId="2147483667"/>
          </pc:sldLayoutMkLst>
        </pc:sldLayoutChg>
        <pc:sldLayoutChg chg="del">
          <pc:chgData name="Allie Pfleger" userId="7701ca9aa713607d" providerId="LiveId" clId="{4A0195D2-17C7-4FF0-8C43-9A9582B19BB4}" dt="2022-09-26T17:53:42.258" v="1129" actId="47"/>
          <pc:sldLayoutMkLst>
            <pc:docMk/>
            <pc:sldMasterMk cId="0" sldId="2147483672"/>
            <pc:sldLayoutMk cId="0" sldId="2147483668"/>
          </pc:sldLayoutMkLst>
        </pc:sldLayoutChg>
        <pc:sldLayoutChg chg="del">
          <pc:chgData name="Allie Pfleger" userId="7701ca9aa713607d" providerId="LiveId" clId="{4A0195D2-17C7-4FF0-8C43-9A9582B19BB4}" dt="2022-09-26T17:53:42.258" v="1129" actId="47"/>
          <pc:sldLayoutMkLst>
            <pc:docMk/>
            <pc:sldMasterMk cId="0" sldId="2147483672"/>
            <pc:sldLayoutMk cId="0" sldId="2147483669"/>
          </pc:sldLayoutMkLst>
        </pc:sldLayoutChg>
        <pc:sldLayoutChg chg="del">
          <pc:chgData name="Allie Pfleger" userId="7701ca9aa713607d" providerId="LiveId" clId="{4A0195D2-17C7-4FF0-8C43-9A9582B19BB4}" dt="2022-09-26T17:52:54.523" v="1035" actId="47"/>
          <pc:sldLayoutMkLst>
            <pc:docMk/>
            <pc:sldMasterMk cId="0" sldId="2147483672"/>
            <pc:sldLayoutMk cId="0" sldId="214748367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37be2e0bd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g137be2e0bd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37be2e0bd6_0_2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9" name="Google Shape;109;g137be2e0bd6_0_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5"/>
        <p:cNvGrpSpPr/>
        <p:nvPr/>
      </p:nvGrpSpPr>
      <p:grpSpPr>
        <a:xfrm>
          <a:off x="0" y="0"/>
          <a:ext cx="0" cy="0"/>
          <a:chOff x="0" y="0"/>
          <a:chExt cx="0" cy="0"/>
        </a:xfrm>
      </p:grpSpPr>
      <p:sp>
        <p:nvSpPr>
          <p:cNvPr id="16" name="Google Shape;16;p17"/>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7"/>
          <p:cNvSpPr txBox="1">
            <a:spLocks noGrp="1"/>
          </p:cNvSpPr>
          <p:nvPr>
            <p:ph type="title"/>
          </p:nvPr>
        </p:nvSpPr>
        <p:spPr>
          <a:xfrm>
            <a:off x="485875" y="426720"/>
            <a:ext cx="8183700" cy="1164742"/>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400"/>
              <a:buNone/>
              <a:defRPr sz="44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r>
              <a:rPr lang="en-US"/>
              <a:t>Click to edit Master title style</a:t>
            </a:r>
            <a:endParaRPr dirty="0"/>
          </a:p>
        </p:txBody>
      </p:sp>
      <p:sp>
        <p:nvSpPr>
          <p:cNvPr id="18" name="Google Shape;18;p1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smtClean="0"/>
              <a:t>‹#›</a:t>
            </a:fld>
            <a:endParaRPr lang="en"/>
          </a:p>
        </p:txBody>
      </p:sp>
      <p:sp>
        <p:nvSpPr>
          <p:cNvPr id="19" name="Google Shape;19;p17"/>
          <p:cNvSpPr txBox="1">
            <a:spLocks noGrp="1"/>
          </p:cNvSpPr>
          <p:nvPr>
            <p:ph type="subTitle" idx="1"/>
          </p:nvPr>
        </p:nvSpPr>
        <p:spPr>
          <a:xfrm>
            <a:off x="485875" y="3083888"/>
            <a:ext cx="8183700" cy="861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000"/>
              <a:buNone/>
              <a:defRPr sz="2800" b="1">
                <a:solidFill>
                  <a:schemeClr val="lt1"/>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r>
              <a:rPr lang="en-US"/>
              <a:t>Click to edit Master subtitle style</a:t>
            </a:r>
            <a:endParaRPr dirty="0"/>
          </a:p>
        </p:txBody>
      </p:sp>
    </p:spTree>
    <p:extLst>
      <p:ext uri="{BB962C8B-B14F-4D97-AF65-F5344CB8AC3E}">
        <p14:creationId xmlns:p14="http://schemas.microsoft.com/office/powerpoint/2010/main" val="405153910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65"/>
        <p:cNvGrpSpPr/>
        <p:nvPr/>
      </p:nvGrpSpPr>
      <p:grpSpPr>
        <a:xfrm>
          <a:off x="0" y="0"/>
          <a:ext cx="0" cy="0"/>
          <a:chOff x="0" y="0"/>
          <a:chExt cx="0" cy="0"/>
        </a:xfrm>
      </p:grpSpPr>
      <p:sp>
        <p:nvSpPr>
          <p:cNvPr id="66" name="Google Shape;66;p29"/>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r>
              <a:rPr lang="en-US"/>
              <a:t>Click to edit Master title style</a:t>
            </a:r>
            <a:endParaRPr dirty="0"/>
          </a:p>
        </p:txBody>
      </p:sp>
      <p:sp>
        <p:nvSpPr>
          <p:cNvPr id="67" name="Google Shape;67;p29"/>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36912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6"/>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989501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616802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reserve="1">
  <p:cSld name="1_Section header">
    <p:spTree>
      <p:nvGrpSpPr>
        <p:cNvPr id="1" name="Shape 15"/>
        <p:cNvGrpSpPr/>
        <p:nvPr/>
      </p:nvGrpSpPr>
      <p:grpSpPr>
        <a:xfrm>
          <a:off x="0" y="0"/>
          <a:ext cx="0" cy="0"/>
          <a:chOff x="0" y="0"/>
          <a:chExt cx="0" cy="0"/>
        </a:xfrm>
      </p:grpSpPr>
      <p:sp>
        <p:nvSpPr>
          <p:cNvPr id="16" name="Google Shape;16;p17"/>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7"/>
          <p:cNvSpPr txBox="1">
            <a:spLocks noGrp="1"/>
          </p:cNvSpPr>
          <p:nvPr>
            <p:ph type="title"/>
          </p:nvPr>
        </p:nvSpPr>
        <p:spPr>
          <a:xfrm>
            <a:off x="485875" y="1714500"/>
            <a:ext cx="8183700" cy="78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3400"/>
              <a:buNone/>
              <a:defRPr sz="34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r>
              <a:rPr lang="en-US"/>
              <a:t>Click to edit Master title style</a:t>
            </a:r>
            <a:endParaRPr dirty="0"/>
          </a:p>
        </p:txBody>
      </p:sp>
      <p:sp>
        <p:nvSpPr>
          <p:cNvPr id="18" name="Google Shape;18;p1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19" name="Google Shape;19;p17"/>
          <p:cNvSpPr txBox="1">
            <a:spLocks noGrp="1"/>
          </p:cNvSpPr>
          <p:nvPr>
            <p:ph type="subTitle" idx="1"/>
          </p:nvPr>
        </p:nvSpPr>
        <p:spPr>
          <a:xfrm>
            <a:off x="485875" y="3083888"/>
            <a:ext cx="8183700" cy="861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000"/>
              <a:buNone/>
              <a:defRPr sz="2000" b="1">
                <a:solidFill>
                  <a:schemeClr val="lt1"/>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r>
              <a:rPr lang="en-US"/>
              <a:t>Click to edit Master subtitle style</a:t>
            </a:r>
            <a:endParaRPr/>
          </a:p>
        </p:txBody>
      </p:sp>
    </p:spTree>
    <p:extLst>
      <p:ext uri="{BB962C8B-B14F-4D97-AF65-F5344CB8AC3E}">
        <p14:creationId xmlns:p14="http://schemas.microsoft.com/office/powerpoint/2010/main" val="2417384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reserve="1">
  <p:cSld name="1_Section header">
    <p:spTree>
      <p:nvGrpSpPr>
        <p:cNvPr id="1" name="Shape 15"/>
        <p:cNvGrpSpPr/>
        <p:nvPr/>
      </p:nvGrpSpPr>
      <p:grpSpPr>
        <a:xfrm>
          <a:off x="0" y="0"/>
          <a:ext cx="0" cy="0"/>
          <a:chOff x="0" y="0"/>
          <a:chExt cx="0" cy="0"/>
        </a:xfrm>
      </p:grpSpPr>
      <p:sp>
        <p:nvSpPr>
          <p:cNvPr id="16" name="Google Shape;16;p17"/>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7"/>
          <p:cNvSpPr txBox="1">
            <a:spLocks noGrp="1"/>
          </p:cNvSpPr>
          <p:nvPr>
            <p:ph type="title"/>
          </p:nvPr>
        </p:nvSpPr>
        <p:spPr>
          <a:xfrm>
            <a:off x="485875" y="1714500"/>
            <a:ext cx="8183700" cy="78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3400"/>
              <a:buNone/>
              <a:defRPr sz="34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r>
              <a:rPr lang="en-US"/>
              <a:t>Click to edit Master title style</a:t>
            </a:r>
            <a:endParaRPr/>
          </a:p>
        </p:txBody>
      </p:sp>
      <p:sp>
        <p:nvSpPr>
          <p:cNvPr id="18" name="Google Shape;18;p1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875746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r>
              <a:rPr lang="en-US"/>
              <a:t>Click to edit Master title style</a:t>
            </a:r>
            <a:endParaRPr/>
          </a:p>
        </p:txBody>
      </p:sp>
      <p:sp>
        <p:nvSpPr>
          <p:cNvPr id="22" name="Google Shape;22;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tx2"/>
              </a:buClr>
              <a:buSzPts val="1800"/>
              <a:buChar char="●"/>
              <a:defRPr>
                <a:solidFill>
                  <a:schemeClr val="tx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
        <p:nvSpPr>
          <p:cNvPr id="23" name="Google Shape;23;p1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02254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preserve="1">
  <p:cSld name="1_Title and body">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r>
              <a:rPr lang="en-US"/>
              <a:t>Click to edit Master title style</a:t>
            </a:r>
            <a:endParaRPr/>
          </a:p>
        </p:txBody>
      </p:sp>
      <p:sp>
        <p:nvSpPr>
          <p:cNvPr id="23" name="Google Shape;23;p1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smtClean="0"/>
              <a:t>‹#›</a:t>
            </a:fld>
            <a:endParaRPr lang="en"/>
          </a:p>
        </p:txBody>
      </p:sp>
      <p:sp>
        <p:nvSpPr>
          <p:cNvPr id="3" name="Google Shape;22;p18">
            <a:extLst>
              <a:ext uri="{FF2B5EF4-FFF2-40B4-BE49-F238E27FC236}">
                <a16:creationId xmlns:a16="http://schemas.microsoft.com/office/drawing/2014/main" id="{041592D7-81D6-1AA4-D3E1-697EB4BB86F1}"/>
              </a:ext>
            </a:extLst>
          </p:cNvPr>
          <p:cNvSpPr txBox="1">
            <a:spLocks noGrp="1"/>
          </p:cNvSpPr>
          <p:nvPr>
            <p:ph type="body" idx="14"/>
          </p:nvPr>
        </p:nvSpPr>
        <p:spPr>
          <a:xfrm>
            <a:off x="311699" y="1152475"/>
            <a:ext cx="4173215"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tx2"/>
              </a:buClr>
              <a:buSzPts val="1800"/>
              <a:buChar char="●"/>
              <a:defRPr>
                <a:solidFill>
                  <a:schemeClr val="tx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
        <p:nvSpPr>
          <p:cNvPr id="4" name="Google Shape;22;p18">
            <a:extLst>
              <a:ext uri="{FF2B5EF4-FFF2-40B4-BE49-F238E27FC236}">
                <a16:creationId xmlns:a16="http://schemas.microsoft.com/office/drawing/2014/main" id="{BDD46E82-00E6-2209-E938-0F4A74AB8B53}"/>
              </a:ext>
            </a:extLst>
          </p:cNvPr>
          <p:cNvSpPr txBox="1">
            <a:spLocks noGrp="1"/>
          </p:cNvSpPr>
          <p:nvPr>
            <p:ph type="body" idx="15"/>
          </p:nvPr>
        </p:nvSpPr>
        <p:spPr>
          <a:xfrm>
            <a:off x="4659087" y="1152475"/>
            <a:ext cx="4173215"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tx2"/>
              </a:buClr>
              <a:buSzPts val="1800"/>
              <a:buChar char="●"/>
              <a:defRPr>
                <a:solidFill>
                  <a:schemeClr val="tx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Tree>
    <p:extLst>
      <p:ext uri="{BB962C8B-B14F-4D97-AF65-F5344CB8AC3E}">
        <p14:creationId xmlns:p14="http://schemas.microsoft.com/office/powerpoint/2010/main" val="156248411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preserve="1">
  <p:cSld name="1_Title and body">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r>
              <a:rPr lang="en-US"/>
              <a:t>Click to edit Master title style</a:t>
            </a:r>
            <a:endParaRPr/>
          </a:p>
        </p:txBody>
      </p:sp>
      <p:sp>
        <p:nvSpPr>
          <p:cNvPr id="23" name="Google Shape;23;p1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3" name="Google Shape;22;p18">
            <a:extLst>
              <a:ext uri="{FF2B5EF4-FFF2-40B4-BE49-F238E27FC236}">
                <a16:creationId xmlns:a16="http://schemas.microsoft.com/office/drawing/2014/main" id="{041592D7-81D6-1AA4-D3E1-697EB4BB86F1}"/>
              </a:ext>
            </a:extLst>
          </p:cNvPr>
          <p:cNvSpPr txBox="1">
            <a:spLocks noGrp="1"/>
          </p:cNvSpPr>
          <p:nvPr>
            <p:ph type="body" idx="14"/>
          </p:nvPr>
        </p:nvSpPr>
        <p:spPr>
          <a:xfrm>
            <a:off x="311699" y="1152475"/>
            <a:ext cx="4173215"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tx2"/>
              </a:buClr>
              <a:buSzPts val="1800"/>
              <a:buFont typeface="+mj-lt"/>
              <a:buAutoNum type="alphaLcParenR"/>
              <a:defRPr>
                <a:solidFill>
                  <a:schemeClr val="tx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
        <p:nvSpPr>
          <p:cNvPr id="4" name="Google Shape;22;p18">
            <a:extLst>
              <a:ext uri="{FF2B5EF4-FFF2-40B4-BE49-F238E27FC236}">
                <a16:creationId xmlns:a16="http://schemas.microsoft.com/office/drawing/2014/main" id="{BDD46E82-00E6-2209-E938-0F4A74AB8B53}"/>
              </a:ext>
            </a:extLst>
          </p:cNvPr>
          <p:cNvSpPr txBox="1">
            <a:spLocks noGrp="1"/>
          </p:cNvSpPr>
          <p:nvPr>
            <p:ph type="body" idx="15"/>
          </p:nvPr>
        </p:nvSpPr>
        <p:spPr>
          <a:xfrm>
            <a:off x="4659087" y="1152475"/>
            <a:ext cx="4173215" cy="3416400"/>
          </a:xfrm>
          <a:prstGeom prst="rect">
            <a:avLst/>
          </a:prstGeom>
          <a:noFill/>
          <a:ln>
            <a:noFill/>
          </a:ln>
        </p:spPr>
        <p:txBody>
          <a:bodyPr spcFirstLastPara="1" wrap="square" lIns="91425" tIns="91425" rIns="91425" bIns="91425" anchor="t" anchorCtr="0">
            <a:normAutofit/>
          </a:bodyPr>
          <a:lstStyle>
            <a:lvl1pPr marL="114300" lvl="0" indent="0" algn="l">
              <a:lnSpc>
                <a:spcPct val="115000"/>
              </a:lnSpc>
              <a:spcBef>
                <a:spcPts val="0"/>
              </a:spcBef>
              <a:spcAft>
                <a:spcPts val="0"/>
              </a:spcAft>
              <a:buClr>
                <a:schemeClr val="bg2"/>
              </a:buClr>
              <a:buSzPts val="1800"/>
              <a:buNone/>
              <a:defRPr>
                <a:solidFill>
                  <a:schemeClr val="accent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Tree>
    <p:extLst>
      <p:ext uri="{BB962C8B-B14F-4D97-AF65-F5344CB8AC3E}">
        <p14:creationId xmlns:p14="http://schemas.microsoft.com/office/powerpoint/2010/main" val="3869812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reserve="1">
  <p:cSld name="1_Title and body">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r>
              <a:rPr lang="en-US"/>
              <a:t>Click to edit Master title style</a:t>
            </a:r>
            <a:endParaRPr/>
          </a:p>
        </p:txBody>
      </p:sp>
      <p:sp>
        <p:nvSpPr>
          <p:cNvPr id="22" name="Google Shape;22;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114300" lvl="0" indent="0" algn="l">
              <a:lnSpc>
                <a:spcPct val="115000"/>
              </a:lnSpc>
              <a:spcBef>
                <a:spcPts val="0"/>
              </a:spcBef>
              <a:spcAft>
                <a:spcPts val="0"/>
              </a:spcAft>
              <a:buClr>
                <a:schemeClr val="bg2"/>
              </a:buClr>
              <a:buSzPts val="1800"/>
              <a:buNone/>
              <a:defRPr b="1">
                <a:solidFill>
                  <a:schemeClr val="accent3"/>
                </a:solidFill>
                <a:latin typeface="Source Code Pro" panose="020B0509030403020204" pitchFamily="49" charset="0"/>
                <a:ea typeface="Source Code Pro" panose="020B0509030403020204" pitchFamily="49" charset="0"/>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
        <p:nvSpPr>
          <p:cNvPr id="23" name="Google Shape;23;p1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518479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preserve="1">
  <p:cSld name="1_Title and body">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r>
              <a:rPr lang="en-US"/>
              <a:t>Click to edit Master title style</a:t>
            </a:r>
            <a:endParaRPr/>
          </a:p>
        </p:txBody>
      </p:sp>
      <p:sp>
        <p:nvSpPr>
          <p:cNvPr id="23" name="Google Shape;23;p1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3" name="Google Shape;22;p18">
            <a:extLst>
              <a:ext uri="{FF2B5EF4-FFF2-40B4-BE49-F238E27FC236}">
                <a16:creationId xmlns:a16="http://schemas.microsoft.com/office/drawing/2014/main" id="{041592D7-81D6-1AA4-D3E1-697EB4BB86F1}"/>
              </a:ext>
            </a:extLst>
          </p:cNvPr>
          <p:cNvSpPr txBox="1">
            <a:spLocks noGrp="1"/>
          </p:cNvSpPr>
          <p:nvPr>
            <p:ph type="body" idx="14"/>
          </p:nvPr>
        </p:nvSpPr>
        <p:spPr>
          <a:xfrm>
            <a:off x="311699" y="1152475"/>
            <a:ext cx="4173215" cy="3416400"/>
          </a:xfrm>
          <a:prstGeom prst="rect">
            <a:avLst/>
          </a:prstGeom>
          <a:noFill/>
          <a:ln>
            <a:noFill/>
          </a:ln>
        </p:spPr>
        <p:txBody>
          <a:bodyPr spcFirstLastPara="1" wrap="square" lIns="91425" tIns="91425" rIns="91425" bIns="91425" anchor="t" anchorCtr="0">
            <a:normAutofit/>
          </a:bodyPr>
          <a:lstStyle>
            <a:lvl1pPr marL="114300" lvl="0" indent="0" algn="l">
              <a:lnSpc>
                <a:spcPct val="115000"/>
              </a:lnSpc>
              <a:spcBef>
                <a:spcPts val="0"/>
              </a:spcBef>
              <a:spcAft>
                <a:spcPts val="0"/>
              </a:spcAft>
              <a:buClr>
                <a:schemeClr val="bg2"/>
              </a:buClr>
              <a:buSzPts val="1800"/>
              <a:buNone/>
              <a:defRPr b="1">
                <a:solidFill>
                  <a:schemeClr val="accent3"/>
                </a:solidFill>
                <a:latin typeface="Source Code Pro" panose="020B0509030403020204" pitchFamily="49" charset="0"/>
                <a:ea typeface="Source Code Pro" panose="020B0509030403020204" pitchFamily="49" charset="0"/>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
        <p:nvSpPr>
          <p:cNvPr id="4" name="Google Shape;22;p18">
            <a:extLst>
              <a:ext uri="{FF2B5EF4-FFF2-40B4-BE49-F238E27FC236}">
                <a16:creationId xmlns:a16="http://schemas.microsoft.com/office/drawing/2014/main" id="{BDD46E82-00E6-2209-E938-0F4A74AB8B53}"/>
              </a:ext>
            </a:extLst>
          </p:cNvPr>
          <p:cNvSpPr txBox="1">
            <a:spLocks noGrp="1"/>
          </p:cNvSpPr>
          <p:nvPr>
            <p:ph type="body" idx="15"/>
          </p:nvPr>
        </p:nvSpPr>
        <p:spPr>
          <a:xfrm>
            <a:off x="4659087" y="1152475"/>
            <a:ext cx="4173215"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tx2"/>
              </a:buClr>
              <a:buSzPts val="1800"/>
              <a:buChar char="●"/>
              <a:defRPr>
                <a:solidFill>
                  <a:schemeClr val="tx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Tree>
    <p:extLst>
      <p:ext uri="{BB962C8B-B14F-4D97-AF65-F5344CB8AC3E}">
        <p14:creationId xmlns:p14="http://schemas.microsoft.com/office/powerpoint/2010/main" val="497848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able and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99315F7-CA91-04E6-19F6-41A92EC56C55}"/>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a:t>
            </a:fld>
            <a:endParaRPr lang="en"/>
          </a:p>
        </p:txBody>
      </p:sp>
      <p:graphicFrame>
        <p:nvGraphicFramePr>
          <p:cNvPr id="4" name="Table 4">
            <a:extLst>
              <a:ext uri="{FF2B5EF4-FFF2-40B4-BE49-F238E27FC236}">
                <a16:creationId xmlns:a16="http://schemas.microsoft.com/office/drawing/2014/main" id="{2CDAB10E-F124-265F-8BF3-43078CD2A6FD}"/>
              </a:ext>
            </a:extLst>
          </p:cNvPr>
          <p:cNvGraphicFramePr>
            <a:graphicFrameLocks noGrp="1"/>
          </p:cNvGraphicFramePr>
          <p:nvPr>
            <p:extLst>
              <p:ext uri="{D42A27DB-BD31-4B8C-83A1-F6EECF244321}">
                <p14:modId xmlns:p14="http://schemas.microsoft.com/office/powerpoint/2010/main" val="3595142306"/>
              </p:ext>
            </p:extLst>
          </p:nvPr>
        </p:nvGraphicFramePr>
        <p:xfrm>
          <a:off x="312557" y="1863905"/>
          <a:ext cx="3999044" cy="1993540"/>
        </p:xfrm>
        <a:graphic>
          <a:graphicData uri="http://schemas.openxmlformats.org/drawingml/2006/table">
            <a:tbl>
              <a:tblPr firstRow="1"/>
              <a:tblGrid>
                <a:gridCol w="999761">
                  <a:extLst>
                    <a:ext uri="{9D8B030D-6E8A-4147-A177-3AD203B41FA5}">
                      <a16:colId xmlns:a16="http://schemas.microsoft.com/office/drawing/2014/main" val="78087362"/>
                    </a:ext>
                  </a:extLst>
                </a:gridCol>
                <a:gridCol w="999761">
                  <a:extLst>
                    <a:ext uri="{9D8B030D-6E8A-4147-A177-3AD203B41FA5}">
                      <a16:colId xmlns:a16="http://schemas.microsoft.com/office/drawing/2014/main" val="3122919584"/>
                    </a:ext>
                  </a:extLst>
                </a:gridCol>
                <a:gridCol w="999761">
                  <a:extLst>
                    <a:ext uri="{9D8B030D-6E8A-4147-A177-3AD203B41FA5}">
                      <a16:colId xmlns:a16="http://schemas.microsoft.com/office/drawing/2014/main" val="3074147335"/>
                    </a:ext>
                  </a:extLst>
                </a:gridCol>
                <a:gridCol w="999761">
                  <a:extLst>
                    <a:ext uri="{9D8B030D-6E8A-4147-A177-3AD203B41FA5}">
                      <a16:colId xmlns:a16="http://schemas.microsoft.com/office/drawing/2014/main" val="2906008278"/>
                    </a:ext>
                  </a:extLst>
                </a:gridCol>
              </a:tblGrid>
              <a:tr h="498385">
                <a:tc>
                  <a:txBody>
                    <a:bodyPr/>
                    <a:lstStyle/>
                    <a:p>
                      <a:endParaRPr lang="en-US" b="1" dirty="0">
                        <a:solidFill>
                          <a:schemeClr val="bg1"/>
                        </a:solidFill>
                        <a:latin typeface="Raleway" pitchFamily="2" charset="0"/>
                      </a:endParaRPr>
                    </a:p>
                  </a:txBody>
                  <a:tcPr>
                    <a:lnL w="6350" cap="flat" cmpd="sng" algn="ctr">
                      <a:solidFill>
                        <a:schemeClr val="accent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accent2"/>
                    </a:solidFill>
                  </a:tcPr>
                </a:tc>
                <a:tc>
                  <a:txBody>
                    <a:bodyPr/>
                    <a:lstStyle/>
                    <a:p>
                      <a:endParaRPr lang="en-US" b="1" dirty="0">
                        <a:solidFill>
                          <a:schemeClr val="bg1"/>
                        </a:solidFill>
                        <a:latin typeface="Raleway" pitchFamily="2"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accent2"/>
                    </a:solidFill>
                  </a:tcPr>
                </a:tc>
                <a:tc>
                  <a:txBody>
                    <a:bodyPr/>
                    <a:lstStyle/>
                    <a:p>
                      <a:endParaRPr lang="en-US" b="1" dirty="0">
                        <a:solidFill>
                          <a:schemeClr val="bg1"/>
                        </a:solidFill>
                        <a:latin typeface="Raleway" pitchFamily="2"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accent2"/>
                    </a:solidFill>
                  </a:tcPr>
                </a:tc>
                <a:tc>
                  <a:txBody>
                    <a:bodyPr/>
                    <a:lstStyle/>
                    <a:p>
                      <a:endParaRPr lang="en-US" b="1" dirty="0">
                        <a:solidFill>
                          <a:schemeClr val="bg1"/>
                        </a:solidFill>
                        <a:latin typeface="Raleway" pitchFamily="2" charset="0"/>
                      </a:endParaRPr>
                    </a:p>
                  </a:txBody>
                  <a:tcPr>
                    <a:lnL w="6350" cap="flat" cmpd="sng" algn="ctr">
                      <a:solidFill>
                        <a:schemeClr val="bg1"/>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accent2"/>
                    </a:solidFill>
                  </a:tcPr>
                </a:tc>
                <a:extLst>
                  <a:ext uri="{0D108BD9-81ED-4DB2-BD59-A6C34878D82A}">
                    <a16:rowId xmlns:a16="http://schemas.microsoft.com/office/drawing/2014/main" val="1629085639"/>
                  </a:ext>
                </a:extLst>
              </a:tr>
              <a:tr h="498385">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706457945"/>
                  </a:ext>
                </a:extLst>
              </a:tr>
              <a:tr h="498385">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496653565"/>
                  </a:ext>
                </a:extLst>
              </a:tr>
              <a:tr h="498385">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678225758"/>
                  </a:ext>
                </a:extLst>
              </a:tr>
            </a:tbl>
          </a:graphicData>
        </a:graphic>
      </p:graphicFrame>
      <p:sp>
        <p:nvSpPr>
          <p:cNvPr id="6" name="Google Shape;21;p18">
            <a:extLst>
              <a:ext uri="{FF2B5EF4-FFF2-40B4-BE49-F238E27FC236}">
                <a16:creationId xmlns:a16="http://schemas.microsoft.com/office/drawing/2014/main" id="{6A4678DB-24FE-AF7D-CB86-CAD7A9EA483C}"/>
              </a:ext>
            </a:extLst>
          </p:cNvPr>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r>
              <a:rPr lang="en-US"/>
              <a:t>Click to edit Master title style</a:t>
            </a:r>
            <a:endParaRPr/>
          </a:p>
        </p:txBody>
      </p:sp>
      <p:sp>
        <p:nvSpPr>
          <p:cNvPr id="7" name="Google Shape;22;p18">
            <a:extLst>
              <a:ext uri="{FF2B5EF4-FFF2-40B4-BE49-F238E27FC236}">
                <a16:creationId xmlns:a16="http://schemas.microsoft.com/office/drawing/2014/main" id="{867381C4-A322-02C9-1DA1-D62843A5A40C}"/>
              </a:ext>
            </a:extLst>
          </p:cNvPr>
          <p:cNvSpPr txBox="1">
            <a:spLocks noGrp="1"/>
          </p:cNvSpPr>
          <p:nvPr>
            <p:ph type="body" idx="15"/>
          </p:nvPr>
        </p:nvSpPr>
        <p:spPr>
          <a:xfrm>
            <a:off x="4659087" y="1152475"/>
            <a:ext cx="4173215"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tx2"/>
              </a:buClr>
              <a:buSzPts val="1800"/>
              <a:buChar char="●"/>
              <a:defRPr>
                <a:solidFill>
                  <a:schemeClr val="tx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Tree>
    <p:extLst>
      <p:ext uri="{BB962C8B-B14F-4D97-AF65-F5344CB8AC3E}">
        <p14:creationId xmlns:p14="http://schemas.microsoft.com/office/powerpoint/2010/main" val="384961086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6D0359-C26F-8303-FC3E-E85746C3EF15}"/>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E3A90C4-5061-D204-A1E3-66AC67CCA4C7}"/>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E6EB5255-7E8C-8982-FA06-315ACC32D8E4}"/>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8060454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ftr="0" dt="0"/>
  <p:txStyles>
    <p:titleStyle>
      <a:lvl1pPr algn="l" defTabSz="914400" rtl="0" eaLnBrk="1" latinLnBrk="0" hangingPunct="1">
        <a:lnSpc>
          <a:spcPct val="90000"/>
        </a:lnSpc>
        <a:spcBef>
          <a:spcPct val="0"/>
        </a:spcBef>
        <a:buNone/>
        <a:defRPr sz="3000" b="1" kern="1200">
          <a:solidFill>
            <a:schemeClr val="tx2"/>
          </a:solidFill>
          <a:latin typeface="Raleway" pitchFamily="2" charset="0"/>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1800" kern="1200">
          <a:solidFill>
            <a:schemeClr val="tx2"/>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Clr>
          <a:schemeClr val="tx2"/>
        </a:buClr>
        <a:buFont typeface="Courier New" panose="02070309020205020404" pitchFamily="49" charset="0"/>
        <a:buChar char="o"/>
        <a:defRPr sz="1600" kern="1200">
          <a:solidFill>
            <a:schemeClr val="tx2"/>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2"/>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Clr>
          <a:schemeClr val="tx2"/>
        </a:buClr>
        <a:buFont typeface="Courier New" panose="02070309020205020404" pitchFamily="49" charset="0"/>
        <a:buChar char="o"/>
        <a:defRPr sz="1600" kern="1200">
          <a:solidFill>
            <a:schemeClr val="tx2"/>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2"/>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https://courses.cs.washington.edu/courses/cse421/26sp/resources/styleguide.html"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 name="Title 9">
            <a:extLst>
              <a:ext uri="{FF2B5EF4-FFF2-40B4-BE49-F238E27FC236}">
                <a16:creationId xmlns:a16="http://schemas.microsoft.com/office/drawing/2014/main" id="{0C7CAE74-E604-5FBC-9B8B-6F130B705171}"/>
              </a:ext>
            </a:extLst>
          </p:cNvPr>
          <p:cNvSpPr>
            <a:spLocks noGrp="1"/>
          </p:cNvSpPr>
          <p:nvPr>
            <p:ph type="title"/>
          </p:nvPr>
        </p:nvSpPr>
        <p:spPr/>
        <p:txBody>
          <a:bodyPr/>
          <a:lstStyle/>
          <a:p>
            <a:r>
              <a:rPr lang="en-US" dirty="0"/>
              <a:t>CSE 421 Section 1</a:t>
            </a:r>
          </a:p>
        </p:txBody>
      </p:sp>
      <p:sp>
        <p:nvSpPr>
          <p:cNvPr id="11" name="Subtitle 10">
            <a:extLst>
              <a:ext uri="{FF2B5EF4-FFF2-40B4-BE49-F238E27FC236}">
                <a16:creationId xmlns:a16="http://schemas.microsoft.com/office/drawing/2014/main" id="{A47D2BBD-16AF-190D-D60F-F25B6FB85F84}"/>
              </a:ext>
            </a:extLst>
          </p:cNvPr>
          <p:cNvSpPr>
            <a:spLocks noGrp="1"/>
          </p:cNvSpPr>
          <p:nvPr>
            <p:ph type="subTitle" idx="1"/>
          </p:nvPr>
        </p:nvSpPr>
        <p:spPr/>
        <p:txBody>
          <a:bodyPr/>
          <a:lstStyle/>
          <a:p>
            <a:r>
              <a:rPr lang="en-US" dirty="0"/>
              <a:t>Stable Matching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45EF02-EA7A-5ECD-4F18-2090AC5F6146}"/>
              </a:ext>
            </a:extLst>
          </p:cNvPr>
          <p:cNvSpPr>
            <a:spLocks noGrp="1"/>
          </p:cNvSpPr>
          <p:nvPr>
            <p:ph type="title"/>
          </p:nvPr>
        </p:nvSpPr>
        <p:spPr/>
        <p:txBody>
          <a:bodyPr>
            <a:normAutofit fontScale="90000"/>
          </a:bodyPr>
          <a:lstStyle/>
          <a:p>
            <a:r>
              <a:rPr lang="en-US" dirty="0"/>
              <a:t>Problem 1 – Gale-Shapley</a:t>
            </a:r>
          </a:p>
        </p:txBody>
      </p:sp>
      <p:sp>
        <p:nvSpPr>
          <p:cNvPr id="4" name="Text Placeholder 3">
            <a:extLst>
              <a:ext uri="{FF2B5EF4-FFF2-40B4-BE49-F238E27FC236}">
                <a16:creationId xmlns:a16="http://schemas.microsoft.com/office/drawing/2014/main" id="{78295390-0499-F152-2C81-54B532885C3E}"/>
              </a:ext>
            </a:extLst>
          </p:cNvPr>
          <p:cNvSpPr>
            <a:spLocks noGrp="1"/>
          </p:cNvSpPr>
          <p:nvPr>
            <p:ph type="body" idx="1"/>
          </p:nvPr>
        </p:nvSpPr>
        <p:spPr>
          <a:xfrm>
            <a:off x="311700" y="1068425"/>
            <a:ext cx="8520600" cy="3500450"/>
          </a:xfrm>
        </p:spPr>
        <p:txBody>
          <a:bodyPr>
            <a:normAutofit/>
          </a:bodyPr>
          <a:lstStyle/>
          <a:p>
            <a:pPr>
              <a:buFont typeface="+mj-lt"/>
              <a:buAutoNum type="alphaLcParenR"/>
            </a:pPr>
            <a:r>
              <a:rPr lang="en" sz="1600" dirty="0">
                <a:latin typeface="Source Sans Pro"/>
                <a:ea typeface="Source Sans Pro"/>
                <a:cs typeface="Source Sans Pro"/>
                <a:sym typeface="Source Sans Pro"/>
              </a:rPr>
              <a:t>Run the Gale-Shapley Algorithm with riders proposing on the instance above. When choosing which free rider to propose next, always choose the one with the smallest index (e.g., if r</a:t>
            </a:r>
            <a:r>
              <a:rPr lang="en" sz="1600" baseline="-25000" dirty="0">
                <a:latin typeface="Source Sans Pro"/>
                <a:ea typeface="Source Sans Pro"/>
                <a:cs typeface="Source Sans Pro"/>
                <a:sym typeface="Source Sans Pro"/>
              </a:rPr>
              <a:t>1</a:t>
            </a:r>
            <a:r>
              <a:rPr lang="en" sz="1600" dirty="0">
                <a:latin typeface="Source Sans Pro"/>
                <a:ea typeface="Source Sans Pro"/>
                <a:cs typeface="Source Sans Pro"/>
                <a:sym typeface="Source Sans Pro"/>
              </a:rPr>
              <a:t> and r</a:t>
            </a:r>
            <a:r>
              <a:rPr lang="en" sz="1600" baseline="-25000" dirty="0">
                <a:latin typeface="Source Sans Pro"/>
                <a:ea typeface="Source Sans Pro"/>
                <a:cs typeface="Source Sans Pro"/>
                <a:sym typeface="Source Sans Pro"/>
              </a:rPr>
              <a:t>2</a:t>
            </a:r>
            <a:r>
              <a:rPr lang="en" sz="1600" dirty="0">
                <a:latin typeface="Source Sans Pro"/>
                <a:ea typeface="Source Sans Pro"/>
                <a:cs typeface="Source Sans Pro"/>
                <a:sym typeface="Source Sans Pro"/>
              </a:rPr>
              <a:t> are both free, always choose r</a:t>
            </a:r>
            <a:r>
              <a:rPr lang="en" sz="1600" baseline="-25000" dirty="0">
                <a:latin typeface="Source Sans Pro"/>
                <a:ea typeface="Source Sans Pro"/>
                <a:cs typeface="Source Sans Pro"/>
                <a:sym typeface="Source Sans Pro"/>
              </a:rPr>
              <a:t>1</a:t>
            </a:r>
            <a:r>
              <a:rPr lang="en" sz="1600" dirty="0">
                <a:latin typeface="Source Sans Pro"/>
                <a:ea typeface="Source Sans Pro"/>
                <a:cs typeface="Source Sans Pro"/>
                <a:sym typeface="Source Sans Pro"/>
              </a:rPr>
              <a:t>).</a:t>
            </a:r>
            <a:endParaRPr lang="en-US" sz="1600" dirty="0"/>
          </a:p>
        </p:txBody>
      </p:sp>
      <p:sp>
        <p:nvSpPr>
          <p:cNvPr id="2" name="Google Shape;333;p60">
            <a:extLst>
              <a:ext uri="{FF2B5EF4-FFF2-40B4-BE49-F238E27FC236}">
                <a16:creationId xmlns:a16="http://schemas.microsoft.com/office/drawing/2014/main" id="{D5CC4D02-CB98-4CAE-F95A-8513DDF6E9C1}"/>
              </a:ext>
            </a:extLst>
          </p:cNvPr>
          <p:cNvSpPr txBox="1"/>
          <p:nvPr/>
        </p:nvSpPr>
        <p:spPr>
          <a:xfrm>
            <a:off x="3303562" y="2390151"/>
            <a:ext cx="4157476" cy="83096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800"/>
              <a:buFont typeface="Arial"/>
              <a:buNone/>
            </a:pPr>
            <a:r>
              <a:rPr lang="pt-BR" dirty="0">
                <a:solidFill>
                  <a:srgbClr val="9900FF"/>
                </a:solidFill>
                <a:latin typeface="Source Sans Pro"/>
                <a:ea typeface="Source Sans Pro"/>
                <a:cs typeface="Source Sans Pro"/>
                <a:sym typeface="Source Sans Pro"/>
              </a:rPr>
              <a:t>r</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chooses h</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(r</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h</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a:t>
            </a:r>
            <a:endParaRPr lang="pt-BR" strike="sngStrike" dirty="0">
              <a:solidFill>
                <a:srgbClr val="9900FF"/>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800"/>
              <a:buFont typeface="Arial"/>
              <a:buNone/>
            </a:pPr>
            <a:endParaRPr lang="pt-BR" dirty="0">
              <a:solidFill>
                <a:srgbClr val="9900FF"/>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800"/>
              <a:buFont typeface="Arial"/>
              <a:buNone/>
            </a:pPr>
            <a:r>
              <a:rPr lang="pt-BR" dirty="0">
                <a:solidFill>
                  <a:srgbClr val="9900FF"/>
                </a:solidFill>
                <a:latin typeface="Source Sans Pro"/>
                <a:ea typeface="Source Sans Pro"/>
                <a:cs typeface="Source Sans Pro"/>
                <a:sym typeface="Source Sans Pro"/>
              </a:rPr>
              <a:t>r</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chooses h</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(r</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h</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(r</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h</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a:t>
            </a:r>
          </a:p>
        </p:txBody>
      </p:sp>
      <p:sp>
        <p:nvSpPr>
          <p:cNvPr id="5" name="TextBox 4">
            <a:extLst>
              <a:ext uri="{FF2B5EF4-FFF2-40B4-BE49-F238E27FC236}">
                <a16:creationId xmlns:a16="http://schemas.microsoft.com/office/drawing/2014/main" id="{538FFABC-83AC-1FBE-FBED-FD2F6E9BB650}"/>
              </a:ext>
            </a:extLst>
          </p:cNvPr>
          <p:cNvSpPr txBox="1"/>
          <p:nvPr/>
        </p:nvSpPr>
        <p:spPr>
          <a:xfrm>
            <a:off x="491835" y="2390151"/>
            <a:ext cx="1918855" cy="2400657"/>
          </a:xfrm>
          <a:prstGeom prst="rect">
            <a:avLst/>
          </a:prstGeom>
          <a:noFill/>
          <a:ln w="12700">
            <a:solidFill>
              <a:schemeClr val="bg2"/>
            </a:solidFill>
          </a:ln>
        </p:spPr>
        <p:txBody>
          <a:bodyPr wrap="square">
            <a:spAutoFit/>
          </a:bodyPr>
          <a:lstStyle/>
          <a:p>
            <a:pPr marL="114300" indent="0">
              <a:buNone/>
            </a:pPr>
            <a:r>
              <a:rPr lang="en-US" sz="1800" b="1" dirty="0">
                <a:latin typeface="Source Sans Pro" panose="020B0503030403020204" pitchFamily="34" charset="0"/>
                <a:ea typeface="Source Sans Pro" panose="020B0503030403020204" pitchFamily="34" charset="0"/>
              </a:rPr>
              <a:t>r</a:t>
            </a:r>
            <a:r>
              <a:rPr lang="en-US" sz="1800" b="1"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r</a:t>
            </a:r>
            <a:r>
              <a:rPr lang="en-US" sz="1800" b="1"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3</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r</a:t>
            </a:r>
            <a:r>
              <a:rPr lang="en-US" sz="1800" b="1"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r</a:t>
            </a:r>
            <a:r>
              <a:rPr lang="en-US" sz="1800" b="1"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2</a:t>
            </a:r>
          </a:p>
          <a:p>
            <a:pPr marL="114300" indent="0">
              <a:buNone/>
            </a:pPr>
            <a:endParaRPr lang="en-US" sz="6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h</a:t>
            </a:r>
            <a:r>
              <a:rPr lang="en-US" sz="1800" b="1"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2</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h</a:t>
            </a:r>
            <a:r>
              <a:rPr lang="en-US" sz="1800" b="1"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h</a:t>
            </a:r>
            <a:r>
              <a:rPr lang="en-US" sz="1800" b="1"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2</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h</a:t>
            </a:r>
            <a:r>
              <a:rPr lang="en-US" sz="1800" b="1"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243318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45EF02-EA7A-5ECD-4F18-2090AC5F6146}"/>
              </a:ext>
            </a:extLst>
          </p:cNvPr>
          <p:cNvSpPr>
            <a:spLocks noGrp="1"/>
          </p:cNvSpPr>
          <p:nvPr>
            <p:ph type="title"/>
          </p:nvPr>
        </p:nvSpPr>
        <p:spPr/>
        <p:txBody>
          <a:bodyPr>
            <a:normAutofit fontScale="90000"/>
          </a:bodyPr>
          <a:lstStyle/>
          <a:p>
            <a:r>
              <a:rPr lang="en-US" dirty="0"/>
              <a:t>Problem 1 – Gale-Shapley</a:t>
            </a:r>
          </a:p>
        </p:txBody>
      </p:sp>
      <p:sp>
        <p:nvSpPr>
          <p:cNvPr id="4" name="Text Placeholder 3">
            <a:extLst>
              <a:ext uri="{FF2B5EF4-FFF2-40B4-BE49-F238E27FC236}">
                <a16:creationId xmlns:a16="http://schemas.microsoft.com/office/drawing/2014/main" id="{78295390-0499-F152-2C81-54B532885C3E}"/>
              </a:ext>
            </a:extLst>
          </p:cNvPr>
          <p:cNvSpPr>
            <a:spLocks noGrp="1"/>
          </p:cNvSpPr>
          <p:nvPr>
            <p:ph type="body" idx="1"/>
          </p:nvPr>
        </p:nvSpPr>
        <p:spPr>
          <a:xfrm>
            <a:off x="311700" y="1068425"/>
            <a:ext cx="8520600" cy="3500450"/>
          </a:xfrm>
        </p:spPr>
        <p:txBody>
          <a:bodyPr>
            <a:normAutofit/>
          </a:bodyPr>
          <a:lstStyle/>
          <a:p>
            <a:pPr>
              <a:buFont typeface="+mj-lt"/>
              <a:buAutoNum type="alphaLcParenR"/>
            </a:pPr>
            <a:r>
              <a:rPr lang="en" sz="1600" dirty="0">
                <a:latin typeface="Source Sans Pro"/>
                <a:ea typeface="Source Sans Pro"/>
                <a:cs typeface="Source Sans Pro"/>
                <a:sym typeface="Source Sans Pro"/>
              </a:rPr>
              <a:t>Run the Gale-Shapley Algorithm with riders proposing on the instance above. When choosing which free rider to propose next, always choose the one with the smallest index (e.g., if r</a:t>
            </a:r>
            <a:r>
              <a:rPr lang="en" sz="1600" baseline="-25000" dirty="0">
                <a:latin typeface="Source Sans Pro"/>
                <a:ea typeface="Source Sans Pro"/>
                <a:cs typeface="Source Sans Pro"/>
                <a:sym typeface="Source Sans Pro"/>
              </a:rPr>
              <a:t>1</a:t>
            </a:r>
            <a:r>
              <a:rPr lang="en" sz="1600" dirty="0">
                <a:latin typeface="Source Sans Pro"/>
                <a:ea typeface="Source Sans Pro"/>
                <a:cs typeface="Source Sans Pro"/>
                <a:sym typeface="Source Sans Pro"/>
              </a:rPr>
              <a:t> and r</a:t>
            </a:r>
            <a:r>
              <a:rPr lang="en" sz="1600" baseline="-25000" dirty="0">
                <a:latin typeface="Source Sans Pro"/>
                <a:ea typeface="Source Sans Pro"/>
                <a:cs typeface="Source Sans Pro"/>
                <a:sym typeface="Source Sans Pro"/>
              </a:rPr>
              <a:t>2</a:t>
            </a:r>
            <a:r>
              <a:rPr lang="en" sz="1600" dirty="0">
                <a:latin typeface="Source Sans Pro"/>
                <a:ea typeface="Source Sans Pro"/>
                <a:cs typeface="Source Sans Pro"/>
                <a:sym typeface="Source Sans Pro"/>
              </a:rPr>
              <a:t> are both free, always choose r</a:t>
            </a:r>
            <a:r>
              <a:rPr lang="en" sz="1600" baseline="-25000" dirty="0">
                <a:latin typeface="Source Sans Pro"/>
                <a:ea typeface="Source Sans Pro"/>
                <a:cs typeface="Source Sans Pro"/>
                <a:sym typeface="Source Sans Pro"/>
              </a:rPr>
              <a:t>1</a:t>
            </a:r>
            <a:r>
              <a:rPr lang="en" sz="1600" dirty="0">
                <a:latin typeface="Source Sans Pro"/>
                <a:ea typeface="Source Sans Pro"/>
                <a:cs typeface="Source Sans Pro"/>
                <a:sym typeface="Source Sans Pro"/>
              </a:rPr>
              <a:t>).</a:t>
            </a:r>
            <a:endParaRPr lang="en-US" sz="1600" dirty="0"/>
          </a:p>
        </p:txBody>
      </p:sp>
      <p:sp>
        <p:nvSpPr>
          <p:cNvPr id="2" name="Google Shape;333;p60">
            <a:extLst>
              <a:ext uri="{FF2B5EF4-FFF2-40B4-BE49-F238E27FC236}">
                <a16:creationId xmlns:a16="http://schemas.microsoft.com/office/drawing/2014/main" id="{D5CC4D02-CB98-4CAE-F95A-8513DDF6E9C1}"/>
              </a:ext>
            </a:extLst>
          </p:cNvPr>
          <p:cNvSpPr txBox="1"/>
          <p:nvPr/>
        </p:nvSpPr>
        <p:spPr>
          <a:xfrm>
            <a:off x="3303562" y="2390151"/>
            <a:ext cx="4157476" cy="104641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800"/>
              <a:buFont typeface="Arial"/>
              <a:buNone/>
            </a:pPr>
            <a:r>
              <a:rPr lang="pt-BR" dirty="0">
                <a:solidFill>
                  <a:srgbClr val="9900FF"/>
                </a:solidFill>
                <a:latin typeface="Source Sans Pro"/>
                <a:ea typeface="Source Sans Pro"/>
                <a:cs typeface="Source Sans Pro"/>
                <a:sym typeface="Source Sans Pro"/>
              </a:rPr>
              <a:t>r</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chooses h</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(r</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h</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a:t>
            </a:r>
            <a:endParaRPr lang="pt-BR" strike="sngStrike" dirty="0">
              <a:solidFill>
                <a:srgbClr val="9900FF"/>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800"/>
              <a:buFont typeface="Arial"/>
              <a:buNone/>
            </a:pPr>
            <a:r>
              <a:rPr lang="pt-BR" dirty="0">
                <a:solidFill>
                  <a:srgbClr val="9900FF"/>
                </a:solidFill>
                <a:latin typeface="Source Sans Pro"/>
                <a:ea typeface="Source Sans Pro"/>
                <a:cs typeface="Source Sans Pro"/>
                <a:sym typeface="Source Sans Pro"/>
              </a:rPr>
              <a:t>r</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chooses h</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(r</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h</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(r</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h</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a:t>
            </a:r>
          </a:p>
          <a:p>
            <a:pPr marL="0" lvl="0" indent="0" algn="l" rtl="0">
              <a:spcBef>
                <a:spcPts val="0"/>
              </a:spcBef>
              <a:spcAft>
                <a:spcPts val="0"/>
              </a:spcAft>
              <a:buClr>
                <a:schemeClr val="dk1"/>
              </a:buClr>
              <a:buSzPts val="1800"/>
              <a:buFont typeface="Arial"/>
              <a:buNone/>
            </a:pPr>
            <a:endParaRPr lang="pt-BR" dirty="0">
              <a:solidFill>
                <a:srgbClr val="9900FF"/>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800"/>
              <a:buFont typeface="Arial"/>
              <a:buNone/>
            </a:pPr>
            <a:r>
              <a:rPr lang="pt-BR" dirty="0">
                <a:solidFill>
                  <a:srgbClr val="9900FF"/>
                </a:solidFill>
                <a:latin typeface="Source Sans Pro"/>
                <a:ea typeface="Source Sans Pro"/>
                <a:cs typeface="Source Sans Pro"/>
                <a:sym typeface="Source Sans Pro"/>
              </a:rPr>
              <a:t>r</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chooses h</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(r</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h</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a:t>
            </a:r>
            <a:r>
              <a:rPr lang="pt-BR" b="1" dirty="0">
                <a:solidFill>
                  <a:srgbClr val="9900FF"/>
                </a:solidFill>
                <a:latin typeface="Source Sans Pro"/>
                <a:ea typeface="Source Sans Pro"/>
                <a:cs typeface="Source Sans Pro"/>
                <a:sym typeface="Source Sans Pro"/>
              </a:rPr>
              <a:t>(r</a:t>
            </a:r>
            <a:r>
              <a:rPr lang="pt-BR" b="1" baseline="-25000" dirty="0">
                <a:solidFill>
                  <a:srgbClr val="9900FF"/>
                </a:solidFill>
                <a:latin typeface="Source Sans Pro"/>
                <a:ea typeface="Source Sans Pro"/>
                <a:cs typeface="Source Sans Pro"/>
                <a:sym typeface="Source Sans Pro"/>
              </a:rPr>
              <a:t>2</a:t>
            </a:r>
            <a:r>
              <a:rPr lang="pt-BR" b="1" dirty="0">
                <a:solidFill>
                  <a:srgbClr val="9900FF"/>
                </a:solidFill>
                <a:latin typeface="Source Sans Pro"/>
                <a:ea typeface="Source Sans Pro"/>
                <a:cs typeface="Source Sans Pro"/>
                <a:sym typeface="Source Sans Pro"/>
              </a:rPr>
              <a:t>, h</a:t>
            </a:r>
            <a:r>
              <a:rPr lang="pt-BR" b="1" baseline="-25000" dirty="0">
                <a:solidFill>
                  <a:srgbClr val="9900FF"/>
                </a:solidFill>
                <a:latin typeface="Source Sans Pro"/>
                <a:ea typeface="Source Sans Pro"/>
                <a:cs typeface="Source Sans Pro"/>
                <a:sym typeface="Source Sans Pro"/>
              </a:rPr>
              <a:t>2</a:t>
            </a:r>
            <a:r>
              <a:rPr lang="pt-BR" b="1" dirty="0">
                <a:solidFill>
                  <a:srgbClr val="9900FF"/>
                </a:solidFill>
                <a:latin typeface="Source Sans Pro"/>
                <a:ea typeface="Source Sans Pro"/>
                <a:cs typeface="Source Sans Pro"/>
                <a:sym typeface="Source Sans Pro"/>
              </a:rPr>
              <a:t>)</a:t>
            </a:r>
            <a:r>
              <a:rPr lang="pt-BR" dirty="0">
                <a:solidFill>
                  <a:srgbClr val="9900FF"/>
                </a:solidFill>
                <a:latin typeface="Source Sans Pro"/>
                <a:ea typeface="Source Sans Pro"/>
                <a:cs typeface="Source Sans Pro"/>
                <a:sym typeface="Source Sans Pro"/>
              </a:rPr>
              <a:t>,</a:t>
            </a:r>
            <a:r>
              <a:rPr lang="pt-BR" b="1" dirty="0">
                <a:solidFill>
                  <a:srgbClr val="9900FF"/>
                </a:solidFill>
                <a:latin typeface="Source Sans Pro"/>
                <a:ea typeface="Source Sans Pro"/>
                <a:cs typeface="Source Sans Pro"/>
                <a:sym typeface="Source Sans Pro"/>
              </a:rPr>
              <a:t> (r</a:t>
            </a:r>
            <a:r>
              <a:rPr lang="pt-BR" b="1" baseline="-25000" dirty="0">
                <a:solidFill>
                  <a:srgbClr val="9900FF"/>
                </a:solidFill>
                <a:latin typeface="Source Sans Pro"/>
                <a:ea typeface="Source Sans Pro"/>
                <a:cs typeface="Source Sans Pro"/>
                <a:sym typeface="Source Sans Pro"/>
              </a:rPr>
              <a:t>3</a:t>
            </a:r>
            <a:r>
              <a:rPr lang="pt-BR" b="1" dirty="0">
                <a:solidFill>
                  <a:srgbClr val="9900FF"/>
                </a:solidFill>
                <a:latin typeface="Source Sans Pro"/>
                <a:ea typeface="Source Sans Pro"/>
                <a:cs typeface="Source Sans Pro"/>
                <a:sym typeface="Source Sans Pro"/>
              </a:rPr>
              <a:t>, h</a:t>
            </a:r>
            <a:r>
              <a:rPr lang="pt-BR" b="1" baseline="-25000" dirty="0">
                <a:solidFill>
                  <a:srgbClr val="9900FF"/>
                </a:solidFill>
                <a:latin typeface="Source Sans Pro"/>
                <a:ea typeface="Source Sans Pro"/>
                <a:cs typeface="Source Sans Pro"/>
                <a:sym typeface="Source Sans Pro"/>
              </a:rPr>
              <a:t>2</a:t>
            </a:r>
            <a:r>
              <a:rPr lang="pt-BR" b="1" dirty="0">
                <a:solidFill>
                  <a:srgbClr val="9900FF"/>
                </a:solidFill>
                <a:latin typeface="Source Sans Pro"/>
                <a:ea typeface="Source Sans Pro"/>
                <a:cs typeface="Source Sans Pro"/>
                <a:sym typeface="Source Sans Pro"/>
              </a:rPr>
              <a:t>)</a:t>
            </a:r>
            <a:endParaRPr lang="pt-BR" b="1" strike="sngStrike" dirty="0">
              <a:solidFill>
                <a:srgbClr val="9900FF"/>
              </a:solidFill>
              <a:latin typeface="Source Sans Pro"/>
              <a:ea typeface="Source Sans Pro"/>
              <a:cs typeface="Source Sans Pro"/>
              <a:sym typeface="Source Sans Pro"/>
            </a:endParaRPr>
          </a:p>
        </p:txBody>
      </p:sp>
      <p:sp>
        <p:nvSpPr>
          <p:cNvPr id="5" name="TextBox 4">
            <a:extLst>
              <a:ext uri="{FF2B5EF4-FFF2-40B4-BE49-F238E27FC236}">
                <a16:creationId xmlns:a16="http://schemas.microsoft.com/office/drawing/2014/main" id="{CFD57DAC-F07E-753D-53A0-EE240E5E97CD}"/>
              </a:ext>
            </a:extLst>
          </p:cNvPr>
          <p:cNvSpPr txBox="1"/>
          <p:nvPr/>
        </p:nvSpPr>
        <p:spPr>
          <a:xfrm>
            <a:off x="491835" y="2390151"/>
            <a:ext cx="1918855" cy="2400657"/>
          </a:xfrm>
          <a:prstGeom prst="rect">
            <a:avLst/>
          </a:prstGeom>
          <a:noFill/>
          <a:ln w="12700">
            <a:solidFill>
              <a:schemeClr val="bg2"/>
            </a:solidFill>
          </a:ln>
        </p:spPr>
        <p:txBody>
          <a:bodyPr wrap="square">
            <a:spAutoFit/>
          </a:bodyPr>
          <a:lstStyle/>
          <a:p>
            <a:pPr marL="114300" indent="0">
              <a:buNone/>
            </a:pPr>
            <a:r>
              <a:rPr lang="en-US" sz="1800" b="1" dirty="0">
                <a:latin typeface="Source Sans Pro" panose="020B0503030403020204" pitchFamily="34" charset="0"/>
                <a:ea typeface="Source Sans Pro" panose="020B0503030403020204" pitchFamily="34" charset="0"/>
              </a:rPr>
              <a:t>r</a:t>
            </a:r>
            <a:r>
              <a:rPr lang="en-US" sz="1800" b="1"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r</a:t>
            </a:r>
            <a:r>
              <a:rPr lang="en-US" sz="1800" b="1"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3</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r</a:t>
            </a:r>
            <a:r>
              <a:rPr lang="en-US" sz="1800" b="1"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r</a:t>
            </a:r>
            <a:r>
              <a:rPr lang="en-US" sz="1800" b="1"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2</a:t>
            </a:r>
          </a:p>
          <a:p>
            <a:pPr marL="114300" indent="0">
              <a:buNone/>
            </a:pPr>
            <a:endParaRPr lang="en-US" sz="6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h</a:t>
            </a:r>
            <a:r>
              <a:rPr lang="en-US" sz="1800" b="1"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2</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h</a:t>
            </a:r>
            <a:r>
              <a:rPr lang="en-US" sz="1800" b="1"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h</a:t>
            </a:r>
            <a:r>
              <a:rPr lang="en-US" sz="1800" b="1"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2</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h</a:t>
            </a:r>
            <a:r>
              <a:rPr lang="en-US" sz="1800" b="1"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4080086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45EF02-EA7A-5ECD-4F18-2090AC5F6146}"/>
              </a:ext>
            </a:extLst>
          </p:cNvPr>
          <p:cNvSpPr>
            <a:spLocks noGrp="1"/>
          </p:cNvSpPr>
          <p:nvPr>
            <p:ph type="title"/>
          </p:nvPr>
        </p:nvSpPr>
        <p:spPr/>
        <p:txBody>
          <a:bodyPr>
            <a:normAutofit fontScale="90000"/>
          </a:bodyPr>
          <a:lstStyle/>
          <a:p>
            <a:r>
              <a:rPr lang="en-US" dirty="0"/>
              <a:t>Problem 1 – Gale-Shapley</a:t>
            </a:r>
          </a:p>
        </p:txBody>
      </p:sp>
      <p:sp>
        <p:nvSpPr>
          <p:cNvPr id="4" name="Text Placeholder 3">
            <a:extLst>
              <a:ext uri="{FF2B5EF4-FFF2-40B4-BE49-F238E27FC236}">
                <a16:creationId xmlns:a16="http://schemas.microsoft.com/office/drawing/2014/main" id="{78295390-0499-F152-2C81-54B532885C3E}"/>
              </a:ext>
            </a:extLst>
          </p:cNvPr>
          <p:cNvSpPr>
            <a:spLocks noGrp="1"/>
          </p:cNvSpPr>
          <p:nvPr>
            <p:ph type="body" idx="1"/>
          </p:nvPr>
        </p:nvSpPr>
        <p:spPr>
          <a:xfrm>
            <a:off x="311700" y="1068425"/>
            <a:ext cx="8520600" cy="3500450"/>
          </a:xfrm>
        </p:spPr>
        <p:txBody>
          <a:bodyPr>
            <a:normAutofit/>
          </a:bodyPr>
          <a:lstStyle/>
          <a:p>
            <a:pPr>
              <a:buFont typeface="+mj-lt"/>
              <a:buAutoNum type="alphaLcParenR"/>
            </a:pPr>
            <a:r>
              <a:rPr lang="en" sz="1600" dirty="0">
                <a:latin typeface="Source Sans Pro"/>
                <a:ea typeface="Source Sans Pro"/>
                <a:cs typeface="Source Sans Pro"/>
                <a:sym typeface="Source Sans Pro"/>
              </a:rPr>
              <a:t>Run the Gale-Shapley Algorithm with riders proposing on the instance above. When choosing which free rider to propose next, always choose the one with the smallest index (e.g., if r</a:t>
            </a:r>
            <a:r>
              <a:rPr lang="en" sz="1600" baseline="-25000" dirty="0">
                <a:latin typeface="Source Sans Pro"/>
                <a:ea typeface="Source Sans Pro"/>
                <a:cs typeface="Source Sans Pro"/>
                <a:sym typeface="Source Sans Pro"/>
              </a:rPr>
              <a:t>1</a:t>
            </a:r>
            <a:r>
              <a:rPr lang="en" sz="1600" dirty="0">
                <a:latin typeface="Source Sans Pro"/>
                <a:ea typeface="Source Sans Pro"/>
                <a:cs typeface="Source Sans Pro"/>
                <a:sym typeface="Source Sans Pro"/>
              </a:rPr>
              <a:t> and r</a:t>
            </a:r>
            <a:r>
              <a:rPr lang="en" sz="1600" baseline="-25000" dirty="0">
                <a:latin typeface="Source Sans Pro"/>
                <a:ea typeface="Source Sans Pro"/>
                <a:cs typeface="Source Sans Pro"/>
                <a:sym typeface="Source Sans Pro"/>
              </a:rPr>
              <a:t>2</a:t>
            </a:r>
            <a:r>
              <a:rPr lang="en" sz="1600" dirty="0">
                <a:latin typeface="Source Sans Pro"/>
                <a:ea typeface="Source Sans Pro"/>
                <a:cs typeface="Source Sans Pro"/>
                <a:sym typeface="Source Sans Pro"/>
              </a:rPr>
              <a:t> are both free, always choose r</a:t>
            </a:r>
            <a:r>
              <a:rPr lang="en" sz="1600" baseline="-25000" dirty="0">
                <a:latin typeface="Source Sans Pro"/>
                <a:ea typeface="Source Sans Pro"/>
                <a:cs typeface="Source Sans Pro"/>
                <a:sym typeface="Source Sans Pro"/>
              </a:rPr>
              <a:t>1</a:t>
            </a:r>
            <a:r>
              <a:rPr lang="en" sz="1600" dirty="0">
                <a:latin typeface="Source Sans Pro"/>
                <a:ea typeface="Source Sans Pro"/>
                <a:cs typeface="Source Sans Pro"/>
                <a:sym typeface="Source Sans Pro"/>
              </a:rPr>
              <a:t>).</a:t>
            </a:r>
            <a:endParaRPr lang="en-US" sz="1600" dirty="0"/>
          </a:p>
        </p:txBody>
      </p:sp>
      <p:sp>
        <p:nvSpPr>
          <p:cNvPr id="2" name="Google Shape;333;p60">
            <a:extLst>
              <a:ext uri="{FF2B5EF4-FFF2-40B4-BE49-F238E27FC236}">
                <a16:creationId xmlns:a16="http://schemas.microsoft.com/office/drawing/2014/main" id="{D5CC4D02-CB98-4CAE-F95A-8513DDF6E9C1}"/>
              </a:ext>
            </a:extLst>
          </p:cNvPr>
          <p:cNvSpPr txBox="1"/>
          <p:nvPr/>
        </p:nvSpPr>
        <p:spPr>
          <a:xfrm>
            <a:off x="3303562" y="2390151"/>
            <a:ext cx="4157476" cy="104641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800"/>
              <a:buFont typeface="Arial"/>
              <a:buNone/>
            </a:pPr>
            <a:r>
              <a:rPr lang="pt-BR" dirty="0">
                <a:solidFill>
                  <a:srgbClr val="9900FF"/>
                </a:solidFill>
                <a:latin typeface="Source Sans Pro"/>
                <a:ea typeface="Source Sans Pro"/>
                <a:cs typeface="Source Sans Pro"/>
                <a:sym typeface="Source Sans Pro"/>
              </a:rPr>
              <a:t>r</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chooses h</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(r</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h</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a:t>
            </a:r>
            <a:endParaRPr lang="pt-BR" strike="sngStrike" dirty="0">
              <a:solidFill>
                <a:srgbClr val="9900FF"/>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800"/>
              <a:buFont typeface="Arial"/>
              <a:buNone/>
            </a:pPr>
            <a:r>
              <a:rPr lang="pt-BR" dirty="0">
                <a:solidFill>
                  <a:srgbClr val="9900FF"/>
                </a:solidFill>
                <a:latin typeface="Source Sans Pro"/>
                <a:ea typeface="Source Sans Pro"/>
                <a:cs typeface="Source Sans Pro"/>
                <a:sym typeface="Source Sans Pro"/>
              </a:rPr>
              <a:t>r</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chooses h</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(r</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h</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(r</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h</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a:t>
            </a:r>
          </a:p>
          <a:p>
            <a:pPr marL="0" lvl="0" indent="0" algn="l" rtl="0">
              <a:spcBef>
                <a:spcPts val="0"/>
              </a:spcBef>
              <a:spcAft>
                <a:spcPts val="0"/>
              </a:spcAft>
              <a:buClr>
                <a:schemeClr val="dk1"/>
              </a:buClr>
              <a:buSzPts val="1800"/>
              <a:buFont typeface="Arial"/>
              <a:buNone/>
            </a:pPr>
            <a:endParaRPr lang="pt-BR" dirty="0">
              <a:solidFill>
                <a:srgbClr val="9900FF"/>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800"/>
              <a:buFont typeface="Arial"/>
              <a:buNone/>
            </a:pPr>
            <a:r>
              <a:rPr lang="pt-BR" dirty="0">
                <a:solidFill>
                  <a:srgbClr val="9900FF"/>
                </a:solidFill>
                <a:latin typeface="Source Sans Pro"/>
                <a:ea typeface="Source Sans Pro"/>
                <a:cs typeface="Source Sans Pro"/>
                <a:sym typeface="Source Sans Pro"/>
              </a:rPr>
              <a:t>r</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chooses h</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(r</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h</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a:t>
            </a:r>
            <a:r>
              <a:rPr lang="pt-BR" strike="sngStrike" dirty="0">
                <a:solidFill>
                  <a:srgbClr val="9900FF"/>
                </a:solidFill>
                <a:latin typeface="Source Sans Pro"/>
                <a:ea typeface="Source Sans Pro"/>
                <a:cs typeface="Source Sans Pro"/>
                <a:sym typeface="Source Sans Pro"/>
              </a:rPr>
              <a:t>(r</a:t>
            </a:r>
            <a:r>
              <a:rPr lang="pt-BR" strike="sngStrike" baseline="-25000" dirty="0">
                <a:solidFill>
                  <a:srgbClr val="9900FF"/>
                </a:solidFill>
                <a:latin typeface="Source Sans Pro"/>
                <a:ea typeface="Source Sans Pro"/>
                <a:cs typeface="Source Sans Pro"/>
                <a:sym typeface="Source Sans Pro"/>
              </a:rPr>
              <a:t>2</a:t>
            </a:r>
            <a:r>
              <a:rPr lang="pt-BR" strike="sngStrike" dirty="0">
                <a:solidFill>
                  <a:srgbClr val="9900FF"/>
                </a:solidFill>
                <a:latin typeface="Source Sans Pro"/>
                <a:ea typeface="Source Sans Pro"/>
                <a:cs typeface="Source Sans Pro"/>
                <a:sym typeface="Source Sans Pro"/>
              </a:rPr>
              <a:t>, h</a:t>
            </a:r>
            <a:r>
              <a:rPr lang="pt-BR" strike="sngStrike" baseline="-25000" dirty="0">
                <a:solidFill>
                  <a:srgbClr val="9900FF"/>
                </a:solidFill>
                <a:latin typeface="Source Sans Pro"/>
                <a:ea typeface="Source Sans Pro"/>
                <a:cs typeface="Source Sans Pro"/>
                <a:sym typeface="Source Sans Pro"/>
              </a:rPr>
              <a:t>2</a:t>
            </a:r>
            <a:r>
              <a:rPr lang="pt-BR" strike="sngStrike" dirty="0">
                <a:solidFill>
                  <a:srgbClr val="9900FF"/>
                </a:solidFill>
                <a:latin typeface="Source Sans Pro"/>
                <a:ea typeface="Source Sans Pro"/>
                <a:cs typeface="Source Sans Pro"/>
                <a:sym typeface="Source Sans Pro"/>
              </a:rPr>
              <a:t>)</a:t>
            </a:r>
            <a:r>
              <a:rPr lang="pt-BR" dirty="0">
                <a:solidFill>
                  <a:srgbClr val="9900FF"/>
                </a:solidFill>
                <a:latin typeface="Source Sans Pro"/>
                <a:ea typeface="Source Sans Pro"/>
                <a:cs typeface="Source Sans Pro"/>
                <a:sym typeface="Source Sans Pro"/>
              </a:rPr>
              <a:t>, (r</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h</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a:t>
            </a:r>
            <a:endParaRPr lang="pt-BR" strike="sngStrike" dirty="0">
              <a:solidFill>
                <a:srgbClr val="9900FF"/>
              </a:solidFill>
              <a:latin typeface="Source Sans Pro"/>
              <a:ea typeface="Source Sans Pro"/>
              <a:cs typeface="Source Sans Pro"/>
              <a:sym typeface="Source Sans Pro"/>
            </a:endParaRPr>
          </a:p>
        </p:txBody>
      </p:sp>
      <p:sp>
        <p:nvSpPr>
          <p:cNvPr id="5" name="TextBox 4">
            <a:extLst>
              <a:ext uri="{FF2B5EF4-FFF2-40B4-BE49-F238E27FC236}">
                <a16:creationId xmlns:a16="http://schemas.microsoft.com/office/drawing/2014/main" id="{29B95650-58C4-3F09-FA8D-6121A628823C}"/>
              </a:ext>
            </a:extLst>
          </p:cNvPr>
          <p:cNvSpPr txBox="1"/>
          <p:nvPr/>
        </p:nvSpPr>
        <p:spPr>
          <a:xfrm>
            <a:off x="491835" y="2390151"/>
            <a:ext cx="1918855" cy="2400657"/>
          </a:xfrm>
          <a:prstGeom prst="rect">
            <a:avLst/>
          </a:prstGeom>
          <a:noFill/>
          <a:ln w="12700">
            <a:solidFill>
              <a:schemeClr val="bg2"/>
            </a:solidFill>
          </a:ln>
        </p:spPr>
        <p:txBody>
          <a:bodyPr wrap="square">
            <a:spAutoFit/>
          </a:bodyPr>
          <a:lstStyle/>
          <a:p>
            <a:pPr marL="114300" indent="0">
              <a:buNone/>
            </a:pPr>
            <a:r>
              <a:rPr lang="en-US" sz="1800" b="1" dirty="0">
                <a:latin typeface="Source Sans Pro" panose="020B0503030403020204" pitchFamily="34" charset="0"/>
                <a:ea typeface="Source Sans Pro" panose="020B0503030403020204" pitchFamily="34" charset="0"/>
              </a:rPr>
              <a:t>r</a:t>
            </a:r>
            <a:r>
              <a:rPr lang="en-US" sz="1800" b="1"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r</a:t>
            </a:r>
            <a:r>
              <a:rPr lang="en-US" sz="1800" b="1"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3</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r</a:t>
            </a:r>
            <a:r>
              <a:rPr lang="en-US" sz="1800" b="1"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r</a:t>
            </a:r>
            <a:r>
              <a:rPr lang="en-US" sz="1800" b="1"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2</a:t>
            </a:r>
          </a:p>
          <a:p>
            <a:pPr marL="114300" indent="0">
              <a:buNone/>
            </a:pPr>
            <a:endParaRPr lang="en-US" sz="6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h</a:t>
            </a:r>
            <a:r>
              <a:rPr lang="en-US" sz="1800" b="1"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2</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h</a:t>
            </a:r>
            <a:r>
              <a:rPr lang="en-US" sz="1800" b="1"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h</a:t>
            </a:r>
            <a:r>
              <a:rPr lang="en-US" sz="1800" b="1"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2</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h</a:t>
            </a:r>
            <a:r>
              <a:rPr lang="en-US" sz="1800" b="1"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684109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45EF02-EA7A-5ECD-4F18-2090AC5F6146}"/>
              </a:ext>
            </a:extLst>
          </p:cNvPr>
          <p:cNvSpPr>
            <a:spLocks noGrp="1"/>
          </p:cNvSpPr>
          <p:nvPr>
            <p:ph type="title"/>
          </p:nvPr>
        </p:nvSpPr>
        <p:spPr/>
        <p:txBody>
          <a:bodyPr>
            <a:normAutofit fontScale="90000"/>
          </a:bodyPr>
          <a:lstStyle/>
          <a:p>
            <a:r>
              <a:rPr lang="en-US" dirty="0"/>
              <a:t>Problem 1 – Gale-Shapley</a:t>
            </a:r>
          </a:p>
        </p:txBody>
      </p:sp>
      <p:sp>
        <p:nvSpPr>
          <p:cNvPr id="4" name="Text Placeholder 3">
            <a:extLst>
              <a:ext uri="{FF2B5EF4-FFF2-40B4-BE49-F238E27FC236}">
                <a16:creationId xmlns:a16="http://schemas.microsoft.com/office/drawing/2014/main" id="{78295390-0499-F152-2C81-54B532885C3E}"/>
              </a:ext>
            </a:extLst>
          </p:cNvPr>
          <p:cNvSpPr>
            <a:spLocks noGrp="1"/>
          </p:cNvSpPr>
          <p:nvPr>
            <p:ph type="body" idx="1"/>
          </p:nvPr>
        </p:nvSpPr>
        <p:spPr>
          <a:xfrm>
            <a:off x="311700" y="1068425"/>
            <a:ext cx="8520600" cy="3500450"/>
          </a:xfrm>
        </p:spPr>
        <p:txBody>
          <a:bodyPr>
            <a:normAutofit/>
          </a:bodyPr>
          <a:lstStyle/>
          <a:p>
            <a:pPr>
              <a:buFont typeface="+mj-lt"/>
              <a:buAutoNum type="alphaLcParenR"/>
            </a:pPr>
            <a:r>
              <a:rPr lang="en" sz="1600" dirty="0">
                <a:latin typeface="Source Sans Pro"/>
                <a:ea typeface="Source Sans Pro"/>
                <a:cs typeface="Source Sans Pro"/>
                <a:sym typeface="Source Sans Pro"/>
              </a:rPr>
              <a:t>Run the Gale-Shapley Algorithm with riders proposing on the instance above. When choosing which free rider to propose next, always choose the one with the smallest index (e.g., if r</a:t>
            </a:r>
            <a:r>
              <a:rPr lang="en" sz="1600" baseline="-25000" dirty="0">
                <a:latin typeface="Source Sans Pro"/>
                <a:ea typeface="Source Sans Pro"/>
                <a:cs typeface="Source Sans Pro"/>
                <a:sym typeface="Source Sans Pro"/>
              </a:rPr>
              <a:t>1</a:t>
            </a:r>
            <a:r>
              <a:rPr lang="en" sz="1600" dirty="0">
                <a:latin typeface="Source Sans Pro"/>
                <a:ea typeface="Source Sans Pro"/>
                <a:cs typeface="Source Sans Pro"/>
                <a:sym typeface="Source Sans Pro"/>
              </a:rPr>
              <a:t> and r</a:t>
            </a:r>
            <a:r>
              <a:rPr lang="en" sz="1600" baseline="-25000" dirty="0">
                <a:latin typeface="Source Sans Pro"/>
                <a:ea typeface="Source Sans Pro"/>
                <a:cs typeface="Source Sans Pro"/>
                <a:sym typeface="Source Sans Pro"/>
              </a:rPr>
              <a:t>2</a:t>
            </a:r>
            <a:r>
              <a:rPr lang="en" sz="1600" dirty="0">
                <a:latin typeface="Source Sans Pro"/>
                <a:ea typeface="Source Sans Pro"/>
                <a:cs typeface="Source Sans Pro"/>
                <a:sym typeface="Source Sans Pro"/>
              </a:rPr>
              <a:t> are both free, always choose r</a:t>
            </a:r>
            <a:r>
              <a:rPr lang="en" sz="1600" baseline="-25000" dirty="0">
                <a:latin typeface="Source Sans Pro"/>
                <a:ea typeface="Source Sans Pro"/>
                <a:cs typeface="Source Sans Pro"/>
                <a:sym typeface="Source Sans Pro"/>
              </a:rPr>
              <a:t>1</a:t>
            </a:r>
            <a:r>
              <a:rPr lang="en" sz="1600" dirty="0">
                <a:latin typeface="Source Sans Pro"/>
                <a:ea typeface="Source Sans Pro"/>
                <a:cs typeface="Source Sans Pro"/>
                <a:sym typeface="Source Sans Pro"/>
              </a:rPr>
              <a:t>).</a:t>
            </a:r>
            <a:endParaRPr lang="en-US" sz="1600" dirty="0"/>
          </a:p>
        </p:txBody>
      </p:sp>
      <p:sp>
        <p:nvSpPr>
          <p:cNvPr id="2" name="Google Shape;333;p60">
            <a:extLst>
              <a:ext uri="{FF2B5EF4-FFF2-40B4-BE49-F238E27FC236}">
                <a16:creationId xmlns:a16="http://schemas.microsoft.com/office/drawing/2014/main" id="{D5CC4D02-CB98-4CAE-F95A-8513DDF6E9C1}"/>
              </a:ext>
            </a:extLst>
          </p:cNvPr>
          <p:cNvSpPr txBox="1"/>
          <p:nvPr/>
        </p:nvSpPr>
        <p:spPr>
          <a:xfrm>
            <a:off x="3303562" y="2390151"/>
            <a:ext cx="4157476" cy="126185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800"/>
              <a:buFont typeface="Arial"/>
              <a:buNone/>
            </a:pPr>
            <a:r>
              <a:rPr lang="pt-BR" dirty="0">
                <a:solidFill>
                  <a:srgbClr val="9900FF"/>
                </a:solidFill>
                <a:latin typeface="Source Sans Pro"/>
                <a:ea typeface="Source Sans Pro"/>
                <a:cs typeface="Source Sans Pro"/>
                <a:sym typeface="Source Sans Pro"/>
              </a:rPr>
              <a:t>r</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chooses h</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(r</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h</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a:t>
            </a:r>
            <a:endParaRPr lang="pt-BR" strike="sngStrike" dirty="0">
              <a:solidFill>
                <a:srgbClr val="9900FF"/>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800"/>
              <a:buFont typeface="Arial"/>
              <a:buNone/>
            </a:pPr>
            <a:r>
              <a:rPr lang="pt-BR" dirty="0">
                <a:solidFill>
                  <a:srgbClr val="9900FF"/>
                </a:solidFill>
                <a:latin typeface="Source Sans Pro"/>
                <a:ea typeface="Source Sans Pro"/>
                <a:cs typeface="Source Sans Pro"/>
                <a:sym typeface="Source Sans Pro"/>
              </a:rPr>
              <a:t>r</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chooses h</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(r</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h</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(r</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h</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a:t>
            </a:r>
          </a:p>
          <a:p>
            <a:pPr marL="0" lvl="0" indent="0" algn="l" rtl="0">
              <a:spcBef>
                <a:spcPts val="0"/>
              </a:spcBef>
              <a:spcAft>
                <a:spcPts val="0"/>
              </a:spcAft>
              <a:buClr>
                <a:schemeClr val="dk1"/>
              </a:buClr>
              <a:buSzPts val="1800"/>
              <a:buFont typeface="Arial"/>
              <a:buNone/>
            </a:pPr>
            <a:r>
              <a:rPr lang="pt-BR" dirty="0">
                <a:solidFill>
                  <a:srgbClr val="9900FF"/>
                </a:solidFill>
                <a:latin typeface="Source Sans Pro"/>
                <a:ea typeface="Source Sans Pro"/>
                <a:cs typeface="Source Sans Pro"/>
                <a:sym typeface="Source Sans Pro"/>
              </a:rPr>
              <a:t>r</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chooses h</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(r</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h</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a:t>
            </a:r>
            <a:r>
              <a:rPr lang="pt-BR" strike="sngStrike" dirty="0">
                <a:solidFill>
                  <a:srgbClr val="9900FF"/>
                </a:solidFill>
                <a:latin typeface="Source Sans Pro"/>
                <a:ea typeface="Source Sans Pro"/>
                <a:cs typeface="Source Sans Pro"/>
                <a:sym typeface="Source Sans Pro"/>
              </a:rPr>
              <a:t>(r</a:t>
            </a:r>
            <a:r>
              <a:rPr lang="pt-BR" strike="sngStrike" baseline="-25000" dirty="0">
                <a:solidFill>
                  <a:srgbClr val="9900FF"/>
                </a:solidFill>
                <a:latin typeface="Source Sans Pro"/>
                <a:ea typeface="Source Sans Pro"/>
                <a:cs typeface="Source Sans Pro"/>
                <a:sym typeface="Source Sans Pro"/>
              </a:rPr>
              <a:t>2</a:t>
            </a:r>
            <a:r>
              <a:rPr lang="pt-BR" strike="sngStrike" dirty="0">
                <a:solidFill>
                  <a:srgbClr val="9900FF"/>
                </a:solidFill>
                <a:latin typeface="Source Sans Pro"/>
                <a:ea typeface="Source Sans Pro"/>
                <a:cs typeface="Source Sans Pro"/>
                <a:sym typeface="Source Sans Pro"/>
              </a:rPr>
              <a:t>, h</a:t>
            </a:r>
            <a:r>
              <a:rPr lang="pt-BR" strike="sngStrike" baseline="-25000" dirty="0">
                <a:solidFill>
                  <a:srgbClr val="9900FF"/>
                </a:solidFill>
                <a:latin typeface="Source Sans Pro"/>
                <a:ea typeface="Source Sans Pro"/>
                <a:cs typeface="Source Sans Pro"/>
                <a:sym typeface="Source Sans Pro"/>
              </a:rPr>
              <a:t>2</a:t>
            </a:r>
            <a:r>
              <a:rPr lang="pt-BR" strike="sngStrike" dirty="0">
                <a:solidFill>
                  <a:srgbClr val="9900FF"/>
                </a:solidFill>
                <a:latin typeface="Source Sans Pro"/>
                <a:ea typeface="Source Sans Pro"/>
                <a:cs typeface="Source Sans Pro"/>
                <a:sym typeface="Source Sans Pro"/>
              </a:rPr>
              <a:t>)</a:t>
            </a:r>
            <a:r>
              <a:rPr lang="pt-BR" dirty="0">
                <a:solidFill>
                  <a:srgbClr val="9900FF"/>
                </a:solidFill>
                <a:latin typeface="Source Sans Pro"/>
                <a:ea typeface="Source Sans Pro"/>
                <a:cs typeface="Source Sans Pro"/>
                <a:sym typeface="Source Sans Pro"/>
              </a:rPr>
              <a:t>, (r</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h</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a:t>
            </a:r>
          </a:p>
          <a:p>
            <a:pPr marL="0" lvl="0" indent="0" algn="l" rtl="0">
              <a:spcBef>
                <a:spcPts val="0"/>
              </a:spcBef>
              <a:spcAft>
                <a:spcPts val="0"/>
              </a:spcAft>
              <a:buClr>
                <a:schemeClr val="dk1"/>
              </a:buClr>
              <a:buSzPts val="1800"/>
              <a:buFont typeface="Arial"/>
              <a:buNone/>
            </a:pPr>
            <a:endParaRPr lang="pt-BR" strike="sngStrike" dirty="0">
              <a:solidFill>
                <a:srgbClr val="9900FF"/>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800"/>
              <a:buFont typeface="Arial"/>
              <a:buNone/>
            </a:pPr>
            <a:r>
              <a:rPr lang="pt-BR" dirty="0">
                <a:solidFill>
                  <a:srgbClr val="9900FF"/>
                </a:solidFill>
                <a:latin typeface="Source Sans Pro"/>
                <a:ea typeface="Source Sans Pro"/>
                <a:cs typeface="Source Sans Pro"/>
                <a:sym typeface="Source Sans Pro"/>
              </a:rPr>
              <a:t>r</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chooses h</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(r</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h</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(r</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h</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(r</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h</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a:t>
            </a:r>
          </a:p>
        </p:txBody>
      </p:sp>
      <p:sp>
        <p:nvSpPr>
          <p:cNvPr id="5" name="TextBox 4">
            <a:extLst>
              <a:ext uri="{FF2B5EF4-FFF2-40B4-BE49-F238E27FC236}">
                <a16:creationId xmlns:a16="http://schemas.microsoft.com/office/drawing/2014/main" id="{BF4269B0-4F09-70E4-F815-85C720D0B2A7}"/>
              </a:ext>
            </a:extLst>
          </p:cNvPr>
          <p:cNvSpPr txBox="1"/>
          <p:nvPr/>
        </p:nvSpPr>
        <p:spPr>
          <a:xfrm>
            <a:off x="491835" y="2390151"/>
            <a:ext cx="1918855" cy="2400657"/>
          </a:xfrm>
          <a:prstGeom prst="rect">
            <a:avLst/>
          </a:prstGeom>
          <a:noFill/>
          <a:ln w="12700">
            <a:solidFill>
              <a:schemeClr val="bg2"/>
            </a:solidFill>
          </a:ln>
        </p:spPr>
        <p:txBody>
          <a:bodyPr wrap="square">
            <a:spAutoFit/>
          </a:bodyPr>
          <a:lstStyle/>
          <a:p>
            <a:pPr marL="114300" indent="0">
              <a:buNone/>
            </a:pPr>
            <a:r>
              <a:rPr lang="en-US" sz="1800" b="1" dirty="0">
                <a:latin typeface="Source Sans Pro" panose="020B0503030403020204" pitchFamily="34" charset="0"/>
                <a:ea typeface="Source Sans Pro" panose="020B0503030403020204" pitchFamily="34" charset="0"/>
              </a:rPr>
              <a:t>r</a:t>
            </a:r>
            <a:r>
              <a:rPr lang="en-US" sz="1800" b="1"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r</a:t>
            </a:r>
            <a:r>
              <a:rPr lang="en-US" sz="1800" b="1"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3</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r</a:t>
            </a:r>
            <a:r>
              <a:rPr lang="en-US" sz="1800" b="1"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r</a:t>
            </a:r>
            <a:r>
              <a:rPr lang="en-US" sz="1800" b="1"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2</a:t>
            </a:r>
          </a:p>
          <a:p>
            <a:pPr marL="114300" indent="0">
              <a:buNone/>
            </a:pPr>
            <a:endParaRPr lang="en-US" sz="6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h</a:t>
            </a:r>
            <a:r>
              <a:rPr lang="en-US" sz="1800" b="1"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2</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h</a:t>
            </a:r>
            <a:r>
              <a:rPr lang="en-US" sz="1800" b="1"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h</a:t>
            </a:r>
            <a:r>
              <a:rPr lang="en-US" sz="1800" b="1"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2</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h</a:t>
            </a:r>
            <a:r>
              <a:rPr lang="en-US" sz="1800" b="1"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483137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45EF02-EA7A-5ECD-4F18-2090AC5F6146}"/>
              </a:ext>
            </a:extLst>
          </p:cNvPr>
          <p:cNvSpPr>
            <a:spLocks noGrp="1"/>
          </p:cNvSpPr>
          <p:nvPr>
            <p:ph type="title"/>
          </p:nvPr>
        </p:nvSpPr>
        <p:spPr/>
        <p:txBody>
          <a:bodyPr>
            <a:normAutofit fontScale="90000"/>
          </a:bodyPr>
          <a:lstStyle/>
          <a:p>
            <a:r>
              <a:rPr lang="en-US" dirty="0"/>
              <a:t>Problem 1 – Gale-Shapley</a:t>
            </a:r>
          </a:p>
        </p:txBody>
      </p:sp>
      <p:sp>
        <p:nvSpPr>
          <p:cNvPr id="4" name="Text Placeholder 3">
            <a:extLst>
              <a:ext uri="{FF2B5EF4-FFF2-40B4-BE49-F238E27FC236}">
                <a16:creationId xmlns:a16="http://schemas.microsoft.com/office/drawing/2014/main" id="{78295390-0499-F152-2C81-54B532885C3E}"/>
              </a:ext>
            </a:extLst>
          </p:cNvPr>
          <p:cNvSpPr>
            <a:spLocks noGrp="1"/>
          </p:cNvSpPr>
          <p:nvPr>
            <p:ph type="body" idx="1"/>
          </p:nvPr>
        </p:nvSpPr>
        <p:spPr>
          <a:xfrm>
            <a:off x="311700" y="1068425"/>
            <a:ext cx="8520600" cy="3500450"/>
          </a:xfrm>
        </p:spPr>
        <p:txBody>
          <a:bodyPr>
            <a:normAutofit/>
          </a:bodyPr>
          <a:lstStyle/>
          <a:p>
            <a:pPr>
              <a:buFont typeface="+mj-lt"/>
              <a:buAutoNum type="alphaLcParenR"/>
            </a:pPr>
            <a:r>
              <a:rPr lang="en" sz="1600" dirty="0">
                <a:latin typeface="Source Sans Pro"/>
                <a:ea typeface="Source Sans Pro"/>
                <a:cs typeface="Source Sans Pro"/>
                <a:sym typeface="Source Sans Pro"/>
              </a:rPr>
              <a:t>Run the Gale-Shapley Algorithm with riders proposing on the instance above. When choosing which free rider to propose next, always choose the one with the smallest index (e.g., if r</a:t>
            </a:r>
            <a:r>
              <a:rPr lang="en" sz="1600" baseline="-25000" dirty="0">
                <a:latin typeface="Source Sans Pro"/>
                <a:ea typeface="Source Sans Pro"/>
                <a:cs typeface="Source Sans Pro"/>
                <a:sym typeface="Source Sans Pro"/>
              </a:rPr>
              <a:t>1</a:t>
            </a:r>
            <a:r>
              <a:rPr lang="en" sz="1600" dirty="0">
                <a:latin typeface="Source Sans Pro"/>
                <a:ea typeface="Source Sans Pro"/>
                <a:cs typeface="Source Sans Pro"/>
                <a:sym typeface="Source Sans Pro"/>
              </a:rPr>
              <a:t> and r</a:t>
            </a:r>
            <a:r>
              <a:rPr lang="en" sz="1600" baseline="-25000" dirty="0">
                <a:latin typeface="Source Sans Pro"/>
                <a:ea typeface="Source Sans Pro"/>
                <a:cs typeface="Source Sans Pro"/>
                <a:sym typeface="Source Sans Pro"/>
              </a:rPr>
              <a:t>2</a:t>
            </a:r>
            <a:r>
              <a:rPr lang="en" sz="1600" dirty="0">
                <a:latin typeface="Source Sans Pro"/>
                <a:ea typeface="Source Sans Pro"/>
                <a:cs typeface="Source Sans Pro"/>
                <a:sym typeface="Source Sans Pro"/>
              </a:rPr>
              <a:t> are both free, always choose r</a:t>
            </a:r>
            <a:r>
              <a:rPr lang="en" sz="1600" baseline="-25000" dirty="0">
                <a:latin typeface="Source Sans Pro"/>
                <a:ea typeface="Source Sans Pro"/>
                <a:cs typeface="Source Sans Pro"/>
                <a:sym typeface="Source Sans Pro"/>
              </a:rPr>
              <a:t>1</a:t>
            </a:r>
            <a:r>
              <a:rPr lang="en" sz="1600" dirty="0">
                <a:latin typeface="Source Sans Pro"/>
                <a:ea typeface="Source Sans Pro"/>
                <a:cs typeface="Source Sans Pro"/>
                <a:sym typeface="Source Sans Pro"/>
              </a:rPr>
              <a:t>).</a:t>
            </a:r>
            <a:endParaRPr lang="en-US" sz="1600" dirty="0"/>
          </a:p>
        </p:txBody>
      </p:sp>
      <p:sp>
        <p:nvSpPr>
          <p:cNvPr id="2" name="Google Shape;333;p60">
            <a:extLst>
              <a:ext uri="{FF2B5EF4-FFF2-40B4-BE49-F238E27FC236}">
                <a16:creationId xmlns:a16="http://schemas.microsoft.com/office/drawing/2014/main" id="{D5CC4D02-CB98-4CAE-F95A-8513DDF6E9C1}"/>
              </a:ext>
            </a:extLst>
          </p:cNvPr>
          <p:cNvSpPr txBox="1"/>
          <p:nvPr/>
        </p:nvSpPr>
        <p:spPr>
          <a:xfrm>
            <a:off x="3303561" y="2390151"/>
            <a:ext cx="4399565" cy="147729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800"/>
              <a:buFont typeface="Arial"/>
              <a:buNone/>
            </a:pPr>
            <a:r>
              <a:rPr lang="pt-BR" dirty="0">
                <a:solidFill>
                  <a:srgbClr val="9900FF"/>
                </a:solidFill>
                <a:latin typeface="Source Sans Pro"/>
                <a:ea typeface="Source Sans Pro"/>
                <a:cs typeface="Source Sans Pro"/>
                <a:sym typeface="Source Sans Pro"/>
              </a:rPr>
              <a:t>r</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chooses h</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(r</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h</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a:t>
            </a:r>
            <a:endParaRPr lang="pt-BR" strike="sngStrike" dirty="0">
              <a:solidFill>
                <a:srgbClr val="9900FF"/>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800"/>
              <a:buFont typeface="Arial"/>
              <a:buNone/>
            </a:pPr>
            <a:r>
              <a:rPr lang="pt-BR" dirty="0">
                <a:solidFill>
                  <a:srgbClr val="9900FF"/>
                </a:solidFill>
                <a:latin typeface="Source Sans Pro"/>
                <a:ea typeface="Source Sans Pro"/>
                <a:cs typeface="Source Sans Pro"/>
                <a:sym typeface="Source Sans Pro"/>
              </a:rPr>
              <a:t>r</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chooses h</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(r</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h</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(r</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h</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a:t>
            </a:r>
          </a:p>
          <a:p>
            <a:pPr marL="0" lvl="0" indent="0" algn="l" rtl="0">
              <a:spcBef>
                <a:spcPts val="0"/>
              </a:spcBef>
              <a:spcAft>
                <a:spcPts val="0"/>
              </a:spcAft>
              <a:buClr>
                <a:schemeClr val="dk1"/>
              </a:buClr>
              <a:buSzPts val="1800"/>
              <a:buFont typeface="Arial"/>
              <a:buNone/>
            </a:pPr>
            <a:r>
              <a:rPr lang="pt-BR" dirty="0">
                <a:solidFill>
                  <a:srgbClr val="9900FF"/>
                </a:solidFill>
                <a:latin typeface="Source Sans Pro"/>
                <a:ea typeface="Source Sans Pro"/>
                <a:cs typeface="Source Sans Pro"/>
                <a:sym typeface="Source Sans Pro"/>
              </a:rPr>
              <a:t>r</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chooses h</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(r</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h</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a:t>
            </a:r>
            <a:r>
              <a:rPr lang="pt-BR" strike="sngStrike" dirty="0">
                <a:solidFill>
                  <a:srgbClr val="9900FF"/>
                </a:solidFill>
                <a:latin typeface="Source Sans Pro"/>
                <a:ea typeface="Source Sans Pro"/>
                <a:cs typeface="Source Sans Pro"/>
                <a:sym typeface="Source Sans Pro"/>
              </a:rPr>
              <a:t>(r</a:t>
            </a:r>
            <a:r>
              <a:rPr lang="pt-BR" strike="sngStrike" baseline="-25000" dirty="0">
                <a:solidFill>
                  <a:srgbClr val="9900FF"/>
                </a:solidFill>
                <a:latin typeface="Source Sans Pro"/>
                <a:ea typeface="Source Sans Pro"/>
                <a:cs typeface="Source Sans Pro"/>
                <a:sym typeface="Source Sans Pro"/>
              </a:rPr>
              <a:t>2</a:t>
            </a:r>
            <a:r>
              <a:rPr lang="pt-BR" strike="sngStrike" dirty="0">
                <a:solidFill>
                  <a:srgbClr val="9900FF"/>
                </a:solidFill>
                <a:latin typeface="Source Sans Pro"/>
                <a:ea typeface="Source Sans Pro"/>
                <a:cs typeface="Source Sans Pro"/>
                <a:sym typeface="Source Sans Pro"/>
              </a:rPr>
              <a:t>, h</a:t>
            </a:r>
            <a:r>
              <a:rPr lang="pt-BR" strike="sngStrike" baseline="-25000" dirty="0">
                <a:solidFill>
                  <a:srgbClr val="9900FF"/>
                </a:solidFill>
                <a:latin typeface="Source Sans Pro"/>
                <a:ea typeface="Source Sans Pro"/>
                <a:cs typeface="Source Sans Pro"/>
                <a:sym typeface="Source Sans Pro"/>
              </a:rPr>
              <a:t>2</a:t>
            </a:r>
            <a:r>
              <a:rPr lang="pt-BR" strike="sngStrike" dirty="0">
                <a:solidFill>
                  <a:srgbClr val="9900FF"/>
                </a:solidFill>
                <a:latin typeface="Source Sans Pro"/>
                <a:ea typeface="Source Sans Pro"/>
                <a:cs typeface="Source Sans Pro"/>
                <a:sym typeface="Source Sans Pro"/>
              </a:rPr>
              <a:t>)</a:t>
            </a:r>
            <a:r>
              <a:rPr lang="pt-BR" dirty="0">
                <a:solidFill>
                  <a:srgbClr val="9900FF"/>
                </a:solidFill>
                <a:latin typeface="Source Sans Pro"/>
                <a:ea typeface="Source Sans Pro"/>
                <a:cs typeface="Source Sans Pro"/>
                <a:sym typeface="Source Sans Pro"/>
              </a:rPr>
              <a:t>, (r</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h</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a:t>
            </a:r>
            <a:endParaRPr lang="pt-BR" strike="sngStrike" dirty="0">
              <a:solidFill>
                <a:srgbClr val="9900FF"/>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800"/>
              <a:buFont typeface="Arial"/>
              <a:buNone/>
            </a:pPr>
            <a:r>
              <a:rPr lang="pt-BR" dirty="0">
                <a:solidFill>
                  <a:srgbClr val="9900FF"/>
                </a:solidFill>
                <a:latin typeface="Source Sans Pro"/>
                <a:ea typeface="Source Sans Pro"/>
                <a:cs typeface="Source Sans Pro"/>
                <a:sym typeface="Source Sans Pro"/>
              </a:rPr>
              <a:t>r</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chooses h</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(r</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h</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(r</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h</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(r</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h</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a:t>
            </a:r>
          </a:p>
          <a:p>
            <a:pPr marL="0" lvl="0" indent="0" algn="l" rtl="0">
              <a:spcBef>
                <a:spcPts val="0"/>
              </a:spcBef>
              <a:spcAft>
                <a:spcPts val="0"/>
              </a:spcAft>
              <a:buClr>
                <a:schemeClr val="dk1"/>
              </a:buClr>
              <a:buSzPts val="1800"/>
              <a:buFont typeface="Arial"/>
              <a:buNone/>
            </a:pPr>
            <a:endParaRPr lang="pt-BR" dirty="0">
              <a:solidFill>
                <a:srgbClr val="9900FF"/>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800"/>
              <a:buFont typeface="Arial"/>
              <a:buNone/>
            </a:pPr>
            <a:r>
              <a:rPr lang="pt-BR" dirty="0">
                <a:solidFill>
                  <a:srgbClr val="9900FF"/>
                </a:solidFill>
                <a:latin typeface="Source Sans Pro"/>
                <a:ea typeface="Source Sans Pro"/>
                <a:cs typeface="Source Sans Pro"/>
                <a:sym typeface="Source Sans Pro"/>
              </a:rPr>
              <a:t>r</a:t>
            </a:r>
            <a:r>
              <a:rPr lang="pt-BR" baseline="-25000" dirty="0">
                <a:solidFill>
                  <a:srgbClr val="9900FF"/>
                </a:solidFill>
                <a:latin typeface="Source Sans Pro"/>
                <a:ea typeface="Source Sans Pro"/>
                <a:cs typeface="Source Sans Pro"/>
                <a:sym typeface="Source Sans Pro"/>
              </a:rPr>
              <a:t>4</a:t>
            </a:r>
            <a:r>
              <a:rPr lang="pt-BR" dirty="0">
                <a:solidFill>
                  <a:srgbClr val="9900FF"/>
                </a:solidFill>
                <a:latin typeface="Source Sans Pro"/>
                <a:ea typeface="Source Sans Pro"/>
                <a:cs typeface="Source Sans Pro"/>
                <a:sym typeface="Source Sans Pro"/>
              </a:rPr>
              <a:t> chooses h</a:t>
            </a:r>
            <a:r>
              <a:rPr lang="pt-BR" baseline="-25000" dirty="0">
                <a:solidFill>
                  <a:srgbClr val="9900FF"/>
                </a:solidFill>
                <a:latin typeface="Source Sans Pro"/>
                <a:ea typeface="Source Sans Pro"/>
                <a:cs typeface="Source Sans Pro"/>
                <a:sym typeface="Source Sans Pro"/>
              </a:rPr>
              <a:t>3    </a:t>
            </a:r>
            <a:r>
              <a:rPr lang="pt-BR" dirty="0">
                <a:solidFill>
                  <a:srgbClr val="9900FF"/>
                </a:solidFill>
                <a:latin typeface="Source Sans Pro"/>
                <a:ea typeface="Source Sans Pro"/>
                <a:cs typeface="Source Sans Pro"/>
                <a:sym typeface="Source Sans Pro"/>
              </a:rPr>
              <a:t>	</a:t>
            </a:r>
            <a:r>
              <a:rPr lang="pt-BR" b="1" dirty="0">
                <a:solidFill>
                  <a:srgbClr val="9900FF"/>
                </a:solidFill>
                <a:latin typeface="Source Sans Pro"/>
                <a:ea typeface="Source Sans Pro"/>
                <a:cs typeface="Source Sans Pro"/>
                <a:sym typeface="Source Sans Pro"/>
              </a:rPr>
              <a:t>(r</a:t>
            </a:r>
            <a:r>
              <a:rPr lang="pt-BR" b="1" baseline="-25000" dirty="0">
                <a:solidFill>
                  <a:srgbClr val="9900FF"/>
                </a:solidFill>
                <a:latin typeface="Source Sans Pro"/>
                <a:ea typeface="Source Sans Pro"/>
                <a:cs typeface="Source Sans Pro"/>
                <a:sym typeface="Source Sans Pro"/>
              </a:rPr>
              <a:t>1</a:t>
            </a:r>
            <a:r>
              <a:rPr lang="pt-BR" b="1" dirty="0">
                <a:solidFill>
                  <a:srgbClr val="9900FF"/>
                </a:solidFill>
                <a:latin typeface="Source Sans Pro"/>
                <a:ea typeface="Source Sans Pro"/>
                <a:cs typeface="Source Sans Pro"/>
                <a:sym typeface="Source Sans Pro"/>
              </a:rPr>
              <a:t>, h</a:t>
            </a:r>
            <a:r>
              <a:rPr lang="pt-BR" b="1" baseline="-25000" dirty="0">
                <a:solidFill>
                  <a:srgbClr val="9900FF"/>
                </a:solidFill>
                <a:latin typeface="Source Sans Pro"/>
                <a:ea typeface="Source Sans Pro"/>
                <a:cs typeface="Source Sans Pro"/>
                <a:sym typeface="Source Sans Pro"/>
              </a:rPr>
              <a:t>3</a:t>
            </a:r>
            <a:r>
              <a:rPr lang="pt-BR" b="1" dirty="0">
                <a:solidFill>
                  <a:srgbClr val="9900FF"/>
                </a:solidFill>
                <a:latin typeface="Source Sans Pro"/>
                <a:ea typeface="Source Sans Pro"/>
                <a:cs typeface="Source Sans Pro"/>
                <a:sym typeface="Source Sans Pro"/>
              </a:rPr>
              <a:t>)</a:t>
            </a:r>
            <a:r>
              <a:rPr lang="pt-BR" dirty="0">
                <a:solidFill>
                  <a:srgbClr val="9900FF"/>
                </a:solidFill>
                <a:latin typeface="Source Sans Pro"/>
                <a:ea typeface="Source Sans Pro"/>
                <a:cs typeface="Source Sans Pro"/>
                <a:sym typeface="Source Sans Pro"/>
              </a:rPr>
              <a:t>,</a:t>
            </a:r>
            <a:r>
              <a:rPr lang="pt-BR" b="1" dirty="0">
                <a:solidFill>
                  <a:srgbClr val="9900FF"/>
                </a:solidFill>
                <a:latin typeface="Source Sans Pro"/>
                <a:ea typeface="Source Sans Pro"/>
                <a:cs typeface="Source Sans Pro"/>
                <a:sym typeface="Source Sans Pro"/>
              </a:rPr>
              <a:t> </a:t>
            </a:r>
            <a:r>
              <a:rPr lang="pt-BR" dirty="0">
                <a:solidFill>
                  <a:srgbClr val="9900FF"/>
                </a:solidFill>
                <a:latin typeface="Source Sans Pro"/>
                <a:ea typeface="Source Sans Pro"/>
                <a:cs typeface="Source Sans Pro"/>
                <a:sym typeface="Source Sans Pro"/>
              </a:rPr>
              <a:t>(r</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h</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(r</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h</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a:t>
            </a:r>
            <a:r>
              <a:rPr lang="pt-BR" b="1" dirty="0">
                <a:solidFill>
                  <a:srgbClr val="9900FF"/>
                </a:solidFill>
                <a:latin typeface="Source Sans Pro"/>
                <a:ea typeface="Source Sans Pro"/>
                <a:cs typeface="Source Sans Pro"/>
                <a:sym typeface="Source Sans Pro"/>
              </a:rPr>
              <a:t>(r</a:t>
            </a:r>
            <a:r>
              <a:rPr lang="pt-BR" b="1" baseline="-25000" dirty="0">
                <a:solidFill>
                  <a:srgbClr val="9900FF"/>
                </a:solidFill>
                <a:latin typeface="Source Sans Pro"/>
                <a:ea typeface="Source Sans Pro"/>
                <a:cs typeface="Source Sans Pro"/>
                <a:sym typeface="Source Sans Pro"/>
              </a:rPr>
              <a:t>4</a:t>
            </a:r>
            <a:r>
              <a:rPr lang="pt-BR" b="1" dirty="0">
                <a:solidFill>
                  <a:srgbClr val="9900FF"/>
                </a:solidFill>
                <a:latin typeface="Source Sans Pro"/>
                <a:ea typeface="Source Sans Pro"/>
                <a:cs typeface="Source Sans Pro"/>
                <a:sym typeface="Source Sans Pro"/>
              </a:rPr>
              <a:t>, h</a:t>
            </a:r>
            <a:r>
              <a:rPr lang="pt-BR" b="1" baseline="-25000" dirty="0">
                <a:solidFill>
                  <a:srgbClr val="9900FF"/>
                </a:solidFill>
                <a:latin typeface="Source Sans Pro"/>
                <a:ea typeface="Source Sans Pro"/>
                <a:cs typeface="Source Sans Pro"/>
                <a:sym typeface="Source Sans Pro"/>
              </a:rPr>
              <a:t>3</a:t>
            </a:r>
            <a:r>
              <a:rPr lang="pt-BR" b="1" dirty="0">
                <a:solidFill>
                  <a:srgbClr val="9900FF"/>
                </a:solidFill>
                <a:latin typeface="Source Sans Pro"/>
                <a:ea typeface="Source Sans Pro"/>
                <a:cs typeface="Source Sans Pro"/>
                <a:sym typeface="Source Sans Pro"/>
              </a:rPr>
              <a:t>)</a:t>
            </a:r>
          </a:p>
        </p:txBody>
      </p:sp>
      <p:sp>
        <p:nvSpPr>
          <p:cNvPr id="5" name="TextBox 4">
            <a:extLst>
              <a:ext uri="{FF2B5EF4-FFF2-40B4-BE49-F238E27FC236}">
                <a16:creationId xmlns:a16="http://schemas.microsoft.com/office/drawing/2014/main" id="{AB1BF318-633B-6D0E-4ABE-B92DF70DC0E3}"/>
              </a:ext>
            </a:extLst>
          </p:cNvPr>
          <p:cNvSpPr txBox="1"/>
          <p:nvPr/>
        </p:nvSpPr>
        <p:spPr>
          <a:xfrm>
            <a:off x="491835" y="2390151"/>
            <a:ext cx="1918855" cy="2400657"/>
          </a:xfrm>
          <a:prstGeom prst="rect">
            <a:avLst/>
          </a:prstGeom>
          <a:noFill/>
          <a:ln w="12700">
            <a:solidFill>
              <a:schemeClr val="bg2"/>
            </a:solidFill>
          </a:ln>
        </p:spPr>
        <p:txBody>
          <a:bodyPr wrap="square">
            <a:spAutoFit/>
          </a:bodyPr>
          <a:lstStyle/>
          <a:p>
            <a:pPr marL="114300" indent="0">
              <a:buNone/>
            </a:pPr>
            <a:r>
              <a:rPr lang="en-US" sz="1800" b="1" dirty="0">
                <a:latin typeface="Source Sans Pro" panose="020B0503030403020204" pitchFamily="34" charset="0"/>
                <a:ea typeface="Source Sans Pro" panose="020B0503030403020204" pitchFamily="34" charset="0"/>
              </a:rPr>
              <a:t>r</a:t>
            </a:r>
            <a:r>
              <a:rPr lang="en-US" sz="1800" b="1"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r</a:t>
            </a:r>
            <a:r>
              <a:rPr lang="en-US" sz="1800" b="1"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3</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r</a:t>
            </a:r>
            <a:r>
              <a:rPr lang="en-US" sz="1800" b="1"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r</a:t>
            </a:r>
            <a:r>
              <a:rPr lang="en-US" sz="1800" b="1"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2</a:t>
            </a:r>
          </a:p>
          <a:p>
            <a:pPr marL="114300" indent="0">
              <a:buNone/>
            </a:pPr>
            <a:endParaRPr lang="en-US" sz="6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h</a:t>
            </a:r>
            <a:r>
              <a:rPr lang="en-US" sz="1800" b="1"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2</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h</a:t>
            </a:r>
            <a:r>
              <a:rPr lang="en-US" sz="1800" b="1"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h</a:t>
            </a:r>
            <a:r>
              <a:rPr lang="en-US" sz="1800" b="1"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2</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h</a:t>
            </a:r>
            <a:r>
              <a:rPr lang="en-US" sz="1800" b="1"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4263961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45EF02-EA7A-5ECD-4F18-2090AC5F6146}"/>
              </a:ext>
            </a:extLst>
          </p:cNvPr>
          <p:cNvSpPr>
            <a:spLocks noGrp="1"/>
          </p:cNvSpPr>
          <p:nvPr>
            <p:ph type="title"/>
          </p:nvPr>
        </p:nvSpPr>
        <p:spPr/>
        <p:txBody>
          <a:bodyPr>
            <a:normAutofit fontScale="90000"/>
          </a:bodyPr>
          <a:lstStyle/>
          <a:p>
            <a:r>
              <a:rPr lang="en-US" dirty="0"/>
              <a:t>Problem 1 – Gale-Shapley</a:t>
            </a:r>
          </a:p>
        </p:txBody>
      </p:sp>
      <p:sp>
        <p:nvSpPr>
          <p:cNvPr id="4" name="Text Placeholder 3">
            <a:extLst>
              <a:ext uri="{FF2B5EF4-FFF2-40B4-BE49-F238E27FC236}">
                <a16:creationId xmlns:a16="http://schemas.microsoft.com/office/drawing/2014/main" id="{78295390-0499-F152-2C81-54B532885C3E}"/>
              </a:ext>
            </a:extLst>
          </p:cNvPr>
          <p:cNvSpPr>
            <a:spLocks noGrp="1"/>
          </p:cNvSpPr>
          <p:nvPr>
            <p:ph type="body" idx="1"/>
          </p:nvPr>
        </p:nvSpPr>
        <p:spPr>
          <a:xfrm>
            <a:off x="311700" y="1068425"/>
            <a:ext cx="8520600" cy="3500450"/>
          </a:xfrm>
        </p:spPr>
        <p:txBody>
          <a:bodyPr>
            <a:normAutofit/>
          </a:bodyPr>
          <a:lstStyle/>
          <a:p>
            <a:pPr>
              <a:buFont typeface="+mj-lt"/>
              <a:buAutoNum type="alphaLcParenR"/>
            </a:pPr>
            <a:r>
              <a:rPr lang="en" sz="1600" dirty="0">
                <a:latin typeface="Source Sans Pro"/>
                <a:ea typeface="Source Sans Pro"/>
                <a:cs typeface="Source Sans Pro"/>
                <a:sym typeface="Source Sans Pro"/>
              </a:rPr>
              <a:t>Run the Gale-Shapley Algorithm with riders proposing on the instance above. When choosing which free rider to propose next, always choose the one with the smallest index (e.g., if r</a:t>
            </a:r>
            <a:r>
              <a:rPr lang="en" sz="1600" baseline="-25000" dirty="0">
                <a:latin typeface="Source Sans Pro"/>
                <a:ea typeface="Source Sans Pro"/>
                <a:cs typeface="Source Sans Pro"/>
                <a:sym typeface="Source Sans Pro"/>
              </a:rPr>
              <a:t>1</a:t>
            </a:r>
            <a:r>
              <a:rPr lang="en" sz="1600" dirty="0">
                <a:latin typeface="Source Sans Pro"/>
                <a:ea typeface="Source Sans Pro"/>
                <a:cs typeface="Source Sans Pro"/>
                <a:sym typeface="Source Sans Pro"/>
              </a:rPr>
              <a:t> and r</a:t>
            </a:r>
            <a:r>
              <a:rPr lang="en" sz="1600" baseline="-25000" dirty="0">
                <a:latin typeface="Source Sans Pro"/>
                <a:ea typeface="Source Sans Pro"/>
                <a:cs typeface="Source Sans Pro"/>
                <a:sym typeface="Source Sans Pro"/>
              </a:rPr>
              <a:t>2</a:t>
            </a:r>
            <a:r>
              <a:rPr lang="en" sz="1600" dirty="0">
                <a:latin typeface="Source Sans Pro"/>
                <a:ea typeface="Source Sans Pro"/>
                <a:cs typeface="Source Sans Pro"/>
                <a:sym typeface="Source Sans Pro"/>
              </a:rPr>
              <a:t> are both free, always choose r</a:t>
            </a:r>
            <a:r>
              <a:rPr lang="en" sz="1600" baseline="-25000" dirty="0">
                <a:latin typeface="Source Sans Pro"/>
                <a:ea typeface="Source Sans Pro"/>
                <a:cs typeface="Source Sans Pro"/>
                <a:sym typeface="Source Sans Pro"/>
              </a:rPr>
              <a:t>1</a:t>
            </a:r>
            <a:r>
              <a:rPr lang="en" sz="1600" dirty="0">
                <a:latin typeface="Source Sans Pro"/>
                <a:ea typeface="Source Sans Pro"/>
                <a:cs typeface="Source Sans Pro"/>
                <a:sym typeface="Source Sans Pro"/>
              </a:rPr>
              <a:t>).</a:t>
            </a:r>
            <a:endParaRPr lang="en-US" sz="1600" dirty="0"/>
          </a:p>
        </p:txBody>
      </p:sp>
      <p:sp>
        <p:nvSpPr>
          <p:cNvPr id="2" name="Google Shape;333;p60">
            <a:extLst>
              <a:ext uri="{FF2B5EF4-FFF2-40B4-BE49-F238E27FC236}">
                <a16:creationId xmlns:a16="http://schemas.microsoft.com/office/drawing/2014/main" id="{D5CC4D02-CB98-4CAE-F95A-8513DDF6E9C1}"/>
              </a:ext>
            </a:extLst>
          </p:cNvPr>
          <p:cNvSpPr txBox="1"/>
          <p:nvPr/>
        </p:nvSpPr>
        <p:spPr>
          <a:xfrm>
            <a:off x="3303561" y="2390151"/>
            <a:ext cx="4399565" cy="147729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800"/>
              <a:buFont typeface="Arial"/>
              <a:buNone/>
            </a:pPr>
            <a:r>
              <a:rPr lang="pt-BR" dirty="0">
                <a:solidFill>
                  <a:srgbClr val="9900FF"/>
                </a:solidFill>
                <a:latin typeface="Source Sans Pro"/>
                <a:ea typeface="Source Sans Pro"/>
                <a:cs typeface="Source Sans Pro"/>
                <a:sym typeface="Source Sans Pro"/>
              </a:rPr>
              <a:t>r</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chooses h</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(r</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h</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a:t>
            </a:r>
            <a:endParaRPr lang="pt-BR" strike="sngStrike" dirty="0">
              <a:solidFill>
                <a:srgbClr val="9900FF"/>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800"/>
              <a:buFont typeface="Arial"/>
              <a:buNone/>
            </a:pPr>
            <a:r>
              <a:rPr lang="pt-BR" dirty="0">
                <a:solidFill>
                  <a:srgbClr val="9900FF"/>
                </a:solidFill>
                <a:latin typeface="Source Sans Pro"/>
                <a:ea typeface="Source Sans Pro"/>
                <a:cs typeface="Source Sans Pro"/>
                <a:sym typeface="Source Sans Pro"/>
              </a:rPr>
              <a:t>r</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chooses h</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(r</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h</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(r</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h</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a:t>
            </a:r>
          </a:p>
          <a:p>
            <a:pPr marL="0" lvl="0" indent="0" algn="l" rtl="0">
              <a:spcBef>
                <a:spcPts val="0"/>
              </a:spcBef>
              <a:spcAft>
                <a:spcPts val="0"/>
              </a:spcAft>
              <a:buClr>
                <a:schemeClr val="dk1"/>
              </a:buClr>
              <a:buSzPts val="1800"/>
              <a:buFont typeface="Arial"/>
              <a:buNone/>
            </a:pPr>
            <a:r>
              <a:rPr lang="pt-BR" dirty="0">
                <a:solidFill>
                  <a:srgbClr val="9900FF"/>
                </a:solidFill>
                <a:latin typeface="Source Sans Pro"/>
                <a:ea typeface="Source Sans Pro"/>
                <a:cs typeface="Source Sans Pro"/>
                <a:sym typeface="Source Sans Pro"/>
              </a:rPr>
              <a:t>r</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chooses h</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(r</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h</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a:t>
            </a:r>
            <a:r>
              <a:rPr lang="pt-BR" strike="sngStrike" dirty="0">
                <a:solidFill>
                  <a:srgbClr val="9900FF"/>
                </a:solidFill>
                <a:latin typeface="Source Sans Pro"/>
                <a:ea typeface="Source Sans Pro"/>
                <a:cs typeface="Source Sans Pro"/>
                <a:sym typeface="Source Sans Pro"/>
              </a:rPr>
              <a:t>(r</a:t>
            </a:r>
            <a:r>
              <a:rPr lang="pt-BR" strike="sngStrike" baseline="-25000" dirty="0">
                <a:solidFill>
                  <a:srgbClr val="9900FF"/>
                </a:solidFill>
                <a:latin typeface="Source Sans Pro"/>
                <a:ea typeface="Source Sans Pro"/>
                <a:cs typeface="Source Sans Pro"/>
                <a:sym typeface="Source Sans Pro"/>
              </a:rPr>
              <a:t>2</a:t>
            </a:r>
            <a:r>
              <a:rPr lang="pt-BR" strike="sngStrike" dirty="0">
                <a:solidFill>
                  <a:srgbClr val="9900FF"/>
                </a:solidFill>
                <a:latin typeface="Source Sans Pro"/>
                <a:ea typeface="Source Sans Pro"/>
                <a:cs typeface="Source Sans Pro"/>
                <a:sym typeface="Source Sans Pro"/>
              </a:rPr>
              <a:t>, h</a:t>
            </a:r>
            <a:r>
              <a:rPr lang="pt-BR" strike="sngStrike" baseline="-25000" dirty="0">
                <a:solidFill>
                  <a:srgbClr val="9900FF"/>
                </a:solidFill>
                <a:latin typeface="Source Sans Pro"/>
                <a:ea typeface="Source Sans Pro"/>
                <a:cs typeface="Source Sans Pro"/>
                <a:sym typeface="Source Sans Pro"/>
              </a:rPr>
              <a:t>2</a:t>
            </a:r>
            <a:r>
              <a:rPr lang="pt-BR" strike="sngStrike" dirty="0">
                <a:solidFill>
                  <a:srgbClr val="9900FF"/>
                </a:solidFill>
                <a:latin typeface="Source Sans Pro"/>
                <a:ea typeface="Source Sans Pro"/>
                <a:cs typeface="Source Sans Pro"/>
                <a:sym typeface="Source Sans Pro"/>
              </a:rPr>
              <a:t>)</a:t>
            </a:r>
            <a:r>
              <a:rPr lang="pt-BR" dirty="0">
                <a:solidFill>
                  <a:srgbClr val="9900FF"/>
                </a:solidFill>
                <a:latin typeface="Source Sans Pro"/>
                <a:ea typeface="Source Sans Pro"/>
                <a:cs typeface="Source Sans Pro"/>
                <a:sym typeface="Source Sans Pro"/>
              </a:rPr>
              <a:t>, (r</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h</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a:t>
            </a:r>
            <a:endParaRPr lang="pt-BR" strike="sngStrike" dirty="0">
              <a:solidFill>
                <a:srgbClr val="9900FF"/>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800"/>
              <a:buFont typeface="Arial"/>
              <a:buNone/>
            </a:pPr>
            <a:r>
              <a:rPr lang="pt-BR" dirty="0">
                <a:solidFill>
                  <a:srgbClr val="9900FF"/>
                </a:solidFill>
                <a:latin typeface="Source Sans Pro"/>
                <a:ea typeface="Source Sans Pro"/>
                <a:cs typeface="Source Sans Pro"/>
                <a:sym typeface="Source Sans Pro"/>
              </a:rPr>
              <a:t>r</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chooses h</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(r</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h</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(r</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h</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(r</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h</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a:t>
            </a:r>
          </a:p>
          <a:p>
            <a:pPr marL="0" lvl="0" indent="0" algn="l" rtl="0">
              <a:spcBef>
                <a:spcPts val="0"/>
              </a:spcBef>
              <a:spcAft>
                <a:spcPts val="0"/>
              </a:spcAft>
              <a:buClr>
                <a:schemeClr val="dk1"/>
              </a:buClr>
              <a:buSzPts val="1800"/>
              <a:buFont typeface="Arial"/>
              <a:buNone/>
            </a:pPr>
            <a:endParaRPr lang="pt-BR" dirty="0">
              <a:solidFill>
                <a:srgbClr val="9900FF"/>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800"/>
              <a:buFont typeface="Arial"/>
              <a:buNone/>
            </a:pPr>
            <a:r>
              <a:rPr lang="pt-BR" dirty="0">
                <a:solidFill>
                  <a:srgbClr val="9900FF"/>
                </a:solidFill>
                <a:latin typeface="Source Sans Pro"/>
                <a:ea typeface="Source Sans Pro"/>
                <a:cs typeface="Source Sans Pro"/>
                <a:sym typeface="Source Sans Pro"/>
              </a:rPr>
              <a:t>r</a:t>
            </a:r>
            <a:r>
              <a:rPr lang="pt-BR" baseline="-25000" dirty="0">
                <a:solidFill>
                  <a:srgbClr val="9900FF"/>
                </a:solidFill>
                <a:latin typeface="Source Sans Pro"/>
                <a:ea typeface="Source Sans Pro"/>
                <a:cs typeface="Source Sans Pro"/>
                <a:sym typeface="Source Sans Pro"/>
              </a:rPr>
              <a:t>4</a:t>
            </a:r>
            <a:r>
              <a:rPr lang="pt-BR" dirty="0">
                <a:solidFill>
                  <a:srgbClr val="9900FF"/>
                </a:solidFill>
                <a:latin typeface="Source Sans Pro"/>
                <a:ea typeface="Source Sans Pro"/>
                <a:cs typeface="Source Sans Pro"/>
                <a:sym typeface="Source Sans Pro"/>
              </a:rPr>
              <a:t> chooses h</a:t>
            </a:r>
            <a:r>
              <a:rPr lang="pt-BR" baseline="-25000" dirty="0">
                <a:solidFill>
                  <a:srgbClr val="9900FF"/>
                </a:solidFill>
                <a:latin typeface="Source Sans Pro"/>
                <a:ea typeface="Source Sans Pro"/>
                <a:cs typeface="Source Sans Pro"/>
                <a:sym typeface="Source Sans Pro"/>
              </a:rPr>
              <a:t>3    </a:t>
            </a:r>
            <a:r>
              <a:rPr lang="pt-BR" dirty="0">
                <a:solidFill>
                  <a:srgbClr val="9900FF"/>
                </a:solidFill>
                <a:latin typeface="Source Sans Pro"/>
                <a:ea typeface="Source Sans Pro"/>
                <a:cs typeface="Source Sans Pro"/>
                <a:sym typeface="Source Sans Pro"/>
              </a:rPr>
              <a:t>	(r</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h</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(r</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h</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(r</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h</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a:t>
            </a:r>
            <a:r>
              <a:rPr lang="pt-BR" strike="sngStrike" dirty="0">
                <a:solidFill>
                  <a:srgbClr val="9900FF"/>
                </a:solidFill>
                <a:latin typeface="Source Sans Pro"/>
                <a:ea typeface="Source Sans Pro"/>
                <a:cs typeface="Source Sans Pro"/>
                <a:sym typeface="Source Sans Pro"/>
              </a:rPr>
              <a:t>(r</a:t>
            </a:r>
            <a:r>
              <a:rPr lang="pt-BR" strike="sngStrike" baseline="-25000" dirty="0">
                <a:solidFill>
                  <a:srgbClr val="9900FF"/>
                </a:solidFill>
                <a:latin typeface="Source Sans Pro"/>
                <a:ea typeface="Source Sans Pro"/>
                <a:cs typeface="Source Sans Pro"/>
                <a:sym typeface="Source Sans Pro"/>
              </a:rPr>
              <a:t>4</a:t>
            </a:r>
            <a:r>
              <a:rPr lang="pt-BR" strike="sngStrike" dirty="0">
                <a:solidFill>
                  <a:srgbClr val="9900FF"/>
                </a:solidFill>
                <a:latin typeface="Source Sans Pro"/>
                <a:ea typeface="Source Sans Pro"/>
                <a:cs typeface="Source Sans Pro"/>
                <a:sym typeface="Source Sans Pro"/>
              </a:rPr>
              <a:t>, h</a:t>
            </a:r>
            <a:r>
              <a:rPr lang="pt-BR" strike="sngStrike" baseline="-25000" dirty="0">
                <a:solidFill>
                  <a:srgbClr val="9900FF"/>
                </a:solidFill>
                <a:latin typeface="Source Sans Pro"/>
                <a:ea typeface="Source Sans Pro"/>
                <a:cs typeface="Source Sans Pro"/>
                <a:sym typeface="Source Sans Pro"/>
              </a:rPr>
              <a:t>3</a:t>
            </a:r>
            <a:r>
              <a:rPr lang="pt-BR" strike="sngStrike" dirty="0">
                <a:solidFill>
                  <a:srgbClr val="9900FF"/>
                </a:solidFill>
                <a:latin typeface="Source Sans Pro"/>
                <a:ea typeface="Source Sans Pro"/>
                <a:cs typeface="Source Sans Pro"/>
                <a:sym typeface="Source Sans Pro"/>
              </a:rPr>
              <a:t>)</a:t>
            </a:r>
            <a:endParaRPr lang="pt-BR" dirty="0">
              <a:solidFill>
                <a:srgbClr val="9900FF"/>
              </a:solidFill>
              <a:latin typeface="Source Sans Pro"/>
              <a:ea typeface="Source Sans Pro"/>
              <a:cs typeface="Source Sans Pro"/>
              <a:sym typeface="Source Sans Pro"/>
            </a:endParaRPr>
          </a:p>
        </p:txBody>
      </p:sp>
      <p:sp>
        <p:nvSpPr>
          <p:cNvPr id="5" name="TextBox 4">
            <a:extLst>
              <a:ext uri="{FF2B5EF4-FFF2-40B4-BE49-F238E27FC236}">
                <a16:creationId xmlns:a16="http://schemas.microsoft.com/office/drawing/2014/main" id="{399448EE-A4BF-1568-DBAB-79D5E8AFE446}"/>
              </a:ext>
            </a:extLst>
          </p:cNvPr>
          <p:cNvSpPr txBox="1"/>
          <p:nvPr/>
        </p:nvSpPr>
        <p:spPr>
          <a:xfrm>
            <a:off x="491835" y="2390151"/>
            <a:ext cx="1918855" cy="2400657"/>
          </a:xfrm>
          <a:prstGeom prst="rect">
            <a:avLst/>
          </a:prstGeom>
          <a:noFill/>
          <a:ln w="12700">
            <a:solidFill>
              <a:schemeClr val="bg2"/>
            </a:solidFill>
          </a:ln>
        </p:spPr>
        <p:txBody>
          <a:bodyPr wrap="square">
            <a:spAutoFit/>
          </a:bodyPr>
          <a:lstStyle/>
          <a:p>
            <a:pPr marL="114300" indent="0">
              <a:buNone/>
            </a:pPr>
            <a:r>
              <a:rPr lang="en-US" sz="1800" b="1" dirty="0">
                <a:latin typeface="Source Sans Pro" panose="020B0503030403020204" pitchFamily="34" charset="0"/>
                <a:ea typeface="Source Sans Pro" panose="020B0503030403020204" pitchFamily="34" charset="0"/>
              </a:rPr>
              <a:t>r</a:t>
            </a:r>
            <a:r>
              <a:rPr lang="en-US" sz="1800" b="1"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r</a:t>
            </a:r>
            <a:r>
              <a:rPr lang="en-US" sz="1800" b="1"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3</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r</a:t>
            </a:r>
            <a:r>
              <a:rPr lang="en-US" sz="1800" b="1"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r</a:t>
            </a:r>
            <a:r>
              <a:rPr lang="en-US" sz="1800" b="1"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2</a:t>
            </a:r>
          </a:p>
          <a:p>
            <a:pPr marL="114300" indent="0">
              <a:buNone/>
            </a:pPr>
            <a:endParaRPr lang="en-US" sz="6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h</a:t>
            </a:r>
            <a:r>
              <a:rPr lang="en-US" sz="1800" b="1"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2</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h</a:t>
            </a:r>
            <a:r>
              <a:rPr lang="en-US" sz="1800" b="1"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h</a:t>
            </a:r>
            <a:r>
              <a:rPr lang="en-US" sz="1800" b="1"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2</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h</a:t>
            </a:r>
            <a:r>
              <a:rPr lang="en-US" sz="1800" b="1"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036359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45EF02-EA7A-5ECD-4F18-2090AC5F6146}"/>
              </a:ext>
            </a:extLst>
          </p:cNvPr>
          <p:cNvSpPr>
            <a:spLocks noGrp="1"/>
          </p:cNvSpPr>
          <p:nvPr>
            <p:ph type="title"/>
          </p:nvPr>
        </p:nvSpPr>
        <p:spPr/>
        <p:txBody>
          <a:bodyPr>
            <a:normAutofit fontScale="90000"/>
          </a:bodyPr>
          <a:lstStyle/>
          <a:p>
            <a:r>
              <a:rPr lang="en-US" dirty="0"/>
              <a:t>Problem 1 – Gale-Shapley</a:t>
            </a:r>
          </a:p>
        </p:txBody>
      </p:sp>
      <p:sp>
        <p:nvSpPr>
          <p:cNvPr id="4" name="Text Placeholder 3">
            <a:extLst>
              <a:ext uri="{FF2B5EF4-FFF2-40B4-BE49-F238E27FC236}">
                <a16:creationId xmlns:a16="http://schemas.microsoft.com/office/drawing/2014/main" id="{78295390-0499-F152-2C81-54B532885C3E}"/>
              </a:ext>
            </a:extLst>
          </p:cNvPr>
          <p:cNvSpPr>
            <a:spLocks noGrp="1"/>
          </p:cNvSpPr>
          <p:nvPr>
            <p:ph type="body" idx="1"/>
          </p:nvPr>
        </p:nvSpPr>
        <p:spPr>
          <a:xfrm>
            <a:off x="311700" y="1068425"/>
            <a:ext cx="8520600" cy="3500450"/>
          </a:xfrm>
        </p:spPr>
        <p:txBody>
          <a:bodyPr>
            <a:normAutofit/>
          </a:bodyPr>
          <a:lstStyle/>
          <a:p>
            <a:pPr>
              <a:buFont typeface="+mj-lt"/>
              <a:buAutoNum type="alphaLcParenR"/>
            </a:pPr>
            <a:r>
              <a:rPr lang="en" sz="1600" dirty="0">
                <a:latin typeface="Source Sans Pro"/>
                <a:ea typeface="Source Sans Pro"/>
                <a:cs typeface="Source Sans Pro"/>
                <a:sym typeface="Source Sans Pro"/>
              </a:rPr>
              <a:t>Run the Gale-Shapley Algorithm with riders proposing on the instance above. When choosing which free rider to propose next, always choose the one with the smallest index (e.g., if r</a:t>
            </a:r>
            <a:r>
              <a:rPr lang="en" sz="1600" baseline="-25000" dirty="0">
                <a:latin typeface="Source Sans Pro"/>
                <a:ea typeface="Source Sans Pro"/>
                <a:cs typeface="Source Sans Pro"/>
                <a:sym typeface="Source Sans Pro"/>
              </a:rPr>
              <a:t>1</a:t>
            </a:r>
            <a:r>
              <a:rPr lang="en" sz="1600" dirty="0">
                <a:latin typeface="Source Sans Pro"/>
                <a:ea typeface="Source Sans Pro"/>
                <a:cs typeface="Source Sans Pro"/>
                <a:sym typeface="Source Sans Pro"/>
              </a:rPr>
              <a:t> and r</a:t>
            </a:r>
            <a:r>
              <a:rPr lang="en" sz="1600" baseline="-25000" dirty="0">
                <a:latin typeface="Source Sans Pro"/>
                <a:ea typeface="Source Sans Pro"/>
                <a:cs typeface="Source Sans Pro"/>
                <a:sym typeface="Source Sans Pro"/>
              </a:rPr>
              <a:t>2</a:t>
            </a:r>
            <a:r>
              <a:rPr lang="en" sz="1600" dirty="0">
                <a:latin typeface="Source Sans Pro"/>
                <a:ea typeface="Source Sans Pro"/>
                <a:cs typeface="Source Sans Pro"/>
                <a:sym typeface="Source Sans Pro"/>
              </a:rPr>
              <a:t> are both free, always choose r</a:t>
            </a:r>
            <a:r>
              <a:rPr lang="en" sz="1600" baseline="-25000" dirty="0">
                <a:latin typeface="Source Sans Pro"/>
                <a:ea typeface="Source Sans Pro"/>
                <a:cs typeface="Source Sans Pro"/>
                <a:sym typeface="Source Sans Pro"/>
              </a:rPr>
              <a:t>1</a:t>
            </a:r>
            <a:r>
              <a:rPr lang="en" sz="1600" dirty="0">
                <a:latin typeface="Source Sans Pro"/>
                <a:ea typeface="Source Sans Pro"/>
                <a:cs typeface="Source Sans Pro"/>
                <a:sym typeface="Source Sans Pro"/>
              </a:rPr>
              <a:t>).</a:t>
            </a:r>
            <a:endParaRPr lang="en-US" sz="1600" dirty="0"/>
          </a:p>
        </p:txBody>
      </p:sp>
      <p:sp>
        <p:nvSpPr>
          <p:cNvPr id="2" name="Google Shape;333;p60">
            <a:extLst>
              <a:ext uri="{FF2B5EF4-FFF2-40B4-BE49-F238E27FC236}">
                <a16:creationId xmlns:a16="http://schemas.microsoft.com/office/drawing/2014/main" id="{D5CC4D02-CB98-4CAE-F95A-8513DDF6E9C1}"/>
              </a:ext>
            </a:extLst>
          </p:cNvPr>
          <p:cNvSpPr txBox="1"/>
          <p:nvPr/>
        </p:nvSpPr>
        <p:spPr>
          <a:xfrm>
            <a:off x="3303561" y="2390151"/>
            <a:ext cx="4399565" cy="169274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800"/>
              <a:buFont typeface="Arial"/>
              <a:buNone/>
            </a:pPr>
            <a:r>
              <a:rPr lang="pt-BR" dirty="0">
                <a:solidFill>
                  <a:srgbClr val="9900FF"/>
                </a:solidFill>
                <a:latin typeface="Source Sans Pro"/>
                <a:ea typeface="Source Sans Pro"/>
                <a:cs typeface="Source Sans Pro"/>
                <a:sym typeface="Source Sans Pro"/>
              </a:rPr>
              <a:t>r</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chooses h</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(r</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h</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a:t>
            </a:r>
            <a:endParaRPr lang="pt-BR" strike="sngStrike" dirty="0">
              <a:solidFill>
                <a:srgbClr val="9900FF"/>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800"/>
              <a:buFont typeface="Arial"/>
              <a:buNone/>
            </a:pPr>
            <a:r>
              <a:rPr lang="pt-BR" dirty="0">
                <a:solidFill>
                  <a:srgbClr val="9900FF"/>
                </a:solidFill>
                <a:latin typeface="Source Sans Pro"/>
                <a:ea typeface="Source Sans Pro"/>
                <a:cs typeface="Source Sans Pro"/>
                <a:sym typeface="Source Sans Pro"/>
              </a:rPr>
              <a:t>r</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chooses h</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(r</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h</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(r</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h</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a:t>
            </a:r>
          </a:p>
          <a:p>
            <a:pPr marL="0" lvl="0" indent="0" algn="l" rtl="0">
              <a:spcBef>
                <a:spcPts val="0"/>
              </a:spcBef>
              <a:spcAft>
                <a:spcPts val="0"/>
              </a:spcAft>
              <a:buClr>
                <a:schemeClr val="dk1"/>
              </a:buClr>
              <a:buSzPts val="1800"/>
              <a:buFont typeface="Arial"/>
              <a:buNone/>
            </a:pPr>
            <a:r>
              <a:rPr lang="pt-BR" dirty="0">
                <a:solidFill>
                  <a:srgbClr val="9900FF"/>
                </a:solidFill>
                <a:latin typeface="Source Sans Pro"/>
                <a:ea typeface="Source Sans Pro"/>
                <a:cs typeface="Source Sans Pro"/>
                <a:sym typeface="Source Sans Pro"/>
              </a:rPr>
              <a:t>r</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chooses h</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(r</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h</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a:t>
            </a:r>
            <a:r>
              <a:rPr lang="pt-BR" strike="sngStrike" dirty="0">
                <a:solidFill>
                  <a:srgbClr val="9900FF"/>
                </a:solidFill>
                <a:latin typeface="Source Sans Pro"/>
                <a:ea typeface="Source Sans Pro"/>
                <a:cs typeface="Source Sans Pro"/>
                <a:sym typeface="Source Sans Pro"/>
              </a:rPr>
              <a:t>(r</a:t>
            </a:r>
            <a:r>
              <a:rPr lang="pt-BR" strike="sngStrike" baseline="-25000" dirty="0">
                <a:solidFill>
                  <a:srgbClr val="9900FF"/>
                </a:solidFill>
                <a:latin typeface="Source Sans Pro"/>
                <a:ea typeface="Source Sans Pro"/>
                <a:cs typeface="Source Sans Pro"/>
                <a:sym typeface="Source Sans Pro"/>
              </a:rPr>
              <a:t>2</a:t>
            </a:r>
            <a:r>
              <a:rPr lang="pt-BR" strike="sngStrike" dirty="0">
                <a:solidFill>
                  <a:srgbClr val="9900FF"/>
                </a:solidFill>
                <a:latin typeface="Source Sans Pro"/>
                <a:ea typeface="Source Sans Pro"/>
                <a:cs typeface="Source Sans Pro"/>
                <a:sym typeface="Source Sans Pro"/>
              </a:rPr>
              <a:t>, h</a:t>
            </a:r>
            <a:r>
              <a:rPr lang="pt-BR" strike="sngStrike" baseline="-25000" dirty="0">
                <a:solidFill>
                  <a:srgbClr val="9900FF"/>
                </a:solidFill>
                <a:latin typeface="Source Sans Pro"/>
                <a:ea typeface="Source Sans Pro"/>
                <a:cs typeface="Source Sans Pro"/>
                <a:sym typeface="Source Sans Pro"/>
              </a:rPr>
              <a:t>2</a:t>
            </a:r>
            <a:r>
              <a:rPr lang="pt-BR" strike="sngStrike" dirty="0">
                <a:solidFill>
                  <a:srgbClr val="9900FF"/>
                </a:solidFill>
                <a:latin typeface="Source Sans Pro"/>
                <a:ea typeface="Source Sans Pro"/>
                <a:cs typeface="Source Sans Pro"/>
                <a:sym typeface="Source Sans Pro"/>
              </a:rPr>
              <a:t>)</a:t>
            </a:r>
            <a:r>
              <a:rPr lang="pt-BR" dirty="0">
                <a:solidFill>
                  <a:srgbClr val="9900FF"/>
                </a:solidFill>
                <a:latin typeface="Source Sans Pro"/>
                <a:ea typeface="Source Sans Pro"/>
                <a:cs typeface="Source Sans Pro"/>
                <a:sym typeface="Source Sans Pro"/>
              </a:rPr>
              <a:t>, (r</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h</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a:t>
            </a:r>
            <a:endParaRPr lang="pt-BR" strike="sngStrike" dirty="0">
              <a:solidFill>
                <a:srgbClr val="9900FF"/>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800"/>
              <a:buFont typeface="Arial"/>
              <a:buNone/>
            </a:pPr>
            <a:r>
              <a:rPr lang="pt-BR" dirty="0">
                <a:solidFill>
                  <a:srgbClr val="9900FF"/>
                </a:solidFill>
                <a:latin typeface="Source Sans Pro"/>
                <a:ea typeface="Source Sans Pro"/>
                <a:cs typeface="Source Sans Pro"/>
                <a:sym typeface="Source Sans Pro"/>
              </a:rPr>
              <a:t>r</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chooses h</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(r</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h</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(r</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h</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(r</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h</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a:t>
            </a:r>
          </a:p>
          <a:p>
            <a:pPr marL="0" lvl="0" indent="0" algn="l" rtl="0">
              <a:spcBef>
                <a:spcPts val="0"/>
              </a:spcBef>
              <a:spcAft>
                <a:spcPts val="0"/>
              </a:spcAft>
              <a:buClr>
                <a:schemeClr val="dk1"/>
              </a:buClr>
              <a:buSzPts val="1800"/>
              <a:buFont typeface="Arial"/>
              <a:buNone/>
            </a:pPr>
            <a:r>
              <a:rPr lang="pt-BR" dirty="0">
                <a:solidFill>
                  <a:srgbClr val="9900FF"/>
                </a:solidFill>
                <a:latin typeface="Source Sans Pro"/>
                <a:ea typeface="Source Sans Pro"/>
                <a:cs typeface="Source Sans Pro"/>
                <a:sym typeface="Source Sans Pro"/>
              </a:rPr>
              <a:t>r</a:t>
            </a:r>
            <a:r>
              <a:rPr lang="pt-BR" baseline="-25000" dirty="0">
                <a:solidFill>
                  <a:srgbClr val="9900FF"/>
                </a:solidFill>
                <a:latin typeface="Source Sans Pro"/>
                <a:ea typeface="Source Sans Pro"/>
                <a:cs typeface="Source Sans Pro"/>
                <a:sym typeface="Source Sans Pro"/>
              </a:rPr>
              <a:t>4</a:t>
            </a:r>
            <a:r>
              <a:rPr lang="pt-BR" dirty="0">
                <a:solidFill>
                  <a:srgbClr val="9900FF"/>
                </a:solidFill>
                <a:latin typeface="Source Sans Pro"/>
                <a:ea typeface="Source Sans Pro"/>
                <a:cs typeface="Source Sans Pro"/>
                <a:sym typeface="Source Sans Pro"/>
              </a:rPr>
              <a:t> chooses h</a:t>
            </a:r>
            <a:r>
              <a:rPr lang="pt-BR" baseline="-25000" dirty="0">
                <a:solidFill>
                  <a:srgbClr val="9900FF"/>
                </a:solidFill>
                <a:latin typeface="Source Sans Pro"/>
                <a:ea typeface="Source Sans Pro"/>
                <a:cs typeface="Source Sans Pro"/>
                <a:sym typeface="Source Sans Pro"/>
              </a:rPr>
              <a:t>3    </a:t>
            </a:r>
            <a:r>
              <a:rPr lang="pt-BR" dirty="0">
                <a:solidFill>
                  <a:srgbClr val="9900FF"/>
                </a:solidFill>
                <a:latin typeface="Source Sans Pro"/>
                <a:ea typeface="Source Sans Pro"/>
                <a:cs typeface="Source Sans Pro"/>
                <a:sym typeface="Source Sans Pro"/>
              </a:rPr>
              <a:t>	(r</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h</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(r</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h</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(r</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h</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a:t>
            </a:r>
            <a:r>
              <a:rPr lang="pt-BR" strike="sngStrike" dirty="0">
                <a:solidFill>
                  <a:srgbClr val="9900FF"/>
                </a:solidFill>
                <a:latin typeface="Source Sans Pro"/>
                <a:ea typeface="Source Sans Pro"/>
                <a:cs typeface="Source Sans Pro"/>
                <a:sym typeface="Source Sans Pro"/>
              </a:rPr>
              <a:t>(r</a:t>
            </a:r>
            <a:r>
              <a:rPr lang="pt-BR" strike="sngStrike" baseline="-25000" dirty="0">
                <a:solidFill>
                  <a:srgbClr val="9900FF"/>
                </a:solidFill>
                <a:latin typeface="Source Sans Pro"/>
                <a:ea typeface="Source Sans Pro"/>
                <a:cs typeface="Source Sans Pro"/>
                <a:sym typeface="Source Sans Pro"/>
              </a:rPr>
              <a:t>4</a:t>
            </a:r>
            <a:r>
              <a:rPr lang="pt-BR" strike="sngStrike" dirty="0">
                <a:solidFill>
                  <a:srgbClr val="9900FF"/>
                </a:solidFill>
                <a:latin typeface="Source Sans Pro"/>
                <a:ea typeface="Source Sans Pro"/>
                <a:cs typeface="Source Sans Pro"/>
                <a:sym typeface="Source Sans Pro"/>
              </a:rPr>
              <a:t>, h</a:t>
            </a:r>
            <a:r>
              <a:rPr lang="pt-BR" strike="sngStrike" baseline="-25000" dirty="0">
                <a:solidFill>
                  <a:srgbClr val="9900FF"/>
                </a:solidFill>
                <a:latin typeface="Source Sans Pro"/>
                <a:ea typeface="Source Sans Pro"/>
                <a:cs typeface="Source Sans Pro"/>
                <a:sym typeface="Source Sans Pro"/>
              </a:rPr>
              <a:t>3</a:t>
            </a:r>
            <a:r>
              <a:rPr lang="pt-BR" strike="sngStrike" dirty="0">
                <a:solidFill>
                  <a:srgbClr val="9900FF"/>
                </a:solidFill>
                <a:latin typeface="Source Sans Pro"/>
                <a:ea typeface="Source Sans Pro"/>
                <a:cs typeface="Source Sans Pro"/>
                <a:sym typeface="Source Sans Pro"/>
              </a:rPr>
              <a:t>)</a:t>
            </a:r>
            <a:endParaRPr lang="pt-BR" dirty="0">
              <a:solidFill>
                <a:srgbClr val="9900FF"/>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800"/>
              <a:buFont typeface="Arial"/>
              <a:buNone/>
            </a:pPr>
            <a:endParaRPr lang="pt-BR" dirty="0">
              <a:solidFill>
                <a:srgbClr val="9900FF"/>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800"/>
              <a:buFont typeface="Arial"/>
              <a:buNone/>
            </a:pPr>
            <a:r>
              <a:rPr lang="pt-BR" dirty="0">
                <a:solidFill>
                  <a:srgbClr val="9900FF"/>
                </a:solidFill>
                <a:latin typeface="Source Sans Pro"/>
                <a:ea typeface="Source Sans Pro"/>
                <a:cs typeface="Source Sans Pro"/>
                <a:sym typeface="Source Sans Pro"/>
              </a:rPr>
              <a:t>r</a:t>
            </a:r>
            <a:r>
              <a:rPr lang="pt-BR" baseline="-25000" dirty="0">
                <a:solidFill>
                  <a:srgbClr val="9900FF"/>
                </a:solidFill>
                <a:latin typeface="Source Sans Pro"/>
                <a:ea typeface="Source Sans Pro"/>
                <a:cs typeface="Source Sans Pro"/>
                <a:sym typeface="Source Sans Pro"/>
              </a:rPr>
              <a:t>4</a:t>
            </a:r>
            <a:r>
              <a:rPr lang="pt-BR" dirty="0">
                <a:solidFill>
                  <a:srgbClr val="9900FF"/>
                </a:solidFill>
                <a:latin typeface="Source Sans Pro"/>
                <a:ea typeface="Source Sans Pro"/>
                <a:cs typeface="Source Sans Pro"/>
                <a:sym typeface="Source Sans Pro"/>
              </a:rPr>
              <a:t> chooses h</a:t>
            </a:r>
            <a:r>
              <a:rPr lang="pt-BR" baseline="-25000" dirty="0">
                <a:solidFill>
                  <a:srgbClr val="9900FF"/>
                </a:solidFill>
                <a:latin typeface="Source Sans Pro"/>
                <a:ea typeface="Source Sans Pro"/>
                <a:cs typeface="Source Sans Pro"/>
                <a:sym typeface="Source Sans Pro"/>
              </a:rPr>
              <a:t>4    </a:t>
            </a:r>
            <a:r>
              <a:rPr lang="pt-BR" dirty="0">
                <a:solidFill>
                  <a:srgbClr val="9900FF"/>
                </a:solidFill>
                <a:latin typeface="Source Sans Pro"/>
                <a:ea typeface="Source Sans Pro"/>
                <a:cs typeface="Source Sans Pro"/>
                <a:sym typeface="Source Sans Pro"/>
              </a:rPr>
              <a:t>	(r</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h</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(r</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h</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(r</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h</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(r</a:t>
            </a:r>
            <a:r>
              <a:rPr lang="pt-BR" baseline="-25000" dirty="0">
                <a:solidFill>
                  <a:srgbClr val="9900FF"/>
                </a:solidFill>
                <a:latin typeface="Source Sans Pro"/>
                <a:ea typeface="Source Sans Pro"/>
                <a:cs typeface="Source Sans Pro"/>
                <a:sym typeface="Source Sans Pro"/>
              </a:rPr>
              <a:t>4</a:t>
            </a:r>
            <a:r>
              <a:rPr lang="pt-BR" dirty="0">
                <a:solidFill>
                  <a:srgbClr val="9900FF"/>
                </a:solidFill>
                <a:latin typeface="Source Sans Pro"/>
                <a:ea typeface="Source Sans Pro"/>
                <a:cs typeface="Source Sans Pro"/>
                <a:sym typeface="Source Sans Pro"/>
              </a:rPr>
              <a:t>, h</a:t>
            </a:r>
            <a:r>
              <a:rPr lang="pt-BR" baseline="-25000" dirty="0">
                <a:solidFill>
                  <a:srgbClr val="9900FF"/>
                </a:solidFill>
                <a:latin typeface="Source Sans Pro"/>
                <a:ea typeface="Source Sans Pro"/>
                <a:cs typeface="Source Sans Pro"/>
                <a:sym typeface="Source Sans Pro"/>
              </a:rPr>
              <a:t>4</a:t>
            </a:r>
            <a:r>
              <a:rPr lang="pt-BR" dirty="0">
                <a:solidFill>
                  <a:srgbClr val="9900FF"/>
                </a:solidFill>
                <a:latin typeface="Source Sans Pro"/>
                <a:ea typeface="Source Sans Pro"/>
                <a:cs typeface="Source Sans Pro"/>
                <a:sym typeface="Source Sans Pro"/>
              </a:rPr>
              <a:t>)</a:t>
            </a:r>
          </a:p>
        </p:txBody>
      </p:sp>
      <p:sp>
        <p:nvSpPr>
          <p:cNvPr id="5" name="TextBox 4">
            <a:extLst>
              <a:ext uri="{FF2B5EF4-FFF2-40B4-BE49-F238E27FC236}">
                <a16:creationId xmlns:a16="http://schemas.microsoft.com/office/drawing/2014/main" id="{9331E8BA-1523-9E48-D0EA-B6CFE7269F84}"/>
              </a:ext>
            </a:extLst>
          </p:cNvPr>
          <p:cNvSpPr txBox="1"/>
          <p:nvPr/>
        </p:nvSpPr>
        <p:spPr>
          <a:xfrm>
            <a:off x="491835" y="2390151"/>
            <a:ext cx="1918855" cy="2400657"/>
          </a:xfrm>
          <a:prstGeom prst="rect">
            <a:avLst/>
          </a:prstGeom>
          <a:noFill/>
          <a:ln w="12700">
            <a:solidFill>
              <a:schemeClr val="bg2"/>
            </a:solidFill>
          </a:ln>
        </p:spPr>
        <p:txBody>
          <a:bodyPr wrap="square">
            <a:spAutoFit/>
          </a:bodyPr>
          <a:lstStyle/>
          <a:p>
            <a:pPr marL="114300" indent="0">
              <a:buNone/>
            </a:pPr>
            <a:r>
              <a:rPr lang="en-US" sz="1800" b="1" dirty="0">
                <a:latin typeface="Source Sans Pro" panose="020B0503030403020204" pitchFamily="34" charset="0"/>
                <a:ea typeface="Source Sans Pro" panose="020B0503030403020204" pitchFamily="34" charset="0"/>
              </a:rPr>
              <a:t>r</a:t>
            </a:r>
            <a:r>
              <a:rPr lang="en-US" sz="1800" b="1"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r</a:t>
            </a:r>
            <a:r>
              <a:rPr lang="en-US" sz="1800" b="1"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3</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r</a:t>
            </a:r>
            <a:r>
              <a:rPr lang="en-US" sz="1800" b="1"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r</a:t>
            </a:r>
            <a:r>
              <a:rPr lang="en-US" sz="1800" b="1"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2</a:t>
            </a:r>
          </a:p>
          <a:p>
            <a:pPr marL="114300" indent="0">
              <a:buNone/>
            </a:pPr>
            <a:endParaRPr lang="en-US" sz="6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h</a:t>
            </a:r>
            <a:r>
              <a:rPr lang="en-US" sz="1800" b="1"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2</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h</a:t>
            </a:r>
            <a:r>
              <a:rPr lang="en-US" sz="1800" b="1"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h</a:t>
            </a:r>
            <a:r>
              <a:rPr lang="en-US" sz="1800" b="1"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2</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h</a:t>
            </a:r>
            <a:r>
              <a:rPr lang="en-US" sz="1800" b="1"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215748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45EF02-EA7A-5ECD-4F18-2090AC5F6146}"/>
              </a:ext>
            </a:extLst>
          </p:cNvPr>
          <p:cNvSpPr>
            <a:spLocks noGrp="1"/>
          </p:cNvSpPr>
          <p:nvPr>
            <p:ph type="title"/>
          </p:nvPr>
        </p:nvSpPr>
        <p:spPr/>
        <p:txBody>
          <a:bodyPr>
            <a:normAutofit fontScale="90000"/>
          </a:bodyPr>
          <a:lstStyle/>
          <a:p>
            <a:r>
              <a:rPr lang="en-US" dirty="0"/>
              <a:t>Problem 1 – Gale-Shapley</a:t>
            </a:r>
          </a:p>
        </p:txBody>
      </p:sp>
      <p:sp>
        <p:nvSpPr>
          <p:cNvPr id="4" name="Text Placeholder 3">
            <a:extLst>
              <a:ext uri="{FF2B5EF4-FFF2-40B4-BE49-F238E27FC236}">
                <a16:creationId xmlns:a16="http://schemas.microsoft.com/office/drawing/2014/main" id="{78295390-0499-F152-2C81-54B532885C3E}"/>
              </a:ext>
            </a:extLst>
          </p:cNvPr>
          <p:cNvSpPr>
            <a:spLocks noGrp="1"/>
          </p:cNvSpPr>
          <p:nvPr>
            <p:ph type="body" idx="1"/>
          </p:nvPr>
        </p:nvSpPr>
        <p:spPr>
          <a:xfrm>
            <a:off x="311700" y="1068425"/>
            <a:ext cx="8520600" cy="3500450"/>
          </a:xfrm>
        </p:spPr>
        <p:txBody>
          <a:bodyPr>
            <a:normAutofit/>
          </a:bodyPr>
          <a:lstStyle/>
          <a:p>
            <a:pPr>
              <a:buFont typeface="+mj-lt"/>
              <a:buAutoNum type="alphaLcParenR"/>
            </a:pPr>
            <a:r>
              <a:rPr lang="en" sz="1600" dirty="0">
                <a:latin typeface="Source Sans Pro"/>
                <a:ea typeface="Source Sans Pro"/>
                <a:cs typeface="Source Sans Pro"/>
                <a:sym typeface="Source Sans Pro"/>
              </a:rPr>
              <a:t>Run the Gale-Shapley Algorithm with riders proposing on the instance above. When choosing which free rider to propose next, always choose the one with the smallest index (e.g., if r</a:t>
            </a:r>
            <a:r>
              <a:rPr lang="en" sz="1600" baseline="-25000" dirty="0">
                <a:latin typeface="Source Sans Pro"/>
                <a:ea typeface="Source Sans Pro"/>
                <a:cs typeface="Source Sans Pro"/>
                <a:sym typeface="Source Sans Pro"/>
              </a:rPr>
              <a:t>1</a:t>
            </a:r>
            <a:r>
              <a:rPr lang="en" sz="1600" dirty="0">
                <a:latin typeface="Source Sans Pro"/>
                <a:ea typeface="Source Sans Pro"/>
                <a:cs typeface="Source Sans Pro"/>
                <a:sym typeface="Source Sans Pro"/>
              </a:rPr>
              <a:t> and r</a:t>
            </a:r>
            <a:r>
              <a:rPr lang="en" sz="1600" baseline="-25000" dirty="0">
                <a:latin typeface="Source Sans Pro"/>
                <a:ea typeface="Source Sans Pro"/>
                <a:cs typeface="Source Sans Pro"/>
                <a:sym typeface="Source Sans Pro"/>
              </a:rPr>
              <a:t>2</a:t>
            </a:r>
            <a:r>
              <a:rPr lang="en" sz="1600" dirty="0">
                <a:latin typeface="Source Sans Pro"/>
                <a:ea typeface="Source Sans Pro"/>
                <a:cs typeface="Source Sans Pro"/>
                <a:sym typeface="Source Sans Pro"/>
              </a:rPr>
              <a:t> are both free, always choose r</a:t>
            </a:r>
            <a:r>
              <a:rPr lang="en" sz="1600" baseline="-25000" dirty="0">
                <a:latin typeface="Source Sans Pro"/>
                <a:ea typeface="Source Sans Pro"/>
                <a:cs typeface="Source Sans Pro"/>
                <a:sym typeface="Source Sans Pro"/>
              </a:rPr>
              <a:t>1</a:t>
            </a:r>
            <a:r>
              <a:rPr lang="en" sz="1600" dirty="0">
                <a:latin typeface="Source Sans Pro"/>
                <a:ea typeface="Source Sans Pro"/>
                <a:cs typeface="Source Sans Pro"/>
                <a:sym typeface="Source Sans Pro"/>
              </a:rPr>
              <a:t>).</a:t>
            </a:r>
            <a:endParaRPr lang="en-US" sz="1600" dirty="0"/>
          </a:p>
        </p:txBody>
      </p:sp>
      <p:sp>
        <p:nvSpPr>
          <p:cNvPr id="2" name="Google Shape;333;p60">
            <a:extLst>
              <a:ext uri="{FF2B5EF4-FFF2-40B4-BE49-F238E27FC236}">
                <a16:creationId xmlns:a16="http://schemas.microsoft.com/office/drawing/2014/main" id="{D5CC4D02-CB98-4CAE-F95A-8513DDF6E9C1}"/>
              </a:ext>
            </a:extLst>
          </p:cNvPr>
          <p:cNvSpPr txBox="1"/>
          <p:nvPr/>
        </p:nvSpPr>
        <p:spPr>
          <a:xfrm>
            <a:off x="3303561" y="2390151"/>
            <a:ext cx="4399565" cy="147729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800"/>
              <a:buFont typeface="Arial"/>
              <a:buNone/>
            </a:pPr>
            <a:r>
              <a:rPr lang="pt-BR" dirty="0">
                <a:solidFill>
                  <a:srgbClr val="9900FF"/>
                </a:solidFill>
                <a:latin typeface="Source Sans Pro"/>
                <a:ea typeface="Source Sans Pro"/>
                <a:cs typeface="Source Sans Pro"/>
                <a:sym typeface="Source Sans Pro"/>
              </a:rPr>
              <a:t>r</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chooses h</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(r</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h</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a:t>
            </a:r>
            <a:endParaRPr lang="pt-BR" strike="sngStrike" dirty="0">
              <a:solidFill>
                <a:srgbClr val="9900FF"/>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800"/>
              <a:buFont typeface="Arial"/>
              <a:buNone/>
            </a:pPr>
            <a:r>
              <a:rPr lang="pt-BR" dirty="0">
                <a:solidFill>
                  <a:srgbClr val="9900FF"/>
                </a:solidFill>
                <a:latin typeface="Source Sans Pro"/>
                <a:ea typeface="Source Sans Pro"/>
                <a:cs typeface="Source Sans Pro"/>
                <a:sym typeface="Source Sans Pro"/>
              </a:rPr>
              <a:t>r</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chooses h</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(r</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h</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(r</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h</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a:t>
            </a:r>
          </a:p>
          <a:p>
            <a:pPr marL="0" lvl="0" indent="0" algn="l" rtl="0">
              <a:spcBef>
                <a:spcPts val="0"/>
              </a:spcBef>
              <a:spcAft>
                <a:spcPts val="0"/>
              </a:spcAft>
              <a:buClr>
                <a:schemeClr val="dk1"/>
              </a:buClr>
              <a:buSzPts val="1800"/>
              <a:buFont typeface="Arial"/>
              <a:buNone/>
            </a:pPr>
            <a:r>
              <a:rPr lang="pt-BR" dirty="0">
                <a:solidFill>
                  <a:srgbClr val="9900FF"/>
                </a:solidFill>
                <a:latin typeface="Source Sans Pro"/>
                <a:ea typeface="Source Sans Pro"/>
                <a:cs typeface="Source Sans Pro"/>
                <a:sym typeface="Source Sans Pro"/>
              </a:rPr>
              <a:t>r</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chooses h</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(r</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h</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a:t>
            </a:r>
            <a:r>
              <a:rPr lang="pt-BR" strike="sngStrike" dirty="0">
                <a:solidFill>
                  <a:srgbClr val="9900FF"/>
                </a:solidFill>
                <a:latin typeface="Source Sans Pro"/>
                <a:ea typeface="Source Sans Pro"/>
                <a:cs typeface="Source Sans Pro"/>
                <a:sym typeface="Source Sans Pro"/>
              </a:rPr>
              <a:t>(r</a:t>
            </a:r>
            <a:r>
              <a:rPr lang="pt-BR" strike="sngStrike" baseline="-25000" dirty="0">
                <a:solidFill>
                  <a:srgbClr val="9900FF"/>
                </a:solidFill>
                <a:latin typeface="Source Sans Pro"/>
                <a:ea typeface="Source Sans Pro"/>
                <a:cs typeface="Source Sans Pro"/>
                <a:sym typeface="Source Sans Pro"/>
              </a:rPr>
              <a:t>2</a:t>
            </a:r>
            <a:r>
              <a:rPr lang="pt-BR" strike="sngStrike" dirty="0">
                <a:solidFill>
                  <a:srgbClr val="9900FF"/>
                </a:solidFill>
                <a:latin typeface="Source Sans Pro"/>
                <a:ea typeface="Source Sans Pro"/>
                <a:cs typeface="Source Sans Pro"/>
                <a:sym typeface="Source Sans Pro"/>
              </a:rPr>
              <a:t>, h</a:t>
            </a:r>
            <a:r>
              <a:rPr lang="pt-BR" strike="sngStrike" baseline="-25000" dirty="0">
                <a:solidFill>
                  <a:srgbClr val="9900FF"/>
                </a:solidFill>
                <a:latin typeface="Source Sans Pro"/>
                <a:ea typeface="Source Sans Pro"/>
                <a:cs typeface="Source Sans Pro"/>
                <a:sym typeface="Source Sans Pro"/>
              </a:rPr>
              <a:t>2</a:t>
            </a:r>
            <a:r>
              <a:rPr lang="pt-BR" strike="sngStrike" dirty="0">
                <a:solidFill>
                  <a:srgbClr val="9900FF"/>
                </a:solidFill>
                <a:latin typeface="Source Sans Pro"/>
                <a:ea typeface="Source Sans Pro"/>
                <a:cs typeface="Source Sans Pro"/>
                <a:sym typeface="Source Sans Pro"/>
              </a:rPr>
              <a:t>)</a:t>
            </a:r>
            <a:r>
              <a:rPr lang="pt-BR" dirty="0">
                <a:solidFill>
                  <a:srgbClr val="9900FF"/>
                </a:solidFill>
                <a:latin typeface="Source Sans Pro"/>
                <a:ea typeface="Source Sans Pro"/>
                <a:cs typeface="Source Sans Pro"/>
                <a:sym typeface="Source Sans Pro"/>
              </a:rPr>
              <a:t>, (r</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h</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a:t>
            </a:r>
            <a:endParaRPr lang="pt-BR" strike="sngStrike" dirty="0">
              <a:solidFill>
                <a:srgbClr val="9900FF"/>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800"/>
              <a:buFont typeface="Arial"/>
              <a:buNone/>
            </a:pPr>
            <a:r>
              <a:rPr lang="pt-BR" dirty="0">
                <a:solidFill>
                  <a:srgbClr val="9900FF"/>
                </a:solidFill>
                <a:latin typeface="Source Sans Pro"/>
                <a:ea typeface="Source Sans Pro"/>
                <a:cs typeface="Source Sans Pro"/>
                <a:sym typeface="Source Sans Pro"/>
              </a:rPr>
              <a:t>r</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chooses h</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(r</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h</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(r</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h</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(r</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h</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a:t>
            </a:r>
          </a:p>
          <a:p>
            <a:pPr marL="0" lvl="0" indent="0" algn="l" rtl="0">
              <a:spcBef>
                <a:spcPts val="0"/>
              </a:spcBef>
              <a:spcAft>
                <a:spcPts val="0"/>
              </a:spcAft>
              <a:buClr>
                <a:schemeClr val="dk1"/>
              </a:buClr>
              <a:buSzPts val="1800"/>
              <a:buFont typeface="Arial"/>
              <a:buNone/>
            </a:pPr>
            <a:r>
              <a:rPr lang="pt-BR" dirty="0">
                <a:solidFill>
                  <a:srgbClr val="9900FF"/>
                </a:solidFill>
                <a:latin typeface="Source Sans Pro"/>
                <a:ea typeface="Source Sans Pro"/>
                <a:cs typeface="Source Sans Pro"/>
                <a:sym typeface="Source Sans Pro"/>
              </a:rPr>
              <a:t>r</a:t>
            </a:r>
            <a:r>
              <a:rPr lang="pt-BR" baseline="-25000" dirty="0">
                <a:solidFill>
                  <a:srgbClr val="9900FF"/>
                </a:solidFill>
                <a:latin typeface="Source Sans Pro"/>
                <a:ea typeface="Source Sans Pro"/>
                <a:cs typeface="Source Sans Pro"/>
                <a:sym typeface="Source Sans Pro"/>
              </a:rPr>
              <a:t>4</a:t>
            </a:r>
            <a:r>
              <a:rPr lang="pt-BR" dirty="0">
                <a:solidFill>
                  <a:srgbClr val="9900FF"/>
                </a:solidFill>
                <a:latin typeface="Source Sans Pro"/>
                <a:ea typeface="Source Sans Pro"/>
                <a:cs typeface="Source Sans Pro"/>
                <a:sym typeface="Source Sans Pro"/>
              </a:rPr>
              <a:t> chooses h</a:t>
            </a:r>
            <a:r>
              <a:rPr lang="pt-BR" baseline="-25000" dirty="0">
                <a:solidFill>
                  <a:srgbClr val="9900FF"/>
                </a:solidFill>
                <a:latin typeface="Source Sans Pro"/>
                <a:ea typeface="Source Sans Pro"/>
                <a:cs typeface="Source Sans Pro"/>
                <a:sym typeface="Source Sans Pro"/>
              </a:rPr>
              <a:t>3    </a:t>
            </a:r>
            <a:r>
              <a:rPr lang="pt-BR" dirty="0">
                <a:solidFill>
                  <a:srgbClr val="9900FF"/>
                </a:solidFill>
                <a:latin typeface="Source Sans Pro"/>
                <a:ea typeface="Source Sans Pro"/>
                <a:cs typeface="Source Sans Pro"/>
                <a:sym typeface="Source Sans Pro"/>
              </a:rPr>
              <a:t>	(r</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h</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(r</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h</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(r</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h</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a:t>
            </a:r>
            <a:r>
              <a:rPr lang="pt-BR" strike="sngStrike" dirty="0">
                <a:solidFill>
                  <a:srgbClr val="9900FF"/>
                </a:solidFill>
                <a:latin typeface="Source Sans Pro"/>
                <a:ea typeface="Source Sans Pro"/>
                <a:cs typeface="Source Sans Pro"/>
                <a:sym typeface="Source Sans Pro"/>
              </a:rPr>
              <a:t>(r</a:t>
            </a:r>
            <a:r>
              <a:rPr lang="pt-BR" strike="sngStrike" baseline="-25000" dirty="0">
                <a:solidFill>
                  <a:srgbClr val="9900FF"/>
                </a:solidFill>
                <a:latin typeface="Source Sans Pro"/>
                <a:ea typeface="Source Sans Pro"/>
                <a:cs typeface="Source Sans Pro"/>
                <a:sym typeface="Source Sans Pro"/>
              </a:rPr>
              <a:t>4</a:t>
            </a:r>
            <a:r>
              <a:rPr lang="pt-BR" strike="sngStrike" dirty="0">
                <a:solidFill>
                  <a:srgbClr val="9900FF"/>
                </a:solidFill>
                <a:latin typeface="Source Sans Pro"/>
                <a:ea typeface="Source Sans Pro"/>
                <a:cs typeface="Source Sans Pro"/>
                <a:sym typeface="Source Sans Pro"/>
              </a:rPr>
              <a:t>, h</a:t>
            </a:r>
            <a:r>
              <a:rPr lang="pt-BR" strike="sngStrike" baseline="-25000" dirty="0">
                <a:solidFill>
                  <a:srgbClr val="9900FF"/>
                </a:solidFill>
                <a:latin typeface="Source Sans Pro"/>
                <a:ea typeface="Source Sans Pro"/>
                <a:cs typeface="Source Sans Pro"/>
                <a:sym typeface="Source Sans Pro"/>
              </a:rPr>
              <a:t>3</a:t>
            </a:r>
            <a:r>
              <a:rPr lang="pt-BR" strike="sngStrike" dirty="0">
                <a:solidFill>
                  <a:srgbClr val="9900FF"/>
                </a:solidFill>
                <a:latin typeface="Source Sans Pro"/>
                <a:ea typeface="Source Sans Pro"/>
                <a:cs typeface="Source Sans Pro"/>
                <a:sym typeface="Source Sans Pro"/>
              </a:rPr>
              <a:t>)</a:t>
            </a:r>
            <a:endParaRPr lang="pt-BR" dirty="0">
              <a:solidFill>
                <a:srgbClr val="9900FF"/>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800"/>
              <a:buFont typeface="Arial"/>
              <a:buNone/>
            </a:pPr>
            <a:r>
              <a:rPr lang="pt-BR" dirty="0">
                <a:solidFill>
                  <a:srgbClr val="9900FF"/>
                </a:solidFill>
                <a:latin typeface="Source Sans Pro"/>
                <a:ea typeface="Source Sans Pro"/>
                <a:cs typeface="Source Sans Pro"/>
                <a:sym typeface="Source Sans Pro"/>
              </a:rPr>
              <a:t>r</a:t>
            </a:r>
            <a:r>
              <a:rPr lang="pt-BR" baseline="-25000" dirty="0">
                <a:solidFill>
                  <a:srgbClr val="9900FF"/>
                </a:solidFill>
                <a:latin typeface="Source Sans Pro"/>
                <a:ea typeface="Source Sans Pro"/>
                <a:cs typeface="Source Sans Pro"/>
                <a:sym typeface="Source Sans Pro"/>
              </a:rPr>
              <a:t>4</a:t>
            </a:r>
            <a:r>
              <a:rPr lang="pt-BR" dirty="0">
                <a:solidFill>
                  <a:srgbClr val="9900FF"/>
                </a:solidFill>
                <a:latin typeface="Source Sans Pro"/>
                <a:ea typeface="Source Sans Pro"/>
                <a:cs typeface="Source Sans Pro"/>
                <a:sym typeface="Source Sans Pro"/>
              </a:rPr>
              <a:t> chooses h</a:t>
            </a:r>
            <a:r>
              <a:rPr lang="pt-BR" baseline="-25000" dirty="0">
                <a:solidFill>
                  <a:srgbClr val="9900FF"/>
                </a:solidFill>
                <a:latin typeface="Source Sans Pro"/>
                <a:ea typeface="Source Sans Pro"/>
                <a:cs typeface="Source Sans Pro"/>
                <a:sym typeface="Source Sans Pro"/>
              </a:rPr>
              <a:t>4    </a:t>
            </a:r>
            <a:r>
              <a:rPr lang="pt-BR" dirty="0">
                <a:solidFill>
                  <a:srgbClr val="9900FF"/>
                </a:solidFill>
                <a:latin typeface="Source Sans Pro"/>
                <a:ea typeface="Source Sans Pro"/>
                <a:cs typeface="Source Sans Pro"/>
                <a:sym typeface="Source Sans Pro"/>
              </a:rPr>
              <a:t>	(r</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h</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(r</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h</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(r</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h</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(r</a:t>
            </a:r>
            <a:r>
              <a:rPr lang="pt-BR" baseline="-25000" dirty="0">
                <a:solidFill>
                  <a:srgbClr val="9900FF"/>
                </a:solidFill>
                <a:latin typeface="Source Sans Pro"/>
                <a:ea typeface="Source Sans Pro"/>
                <a:cs typeface="Source Sans Pro"/>
                <a:sym typeface="Source Sans Pro"/>
              </a:rPr>
              <a:t>4</a:t>
            </a:r>
            <a:r>
              <a:rPr lang="pt-BR" dirty="0">
                <a:solidFill>
                  <a:srgbClr val="9900FF"/>
                </a:solidFill>
                <a:latin typeface="Source Sans Pro"/>
                <a:ea typeface="Source Sans Pro"/>
                <a:cs typeface="Source Sans Pro"/>
                <a:sym typeface="Source Sans Pro"/>
              </a:rPr>
              <a:t>, h</a:t>
            </a:r>
            <a:r>
              <a:rPr lang="pt-BR" baseline="-25000" dirty="0">
                <a:solidFill>
                  <a:srgbClr val="9900FF"/>
                </a:solidFill>
                <a:latin typeface="Source Sans Pro"/>
                <a:ea typeface="Source Sans Pro"/>
                <a:cs typeface="Source Sans Pro"/>
                <a:sym typeface="Source Sans Pro"/>
              </a:rPr>
              <a:t>4</a:t>
            </a:r>
            <a:r>
              <a:rPr lang="pt-BR" dirty="0">
                <a:solidFill>
                  <a:srgbClr val="9900FF"/>
                </a:solidFill>
                <a:latin typeface="Source Sans Pro"/>
                <a:ea typeface="Source Sans Pro"/>
                <a:cs typeface="Source Sans Pro"/>
                <a:sym typeface="Source Sans Pro"/>
              </a:rPr>
              <a:t>)</a:t>
            </a:r>
          </a:p>
        </p:txBody>
      </p:sp>
      <p:sp>
        <p:nvSpPr>
          <p:cNvPr id="7" name="TextBox 6">
            <a:extLst>
              <a:ext uri="{FF2B5EF4-FFF2-40B4-BE49-F238E27FC236}">
                <a16:creationId xmlns:a16="http://schemas.microsoft.com/office/drawing/2014/main" id="{4AB93F5A-87D3-DE07-5142-EE9A2DA273F3}"/>
              </a:ext>
            </a:extLst>
          </p:cNvPr>
          <p:cNvSpPr txBox="1"/>
          <p:nvPr/>
        </p:nvSpPr>
        <p:spPr>
          <a:xfrm>
            <a:off x="3529459" y="4199543"/>
            <a:ext cx="4572000" cy="369332"/>
          </a:xfrm>
          <a:prstGeom prst="rect">
            <a:avLst/>
          </a:prstGeom>
          <a:noFill/>
        </p:spPr>
        <p:txBody>
          <a:bodyPr wrap="square">
            <a:spAutoFit/>
          </a:bodyPr>
          <a:lstStyle/>
          <a:p>
            <a:r>
              <a:rPr lang="pt-BR" sz="1800" b="1" dirty="0">
                <a:solidFill>
                  <a:srgbClr val="9900FF"/>
                </a:solidFill>
                <a:latin typeface="Source Sans Pro"/>
                <a:ea typeface="Source Sans Pro"/>
                <a:cs typeface="Source Sans Pro"/>
                <a:sym typeface="Source Sans Pro"/>
              </a:rPr>
              <a:t>(r</a:t>
            </a:r>
            <a:r>
              <a:rPr lang="pt-BR" sz="1800" b="1" baseline="-25000" dirty="0">
                <a:solidFill>
                  <a:srgbClr val="9900FF"/>
                </a:solidFill>
                <a:latin typeface="Source Sans Pro"/>
                <a:ea typeface="Source Sans Pro"/>
                <a:cs typeface="Source Sans Pro"/>
                <a:sym typeface="Source Sans Pro"/>
              </a:rPr>
              <a:t>1</a:t>
            </a:r>
            <a:r>
              <a:rPr lang="pt-BR" sz="1800" b="1" dirty="0">
                <a:solidFill>
                  <a:srgbClr val="9900FF"/>
                </a:solidFill>
                <a:latin typeface="Source Sans Pro"/>
                <a:ea typeface="Source Sans Pro"/>
                <a:cs typeface="Source Sans Pro"/>
                <a:sym typeface="Source Sans Pro"/>
              </a:rPr>
              <a:t>, h</a:t>
            </a:r>
            <a:r>
              <a:rPr lang="pt-BR" sz="1800" b="1" baseline="-25000" dirty="0">
                <a:solidFill>
                  <a:srgbClr val="9900FF"/>
                </a:solidFill>
                <a:latin typeface="Source Sans Pro"/>
                <a:ea typeface="Source Sans Pro"/>
                <a:cs typeface="Source Sans Pro"/>
                <a:sym typeface="Source Sans Pro"/>
              </a:rPr>
              <a:t>3</a:t>
            </a:r>
            <a:r>
              <a:rPr lang="pt-BR" sz="1800" b="1" dirty="0">
                <a:solidFill>
                  <a:srgbClr val="9900FF"/>
                </a:solidFill>
                <a:latin typeface="Source Sans Pro"/>
                <a:ea typeface="Source Sans Pro"/>
                <a:cs typeface="Source Sans Pro"/>
                <a:sym typeface="Source Sans Pro"/>
              </a:rPr>
              <a:t>), (r</a:t>
            </a:r>
            <a:r>
              <a:rPr lang="pt-BR" sz="1800" b="1" baseline="-25000" dirty="0">
                <a:solidFill>
                  <a:srgbClr val="9900FF"/>
                </a:solidFill>
                <a:latin typeface="Source Sans Pro"/>
                <a:ea typeface="Source Sans Pro"/>
                <a:cs typeface="Source Sans Pro"/>
                <a:sym typeface="Source Sans Pro"/>
              </a:rPr>
              <a:t>2</a:t>
            </a:r>
            <a:r>
              <a:rPr lang="pt-BR" sz="1800" b="1" dirty="0">
                <a:solidFill>
                  <a:srgbClr val="9900FF"/>
                </a:solidFill>
                <a:latin typeface="Source Sans Pro"/>
                <a:ea typeface="Source Sans Pro"/>
                <a:cs typeface="Source Sans Pro"/>
                <a:sym typeface="Source Sans Pro"/>
              </a:rPr>
              <a:t>, h</a:t>
            </a:r>
            <a:r>
              <a:rPr lang="pt-BR" sz="1800" b="1" baseline="-25000" dirty="0">
                <a:solidFill>
                  <a:srgbClr val="9900FF"/>
                </a:solidFill>
                <a:latin typeface="Source Sans Pro"/>
                <a:ea typeface="Source Sans Pro"/>
                <a:cs typeface="Source Sans Pro"/>
                <a:sym typeface="Source Sans Pro"/>
              </a:rPr>
              <a:t>1</a:t>
            </a:r>
            <a:r>
              <a:rPr lang="pt-BR" sz="1800" b="1" dirty="0">
                <a:solidFill>
                  <a:srgbClr val="9900FF"/>
                </a:solidFill>
                <a:latin typeface="Source Sans Pro"/>
                <a:ea typeface="Source Sans Pro"/>
                <a:cs typeface="Source Sans Pro"/>
                <a:sym typeface="Source Sans Pro"/>
              </a:rPr>
              <a:t>), (r</a:t>
            </a:r>
            <a:r>
              <a:rPr lang="pt-BR" sz="1800" b="1" baseline="-25000" dirty="0">
                <a:solidFill>
                  <a:srgbClr val="9900FF"/>
                </a:solidFill>
                <a:latin typeface="Source Sans Pro"/>
                <a:ea typeface="Source Sans Pro"/>
                <a:cs typeface="Source Sans Pro"/>
                <a:sym typeface="Source Sans Pro"/>
              </a:rPr>
              <a:t>3</a:t>
            </a:r>
            <a:r>
              <a:rPr lang="pt-BR" sz="1800" b="1" dirty="0">
                <a:solidFill>
                  <a:srgbClr val="9900FF"/>
                </a:solidFill>
                <a:latin typeface="Source Sans Pro"/>
                <a:ea typeface="Source Sans Pro"/>
                <a:cs typeface="Source Sans Pro"/>
                <a:sym typeface="Source Sans Pro"/>
              </a:rPr>
              <a:t>, h</a:t>
            </a:r>
            <a:r>
              <a:rPr lang="pt-BR" sz="1800" b="1" baseline="-25000" dirty="0">
                <a:solidFill>
                  <a:srgbClr val="9900FF"/>
                </a:solidFill>
                <a:latin typeface="Source Sans Pro"/>
                <a:ea typeface="Source Sans Pro"/>
                <a:cs typeface="Source Sans Pro"/>
                <a:sym typeface="Source Sans Pro"/>
              </a:rPr>
              <a:t>2</a:t>
            </a:r>
            <a:r>
              <a:rPr lang="pt-BR" sz="1800" b="1" dirty="0">
                <a:solidFill>
                  <a:srgbClr val="9900FF"/>
                </a:solidFill>
                <a:latin typeface="Source Sans Pro"/>
                <a:ea typeface="Source Sans Pro"/>
                <a:cs typeface="Source Sans Pro"/>
                <a:sym typeface="Source Sans Pro"/>
              </a:rPr>
              <a:t>), (r</a:t>
            </a:r>
            <a:r>
              <a:rPr lang="pt-BR" sz="1800" b="1" baseline="-25000" dirty="0">
                <a:solidFill>
                  <a:srgbClr val="9900FF"/>
                </a:solidFill>
                <a:latin typeface="Source Sans Pro"/>
                <a:ea typeface="Source Sans Pro"/>
                <a:cs typeface="Source Sans Pro"/>
                <a:sym typeface="Source Sans Pro"/>
              </a:rPr>
              <a:t>4</a:t>
            </a:r>
            <a:r>
              <a:rPr lang="pt-BR" sz="1800" b="1" dirty="0">
                <a:solidFill>
                  <a:srgbClr val="9900FF"/>
                </a:solidFill>
                <a:latin typeface="Source Sans Pro"/>
                <a:ea typeface="Source Sans Pro"/>
                <a:cs typeface="Source Sans Pro"/>
                <a:sym typeface="Source Sans Pro"/>
              </a:rPr>
              <a:t>, h</a:t>
            </a:r>
            <a:r>
              <a:rPr lang="pt-BR" sz="1800" b="1" baseline="-25000" dirty="0">
                <a:solidFill>
                  <a:srgbClr val="9900FF"/>
                </a:solidFill>
                <a:latin typeface="Source Sans Pro"/>
                <a:ea typeface="Source Sans Pro"/>
                <a:cs typeface="Source Sans Pro"/>
                <a:sym typeface="Source Sans Pro"/>
              </a:rPr>
              <a:t>4</a:t>
            </a:r>
            <a:r>
              <a:rPr lang="pt-BR" sz="1800" b="1" dirty="0">
                <a:solidFill>
                  <a:srgbClr val="9900FF"/>
                </a:solidFill>
                <a:latin typeface="Source Sans Pro"/>
                <a:ea typeface="Source Sans Pro"/>
                <a:cs typeface="Source Sans Pro"/>
                <a:sym typeface="Source Sans Pro"/>
              </a:rPr>
              <a:t>)</a:t>
            </a:r>
            <a:endParaRPr lang="en-US" sz="1800" b="1" dirty="0"/>
          </a:p>
        </p:txBody>
      </p:sp>
      <p:sp>
        <p:nvSpPr>
          <p:cNvPr id="5" name="TextBox 4">
            <a:extLst>
              <a:ext uri="{FF2B5EF4-FFF2-40B4-BE49-F238E27FC236}">
                <a16:creationId xmlns:a16="http://schemas.microsoft.com/office/drawing/2014/main" id="{01A6648B-5A83-8597-51D5-CD776BFEB46C}"/>
              </a:ext>
            </a:extLst>
          </p:cNvPr>
          <p:cNvSpPr txBox="1"/>
          <p:nvPr/>
        </p:nvSpPr>
        <p:spPr>
          <a:xfrm>
            <a:off x="491835" y="2390151"/>
            <a:ext cx="1918855" cy="2400657"/>
          </a:xfrm>
          <a:prstGeom prst="rect">
            <a:avLst/>
          </a:prstGeom>
          <a:noFill/>
          <a:ln w="12700">
            <a:solidFill>
              <a:schemeClr val="bg2"/>
            </a:solidFill>
          </a:ln>
        </p:spPr>
        <p:txBody>
          <a:bodyPr wrap="square">
            <a:spAutoFit/>
          </a:bodyPr>
          <a:lstStyle/>
          <a:p>
            <a:pPr marL="114300" indent="0">
              <a:buNone/>
            </a:pPr>
            <a:r>
              <a:rPr lang="en-US" sz="1800" b="1" dirty="0">
                <a:latin typeface="Source Sans Pro" panose="020B0503030403020204" pitchFamily="34" charset="0"/>
                <a:ea typeface="Source Sans Pro" panose="020B0503030403020204" pitchFamily="34" charset="0"/>
              </a:rPr>
              <a:t>r</a:t>
            </a:r>
            <a:r>
              <a:rPr lang="en-US" sz="1800" b="1"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r</a:t>
            </a:r>
            <a:r>
              <a:rPr lang="en-US" sz="1800" b="1"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3</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r</a:t>
            </a:r>
            <a:r>
              <a:rPr lang="en-US" sz="1800" b="1"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r</a:t>
            </a:r>
            <a:r>
              <a:rPr lang="en-US" sz="1800" b="1"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2</a:t>
            </a:r>
          </a:p>
          <a:p>
            <a:pPr marL="114300" indent="0">
              <a:buNone/>
            </a:pPr>
            <a:endParaRPr lang="en-US" sz="6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h</a:t>
            </a:r>
            <a:r>
              <a:rPr lang="en-US" sz="1800" b="1"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2</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h</a:t>
            </a:r>
            <a:r>
              <a:rPr lang="en-US" sz="1800" b="1"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h</a:t>
            </a:r>
            <a:r>
              <a:rPr lang="en-US" sz="1800" b="1"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2</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h</a:t>
            </a:r>
            <a:r>
              <a:rPr lang="en-US" sz="1800" b="1"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334827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E90759E9-38A4-5667-8A3E-EB4BF4C1C814}"/>
              </a:ext>
            </a:extLst>
          </p:cNvPr>
          <p:cNvSpPr txBox="1">
            <a:spLocks/>
          </p:cNvSpPr>
          <p:nvPr/>
        </p:nvSpPr>
        <p:spPr>
          <a:xfrm>
            <a:off x="2538482" y="2267625"/>
            <a:ext cx="6293818" cy="2430850"/>
          </a:xfrm>
          <a:prstGeom prst="rect">
            <a:avLst/>
          </a:prstGeom>
          <a:noFill/>
          <a:ln>
            <a:noFill/>
          </a:ln>
        </p:spPr>
        <p:txBody>
          <a:bodyPr spcFirstLastPara="1" vert="horz" wrap="square" lIns="91425" tIns="91425" rIns="91425" bIns="91425" rtlCol="0" anchor="t" anchorCtr="0">
            <a:normAutofit/>
          </a:bodyPr>
          <a:lstStyle>
            <a:lvl1pPr marL="457200" lvl="0" indent="-342900" algn="l" defTabSz="914400" rtl="0" eaLnBrk="1" latinLnBrk="0" hangingPunct="1">
              <a:lnSpc>
                <a:spcPct val="115000"/>
              </a:lnSpc>
              <a:spcBef>
                <a:spcPts val="0"/>
              </a:spcBef>
              <a:spcAft>
                <a:spcPts val="0"/>
              </a:spcAft>
              <a:buClr>
                <a:schemeClr val="tx2"/>
              </a:buClr>
              <a:buSzPts val="1800"/>
              <a:buFont typeface="Arial" panose="020B0604020202020204" pitchFamily="34" charset="0"/>
              <a:buChar char="●"/>
              <a:defRPr sz="1800" kern="1200">
                <a:solidFill>
                  <a:schemeClr val="tx2"/>
                </a:solidFill>
                <a:latin typeface="Source Sans Pro" panose="020B0503030403020204" pitchFamily="34" charset="0"/>
                <a:ea typeface="Source Sans Pro" panose="020B0503030403020204" pitchFamily="34" charset="0"/>
                <a:cs typeface="+mn-cs"/>
              </a:defRPr>
            </a:lvl1pPr>
            <a:lvl2pPr marL="914400" lvl="1" indent="-317500" algn="l" defTabSz="914400" rtl="0" eaLnBrk="1" latinLnBrk="0" hangingPunct="1">
              <a:lnSpc>
                <a:spcPct val="115000"/>
              </a:lnSpc>
              <a:spcBef>
                <a:spcPts val="0"/>
              </a:spcBef>
              <a:spcAft>
                <a:spcPts val="0"/>
              </a:spcAft>
              <a:buClr>
                <a:schemeClr val="accent1"/>
              </a:buClr>
              <a:buSzPts val="1400"/>
              <a:buFont typeface="Courier New" panose="02070309020205020404" pitchFamily="49" charset="0"/>
              <a:buChar char="○"/>
              <a:defRPr sz="1600" kern="1200">
                <a:solidFill>
                  <a:schemeClr val="accent1"/>
                </a:solidFill>
                <a:latin typeface="Source Sans Pro" panose="020B0503030403020204" pitchFamily="34" charset="0"/>
                <a:ea typeface="Source Sans Pro" panose="020B0503030403020204" pitchFamily="34" charset="0"/>
                <a:cs typeface="+mn-cs"/>
              </a:defRPr>
            </a:lvl2pPr>
            <a:lvl3pPr marL="1371600" lvl="2"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600" kern="1200">
                <a:solidFill>
                  <a:schemeClr val="accent1"/>
                </a:solidFill>
                <a:latin typeface="Source Sans Pro" panose="020B0503030403020204" pitchFamily="34" charset="0"/>
                <a:ea typeface="Source Sans Pro" panose="020B0503030403020204" pitchFamily="34" charset="0"/>
                <a:cs typeface="+mn-cs"/>
              </a:defRPr>
            </a:lvl3pPr>
            <a:lvl4pPr marL="1828800" lvl="3" indent="-317500" algn="l" defTabSz="914400" rtl="0" eaLnBrk="1" latinLnBrk="0" hangingPunct="1">
              <a:lnSpc>
                <a:spcPct val="115000"/>
              </a:lnSpc>
              <a:spcBef>
                <a:spcPts val="0"/>
              </a:spcBef>
              <a:spcAft>
                <a:spcPts val="0"/>
              </a:spcAft>
              <a:buClr>
                <a:schemeClr val="accent1"/>
              </a:buClr>
              <a:buSzPts val="1400"/>
              <a:buFont typeface="Courier New" panose="02070309020205020404" pitchFamily="49" charset="0"/>
              <a:buChar char="●"/>
              <a:defRPr sz="1600" kern="1200">
                <a:solidFill>
                  <a:schemeClr val="accent1"/>
                </a:solidFill>
                <a:latin typeface="Source Sans Pro" panose="020B0503030403020204" pitchFamily="34" charset="0"/>
                <a:ea typeface="Source Sans Pro" panose="020B0503030403020204" pitchFamily="34" charset="0"/>
                <a:cs typeface="+mn-cs"/>
              </a:defRPr>
            </a:lvl4pPr>
            <a:lvl5pPr marL="2286000" lvl="4"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600" kern="1200">
                <a:solidFill>
                  <a:schemeClr val="accent1"/>
                </a:solidFill>
                <a:latin typeface="Source Sans Pro" panose="020B0503030403020204" pitchFamily="34" charset="0"/>
                <a:ea typeface="Source Sans Pro" panose="020B0503030403020204" pitchFamily="34" charset="0"/>
                <a:cs typeface="+mn-cs"/>
              </a:defRPr>
            </a:lvl5pPr>
            <a:lvl6pPr marL="2743200" lvl="5"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6pPr>
            <a:lvl7pPr marL="3200400" lvl="6"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7pPr>
            <a:lvl8pPr marL="3657600" lvl="7"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8pPr>
            <a:lvl9pPr marL="4114800" lvl="8"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9pPr>
          </a:lstStyle>
          <a:p>
            <a:pPr>
              <a:buSzPct val="100000"/>
              <a:buFont typeface="+mj-lt"/>
              <a:buAutoNum type="alphaLcParenR" startAt="3"/>
            </a:pPr>
            <a:r>
              <a:rPr lang="en-US" sz="1600" dirty="0"/>
              <a:t>Now run the algorithm with horses proposing, breaking ties by taking the free horse with the smallest index. Do you get the same result? </a:t>
            </a:r>
          </a:p>
        </p:txBody>
      </p:sp>
      <p:sp>
        <p:nvSpPr>
          <p:cNvPr id="3" name="Title 2">
            <a:extLst>
              <a:ext uri="{FF2B5EF4-FFF2-40B4-BE49-F238E27FC236}">
                <a16:creationId xmlns:a16="http://schemas.microsoft.com/office/drawing/2014/main" id="{BD45EF02-EA7A-5ECD-4F18-2090AC5F6146}"/>
              </a:ext>
            </a:extLst>
          </p:cNvPr>
          <p:cNvSpPr>
            <a:spLocks noGrp="1"/>
          </p:cNvSpPr>
          <p:nvPr>
            <p:ph type="title"/>
          </p:nvPr>
        </p:nvSpPr>
        <p:spPr/>
        <p:txBody>
          <a:bodyPr>
            <a:normAutofit fontScale="90000"/>
          </a:bodyPr>
          <a:lstStyle/>
          <a:p>
            <a:r>
              <a:rPr lang="en-US" dirty="0"/>
              <a:t>Problem 1 – Gale-Shapley</a:t>
            </a:r>
          </a:p>
        </p:txBody>
      </p:sp>
      <p:sp>
        <p:nvSpPr>
          <p:cNvPr id="4" name="Text Placeholder 3">
            <a:extLst>
              <a:ext uri="{FF2B5EF4-FFF2-40B4-BE49-F238E27FC236}">
                <a16:creationId xmlns:a16="http://schemas.microsoft.com/office/drawing/2014/main" id="{78295390-0499-F152-2C81-54B532885C3E}"/>
              </a:ext>
            </a:extLst>
          </p:cNvPr>
          <p:cNvSpPr>
            <a:spLocks noGrp="1"/>
          </p:cNvSpPr>
          <p:nvPr>
            <p:ph type="body" idx="1"/>
          </p:nvPr>
        </p:nvSpPr>
        <p:spPr>
          <a:xfrm>
            <a:off x="311700" y="1068425"/>
            <a:ext cx="8520600" cy="3500450"/>
          </a:xfrm>
        </p:spPr>
        <p:txBody>
          <a:bodyPr>
            <a:normAutofit/>
          </a:bodyPr>
          <a:lstStyle/>
          <a:p>
            <a:pPr>
              <a:buSzPct val="100000"/>
              <a:buFont typeface="+mj-lt"/>
              <a:buAutoNum type="alphaLcParenR" startAt="2"/>
            </a:pPr>
            <a:r>
              <a:rPr lang="en-US" sz="1600" dirty="0">
                <a:latin typeface="Source Sans Pro"/>
                <a:ea typeface="Source Sans Pro"/>
                <a:cs typeface="Source Sans Pro"/>
                <a:sym typeface="Source Sans Pro"/>
              </a:rPr>
              <a:t>Run the Gale-Shapley Algorithm with riders proposing on the same instance. But now, when choosing which free rider to propose next, always choose the one with the largest index. Do you get the same result?</a:t>
            </a:r>
            <a:endParaRPr lang="en-US" sz="1600" dirty="0"/>
          </a:p>
        </p:txBody>
      </p:sp>
      <p:sp>
        <p:nvSpPr>
          <p:cNvPr id="2" name="TextBox 1">
            <a:extLst>
              <a:ext uri="{FF2B5EF4-FFF2-40B4-BE49-F238E27FC236}">
                <a16:creationId xmlns:a16="http://schemas.microsoft.com/office/drawing/2014/main" id="{639A6D7D-D886-5797-CAA3-195C457367F8}"/>
              </a:ext>
            </a:extLst>
          </p:cNvPr>
          <p:cNvSpPr txBox="1"/>
          <p:nvPr/>
        </p:nvSpPr>
        <p:spPr>
          <a:xfrm>
            <a:off x="491835" y="2390151"/>
            <a:ext cx="1918855" cy="2400657"/>
          </a:xfrm>
          <a:prstGeom prst="rect">
            <a:avLst/>
          </a:prstGeom>
          <a:noFill/>
          <a:ln w="12700">
            <a:solidFill>
              <a:schemeClr val="bg2"/>
            </a:solidFill>
          </a:ln>
        </p:spPr>
        <p:txBody>
          <a:bodyPr wrap="square">
            <a:spAutoFit/>
          </a:bodyPr>
          <a:lstStyle/>
          <a:p>
            <a:pPr marL="114300" indent="0">
              <a:buNone/>
            </a:pPr>
            <a:r>
              <a:rPr lang="en-US" sz="1800" b="1" dirty="0">
                <a:latin typeface="Source Sans Pro" panose="020B0503030403020204" pitchFamily="34" charset="0"/>
                <a:ea typeface="Source Sans Pro" panose="020B0503030403020204" pitchFamily="34" charset="0"/>
              </a:rPr>
              <a:t>r</a:t>
            </a:r>
            <a:r>
              <a:rPr lang="en-US" sz="1800" b="1"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r</a:t>
            </a:r>
            <a:r>
              <a:rPr lang="en-US" sz="1800" b="1"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3</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r</a:t>
            </a:r>
            <a:r>
              <a:rPr lang="en-US" sz="1800" b="1"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r</a:t>
            </a:r>
            <a:r>
              <a:rPr lang="en-US" sz="1800" b="1"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2</a:t>
            </a:r>
          </a:p>
          <a:p>
            <a:pPr marL="114300" indent="0">
              <a:buNone/>
            </a:pPr>
            <a:endParaRPr lang="en-US" sz="6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h</a:t>
            </a:r>
            <a:r>
              <a:rPr lang="en-US" sz="1800" b="1"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2</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h</a:t>
            </a:r>
            <a:r>
              <a:rPr lang="en-US" sz="1800" b="1"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h</a:t>
            </a:r>
            <a:r>
              <a:rPr lang="en-US" sz="1800" b="1"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2</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h</a:t>
            </a:r>
            <a:r>
              <a:rPr lang="en-US" sz="1800" b="1"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p:txBody>
      </p:sp>
      <p:sp>
        <p:nvSpPr>
          <p:cNvPr id="5" name="Google Shape;160;p35">
            <a:extLst>
              <a:ext uri="{FF2B5EF4-FFF2-40B4-BE49-F238E27FC236}">
                <a16:creationId xmlns:a16="http://schemas.microsoft.com/office/drawing/2014/main" id="{29B86F8B-E3CF-E196-80AC-E0B6E08EE425}"/>
              </a:ext>
            </a:extLst>
          </p:cNvPr>
          <p:cNvSpPr txBox="1"/>
          <p:nvPr/>
        </p:nvSpPr>
        <p:spPr>
          <a:xfrm>
            <a:off x="2827090" y="3975825"/>
            <a:ext cx="5780015" cy="677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600" dirty="0">
                <a:solidFill>
                  <a:srgbClr val="9900FF"/>
                </a:solidFill>
                <a:latin typeface="Source Sans Pro"/>
                <a:ea typeface="Source Sans Pro"/>
                <a:cs typeface="Source Sans Pro"/>
                <a:sym typeface="Source Sans Pro"/>
              </a:rPr>
              <a:t>Work on </a:t>
            </a:r>
            <a:r>
              <a:rPr lang="en" sz="1600" b="0" i="0" u="none" strike="noStrike" cap="none" dirty="0">
                <a:solidFill>
                  <a:srgbClr val="9900FF"/>
                </a:solidFill>
                <a:latin typeface="Source Sans Pro"/>
                <a:ea typeface="Source Sans Pro"/>
                <a:cs typeface="Source Sans Pro"/>
                <a:sym typeface="Source Sans Pro"/>
              </a:rPr>
              <a:t>parts b and c of this problem with the people around you, and then we’ll go over it together!</a:t>
            </a:r>
            <a:endParaRPr sz="1600" b="0" i="0" u="none" strike="noStrike" cap="none" dirty="0">
              <a:solidFill>
                <a:srgbClr val="9900FF"/>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2165980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8295390-0499-F152-2C81-54B532885C3E}"/>
              </a:ext>
            </a:extLst>
          </p:cNvPr>
          <p:cNvSpPr>
            <a:spLocks noGrp="1"/>
          </p:cNvSpPr>
          <p:nvPr>
            <p:ph type="body" idx="1"/>
          </p:nvPr>
        </p:nvSpPr>
        <p:spPr>
          <a:xfrm>
            <a:off x="311700" y="1068425"/>
            <a:ext cx="8520600" cy="3500450"/>
          </a:xfrm>
        </p:spPr>
        <p:txBody>
          <a:bodyPr>
            <a:normAutofit/>
          </a:bodyPr>
          <a:lstStyle/>
          <a:p>
            <a:pPr>
              <a:buSzPct val="100000"/>
              <a:buFont typeface="+mj-lt"/>
              <a:buAutoNum type="alphaLcParenR" startAt="2"/>
            </a:pPr>
            <a:r>
              <a:rPr lang="en-US" sz="1600" dirty="0">
                <a:latin typeface="Source Sans Pro"/>
                <a:ea typeface="Source Sans Pro"/>
                <a:cs typeface="Source Sans Pro"/>
                <a:sym typeface="Source Sans Pro"/>
              </a:rPr>
              <a:t>Run the Gale-Shapley Algorithm with riders proposing on the same instance. But now, when choosing which free rider to propose next, always choose the one with the largest index. Do you get the same result?</a:t>
            </a:r>
            <a:endParaRPr lang="en-US" sz="1600" dirty="0"/>
          </a:p>
        </p:txBody>
      </p:sp>
      <p:sp>
        <p:nvSpPr>
          <p:cNvPr id="3" name="Title 2">
            <a:extLst>
              <a:ext uri="{FF2B5EF4-FFF2-40B4-BE49-F238E27FC236}">
                <a16:creationId xmlns:a16="http://schemas.microsoft.com/office/drawing/2014/main" id="{BD45EF02-EA7A-5ECD-4F18-2090AC5F6146}"/>
              </a:ext>
            </a:extLst>
          </p:cNvPr>
          <p:cNvSpPr>
            <a:spLocks noGrp="1"/>
          </p:cNvSpPr>
          <p:nvPr>
            <p:ph type="title"/>
          </p:nvPr>
        </p:nvSpPr>
        <p:spPr/>
        <p:txBody>
          <a:bodyPr>
            <a:normAutofit fontScale="90000"/>
          </a:bodyPr>
          <a:lstStyle/>
          <a:p>
            <a:r>
              <a:rPr lang="en-US" dirty="0"/>
              <a:t>Problem 1 – Gale-Shapley</a:t>
            </a:r>
          </a:p>
        </p:txBody>
      </p:sp>
      <p:sp>
        <p:nvSpPr>
          <p:cNvPr id="2" name="TextBox 1">
            <a:extLst>
              <a:ext uri="{FF2B5EF4-FFF2-40B4-BE49-F238E27FC236}">
                <a16:creationId xmlns:a16="http://schemas.microsoft.com/office/drawing/2014/main" id="{639A6D7D-D886-5797-CAA3-195C457367F8}"/>
              </a:ext>
            </a:extLst>
          </p:cNvPr>
          <p:cNvSpPr txBox="1"/>
          <p:nvPr/>
        </p:nvSpPr>
        <p:spPr>
          <a:xfrm>
            <a:off x="491835" y="2390151"/>
            <a:ext cx="1918855" cy="2400657"/>
          </a:xfrm>
          <a:prstGeom prst="rect">
            <a:avLst/>
          </a:prstGeom>
          <a:noFill/>
          <a:ln w="12700">
            <a:solidFill>
              <a:schemeClr val="bg2"/>
            </a:solidFill>
          </a:ln>
        </p:spPr>
        <p:txBody>
          <a:bodyPr wrap="square">
            <a:spAutoFit/>
          </a:bodyPr>
          <a:lstStyle/>
          <a:p>
            <a:pPr marL="114300" indent="0">
              <a:buNone/>
            </a:pPr>
            <a:r>
              <a:rPr lang="en-US" sz="1800" b="1" dirty="0">
                <a:latin typeface="Source Sans Pro" panose="020B0503030403020204" pitchFamily="34" charset="0"/>
                <a:ea typeface="Source Sans Pro" panose="020B0503030403020204" pitchFamily="34" charset="0"/>
              </a:rPr>
              <a:t>r</a:t>
            </a:r>
            <a:r>
              <a:rPr lang="en-US" sz="1800" b="1"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r</a:t>
            </a:r>
            <a:r>
              <a:rPr lang="en-US" sz="1800" b="1"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3</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r</a:t>
            </a:r>
            <a:r>
              <a:rPr lang="en-US" sz="1800" b="1"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r</a:t>
            </a:r>
            <a:r>
              <a:rPr lang="en-US" sz="1800" b="1"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2</a:t>
            </a:r>
          </a:p>
          <a:p>
            <a:pPr marL="114300" indent="0">
              <a:buNone/>
            </a:pPr>
            <a:endParaRPr lang="en-US" sz="6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h</a:t>
            </a:r>
            <a:r>
              <a:rPr lang="en-US" sz="1800" b="1"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2</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h</a:t>
            </a:r>
            <a:r>
              <a:rPr lang="en-US" sz="1800" b="1"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h</a:t>
            </a:r>
            <a:r>
              <a:rPr lang="en-US" sz="1800" b="1"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2</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h</a:t>
            </a:r>
            <a:r>
              <a:rPr lang="en-US" sz="1800" b="1"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294123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7"/>
          <p:cNvSpPr txBox="1">
            <a:spLocks noGrp="1"/>
          </p:cNvSpPr>
          <p:nvPr>
            <p:ph type="title"/>
          </p:nvPr>
        </p:nvSpPr>
        <p:spPr/>
        <p:txBody>
          <a:bodyPr spcFirstLastPara="1" wrap="square" lIns="68575" tIns="34275" rIns="68575" bIns="34275" anchor="b" anchorCtr="0">
            <a:normAutofit/>
          </a:bodyPr>
          <a:lstStyle/>
          <a:p>
            <a:pPr marL="0" lvl="0" indent="0" rtl="0">
              <a:lnSpc>
                <a:spcPct val="90000"/>
              </a:lnSpc>
              <a:spcBef>
                <a:spcPts val="0"/>
              </a:spcBef>
              <a:spcAft>
                <a:spcPts val="0"/>
              </a:spcAft>
              <a:buClr>
                <a:srgbClr val="0C0C0C"/>
              </a:buClr>
              <a:buSzPts val="3800"/>
              <a:buFont typeface="Quattrocento Sans"/>
              <a:buNone/>
            </a:pPr>
            <a:r>
              <a:rPr lang="en-US" sz="2600" dirty="0"/>
              <a:t>Administrivia &amp; Introductions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8295390-0499-F152-2C81-54B532885C3E}"/>
              </a:ext>
            </a:extLst>
          </p:cNvPr>
          <p:cNvSpPr>
            <a:spLocks noGrp="1"/>
          </p:cNvSpPr>
          <p:nvPr>
            <p:ph type="body" idx="1"/>
          </p:nvPr>
        </p:nvSpPr>
        <p:spPr>
          <a:xfrm>
            <a:off x="311700" y="1068425"/>
            <a:ext cx="8520600" cy="3500450"/>
          </a:xfrm>
        </p:spPr>
        <p:txBody>
          <a:bodyPr>
            <a:normAutofit/>
          </a:bodyPr>
          <a:lstStyle/>
          <a:p>
            <a:pPr>
              <a:buSzPct val="100000"/>
              <a:buFont typeface="+mj-lt"/>
              <a:buAutoNum type="alphaLcParenR" startAt="2"/>
            </a:pPr>
            <a:r>
              <a:rPr lang="en-US" sz="1600" dirty="0">
                <a:latin typeface="Source Sans Pro"/>
                <a:ea typeface="Source Sans Pro"/>
                <a:cs typeface="Source Sans Pro"/>
                <a:sym typeface="Source Sans Pro"/>
              </a:rPr>
              <a:t>Run the Gale-Shapley Algorithm with riders proposing on the same instance. But now, when choosing which free rider to propose next, always choose the one with the largest index. Do you get the same result?</a:t>
            </a:r>
            <a:endParaRPr lang="en-US" sz="1600" dirty="0"/>
          </a:p>
        </p:txBody>
      </p:sp>
      <p:sp>
        <p:nvSpPr>
          <p:cNvPr id="3" name="Title 2">
            <a:extLst>
              <a:ext uri="{FF2B5EF4-FFF2-40B4-BE49-F238E27FC236}">
                <a16:creationId xmlns:a16="http://schemas.microsoft.com/office/drawing/2014/main" id="{BD45EF02-EA7A-5ECD-4F18-2090AC5F6146}"/>
              </a:ext>
            </a:extLst>
          </p:cNvPr>
          <p:cNvSpPr>
            <a:spLocks noGrp="1"/>
          </p:cNvSpPr>
          <p:nvPr>
            <p:ph type="title"/>
          </p:nvPr>
        </p:nvSpPr>
        <p:spPr/>
        <p:txBody>
          <a:bodyPr>
            <a:normAutofit fontScale="90000"/>
          </a:bodyPr>
          <a:lstStyle/>
          <a:p>
            <a:r>
              <a:rPr lang="en-US" dirty="0"/>
              <a:t>Problem 1 – Gale-Shapley</a:t>
            </a:r>
          </a:p>
        </p:txBody>
      </p:sp>
      <p:sp>
        <p:nvSpPr>
          <p:cNvPr id="2" name="TextBox 1">
            <a:extLst>
              <a:ext uri="{FF2B5EF4-FFF2-40B4-BE49-F238E27FC236}">
                <a16:creationId xmlns:a16="http://schemas.microsoft.com/office/drawing/2014/main" id="{639A6D7D-D886-5797-CAA3-195C457367F8}"/>
              </a:ext>
            </a:extLst>
          </p:cNvPr>
          <p:cNvSpPr txBox="1"/>
          <p:nvPr/>
        </p:nvSpPr>
        <p:spPr>
          <a:xfrm>
            <a:off x="491835" y="2390151"/>
            <a:ext cx="1918855" cy="2400657"/>
          </a:xfrm>
          <a:prstGeom prst="rect">
            <a:avLst/>
          </a:prstGeom>
          <a:noFill/>
          <a:ln w="12700">
            <a:solidFill>
              <a:schemeClr val="bg2"/>
            </a:solidFill>
          </a:ln>
        </p:spPr>
        <p:txBody>
          <a:bodyPr wrap="square">
            <a:spAutoFit/>
          </a:bodyPr>
          <a:lstStyle/>
          <a:p>
            <a:pPr marL="114300" indent="0">
              <a:buNone/>
            </a:pPr>
            <a:r>
              <a:rPr lang="en-US" sz="1800" b="1" dirty="0">
                <a:latin typeface="Source Sans Pro" panose="020B0503030403020204" pitchFamily="34" charset="0"/>
                <a:ea typeface="Source Sans Pro" panose="020B0503030403020204" pitchFamily="34" charset="0"/>
              </a:rPr>
              <a:t>r</a:t>
            </a:r>
            <a:r>
              <a:rPr lang="en-US" sz="1800" b="1"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r</a:t>
            </a:r>
            <a:r>
              <a:rPr lang="en-US" sz="1800" b="1"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3</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r</a:t>
            </a:r>
            <a:r>
              <a:rPr lang="en-US" sz="1800" b="1"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r</a:t>
            </a:r>
            <a:r>
              <a:rPr lang="en-US" sz="1800" b="1"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2</a:t>
            </a:r>
          </a:p>
          <a:p>
            <a:pPr marL="114300" indent="0">
              <a:buNone/>
            </a:pPr>
            <a:endParaRPr lang="en-US" sz="6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h</a:t>
            </a:r>
            <a:r>
              <a:rPr lang="en-US" sz="1800" b="1"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2</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h</a:t>
            </a:r>
            <a:r>
              <a:rPr lang="en-US" sz="1800" b="1"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h</a:t>
            </a:r>
            <a:r>
              <a:rPr lang="en-US" sz="1800" b="1"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2</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h</a:t>
            </a:r>
            <a:r>
              <a:rPr lang="en-US" sz="1800" b="1"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p:txBody>
      </p:sp>
      <p:sp>
        <p:nvSpPr>
          <p:cNvPr id="5" name="Google Shape;160;p35">
            <a:extLst>
              <a:ext uri="{FF2B5EF4-FFF2-40B4-BE49-F238E27FC236}">
                <a16:creationId xmlns:a16="http://schemas.microsoft.com/office/drawing/2014/main" id="{29B86F8B-E3CF-E196-80AC-E0B6E08EE425}"/>
              </a:ext>
            </a:extLst>
          </p:cNvPr>
          <p:cNvSpPr txBox="1"/>
          <p:nvPr/>
        </p:nvSpPr>
        <p:spPr>
          <a:xfrm>
            <a:off x="2672148" y="2060205"/>
            <a:ext cx="6160152" cy="289306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pt-BR" sz="1600" dirty="0">
                <a:solidFill>
                  <a:srgbClr val="9900FF"/>
                </a:solidFill>
                <a:latin typeface="Source Sans Pro"/>
                <a:ea typeface="Source Sans Pro"/>
                <a:cs typeface="Source Sans Pro"/>
                <a:sym typeface="Source Sans Pro"/>
              </a:rPr>
              <a:t>The steps of the Gale-Shapley Algorithm with the rider with highest index proposing first:</a:t>
            </a:r>
          </a:p>
          <a:p>
            <a:pPr marL="0" marR="0" lvl="0" indent="0" algn="l" rtl="0">
              <a:lnSpc>
                <a:spcPct val="100000"/>
              </a:lnSpc>
              <a:spcBef>
                <a:spcPts val="0"/>
              </a:spcBef>
              <a:spcAft>
                <a:spcPts val="0"/>
              </a:spcAft>
              <a:buClr>
                <a:srgbClr val="000000"/>
              </a:buClr>
              <a:buSzPts val="1800"/>
              <a:buFont typeface="Arial"/>
              <a:buNone/>
            </a:pPr>
            <a:endParaRPr lang="pt-BR" sz="1600" dirty="0">
              <a:solidFill>
                <a:srgbClr val="9900FF"/>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r>
              <a:rPr lang="pt-BR" sz="1600" dirty="0">
                <a:solidFill>
                  <a:srgbClr val="9900FF"/>
                </a:solidFill>
                <a:latin typeface="Source Sans Pro"/>
                <a:ea typeface="Source Sans Pro"/>
                <a:cs typeface="Source Sans Pro"/>
                <a:sym typeface="Source Sans Pro"/>
              </a:rPr>
              <a:t>r</a:t>
            </a:r>
            <a:r>
              <a:rPr lang="pt-BR" sz="1600" baseline="-25000" dirty="0">
                <a:solidFill>
                  <a:srgbClr val="9900FF"/>
                </a:solidFill>
                <a:latin typeface="Source Sans Pro"/>
                <a:ea typeface="Source Sans Pro"/>
                <a:cs typeface="Source Sans Pro"/>
                <a:sym typeface="Source Sans Pro"/>
              </a:rPr>
              <a:t>4</a:t>
            </a:r>
            <a:r>
              <a:rPr lang="pt-BR" sz="1600" dirty="0">
                <a:solidFill>
                  <a:srgbClr val="9900FF"/>
                </a:solidFill>
                <a:latin typeface="Source Sans Pro"/>
                <a:ea typeface="Source Sans Pro"/>
                <a:cs typeface="Source Sans Pro"/>
                <a:sym typeface="Source Sans Pro"/>
              </a:rPr>
              <a:t> chooses h</a:t>
            </a:r>
            <a:r>
              <a:rPr lang="pt-BR" sz="1600" baseline="-25000" dirty="0">
                <a:solidFill>
                  <a:srgbClr val="9900FF"/>
                </a:solidFill>
                <a:latin typeface="Source Sans Pro"/>
                <a:ea typeface="Source Sans Pro"/>
                <a:cs typeface="Source Sans Pro"/>
                <a:sym typeface="Source Sans Pro"/>
              </a:rPr>
              <a:t>3</a:t>
            </a:r>
            <a:r>
              <a:rPr lang="pt-BR" sz="1600" dirty="0">
                <a:solidFill>
                  <a:srgbClr val="9900FF"/>
                </a:solidFill>
                <a:latin typeface="Source Sans Pro"/>
                <a:ea typeface="Source Sans Pro"/>
                <a:cs typeface="Source Sans Pro"/>
                <a:sym typeface="Source Sans Pro"/>
              </a:rPr>
              <a:t> 	(r</a:t>
            </a:r>
            <a:r>
              <a:rPr lang="pt-BR" sz="1600" baseline="-25000" dirty="0">
                <a:solidFill>
                  <a:srgbClr val="9900FF"/>
                </a:solidFill>
                <a:latin typeface="Source Sans Pro"/>
                <a:ea typeface="Source Sans Pro"/>
                <a:cs typeface="Source Sans Pro"/>
                <a:sym typeface="Source Sans Pro"/>
              </a:rPr>
              <a:t>4</a:t>
            </a:r>
            <a:r>
              <a:rPr lang="pt-BR" sz="1600" dirty="0">
                <a:solidFill>
                  <a:srgbClr val="9900FF"/>
                </a:solidFill>
                <a:latin typeface="Source Sans Pro"/>
                <a:ea typeface="Source Sans Pro"/>
                <a:cs typeface="Source Sans Pro"/>
                <a:sym typeface="Source Sans Pro"/>
              </a:rPr>
              <a:t>, h</a:t>
            </a:r>
            <a:r>
              <a:rPr lang="pt-BR" sz="1600" baseline="-25000" dirty="0">
                <a:solidFill>
                  <a:srgbClr val="9900FF"/>
                </a:solidFill>
                <a:latin typeface="Source Sans Pro"/>
                <a:ea typeface="Source Sans Pro"/>
                <a:cs typeface="Source Sans Pro"/>
                <a:sym typeface="Source Sans Pro"/>
              </a:rPr>
              <a:t>3</a:t>
            </a:r>
            <a:r>
              <a:rPr lang="pt-BR" sz="1600" dirty="0">
                <a:solidFill>
                  <a:srgbClr val="9900FF"/>
                </a:solidFill>
                <a:latin typeface="Source Sans Pro"/>
                <a:ea typeface="Source Sans Pro"/>
                <a:cs typeface="Source Sans Pro"/>
                <a:sym typeface="Source Sans Pro"/>
              </a:rPr>
              <a:t>)</a:t>
            </a:r>
          </a:p>
          <a:p>
            <a:pPr marL="0" marR="0" lvl="0" indent="0" algn="l" rtl="0">
              <a:lnSpc>
                <a:spcPct val="100000"/>
              </a:lnSpc>
              <a:spcBef>
                <a:spcPts val="0"/>
              </a:spcBef>
              <a:spcAft>
                <a:spcPts val="0"/>
              </a:spcAft>
              <a:buClr>
                <a:srgbClr val="000000"/>
              </a:buClr>
              <a:buSzPts val="1800"/>
              <a:buFont typeface="Arial"/>
              <a:buNone/>
            </a:pPr>
            <a:r>
              <a:rPr lang="pt-BR" sz="1600" dirty="0">
                <a:solidFill>
                  <a:srgbClr val="9900FF"/>
                </a:solidFill>
                <a:latin typeface="Source Sans Pro"/>
                <a:ea typeface="Source Sans Pro"/>
                <a:cs typeface="Source Sans Pro"/>
                <a:sym typeface="Source Sans Pro"/>
              </a:rPr>
              <a:t>r</a:t>
            </a:r>
            <a:r>
              <a:rPr lang="pt-BR" sz="1600" baseline="-25000" dirty="0">
                <a:solidFill>
                  <a:srgbClr val="9900FF"/>
                </a:solidFill>
                <a:latin typeface="Source Sans Pro"/>
                <a:ea typeface="Source Sans Pro"/>
                <a:cs typeface="Source Sans Pro"/>
                <a:sym typeface="Source Sans Pro"/>
              </a:rPr>
              <a:t>3</a:t>
            </a:r>
            <a:r>
              <a:rPr lang="pt-BR" sz="1600" dirty="0">
                <a:solidFill>
                  <a:srgbClr val="9900FF"/>
                </a:solidFill>
                <a:latin typeface="Source Sans Pro"/>
                <a:ea typeface="Source Sans Pro"/>
                <a:cs typeface="Source Sans Pro"/>
                <a:sym typeface="Source Sans Pro"/>
              </a:rPr>
              <a:t> chooses h</a:t>
            </a:r>
            <a:r>
              <a:rPr lang="pt-BR" sz="1600" baseline="-25000" dirty="0">
                <a:solidFill>
                  <a:srgbClr val="9900FF"/>
                </a:solidFill>
                <a:latin typeface="Source Sans Pro"/>
                <a:ea typeface="Source Sans Pro"/>
                <a:cs typeface="Source Sans Pro"/>
                <a:sym typeface="Source Sans Pro"/>
              </a:rPr>
              <a:t>2</a:t>
            </a:r>
            <a:r>
              <a:rPr lang="pt-BR" sz="1600" dirty="0">
                <a:solidFill>
                  <a:srgbClr val="9900FF"/>
                </a:solidFill>
                <a:latin typeface="Source Sans Pro"/>
                <a:ea typeface="Source Sans Pro"/>
                <a:cs typeface="Source Sans Pro"/>
                <a:sym typeface="Source Sans Pro"/>
              </a:rPr>
              <a:t> 	(r</a:t>
            </a:r>
            <a:r>
              <a:rPr lang="pt-BR" sz="1600" baseline="-25000" dirty="0">
                <a:solidFill>
                  <a:srgbClr val="9900FF"/>
                </a:solidFill>
                <a:latin typeface="Source Sans Pro"/>
                <a:ea typeface="Source Sans Pro"/>
                <a:cs typeface="Source Sans Pro"/>
                <a:sym typeface="Source Sans Pro"/>
              </a:rPr>
              <a:t>3</a:t>
            </a:r>
            <a:r>
              <a:rPr lang="pt-BR" sz="1600" dirty="0">
                <a:solidFill>
                  <a:srgbClr val="9900FF"/>
                </a:solidFill>
                <a:latin typeface="Source Sans Pro"/>
                <a:ea typeface="Source Sans Pro"/>
                <a:cs typeface="Source Sans Pro"/>
                <a:sym typeface="Source Sans Pro"/>
              </a:rPr>
              <a:t>, h</a:t>
            </a:r>
            <a:r>
              <a:rPr lang="pt-BR" sz="1600" baseline="-25000" dirty="0">
                <a:solidFill>
                  <a:srgbClr val="9900FF"/>
                </a:solidFill>
                <a:latin typeface="Source Sans Pro"/>
                <a:ea typeface="Source Sans Pro"/>
                <a:cs typeface="Source Sans Pro"/>
                <a:sym typeface="Source Sans Pro"/>
              </a:rPr>
              <a:t>2</a:t>
            </a:r>
            <a:r>
              <a:rPr lang="pt-BR" sz="1600" dirty="0">
                <a:solidFill>
                  <a:srgbClr val="9900FF"/>
                </a:solidFill>
                <a:latin typeface="Source Sans Pro"/>
                <a:ea typeface="Source Sans Pro"/>
                <a:cs typeface="Source Sans Pro"/>
                <a:sym typeface="Source Sans Pro"/>
              </a:rPr>
              <a:t>),(r</a:t>
            </a:r>
            <a:r>
              <a:rPr lang="pt-BR" sz="1600" baseline="-25000" dirty="0">
                <a:solidFill>
                  <a:srgbClr val="9900FF"/>
                </a:solidFill>
                <a:latin typeface="Source Sans Pro"/>
                <a:ea typeface="Source Sans Pro"/>
                <a:cs typeface="Source Sans Pro"/>
                <a:sym typeface="Source Sans Pro"/>
              </a:rPr>
              <a:t>4</a:t>
            </a:r>
            <a:r>
              <a:rPr lang="pt-BR" sz="1600" dirty="0">
                <a:solidFill>
                  <a:srgbClr val="9900FF"/>
                </a:solidFill>
                <a:latin typeface="Source Sans Pro"/>
                <a:ea typeface="Source Sans Pro"/>
                <a:cs typeface="Source Sans Pro"/>
                <a:sym typeface="Source Sans Pro"/>
              </a:rPr>
              <a:t>, h</a:t>
            </a:r>
            <a:r>
              <a:rPr lang="pt-BR" sz="1600" baseline="-25000" dirty="0">
                <a:solidFill>
                  <a:srgbClr val="9900FF"/>
                </a:solidFill>
                <a:latin typeface="Source Sans Pro"/>
                <a:ea typeface="Source Sans Pro"/>
                <a:cs typeface="Source Sans Pro"/>
                <a:sym typeface="Source Sans Pro"/>
              </a:rPr>
              <a:t>3</a:t>
            </a:r>
            <a:r>
              <a:rPr lang="pt-BR" sz="1600" dirty="0">
                <a:solidFill>
                  <a:srgbClr val="9900FF"/>
                </a:solidFill>
                <a:latin typeface="Source Sans Pro"/>
                <a:ea typeface="Source Sans Pro"/>
                <a:cs typeface="Source Sans Pro"/>
                <a:sym typeface="Source Sans Pro"/>
              </a:rPr>
              <a:t>)</a:t>
            </a:r>
          </a:p>
          <a:p>
            <a:pPr marL="0" marR="0" lvl="0" indent="0" algn="l" rtl="0">
              <a:lnSpc>
                <a:spcPct val="100000"/>
              </a:lnSpc>
              <a:spcBef>
                <a:spcPts val="0"/>
              </a:spcBef>
              <a:spcAft>
                <a:spcPts val="0"/>
              </a:spcAft>
              <a:buClr>
                <a:srgbClr val="000000"/>
              </a:buClr>
              <a:buSzPts val="1800"/>
              <a:buFont typeface="Arial"/>
              <a:buNone/>
            </a:pPr>
            <a:r>
              <a:rPr lang="pt-BR" sz="1600" dirty="0">
                <a:solidFill>
                  <a:srgbClr val="9900FF"/>
                </a:solidFill>
                <a:latin typeface="Source Sans Pro"/>
                <a:ea typeface="Source Sans Pro"/>
                <a:cs typeface="Source Sans Pro"/>
                <a:sym typeface="Source Sans Pro"/>
              </a:rPr>
              <a:t>r</a:t>
            </a:r>
            <a:r>
              <a:rPr lang="pt-BR" sz="1600" baseline="-25000" dirty="0">
                <a:solidFill>
                  <a:srgbClr val="9900FF"/>
                </a:solidFill>
                <a:latin typeface="Source Sans Pro"/>
                <a:ea typeface="Source Sans Pro"/>
                <a:cs typeface="Source Sans Pro"/>
                <a:sym typeface="Source Sans Pro"/>
              </a:rPr>
              <a:t>2</a:t>
            </a:r>
            <a:r>
              <a:rPr lang="pt-BR" sz="1600" dirty="0">
                <a:solidFill>
                  <a:srgbClr val="9900FF"/>
                </a:solidFill>
                <a:latin typeface="Source Sans Pro"/>
                <a:ea typeface="Source Sans Pro"/>
                <a:cs typeface="Source Sans Pro"/>
                <a:sym typeface="Source Sans Pro"/>
              </a:rPr>
              <a:t> chooses h</a:t>
            </a:r>
            <a:r>
              <a:rPr lang="pt-BR" sz="1600" baseline="-25000" dirty="0">
                <a:solidFill>
                  <a:srgbClr val="9900FF"/>
                </a:solidFill>
                <a:latin typeface="Source Sans Pro"/>
                <a:ea typeface="Source Sans Pro"/>
                <a:cs typeface="Source Sans Pro"/>
                <a:sym typeface="Source Sans Pro"/>
              </a:rPr>
              <a:t>2</a:t>
            </a:r>
            <a:r>
              <a:rPr lang="pt-BR" sz="1600" dirty="0">
                <a:solidFill>
                  <a:srgbClr val="9900FF"/>
                </a:solidFill>
                <a:latin typeface="Source Sans Pro"/>
                <a:ea typeface="Source Sans Pro"/>
                <a:cs typeface="Source Sans Pro"/>
                <a:sym typeface="Source Sans Pro"/>
              </a:rPr>
              <a:t> 	(r</a:t>
            </a:r>
            <a:r>
              <a:rPr lang="pt-BR" sz="1600" baseline="-25000" dirty="0">
                <a:solidFill>
                  <a:srgbClr val="9900FF"/>
                </a:solidFill>
                <a:latin typeface="Source Sans Pro"/>
                <a:ea typeface="Source Sans Pro"/>
                <a:cs typeface="Source Sans Pro"/>
                <a:sym typeface="Source Sans Pro"/>
              </a:rPr>
              <a:t>3</a:t>
            </a:r>
            <a:r>
              <a:rPr lang="pt-BR" sz="1600" dirty="0">
                <a:solidFill>
                  <a:srgbClr val="9900FF"/>
                </a:solidFill>
                <a:latin typeface="Source Sans Pro"/>
                <a:ea typeface="Source Sans Pro"/>
                <a:cs typeface="Source Sans Pro"/>
                <a:sym typeface="Source Sans Pro"/>
              </a:rPr>
              <a:t>, h</a:t>
            </a:r>
            <a:r>
              <a:rPr lang="pt-BR" sz="1600" baseline="-25000" dirty="0">
                <a:solidFill>
                  <a:srgbClr val="9900FF"/>
                </a:solidFill>
                <a:latin typeface="Source Sans Pro"/>
                <a:ea typeface="Source Sans Pro"/>
                <a:cs typeface="Source Sans Pro"/>
                <a:sym typeface="Source Sans Pro"/>
              </a:rPr>
              <a:t>2</a:t>
            </a:r>
            <a:r>
              <a:rPr lang="pt-BR" sz="1600" dirty="0">
                <a:solidFill>
                  <a:srgbClr val="9900FF"/>
                </a:solidFill>
                <a:latin typeface="Source Sans Pro"/>
                <a:ea typeface="Source Sans Pro"/>
                <a:cs typeface="Source Sans Pro"/>
                <a:sym typeface="Source Sans Pro"/>
              </a:rPr>
              <a:t>),(r</a:t>
            </a:r>
            <a:r>
              <a:rPr lang="pt-BR" sz="1600" baseline="-25000" dirty="0">
                <a:solidFill>
                  <a:srgbClr val="9900FF"/>
                </a:solidFill>
                <a:latin typeface="Source Sans Pro"/>
                <a:ea typeface="Source Sans Pro"/>
                <a:cs typeface="Source Sans Pro"/>
                <a:sym typeface="Source Sans Pro"/>
              </a:rPr>
              <a:t>4</a:t>
            </a:r>
            <a:r>
              <a:rPr lang="pt-BR" sz="1600" dirty="0">
                <a:solidFill>
                  <a:srgbClr val="9900FF"/>
                </a:solidFill>
                <a:latin typeface="Source Sans Pro"/>
                <a:ea typeface="Source Sans Pro"/>
                <a:cs typeface="Source Sans Pro"/>
                <a:sym typeface="Source Sans Pro"/>
              </a:rPr>
              <a:t>, h</a:t>
            </a:r>
            <a:r>
              <a:rPr lang="pt-BR" sz="1600" baseline="-25000" dirty="0">
                <a:solidFill>
                  <a:srgbClr val="9900FF"/>
                </a:solidFill>
                <a:latin typeface="Source Sans Pro"/>
                <a:ea typeface="Source Sans Pro"/>
                <a:cs typeface="Source Sans Pro"/>
                <a:sym typeface="Source Sans Pro"/>
              </a:rPr>
              <a:t>3</a:t>
            </a:r>
            <a:r>
              <a:rPr lang="pt-BR" sz="1600" dirty="0">
                <a:solidFill>
                  <a:srgbClr val="9900FF"/>
                </a:solidFill>
                <a:latin typeface="Source Sans Pro"/>
                <a:ea typeface="Source Sans Pro"/>
                <a:cs typeface="Source Sans Pro"/>
                <a:sym typeface="Source Sans Pro"/>
              </a:rPr>
              <a:t>)</a:t>
            </a:r>
          </a:p>
          <a:p>
            <a:pPr marL="0" marR="0" lvl="0" indent="0" algn="l" rtl="0">
              <a:lnSpc>
                <a:spcPct val="100000"/>
              </a:lnSpc>
              <a:spcBef>
                <a:spcPts val="0"/>
              </a:spcBef>
              <a:spcAft>
                <a:spcPts val="0"/>
              </a:spcAft>
              <a:buClr>
                <a:srgbClr val="000000"/>
              </a:buClr>
              <a:buSzPts val="1800"/>
              <a:buFont typeface="Arial"/>
              <a:buNone/>
            </a:pPr>
            <a:r>
              <a:rPr lang="pt-BR" sz="1600" dirty="0">
                <a:solidFill>
                  <a:srgbClr val="9900FF"/>
                </a:solidFill>
                <a:latin typeface="Source Sans Pro"/>
                <a:ea typeface="Source Sans Pro"/>
                <a:cs typeface="Source Sans Pro"/>
                <a:sym typeface="Source Sans Pro"/>
              </a:rPr>
              <a:t>r</a:t>
            </a:r>
            <a:r>
              <a:rPr lang="pt-BR" sz="1600" baseline="-25000" dirty="0">
                <a:solidFill>
                  <a:srgbClr val="9900FF"/>
                </a:solidFill>
                <a:latin typeface="Source Sans Pro"/>
                <a:ea typeface="Source Sans Pro"/>
                <a:cs typeface="Source Sans Pro"/>
                <a:sym typeface="Source Sans Pro"/>
              </a:rPr>
              <a:t>2</a:t>
            </a:r>
            <a:r>
              <a:rPr lang="pt-BR" sz="1600" dirty="0">
                <a:solidFill>
                  <a:srgbClr val="9900FF"/>
                </a:solidFill>
                <a:latin typeface="Source Sans Pro"/>
                <a:ea typeface="Source Sans Pro"/>
                <a:cs typeface="Source Sans Pro"/>
                <a:sym typeface="Source Sans Pro"/>
              </a:rPr>
              <a:t> chooses h</a:t>
            </a:r>
            <a:r>
              <a:rPr lang="pt-BR" sz="1600" baseline="-25000" dirty="0">
                <a:solidFill>
                  <a:srgbClr val="9900FF"/>
                </a:solidFill>
                <a:latin typeface="Source Sans Pro"/>
                <a:ea typeface="Source Sans Pro"/>
                <a:cs typeface="Source Sans Pro"/>
                <a:sym typeface="Source Sans Pro"/>
              </a:rPr>
              <a:t>1</a:t>
            </a:r>
            <a:r>
              <a:rPr lang="pt-BR" sz="1600" dirty="0">
                <a:solidFill>
                  <a:srgbClr val="9900FF"/>
                </a:solidFill>
                <a:latin typeface="Source Sans Pro"/>
                <a:ea typeface="Source Sans Pro"/>
                <a:cs typeface="Source Sans Pro"/>
                <a:sym typeface="Source Sans Pro"/>
              </a:rPr>
              <a:t> 	(r</a:t>
            </a:r>
            <a:r>
              <a:rPr lang="pt-BR" sz="1600" baseline="-25000" dirty="0">
                <a:solidFill>
                  <a:srgbClr val="9900FF"/>
                </a:solidFill>
                <a:latin typeface="Source Sans Pro"/>
                <a:ea typeface="Source Sans Pro"/>
                <a:cs typeface="Source Sans Pro"/>
                <a:sym typeface="Source Sans Pro"/>
              </a:rPr>
              <a:t>2</a:t>
            </a:r>
            <a:r>
              <a:rPr lang="pt-BR" sz="1600" dirty="0">
                <a:solidFill>
                  <a:srgbClr val="9900FF"/>
                </a:solidFill>
                <a:latin typeface="Source Sans Pro"/>
                <a:ea typeface="Source Sans Pro"/>
                <a:cs typeface="Source Sans Pro"/>
                <a:sym typeface="Source Sans Pro"/>
              </a:rPr>
              <a:t>, h</a:t>
            </a:r>
            <a:r>
              <a:rPr lang="pt-BR" sz="1600" baseline="-25000" dirty="0">
                <a:solidFill>
                  <a:srgbClr val="9900FF"/>
                </a:solidFill>
                <a:latin typeface="Source Sans Pro"/>
                <a:ea typeface="Source Sans Pro"/>
                <a:cs typeface="Source Sans Pro"/>
                <a:sym typeface="Source Sans Pro"/>
              </a:rPr>
              <a:t>1</a:t>
            </a:r>
            <a:r>
              <a:rPr lang="pt-BR" sz="1600" dirty="0">
                <a:solidFill>
                  <a:srgbClr val="9900FF"/>
                </a:solidFill>
                <a:latin typeface="Source Sans Pro"/>
                <a:ea typeface="Source Sans Pro"/>
                <a:cs typeface="Source Sans Pro"/>
                <a:sym typeface="Source Sans Pro"/>
              </a:rPr>
              <a:t>),(r</a:t>
            </a:r>
            <a:r>
              <a:rPr lang="pt-BR" sz="1600" baseline="-25000" dirty="0">
                <a:solidFill>
                  <a:srgbClr val="9900FF"/>
                </a:solidFill>
                <a:latin typeface="Source Sans Pro"/>
                <a:ea typeface="Source Sans Pro"/>
                <a:cs typeface="Source Sans Pro"/>
                <a:sym typeface="Source Sans Pro"/>
              </a:rPr>
              <a:t>3</a:t>
            </a:r>
            <a:r>
              <a:rPr lang="pt-BR" sz="1600" dirty="0">
                <a:solidFill>
                  <a:srgbClr val="9900FF"/>
                </a:solidFill>
                <a:latin typeface="Source Sans Pro"/>
                <a:ea typeface="Source Sans Pro"/>
                <a:cs typeface="Source Sans Pro"/>
                <a:sym typeface="Source Sans Pro"/>
              </a:rPr>
              <a:t>, h</a:t>
            </a:r>
            <a:r>
              <a:rPr lang="pt-BR" sz="1600" baseline="-25000" dirty="0">
                <a:solidFill>
                  <a:srgbClr val="9900FF"/>
                </a:solidFill>
                <a:latin typeface="Source Sans Pro"/>
                <a:ea typeface="Source Sans Pro"/>
                <a:cs typeface="Source Sans Pro"/>
                <a:sym typeface="Source Sans Pro"/>
              </a:rPr>
              <a:t>2</a:t>
            </a:r>
            <a:r>
              <a:rPr lang="pt-BR" sz="1600" dirty="0">
                <a:solidFill>
                  <a:srgbClr val="9900FF"/>
                </a:solidFill>
                <a:latin typeface="Source Sans Pro"/>
                <a:ea typeface="Source Sans Pro"/>
                <a:cs typeface="Source Sans Pro"/>
                <a:sym typeface="Source Sans Pro"/>
              </a:rPr>
              <a:t>),(r</a:t>
            </a:r>
            <a:r>
              <a:rPr lang="pt-BR" sz="1600" baseline="-25000" dirty="0">
                <a:solidFill>
                  <a:srgbClr val="9900FF"/>
                </a:solidFill>
                <a:latin typeface="Source Sans Pro"/>
                <a:ea typeface="Source Sans Pro"/>
                <a:cs typeface="Source Sans Pro"/>
                <a:sym typeface="Source Sans Pro"/>
              </a:rPr>
              <a:t>4</a:t>
            </a:r>
            <a:r>
              <a:rPr lang="pt-BR" sz="1600" dirty="0">
                <a:solidFill>
                  <a:srgbClr val="9900FF"/>
                </a:solidFill>
                <a:latin typeface="Source Sans Pro"/>
                <a:ea typeface="Source Sans Pro"/>
                <a:cs typeface="Source Sans Pro"/>
                <a:sym typeface="Source Sans Pro"/>
              </a:rPr>
              <a:t>, h</a:t>
            </a:r>
            <a:r>
              <a:rPr lang="pt-BR" sz="1600" baseline="-25000" dirty="0">
                <a:solidFill>
                  <a:srgbClr val="9900FF"/>
                </a:solidFill>
                <a:latin typeface="Source Sans Pro"/>
                <a:ea typeface="Source Sans Pro"/>
                <a:cs typeface="Source Sans Pro"/>
                <a:sym typeface="Source Sans Pro"/>
              </a:rPr>
              <a:t>3</a:t>
            </a:r>
            <a:r>
              <a:rPr lang="pt-BR" sz="1600" dirty="0">
                <a:solidFill>
                  <a:srgbClr val="9900FF"/>
                </a:solidFill>
                <a:latin typeface="Source Sans Pro"/>
                <a:ea typeface="Source Sans Pro"/>
                <a:cs typeface="Source Sans Pro"/>
                <a:sym typeface="Source Sans Pro"/>
              </a:rPr>
              <a:t>)</a:t>
            </a:r>
          </a:p>
          <a:p>
            <a:pPr marL="0" marR="0" lvl="0" indent="0" algn="l" rtl="0">
              <a:lnSpc>
                <a:spcPct val="100000"/>
              </a:lnSpc>
              <a:spcBef>
                <a:spcPts val="0"/>
              </a:spcBef>
              <a:spcAft>
                <a:spcPts val="0"/>
              </a:spcAft>
              <a:buClr>
                <a:srgbClr val="000000"/>
              </a:buClr>
              <a:buSzPts val="1800"/>
              <a:buFont typeface="Arial"/>
              <a:buNone/>
            </a:pPr>
            <a:r>
              <a:rPr lang="pt-BR" sz="1600" dirty="0">
                <a:solidFill>
                  <a:srgbClr val="9900FF"/>
                </a:solidFill>
                <a:latin typeface="Source Sans Pro"/>
                <a:ea typeface="Source Sans Pro"/>
                <a:cs typeface="Source Sans Pro"/>
                <a:sym typeface="Source Sans Pro"/>
              </a:rPr>
              <a:t>r</a:t>
            </a:r>
            <a:r>
              <a:rPr lang="pt-BR" sz="1600" baseline="-25000" dirty="0">
                <a:solidFill>
                  <a:srgbClr val="9900FF"/>
                </a:solidFill>
                <a:latin typeface="Source Sans Pro"/>
                <a:ea typeface="Source Sans Pro"/>
                <a:cs typeface="Source Sans Pro"/>
                <a:sym typeface="Source Sans Pro"/>
              </a:rPr>
              <a:t>1</a:t>
            </a:r>
            <a:r>
              <a:rPr lang="pt-BR" sz="1600" dirty="0">
                <a:solidFill>
                  <a:srgbClr val="9900FF"/>
                </a:solidFill>
                <a:latin typeface="Source Sans Pro"/>
                <a:ea typeface="Source Sans Pro"/>
                <a:cs typeface="Source Sans Pro"/>
                <a:sym typeface="Source Sans Pro"/>
              </a:rPr>
              <a:t> chooses h</a:t>
            </a:r>
            <a:r>
              <a:rPr lang="pt-BR" sz="1600" baseline="-25000" dirty="0">
                <a:solidFill>
                  <a:srgbClr val="9900FF"/>
                </a:solidFill>
                <a:latin typeface="Source Sans Pro"/>
                <a:ea typeface="Source Sans Pro"/>
                <a:cs typeface="Source Sans Pro"/>
                <a:sym typeface="Source Sans Pro"/>
              </a:rPr>
              <a:t>3</a:t>
            </a:r>
            <a:r>
              <a:rPr lang="pt-BR" sz="1600" dirty="0">
                <a:solidFill>
                  <a:srgbClr val="9900FF"/>
                </a:solidFill>
                <a:latin typeface="Source Sans Pro"/>
                <a:ea typeface="Source Sans Pro"/>
                <a:cs typeface="Source Sans Pro"/>
                <a:sym typeface="Source Sans Pro"/>
              </a:rPr>
              <a:t> 	(r</a:t>
            </a:r>
            <a:r>
              <a:rPr lang="pt-BR" sz="1600" baseline="-25000" dirty="0">
                <a:solidFill>
                  <a:srgbClr val="9900FF"/>
                </a:solidFill>
                <a:latin typeface="Source Sans Pro"/>
                <a:ea typeface="Source Sans Pro"/>
                <a:cs typeface="Source Sans Pro"/>
                <a:sym typeface="Source Sans Pro"/>
              </a:rPr>
              <a:t>1</a:t>
            </a:r>
            <a:r>
              <a:rPr lang="pt-BR" sz="1600" dirty="0">
                <a:solidFill>
                  <a:srgbClr val="9900FF"/>
                </a:solidFill>
                <a:latin typeface="Source Sans Pro"/>
                <a:ea typeface="Source Sans Pro"/>
                <a:cs typeface="Source Sans Pro"/>
                <a:sym typeface="Source Sans Pro"/>
              </a:rPr>
              <a:t>, h</a:t>
            </a:r>
            <a:r>
              <a:rPr lang="pt-BR" sz="1600" baseline="-25000" dirty="0">
                <a:solidFill>
                  <a:srgbClr val="9900FF"/>
                </a:solidFill>
                <a:latin typeface="Source Sans Pro"/>
                <a:ea typeface="Source Sans Pro"/>
                <a:cs typeface="Source Sans Pro"/>
                <a:sym typeface="Source Sans Pro"/>
              </a:rPr>
              <a:t>3</a:t>
            </a:r>
            <a:r>
              <a:rPr lang="pt-BR" sz="1600" dirty="0">
                <a:solidFill>
                  <a:srgbClr val="9900FF"/>
                </a:solidFill>
                <a:latin typeface="Source Sans Pro"/>
                <a:ea typeface="Source Sans Pro"/>
                <a:cs typeface="Source Sans Pro"/>
                <a:sym typeface="Source Sans Pro"/>
              </a:rPr>
              <a:t>),(r</a:t>
            </a:r>
            <a:r>
              <a:rPr lang="pt-BR" sz="1600" baseline="-25000" dirty="0">
                <a:solidFill>
                  <a:srgbClr val="9900FF"/>
                </a:solidFill>
                <a:latin typeface="Source Sans Pro"/>
                <a:ea typeface="Source Sans Pro"/>
                <a:cs typeface="Source Sans Pro"/>
                <a:sym typeface="Source Sans Pro"/>
              </a:rPr>
              <a:t>2</a:t>
            </a:r>
            <a:r>
              <a:rPr lang="pt-BR" sz="1600" dirty="0">
                <a:solidFill>
                  <a:srgbClr val="9900FF"/>
                </a:solidFill>
                <a:latin typeface="Source Sans Pro"/>
                <a:ea typeface="Source Sans Pro"/>
                <a:cs typeface="Source Sans Pro"/>
                <a:sym typeface="Source Sans Pro"/>
              </a:rPr>
              <a:t>, h</a:t>
            </a:r>
            <a:r>
              <a:rPr lang="pt-BR" sz="1600" baseline="-25000" dirty="0">
                <a:solidFill>
                  <a:srgbClr val="9900FF"/>
                </a:solidFill>
                <a:latin typeface="Source Sans Pro"/>
                <a:ea typeface="Source Sans Pro"/>
                <a:cs typeface="Source Sans Pro"/>
                <a:sym typeface="Source Sans Pro"/>
              </a:rPr>
              <a:t>1</a:t>
            </a:r>
            <a:r>
              <a:rPr lang="pt-BR" sz="1600" dirty="0">
                <a:solidFill>
                  <a:srgbClr val="9900FF"/>
                </a:solidFill>
                <a:latin typeface="Source Sans Pro"/>
                <a:ea typeface="Source Sans Pro"/>
                <a:cs typeface="Source Sans Pro"/>
                <a:sym typeface="Source Sans Pro"/>
              </a:rPr>
              <a:t>),(r</a:t>
            </a:r>
            <a:r>
              <a:rPr lang="pt-BR" sz="1600" baseline="-25000" dirty="0">
                <a:solidFill>
                  <a:srgbClr val="9900FF"/>
                </a:solidFill>
                <a:latin typeface="Source Sans Pro"/>
                <a:ea typeface="Source Sans Pro"/>
                <a:cs typeface="Source Sans Pro"/>
                <a:sym typeface="Source Sans Pro"/>
              </a:rPr>
              <a:t>3</a:t>
            </a:r>
            <a:r>
              <a:rPr lang="pt-BR" sz="1600" dirty="0">
                <a:solidFill>
                  <a:srgbClr val="9900FF"/>
                </a:solidFill>
                <a:latin typeface="Source Sans Pro"/>
                <a:ea typeface="Source Sans Pro"/>
                <a:cs typeface="Source Sans Pro"/>
                <a:sym typeface="Source Sans Pro"/>
              </a:rPr>
              <a:t>, h</a:t>
            </a:r>
            <a:r>
              <a:rPr lang="pt-BR" sz="1600" baseline="-25000" dirty="0">
                <a:solidFill>
                  <a:srgbClr val="9900FF"/>
                </a:solidFill>
                <a:latin typeface="Source Sans Pro"/>
                <a:ea typeface="Source Sans Pro"/>
                <a:cs typeface="Source Sans Pro"/>
                <a:sym typeface="Source Sans Pro"/>
              </a:rPr>
              <a:t>2</a:t>
            </a:r>
            <a:r>
              <a:rPr lang="pt-BR" sz="1600" dirty="0">
                <a:solidFill>
                  <a:srgbClr val="9900FF"/>
                </a:solidFill>
                <a:latin typeface="Source Sans Pro"/>
                <a:ea typeface="Source Sans Pro"/>
                <a:cs typeface="Source Sans Pro"/>
                <a:sym typeface="Source Sans Pro"/>
              </a:rPr>
              <a:t>)</a:t>
            </a:r>
          </a:p>
          <a:p>
            <a:pPr marL="0" marR="0" lvl="0" indent="0" algn="l" rtl="0">
              <a:lnSpc>
                <a:spcPct val="100000"/>
              </a:lnSpc>
              <a:spcBef>
                <a:spcPts val="0"/>
              </a:spcBef>
              <a:spcAft>
                <a:spcPts val="0"/>
              </a:spcAft>
              <a:buClr>
                <a:srgbClr val="000000"/>
              </a:buClr>
              <a:buSzPts val="1800"/>
              <a:buFont typeface="Arial"/>
              <a:buNone/>
            </a:pPr>
            <a:r>
              <a:rPr lang="pt-BR" sz="1600" dirty="0">
                <a:solidFill>
                  <a:srgbClr val="9900FF"/>
                </a:solidFill>
                <a:latin typeface="Source Sans Pro"/>
                <a:ea typeface="Source Sans Pro"/>
                <a:cs typeface="Source Sans Pro"/>
                <a:sym typeface="Source Sans Pro"/>
              </a:rPr>
              <a:t>r</a:t>
            </a:r>
            <a:r>
              <a:rPr lang="pt-BR" sz="1600" baseline="-25000" dirty="0">
                <a:solidFill>
                  <a:srgbClr val="9900FF"/>
                </a:solidFill>
                <a:latin typeface="Source Sans Pro"/>
                <a:ea typeface="Source Sans Pro"/>
                <a:cs typeface="Source Sans Pro"/>
                <a:sym typeface="Source Sans Pro"/>
              </a:rPr>
              <a:t>4</a:t>
            </a:r>
            <a:r>
              <a:rPr lang="pt-BR" sz="1600" dirty="0">
                <a:solidFill>
                  <a:srgbClr val="9900FF"/>
                </a:solidFill>
                <a:latin typeface="Source Sans Pro"/>
                <a:ea typeface="Source Sans Pro"/>
                <a:cs typeface="Source Sans Pro"/>
                <a:sym typeface="Source Sans Pro"/>
              </a:rPr>
              <a:t> chooses h</a:t>
            </a:r>
            <a:r>
              <a:rPr lang="pt-BR" sz="1600" baseline="-25000" dirty="0">
                <a:solidFill>
                  <a:srgbClr val="9900FF"/>
                </a:solidFill>
                <a:latin typeface="Source Sans Pro"/>
                <a:ea typeface="Source Sans Pro"/>
                <a:cs typeface="Source Sans Pro"/>
                <a:sym typeface="Source Sans Pro"/>
              </a:rPr>
              <a:t>4</a:t>
            </a:r>
            <a:r>
              <a:rPr lang="pt-BR" sz="1600" dirty="0">
                <a:solidFill>
                  <a:srgbClr val="9900FF"/>
                </a:solidFill>
                <a:latin typeface="Source Sans Pro"/>
                <a:ea typeface="Source Sans Pro"/>
                <a:cs typeface="Source Sans Pro"/>
                <a:sym typeface="Source Sans Pro"/>
              </a:rPr>
              <a:t> 	(r</a:t>
            </a:r>
            <a:r>
              <a:rPr lang="pt-BR" sz="1600" baseline="-25000" dirty="0">
                <a:solidFill>
                  <a:srgbClr val="9900FF"/>
                </a:solidFill>
                <a:latin typeface="Source Sans Pro"/>
                <a:ea typeface="Source Sans Pro"/>
                <a:cs typeface="Source Sans Pro"/>
                <a:sym typeface="Source Sans Pro"/>
              </a:rPr>
              <a:t>1</a:t>
            </a:r>
            <a:r>
              <a:rPr lang="pt-BR" sz="1600" dirty="0">
                <a:solidFill>
                  <a:srgbClr val="9900FF"/>
                </a:solidFill>
                <a:latin typeface="Source Sans Pro"/>
                <a:ea typeface="Source Sans Pro"/>
                <a:cs typeface="Source Sans Pro"/>
                <a:sym typeface="Source Sans Pro"/>
              </a:rPr>
              <a:t>, h</a:t>
            </a:r>
            <a:r>
              <a:rPr lang="pt-BR" sz="1600" baseline="-25000" dirty="0">
                <a:solidFill>
                  <a:srgbClr val="9900FF"/>
                </a:solidFill>
                <a:latin typeface="Source Sans Pro"/>
                <a:ea typeface="Source Sans Pro"/>
                <a:cs typeface="Source Sans Pro"/>
                <a:sym typeface="Source Sans Pro"/>
              </a:rPr>
              <a:t>3</a:t>
            </a:r>
            <a:r>
              <a:rPr lang="pt-BR" sz="1600" dirty="0">
                <a:solidFill>
                  <a:srgbClr val="9900FF"/>
                </a:solidFill>
                <a:latin typeface="Source Sans Pro"/>
                <a:ea typeface="Source Sans Pro"/>
                <a:cs typeface="Source Sans Pro"/>
                <a:sym typeface="Source Sans Pro"/>
              </a:rPr>
              <a:t>),(r</a:t>
            </a:r>
            <a:r>
              <a:rPr lang="pt-BR" sz="1600" baseline="-25000" dirty="0">
                <a:solidFill>
                  <a:srgbClr val="9900FF"/>
                </a:solidFill>
                <a:latin typeface="Source Sans Pro"/>
                <a:ea typeface="Source Sans Pro"/>
                <a:cs typeface="Source Sans Pro"/>
                <a:sym typeface="Source Sans Pro"/>
              </a:rPr>
              <a:t>2</a:t>
            </a:r>
            <a:r>
              <a:rPr lang="pt-BR" sz="1600" dirty="0">
                <a:solidFill>
                  <a:srgbClr val="9900FF"/>
                </a:solidFill>
                <a:latin typeface="Source Sans Pro"/>
                <a:ea typeface="Source Sans Pro"/>
                <a:cs typeface="Source Sans Pro"/>
                <a:sym typeface="Source Sans Pro"/>
              </a:rPr>
              <a:t>, h</a:t>
            </a:r>
            <a:r>
              <a:rPr lang="pt-BR" sz="1600" baseline="-25000" dirty="0">
                <a:solidFill>
                  <a:srgbClr val="9900FF"/>
                </a:solidFill>
                <a:latin typeface="Source Sans Pro"/>
                <a:ea typeface="Source Sans Pro"/>
                <a:cs typeface="Source Sans Pro"/>
                <a:sym typeface="Source Sans Pro"/>
              </a:rPr>
              <a:t>1</a:t>
            </a:r>
            <a:r>
              <a:rPr lang="pt-BR" sz="1600" dirty="0">
                <a:solidFill>
                  <a:srgbClr val="9900FF"/>
                </a:solidFill>
                <a:latin typeface="Source Sans Pro"/>
                <a:ea typeface="Source Sans Pro"/>
                <a:cs typeface="Source Sans Pro"/>
                <a:sym typeface="Source Sans Pro"/>
              </a:rPr>
              <a:t>),(r</a:t>
            </a:r>
            <a:r>
              <a:rPr lang="pt-BR" sz="1600" baseline="-25000" dirty="0">
                <a:solidFill>
                  <a:srgbClr val="9900FF"/>
                </a:solidFill>
                <a:latin typeface="Source Sans Pro"/>
                <a:ea typeface="Source Sans Pro"/>
                <a:cs typeface="Source Sans Pro"/>
                <a:sym typeface="Source Sans Pro"/>
              </a:rPr>
              <a:t>3</a:t>
            </a:r>
            <a:r>
              <a:rPr lang="pt-BR" sz="1600" dirty="0">
                <a:solidFill>
                  <a:srgbClr val="9900FF"/>
                </a:solidFill>
                <a:latin typeface="Source Sans Pro"/>
                <a:ea typeface="Source Sans Pro"/>
                <a:cs typeface="Source Sans Pro"/>
                <a:sym typeface="Source Sans Pro"/>
              </a:rPr>
              <a:t>, h</a:t>
            </a:r>
            <a:r>
              <a:rPr lang="pt-BR" sz="1600" baseline="-25000" dirty="0">
                <a:solidFill>
                  <a:srgbClr val="9900FF"/>
                </a:solidFill>
                <a:latin typeface="Source Sans Pro"/>
                <a:ea typeface="Source Sans Pro"/>
                <a:cs typeface="Source Sans Pro"/>
                <a:sym typeface="Source Sans Pro"/>
              </a:rPr>
              <a:t>2</a:t>
            </a:r>
            <a:r>
              <a:rPr lang="pt-BR" sz="1600" dirty="0">
                <a:solidFill>
                  <a:srgbClr val="9900FF"/>
                </a:solidFill>
                <a:latin typeface="Source Sans Pro"/>
                <a:ea typeface="Source Sans Pro"/>
                <a:cs typeface="Source Sans Pro"/>
                <a:sym typeface="Source Sans Pro"/>
              </a:rPr>
              <a:t>),(r</a:t>
            </a:r>
            <a:r>
              <a:rPr lang="pt-BR" sz="1600" baseline="-25000" dirty="0">
                <a:solidFill>
                  <a:srgbClr val="9900FF"/>
                </a:solidFill>
                <a:latin typeface="Source Sans Pro"/>
                <a:ea typeface="Source Sans Pro"/>
                <a:cs typeface="Source Sans Pro"/>
                <a:sym typeface="Source Sans Pro"/>
              </a:rPr>
              <a:t>4</a:t>
            </a:r>
            <a:r>
              <a:rPr lang="pt-BR" sz="1600" dirty="0">
                <a:solidFill>
                  <a:srgbClr val="9900FF"/>
                </a:solidFill>
                <a:latin typeface="Source Sans Pro"/>
                <a:ea typeface="Source Sans Pro"/>
                <a:cs typeface="Source Sans Pro"/>
                <a:sym typeface="Source Sans Pro"/>
              </a:rPr>
              <a:t>, h</a:t>
            </a:r>
            <a:r>
              <a:rPr lang="pt-BR" sz="1600" baseline="-25000" dirty="0">
                <a:solidFill>
                  <a:srgbClr val="9900FF"/>
                </a:solidFill>
                <a:latin typeface="Source Sans Pro"/>
                <a:ea typeface="Source Sans Pro"/>
                <a:cs typeface="Source Sans Pro"/>
                <a:sym typeface="Source Sans Pro"/>
              </a:rPr>
              <a:t>4</a:t>
            </a:r>
            <a:r>
              <a:rPr lang="pt-BR" sz="1600" dirty="0">
                <a:solidFill>
                  <a:srgbClr val="9900FF"/>
                </a:solidFill>
                <a:latin typeface="Source Sans Pro"/>
                <a:ea typeface="Source Sans Pro"/>
                <a:cs typeface="Source Sans Pro"/>
                <a:sym typeface="Source Sans Pro"/>
              </a:rPr>
              <a:t>)</a:t>
            </a:r>
          </a:p>
          <a:p>
            <a:pPr marL="0" marR="0" lvl="0" indent="0" algn="l" rtl="0">
              <a:lnSpc>
                <a:spcPct val="100000"/>
              </a:lnSpc>
              <a:spcBef>
                <a:spcPts val="0"/>
              </a:spcBef>
              <a:spcAft>
                <a:spcPts val="0"/>
              </a:spcAft>
              <a:buClr>
                <a:srgbClr val="000000"/>
              </a:buClr>
              <a:buSzPts val="1800"/>
              <a:buFont typeface="Arial"/>
              <a:buNone/>
            </a:pPr>
            <a:endParaRPr lang="pt-BR" sz="1600" dirty="0">
              <a:solidFill>
                <a:srgbClr val="9900FF"/>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r>
              <a:rPr lang="pt-BR" sz="1600" dirty="0">
                <a:solidFill>
                  <a:srgbClr val="9900FF"/>
                </a:solidFill>
                <a:latin typeface="Source Sans Pro"/>
                <a:ea typeface="Source Sans Pro"/>
                <a:cs typeface="Source Sans Pro"/>
                <a:sym typeface="Source Sans Pro"/>
              </a:rPr>
              <a:t>We ended up with the same result!</a:t>
            </a:r>
          </a:p>
        </p:txBody>
      </p:sp>
    </p:spTree>
    <p:extLst>
      <p:ext uri="{BB962C8B-B14F-4D97-AF65-F5344CB8AC3E}">
        <p14:creationId xmlns:p14="http://schemas.microsoft.com/office/powerpoint/2010/main" val="2929486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8295390-0499-F152-2C81-54B532885C3E}"/>
              </a:ext>
            </a:extLst>
          </p:cNvPr>
          <p:cNvSpPr>
            <a:spLocks noGrp="1"/>
          </p:cNvSpPr>
          <p:nvPr>
            <p:ph type="body" idx="1"/>
          </p:nvPr>
        </p:nvSpPr>
        <p:spPr>
          <a:xfrm>
            <a:off x="311700" y="1068425"/>
            <a:ext cx="8520600" cy="3500450"/>
          </a:xfrm>
        </p:spPr>
        <p:txBody>
          <a:bodyPr>
            <a:normAutofit/>
          </a:bodyPr>
          <a:lstStyle/>
          <a:p>
            <a:pPr>
              <a:buSzPct val="100000"/>
              <a:buFont typeface="+mj-lt"/>
              <a:buAutoNum type="alphaLcParenR" startAt="3"/>
            </a:pPr>
            <a:r>
              <a:rPr lang="en-US" sz="1600" dirty="0"/>
              <a:t>Now run the algorithm with horses proposing, breaking ties by taking the free horse with the smallest index. Do you get the same result? </a:t>
            </a:r>
          </a:p>
        </p:txBody>
      </p:sp>
      <p:sp>
        <p:nvSpPr>
          <p:cNvPr id="3" name="Title 2">
            <a:extLst>
              <a:ext uri="{FF2B5EF4-FFF2-40B4-BE49-F238E27FC236}">
                <a16:creationId xmlns:a16="http://schemas.microsoft.com/office/drawing/2014/main" id="{BD45EF02-EA7A-5ECD-4F18-2090AC5F6146}"/>
              </a:ext>
            </a:extLst>
          </p:cNvPr>
          <p:cNvSpPr>
            <a:spLocks noGrp="1"/>
          </p:cNvSpPr>
          <p:nvPr>
            <p:ph type="title"/>
          </p:nvPr>
        </p:nvSpPr>
        <p:spPr/>
        <p:txBody>
          <a:bodyPr>
            <a:normAutofit fontScale="90000"/>
          </a:bodyPr>
          <a:lstStyle/>
          <a:p>
            <a:r>
              <a:rPr lang="en-US" dirty="0"/>
              <a:t>Problem 1 – Gale-Shapley</a:t>
            </a:r>
          </a:p>
        </p:txBody>
      </p:sp>
      <p:sp>
        <p:nvSpPr>
          <p:cNvPr id="2" name="TextBox 1">
            <a:extLst>
              <a:ext uri="{FF2B5EF4-FFF2-40B4-BE49-F238E27FC236}">
                <a16:creationId xmlns:a16="http://schemas.microsoft.com/office/drawing/2014/main" id="{639A6D7D-D886-5797-CAA3-195C457367F8}"/>
              </a:ext>
            </a:extLst>
          </p:cNvPr>
          <p:cNvSpPr txBox="1"/>
          <p:nvPr/>
        </p:nvSpPr>
        <p:spPr>
          <a:xfrm>
            <a:off x="491835" y="2390151"/>
            <a:ext cx="1918855" cy="2400657"/>
          </a:xfrm>
          <a:prstGeom prst="rect">
            <a:avLst/>
          </a:prstGeom>
          <a:noFill/>
          <a:ln w="12700">
            <a:solidFill>
              <a:schemeClr val="bg2"/>
            </a:solidFill>
          </a:ln>
        </p:spPr>
        <p:txBody>
          <a:bodyPr wrap="square">
            <a:spAutoFit/>
          </a:bodyPr>
          <a:lstStyle/>
          <a:p>
            <a:pPr marL="114300" indent="0">
              <a:buNone/>
            </a:pPr>
            <a:r>
              <a:rPr lang="en-US" sz="1800" b="1" dirty="0">
                <a:latin typeface="Source Sans Pro" panose="020B0503030403020204" pitchFamily="34" charset="0"/>
                <a:ea typeface="Source Sans Pro" panose="020B0503030403020204" pitchFamily="34" charset="0"/>
              </a:rPr>
              <a:t>r</a:t>
            </a:r>
            <a:r>
              <a:rPr lang="en-US" sz="1800" b="1"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r</a:t>
            </a:r>
            <a:r>
              <a:rPr lang="en-US" sz="1800" b="1"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3</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r</a:t>
            </a:r>
            <a:r>
              <a:rPr lang="en-US" sz="1800" b="1"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r</a:t>
            </a:r>
            <a:r>
              <a:rPr lang="en-US" sz="1800" b="1"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2</a:t>
            </a:r>
          </a:p>
          <a:p>
            <a:pPr marL="114300" indent="0">
              <a:buNone/>
            </a:pPr>
            <a:endParaRPr lang="en-US" sz="6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h</a:t>
            </a:r>
            <a:r>
              <a:rPr lang="en-US" sz="1800" b="1"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2</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h</a:t>
            </a:r>
            <a:r>
              <a:rPr lang="en-US" sz="1800" b="1"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h</a:t>
            </a:r>
            <a:r>
              <a:rPr lang="en-US" sz="1800" b="1"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2</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h</a:t>
            </a:r>
            <a:r>
              <a:rPr lang="en-US" sz="1800" b="1"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788522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8295390-0499-F152-2C81-54B532885C3E}"/>
              </a:ext>
            </a:extLst>
          </p:cNvPr>
          <p:cNvSpPr>
            <a:spLocks noGrp="1"/>
          </p:cNvSpPr>
          <p:nvPr>
            <p:ph type="body" idx="1"/>
          </p:nvPr>
        </p:nvSpPr>
        <p:spPr>
          <a:xfrm>
            <a:off x="311700" y="1068425"/>
            <a:ext cx="8520600" cy="3500450"/>
          </a:xfrm>
        </p:spPr>
        <p:txBody>
          <a:bodyPr>
            <a:normAutofit/>
          </a:bodyPr>
          <a:lstStyle/>
          <a:p>
            <a:pPr>
              <a:buSzPct val="100000"/>
              <a:buFont typeface="+mj-lt"/>
              <a:buAutoNum type="alphaLcParenR" startAt="3"/>
            </a:pPr>
            <a:r>
              <a:rPr lang="en-US" sz="1600" dirty="0"/>
              <a:t>Now run the algorithm with horses proposing, breaking ties by taking the free horse with the smallest index. Do you get the same result? </a:t>
            </a:r>
          </a:p>
        </p:txBody>
      </p:sp>
      <p:sp>
        <p:nvSpPr>
          <p:cNvPr id="3" name="Title 2">
            <a:extLst>
              <a:ext uri="{FF2B5EF4-FFF2-40B4-BE49-F238E27FC236}">
                <a16:creationId xmlns:a16="http://schemas.microsoft.com/office/drawing/2014/main" id="{BD45EF02-EA7A-5ECD-4F18-2090AC5F6146}"/>
              </a:ext>
            </a:extLst>
          </p:cNvPr>
          <p:cNvSpPr>
            <a:spLocks noGrp="1"/>
          </p:cNvSpPr>
          <p:nvPr>
            <p:ph type="title"/>
          </p:nvPr>
        </p:nvSpPr>
        <p:spPr/>
        <p:txBody>
          <a:bodyPr>
            <a:normAutofit fontScale="90000"/>
          </a:bodyPr>
          <a:lstStyle/>
          <a:p>
            <a:r>
              <a:rPr lang="en-US" dirty="0"/>
              <a:t>Problem 1 – Gale-Shapley</a:t>
            </a:r>
          </a:p>
        </p:txBody>
      </p:sp>
      <p:sp>
        <p:nvSpPr>
          <p:cNvPr id="2" name="TextBox 1">
            <a:extLst>
              <a:ext uri="{FF2B5EF4-FFF2-40B4-BE49-F238E27FC236}">
                <a16:creationId xmlns:a16="http://schemas.microsoft.com/office/drawing/2014/main" id="{639A6D7D-D886-5797-CAA3-195C457367F8}"/>
              </a:ext>
            </a:extLst>
          </p:cNvPr>
          <p:cNvSpPr txBox="1"/>
          <p:nvPr/>
        </p:nvSpPr>
        <p:spPr>
          <a:xfrm>
            <a:off x="491835" y="2390151"/>
            <a:ext cx="1918855" cy="2400657"/>
          </a:xfrm>
          <a:prstGeom prst="rect">
            <a:avLst/>
          </a:prstGeom>
          <a:noFill/>
          <a:ln w="12700">
            <a:solidFill>
              <a:schemeClr val="bg2"/>
            </a:solidFill>
          </a:ln>
        </p:spPr>
        <p:txBody>
          <a:bodyPr wrap="square">
            <a:spAutoFit/>
          </a:bodyPr>
          <a:lstStyle/>
          <a:p>
            <a:pPr marL="114300" indent="0">
              <a:buNone/>
            </a:pPr>
            <a:r>
              <a:rPr lang="en-US" sz="1800" b="1" dirty="0">
                <a:latin typeface="Source Sans Pro" panose="020B0503030403020204" pitchFamily="34" charset="0"/>
                <a:ea typeface="Source Sans Pro" panose="020B0503030403020204" pitchFamily="34" charset="0"/>
              </a:rPr>
              <a:t>r</a:t>
            </a:r>
            <a:r>
              <a:rPr lang="en-US" sz="1800" b="1"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r</a:t>
            </a:r>
            <a:r>
              <a:rPr lang="en-US" sz="1800" b="1"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3</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r</a:t>
            </a:r>
            <a:r>
              <a:rPr lang="en-US" sz="1800" b="1"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r</a:t>
            </a:r>
            <a:r>
              <a:rPr lang="en-US" sz="1800" b="1"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2</a:t>
            </a:r>
          </a:p>
          <a:p>
            <a:pPr marL="114300" indent="0">
              <a:buNone/>
            </a:pPr>
            <a:endParaRPr lang="en-US" sz="6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h</a:t>
            </a:r>
            <a:r>
              <a:rPr lang="en-US" sz="1800" b="1"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2</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h</a:t>
            </a:r>
            <a:r>
              <a:rPr lang="en-US" sz="1800" b="1"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h</a:t>
            </a:r>
            <a:r>
              <a:rPr lang="en-US" sz="1800" b="1"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2</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h</a:t>
            </a:r>
            <a:r>
              <a:rPr lang="en-US" sz="1800" b="1"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p:txBody>
      </p:sp>
      <p:sp>
        <p:nvSpPr>
          <p:cNvPr id="9" name="Google Shape;160;p35">
            <a:extLst>
              <a:ext uri="{FF2B5EF4-FFF2-40B4-BE49-F238E27FC236}">
                <a16:creationId xmlns:a16="http://schemas.microsoft.com/office/drawing/2014/main" id="{0A3E3A3E-F771-ED6C-EC25-3EA7A22DE794}"/>
              </a:ext>
            </a:extLst>
          </p:cNvPr>
          <p:cNvSpPr txBox="1"/>
          <p:nvPr/>
        </p:nvSpPr>
        <p:spPr>
          <a:xfrm>
            <a:off x="2672148" y="1825427"/>
            <a:ext cx="6160152" cy="313929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pt-BR" sz="1600" dirty="0">
                <a:solidFill>
                  <a:srgbClr val="9900FF"/>
                </a:solidFill>
                <a:latin typeface="Source Sans Pro"/>
                <a:ea typeface="Source Sans Pro"/>
                <a:cs typeface="Source Sans Pro"/>
                <a:sym typeface="Source Sans Pro"/>
              </a:rPr>
              <a:t>The steps of the Gale-Shapley Algorithm with horses proposing:</a:t>
            </a:r>
          </a:p>
          <a:p>
            <a:pPr marL="0" marR="0" lvl="0" indent="0" algn="l" rtl="0">
              <a:lnSpc>
                <a:spcPct val="100000"/>
              </a:lnSpc>
              <a:spcBef>
                <a:spcPts val="0"/>
              </a:spcBef>
              <a:spcAft>
                <a:spcPts val="0"/>
              </a:spcAft>
              <a:buClr>
                <a:srgbClr val="000000"/>
              </a:buClr>
              <a:buSzPts val="1800"/>
              <a:buFont typeface="Arial"/>
              <a:buNone/>
            </a:pPr>
            <a:endParaRPr lang="pt-BR" sz="1600" dirty="0">
              <a:solidFill>
                <a:srgbClr val="9900FF"/>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r>
              <a:rPr lang="pt-BR" sz="1600" dirty="0">
                <a:solidFill>
                  <a:srgbClr val="9900FF"/>
                </a:solidFill>
                <a:latin typeface="Source Sans Pro"/>
                <a:ea typeface="Source Sans Pro"/>
                <a:cs typeface="Source Sans Pro"/>
                <a:sym typeface="Source Sans Pro"/>
              </a:rPr>
              <a:t>h</a:t>
            </a:r>
            <a:r>
              <a:rPr lang="pt-BR" sz="1600" baseline="-25000" dirty="0">
                <a:solidFill>
                  <a:srgbClr val="9900FF"/>
                </a:solidFill>
                <a:latin typeface="Source Sans Pro"/>
                <a:ea typeface="Source Sans Pro"/>
                <a:cs typeface="Source Sans Pro"/>
                <a:sym typeface="Source Sans Pro"/>
              </a:rPr>
              <a:t>1</a:t>
            </a:r>
            <a:r>
              <a:rPr lang="pt-BR" sz="1600" dirty="0">
                <a:solidFill>
                  <a:srgbClr val="9900FF"/>
                </a:solidFill>
                <a:latin typeface="Source Sans Pro"/>
                <a:ea typeface="Source Sans Pro"/>
                <a:cs typeface="Source Sans Pro"/>
                <a:sym typeface="Source Sans Pro"/>
              </a:rPr>
              <a:t> chooses r</a:t>
            </a:r>
            <a:r>
              <a:rPr lang="pt-BR" sz="1600" baseline="-25000" dirty="0">
                <a:solidFill>
                  <a:srgbClr val="9900FF"/>
                </a:solidFill>
                <a:latin typeface="Source Sans Pro"/>
                <a:ea typeface="Source Sans Pro"/>
                <a:cs typeface="Source Sans Pro"/>
                <a:sym typeface="Source Sans Pro"/>
              </a:rPr>
              <a:t>4</a:t>
            </a:r>
            <a:r>
              <a:rPr lang="pt-BR" sz="1600" dirty="0">
                <a:solidFill>
                  <a:srgbClr val="9900FF"/>
                </a:solidFill>
                <a:latin typeface="Source Sans Pro"/>
                <a:ea typeface="Source Sans Pro"/>
                <a:cs typeface="Source Sans Pro"/>
                <a:sym typeface="Source Sans Pro"/>
              </a:rPr>
              <a:t> 	(r</a:t>
            </a:r>
            <a:r>
              <a:rPr lang="pt-BR" sz="1600" baseline="-25000" dirty="0">
                <a:solidFill>
                  <a:srgbClr val="9900FF"/>
                </a:solidFill>
                <a:latin typeface="Source Sans Pro"/>
                <a:ea typeface="Source Sans Pro"/>
                <a:cs typeface="Source Sans Pro"/>
                <a:sym typeface="Source Sans Pro"/>
              </a:rPr>
              <a:t>4</a:t>
            </a:r>
            <a:r>
              <a:rPr lang="pt-BR" sz="1600" dirty="0">
                <a:solidFill>
                  <a:srgbClr val="9900FF"/>
                </a:solidFill>
                <a:latin typeface="Source Sans Pro"/>
                <a:ea typeface="Source Sans Pro"/>
                <a:cs typeface="Source Sans Pro"/>
                <a:sym typeface="Source Sans Pro"/>
              </a:rPr>
              <a:t>, h</a:t>
            </a:r>
            <a:r>
              <a:rPr lang="pt-BR" sz="1600" baseline="-25000" dirty="0">
                <a:solidFill>
                  <a:srgbClr val="9900FF"/>
                </a:solidFill>
                <a:latin typeface="Source Sans Pro"/>
                <a:ea typeface="Source Sans Pro"/>
                <a:cs typeface="Source Sans Pro"/>
                <a:sym typeface="Source Sans Pro"/>
              </a:rPr>
              <a:t>1</a:t>
            </a:r>
            <a:r>
              <a:rPr lang="pt-BR" sz="1600" dirty="0">
                <a:solidFill>
                  <a:srgbClr val="9900FF"/>
                </a:solidFill>
                <a:latin typeface="Source Sans Pro"/>
                <a:ea typeface="Source Sans Pro"/>
                <a:cs typeface="Source Sans Pro"/>
                <a:sym typeface="Source Sans Pro"/>
              </a:rPr>
              <a:t>)</a:t>
            </a:r>
          </a:p>
          <a:p>
            <a:pPr marL="0" marR="0" lvl="0" indent="0" algn="l" rtl="0">
              <a:lnSpc>
                <a:spcPct val="100000"/>
              </a:lnSpc>
              <a:spcBef>
                <a:spcPts val="0"/>
              </a:spcBef>
              <a:spcAft>
                <a:spcPts val="0"/>
              </a:spcAft>
              <a:buClr>
                <a:srgbClr val="000000"/>
              </a:buClr>
              <a:buSzPts val="1800"/>
              <a:buFont typeface="Arial"/>
              <a:buNone/>
            </a:pPr>
            <a:r>
              <a:rPr lang="pt-BR" sz="1600" dirty="0">
                <a:solidFill>
                  <a:srgbClr val="9900FF"/>
                </a:solidFill>
                <a:latin typeface="Source Sans Pro"/>
                <a:ea typeface="Source Sans Pro"/>
                <a:cs typeface="Source Sans Pro"/>
                <a:sym typeface="Source Sans Pro"/>
              </a:rPr>
              <a:t>h</a:t>
            </a:r>
            <a:r>
              <a:rPr lang="pt-BR" sz="1600" baseline="-25000" dirty="0">
                <a:solidFill>
                  <a:srgbClr val="9900FF"/>
                </a:solidFill>
                <a:latin typeface="Source Sans Pro"/>
                <a:ea typeface="Source Sans Pro"/>
                <a:cs typeface="Source Sans Pro"/>
                <a:sym typeface="Source Sans Pro"/>
              </a:rPr>
              <a:t>2</a:t>
            </a:r>
            <a:r>
              <a:rPr lang="pt-BR" sz="1600" dirty="0">
                <a:solidFill>
                  <a:srgbClr val="9900FF"/>
                </a:solidFill>
                <a:latin typeface="Source Sans Pro"/>
                <a:ea typeface="Source Sans Pro"/>
                <a:cs typeface="Source Sans Pro"/>
                <a:sym typeface="Source Sans Pro"/>
              </a:rPr>
              <a:t> chooses r</a:t>
            </a:r>
            <a:r>
              <a:rPr lang="pt-BR" sz="1600" baseline="-25000" dirty="0">
                <a:solidFill>
                  <a:srgbClr val="9900FF"/>
                </a:solidFill>
                <a:latin typeface="Source Sans Pro"/>
                <a:ea typeface="Source Sans Pro"/>
                <a:cs typeface="Source Sans Pro"/>
                <a:sym typeface="Source Sans Pro"/>
              </a:rPr>
              <a:t>1</a:t>
            </a:r>
            <a:r>
              <a:rPr lang="pt-BR" sz="1600" dirty="0">
                <a:solidFill>
                  <a:srgbClr val="9900FF"/>
                </a:solidFill>
                <a:latin typeface="Source Sans Pro"/>
                <a:ea typeface="Source Sans Pro"/>
                <a:cs typeface="Source Sans Pro"/>
                <a:sym typeface="Source Sans Pro"/>
              </a:rPr>
              <a:t> 	(r</a:t>
            </a:r>
            <a:r>
              <a:rPr lang="pt-BR" sz="1600" baseline="-25000" dirty="0">
                <a:solidFill>
                  <a:srgbClr val="9900FF"/>
                </a:solidFill>
                <a:latin typeface="Source Sans Pro"/>
                <a:ea typeface="Source Sans Pro"/>
                <a:cs typeface="Source Sans Pro"/>
                <a:sym typeface="Source Sans Pro"/>
              </a:rPr>
              <a:t>1</a:t>
            </a:r>
            <a:r>
              <a:rPr lang="pt-BR" sz="1600" dirty="0">
                <a:solidFill>
                  <a:srgbClr val="9900FF"/>
                </a:solidFill>
                <a:latin typeface="Source Sans Pro"/>
                <a:ea typeface="Source Sans Pro"/>
                <a:cs typeface="Source Sans Pro"/>
                <a:sym typeface="Source Sans Pro"/>
              </a:rPr>
              <a:t>, h</a:t>
            </a:r>
            <a:r>
              <a:rPr lang="pt-BR" sz="1600" baseline="-25000" dirty="0">
                <a:solidFill>
                  <a:srgbClr val="9900FF"/>
                </a:solidFill>
                <a:latin typeface="Source Sans Pro"/>
                <a:ea typeface="Source Sans Pro"/>
                <a:cs typeface="Source Sans Pro"/>
                <a:sym typeface="Source Sans Pro"/>
              </a:rPr>
              <a:t>2</a:t>
            </a:r>
            <a:r>
              <a:rPr lang="pt-BR" sz="1600" dirty="0">
                <a:solidFill>
                  <a:srgbClr val="9900FF"/>
                </a:solidFill>
                <a:latin typeface="Source Sans Pro"/>
                <a:ea typeface="Source Sans Pro"/>
                <a:cs typeface="Source Sans Pro"/>
                <a:sym typeface="Source Sans Pro"/>
              </a:rPr>
              <a:t>),(r</a:t>
            </a:r>
            <a:r>
              <a:rPr lang="pt-BR" sz="1600" baseline="-25000" dirty="0">
                <a:solidFill>
                  <a:srgbClr val="9900FF"/>
                </a:solidFill>
                <a:latin typeface="Source Sans Pro"/>
                <a:ea typeface="Source Sans Pro"/>
                <a:cs typeface="Source Sans Pro"/>
                <a:sym typeface="Source Sans Pro"/>
              </a:rPr>
              <a:t>4</a:t>
            </a:r>
            <a:r>
              <a:rPr lang="pt-BR" sz="1600" dirty="0">
                <a:solidFill>
                  <a:srgbClr val="9900FF"/>
                </a:solidFill>
                <a:latin typeface="Source Sans Pro"/>
                <a:ea typeface="Source Sans Pro"/>
                <a:cs typeface="Source Sans Pro"/>
                <a:sym typeface="Source Sans Pro"/>
              </a:rPr>
              <a:t>, h</a:t>
            </a:r>
            <a:r>
              <a:rPr lang="pt-BR" sz="1600" baseline="-25000" dirty="0">
                <a:solidFill>
                  <a:srgbClr val="9900FF"/>
                </a:solidFill>
                <a:latin typeface="Source Sans Pro"/>
                <a:ea typeface="Source Sans Pro"/>
                <a:cs typeface="Source Sans Pro"/>
                <a:sym typeface="Source Sans Pro"/>
              </a:rPr>
              <a:t>1</a:t>
            </a:r>
            <a:r>
              <a:rPr lang="pt-BR" sz="1600" dirty="0">
                <a:solidFill>
                  <a:srgbClr val="9900FF"/>
                </a:solidFill>
                <a:latin typeface="Source Sans Pro"/>
                <a:ea typeface="Source Sans Pro"/>
                <a:cs typeface="Source Sans Pro"/>
                <a:sym typeface="Source Sans Pro"/>
              </a:rPr>
              <a:t>)</a:t>
            </a:r>
          </a:p>
          <a:p>
            <a:pPr marL="0" marR="0" lvl="0" indent="0" algn="l" rtl="0">
              <a:lnSpc>
                <a:spcPct val="100000"/>
              </a:lnSpc>
              <a:spcBef>
                <a:spcPts val="0"/>
              </a:spcBef>
              <a:spcAft>
                <a:spcPts val="0"/>
              </a:spcAft>
              <a:buClr>
                <a:srgbClr val="000000"/>
              </a:buClr>
              <a:buSzPts val="1800"/>
              <a:buFont typeface="Arial"/>
              <a:buNone/>
            </a:pPr>
            <a:r>
              <a:rPr lang="pt-BR" sz="1600" dirty="0">
                <a:solidFill>
                  <a:srgbClr val="9900FF"/>
                </a:solidFill>
                <a:latin typeface="Source Sans Pro"/>
                <a:ea typeface="Source Sans Pro"/>
                <a:cs typeface="Source Sans Pro"/>
                <a:sym typeface="Source Sans Pro"/>
              </a:rPr>
              <a:t>h</a:t>
            </a:r>
            <a:r>
              <a:rPr lang="pt-BR" sz="1600" baseline="-25000" dirty="0">
                <a:solidFill>
                  <a:srgbClr val="9900FF"/>
                </a:solidFill>
                <a:latin typeface="Source Sans Pro"/>
                <a:ea typeface="Source Sans Pro"/>
                <a:cs typeface="Source Sans Pro"/>
                <a:sym typeface="Source Sans Pro"/>
              </a:rPr>
              <a:t>3</a:t>
            </a:r>
            <a:r>
              <a:rPr lang="pt-BR" sz="1600" dirty="0">
                <a:solidFill>
                  <a:srgbClr val="9900FF"/>
                </a:solidFill>
                <a:latin typeface="Source Sans Pro"/>
                <a:ea typeface="Source Sans Pro"/>
                <a:cs typeface="Source Sans Pro"/>
                <a:sym typeface="Source Sans Pro"/>
              </a:rPr>
              <a:t> chooses r</a:t>
            </a:r>
            <a:r>
              <a:rPr lang="pt-BR" sz="1600" baseline="-25000" dirty="0">
                <a:solidFill>
                  <a:srgbClr val="9900FF"/>
                </a:solidFill>
                <a:latin typeface="Source Sans Pro"/>
                <a:ea typeface="Source Sans Pro"/>
                <a:cs typeface="Source Sans Pro"/>
                <a:sym typeface="Source Sans Pro"/>
              </a:rPr>
              <a:t>1</a:t>
            </a:r>
            <a:r>
              <a:rPr lang="pt-BR" sz="1600" dirty="0">
                <a:solidFill>
                  <a:srgbClr val="9900FF"/>
                </a:solidFill>
                <a:latin typeface="Source Sans Pro"/>
                <a:ea typeface="Source Sans Pro"/>
                <a:cs typeface="Source Sans Pro"/>
                <a:sym typeface="Source Sans Pro"/>
              </a:rPr>
              <a:t> 	(r</a:t>
            </a:r>
            <a:r>
              <a:rPr lang="pt-BR" sz="1600" baseline="-25000" dirty="0">
                <a:solidFill>
                  <a:srgbClr val="9900FF"/>
                </a:solidFill>
                <a:latin typeface="Source Sans Pro"/>
                <a:ea typeface="Source Sans Pro"/>
                <a:cs typeface="Source Sans Pro"/>
                <a:sym typeface="Source Sans Pro"/>
              </a:rPr>
              <a:t>1</a:t>
            </a:r>
            <a:r>
              <a:rPr lang="pt-BR" sz="1600" dirty="0">
                <a:solidFill>
                  <a:srgbClr val="9900FF"/>
                </a:solidFill>
                <a:latin typeface="Source Sans Pro"/>
                <a:ea typeface="Source Sans Pro"/>
                <a:cs typeface="Source Sans Pro"/>
                <a:sym typeface="Source Sans Pro"/>
              </a:rPr>
              <a:t>, h</a:t>
            </a:r>
            <a:r>
              <a:rPr lang="pt-BR" sz="1600" baseline="-25000" dirty="0">
                <a:solidFill>
                  <a:srgbClr val="9900FF"/>
                </a:solidFill>
                <a:latin typeface="Source Sans Pro"/>
                <a:ea typeface="Source Sans Pro"/>
                <a:cs typeface="Source Sans Pro"/>
                <a:sym typeface="Source Sans Pro"/>
              </a:rPr>
              <a:t>3</a:t>
            </a:r>
            <a:r>
              <a:rPr lang="pt-BR" sz="1600" dirty="0">
                <a:solidFill>
                  <a:srgbClr val="9900FF"/>
                </a:solidFill>
                <a:latin typeface="Source Sans Pro"/>
                <a:ea typeface="Source Sans Pro"/>
                <a:cs typeface="Source Sans Pro"/>
                <a:sym typeface="Source Sans Pro"/>
              </a:rPr>
              <a:t>),(r</a:t>
            </a:r>
            <a:r>
              <a:rPr lang="pt-BR" sz="1600" baseline="-25000" dirty="0">
                <a:solidFill>
                  <a:srgbClr val="9900FF"/>
                </a:solidFill>
                <a:latin typeface="Source Sans Pro"/>
                <a:ea typeface="Source Sans Pro"/>
                <a:cs typeface="Source Sans Pro"/>
                <a:sym typeface="Source Sans Pro"/>
              </a:rPr>
              <a:t>4</a:t>
            </a:r>
            <a:r>
              <a:rPr lang="pt-BR" sz="1600" dirty="0">
                <a:solidFill>
                  <a:srgbClr val="9900FF"/>
                </a:solidFill>
                <a:latin typeface="Source Sans Pro"/>
                <a:ea typeface="Source Sans Pro"/>
                <a:cs typeface="Source Sans Pro"/>
                <a:sym typeface="Source Sans Pro"/>
              </a:rPr>
              <a:t>, h</a:t>
            </a:r>
            <a:r>
              <a:rPr lang="pt-BR" sz="1600" baseline="-25000" dirty="0">
                <a:solidFill>
                  <a:srgbClr val="9900FF"/>
                </a:solidFill>
                <a:latin typeface="Source Sans Pro"/>
                <a:ea typeface="Source Sans Pro"/>
                <a:cs typeface="Source Sans Pro"/>
                <a:sym typeface="Source Sans Pro"/>
              </a:rPr>
              <a:t>1</a:t>
            </a:r>
            <a:r>
              <a:rPr lang="pt-BR" sz="1600" dirty="0">
                <a:solidFill>
                  <a:srgbClr val="9900FF"/>
                </a:solidFill>
                <a:latin typeface="Source Sans Pro"/>
                <a:ea typeface="Source Sans Pro"/>
                <a:cs typeface="Source Sans Pro"/>
                <a:sym typeface="Source Sans Pro"/>
              </a:rPr>
              <a:t>)</a:t>
            </a:r>
          </a:p>
          <a:p>
            <a:pPr marL="0" marR="0" lvl="0" indent="0" algn="l" rtl="0">
              <a:lnSpc>
                <a:spcPct val="100000"/>
              </a:lnSpc>
              <a:spcBef>
                <a:spcPts val="0"/>
              </a:spcBef>
              <a:spcAft>
                <a:spcPts val="0"/>
              </a:spcAft>
              <a:buClr>
                <a:srgbClr val="000000"/>
              </a:buClr>
              <a:buSzPts val="1800"/>
              <a:buFont typeface="Arial"/>
              <a:buNone/>
            </a:pPr>
            <a:r>
              <a:rPr lang="pt-BR" sz="1600" dirty="0">
                <a:solidFill>
                  <a:srgbClr val="9900FF"/>
                </a:solidFill>
                <a:latin typeface="Source Sans Pro"/>
                <a:ea typeface="Source Sans Pro"/>
                <a:cs typeface="Source Sans Pro"/>
                <a:sym typeface="Source Sans Pro"/>
              </a:rPr>
              <a:t>h</a:t>
            </a:r>
            <a:r>
              <a:rPr lang="pt-BR" sz="1600" baseline="-25000" dirty="0">
                <a:solidFill>
                  <a:srgbClr val="9900FF"/>
                </a:solidFill>
                <a:latin typeface="Source Sans Pro"/>
                <a:ea typeface="Source Sans Pro"/>
                <a:cs typeface="Source Sans Pro"/>
                <a:sym typeface="Source Sans Pro"/>
              </a:rPr>
              <a:t>2</a:t>
            </a:r>
            <a:r>
              <a:rPr lang="pt-BR" sz="1600" dirty="0">
                <a:solidFill>
                  <a:srgbClr val="9900FF"/>
                </a:solidFill>
                <a:latin typeface="Source Sans Pro"/>
                <a:ea typeface="Source Sans Pro"/>
                <a:cs typeface="Source Sans Pro"/>
                <a:sym typeface="Source Sans Pro"/>
              </a:rPr>
              <a:t> chooses r</a:t>
            </a:r>
            <a:r>
              <a:rPr lang="pt-BR" sz="1600" baseline="-25000" dirty="0">
                <a:solidFill>
                  <a:srgbClr val="9900FF"/>
                </a:solidFill>
                <a:latin typeface="Source Sans Pro"/>
                <a:ea typeface="Source Sans Pro"/>
                <a:cs typeface="Source Sans Pro"/>
                <a:sym typeface="Source Sans Pro"/>
              </a:rPr>
              <a:t>3</a:t>
            </a:r>
            <a:r>
              <a:rPr lang="pt-BR" sz="1600" dirty="0">
                <a:solidFill>
                  <a:srgbClr val="9900FF"/>
                </a:solidFill>
                <a:latin typeface="Source Sans Pro"/>
                <a:ea typeface="Source Sans Pro"/>
                <a:cs typeface="Source Sans Pro"/>
                <a:sym typeface="Source Sans Pro"/>
              </a:rPr>
              <a:t> 	(r</a:t>
            </a:r>
            <a:r>
              <a:rPr lang="pt-BR" sz="1600" baseline="-25000" dirty="0">
                <a:solidFill>
                  <a:srgbClr val="9900FF"/>
                </a:solidFill>
                <a:latin typeface="Source Sans Pro"/>
                <a:ea typeface="Source Sans Pro"/>
                <a:cs typeface="Source Sans Pro"/>
                <a:sym typeface="Source Sans Pro"/>
              </a:rPr>
              <a:t>1</a:t>
            </a:r>
            <a:r>
              <a:rPr lang="pt-BR" sz="1600" dirty="0">
                <a:solidFill>
                  <a:srgbClr val="9900FF"/>
                </a:solidFill>
                <a:latin typeface="Source Sans Pro"/>
                <a:ea typeface="Source Sans Pro"/>
                <a:cs typeface="Source Sans Pro"/>
                <a:sym typeface="Source Sans Pro"/>
              </a:rPr>
              <a:t>, h</a:t>
            </a:r>
            <a:r>
              <a:rPr lang="pt-BR" sz="1600" baseline="-25000" dirty="0">
                <a:solidFill>
                  <a:srgbClr val="9900FF"/>
                </a:solidFill>
                <a:latin typeface="Source Sans Pro"/>
                <a:ea typeface="Source Sans Pro"/>
                <a:cs typeface="Source Sans Pro"/>
                <a:sym typeface="Source Sans Pro"/>
              </a:rPr>
              <a:t>3</a:t>
            </a:r>
            <a:r>
              <a:rPr lang="pt-BR" sz="1600" dirty="0">
                <a:solidFill>
                  <a:srgbClr val="9900FF"/>
                </a:solidFill>
                <a:latin typeface="Source Sans Pro"/>
                <a:ea typeface="Source Sans Pro"/>
                <a:cs typeface="Source Sans Pro"/>
                <a:sym typeface="Source Sans Pro"/>
              </a:rPr>
              <a:t>),(r</a:t>
            </a:r>
            <a:r>
              <a:rPr lang="pt-BR" sz="1600" baseline="-25000" dirty="0">
                <a:solidFill>
                  <a:srgbClr val="9900FF"/>
                </a:solidFill>
                <a:latin typeface="Source Sans Pro"/>
                <a:ea typeface="Source Sans Pro"/>
                <a:cs typeface="Source Sans Pro"/>
                <a:sym typeface="Source Sans Pro"/>
              </a:rPr>
              <a:t>3</a:t>
            </a:r>
            <a:r>
              <a:rPr lang="pt-BR" sz="1600" dirty="0">
                <a:solidFill>
                  <a:srgbClr val="9900FF"/>
                </a:solidFill>
                <a:latin typeface="Source Sans Pro"/>
                <a:ea typeface="Source Sans Pro"/>
                <a:cs typeface="Source Sans Pro"/>
                <a:sym typeface="Source Sans Pro"/>
              </a:rPr>
              <a:t>, h</a:t>
            </a:r>
            <a:r>
              <a:rPr lang="pt-BR" sz="1600" baseline="-25000" dirty="0">
                <a:solidFill>
                  <a:srgbClr val="9900FF"/>
                </a:solidFill>
                <a:latin typeface="Source Sans Pro"/>
                <a:ea typeface="Source Sans Pro"/>
                <a:cs typeface="Source Sans Pro"/>
                <a:sym typeface="Source Sans Pro"/>
              </a:rPr>
              <a:t>2</a:t>
            </a:r>
            <a:r>
              <a:rPr lang="pt-BR" sz="1600" dirty="0">
                <a:solidFill>
                  <a:srgbClr val="9900FF"/>
                </a:solidFill>
                <a:latin typeface="Source Sans Pro"/>
                <a:ea typeface="Source Sans Pro"/>
                <a:cs typeface="Source Sans Pro"/>
                <a:sym typeface="Source Sans Pro"/>
              </a:rPr>
              <a:t>),(r</a:t>
            </a:r>
            <a:r>
              <a:rPr lang="pt-BR" sz="1600" baseline="-25000" dirty="0">
                <a:solidFill>
                  <a:srgbClr val="9900FF"/>
                </a:solidFill>
                <a:latin typeface="Source Sans Pro"/>
                <a:ea typeface="Source Sans Pro"/>
                <a:cs typeface="Source Sans Pro"/>
                <a:sym typeface="Source Sans Pro"/>
              </a:rPr>
              <a:t>4</a:t>
            </a:r>
            <a:r>
              <a:rPr lang="pt-BR" sz="1600" dirty="0">
                <a:solidFill>
                  <a:srgbClr val="9900FF"/>
                </a:solidFill>
                <a:latin typeface="Source Sans Pro"/>
                <a:ea typeface="Source Sans Pro"/>
                <a:cs typeface="Source Sans Pro"/>
                <a:sym typeface="Source Sans Pro"/>
              </a:rPr>
              <a:t>, h</a:t>
            </a:r>
            <a:r>
              <a:rPr lang="pt-BR" sz="1600" baseline="-25000" dirty="0">
                <a:solidFill>
                  <a:srgbClr val="9900FF"/>
                </a:solidFill>
                <a:latin typeface="Source Sans Pro"/>
                <a:ea typeface="Source Sans Pro"/>
                <a:cs typeface="Source Sans Pro"/>
                <a:sym typeface="Source Sans Pro"/>
              </a:rPr>
              <a:t>1</a:t>
            </a:r>
            <a:r>
              <a:rPr lang="pt-BR" sz="1600" dirty="0">
                <a:solidFill>
                  <a:srgbClr val="9900FF"/>
                </a:solidFill>
                <a:latin typeface="Source Sans Pro"/>
                <a:ea typeface="Source Sans Pro"/>
                <a:cs typeface="Source Sans Pro"/>
                <a:sym typeface="Source Sans Pro"/>
              </a:rPr>
              <a:t>)</a:t>
            </a:r>
          </a:p>
          <a:p>
            <a:pPr marL="0" marR="0" lvl="0" indent="0" algn="l" rtl="0">
              <a:lnSpc>
                <a:spcPct val="100000"/>
              </a:lnSpc>
              <a:spcBef>
                <a:spcPts val="0"/>
              </a:spcBef>
              <a:spcAft>
                <a:spcPts val="0"/>
              </a:spcAft>
              <a:buClr>
                <a:srgbClr val="000000"/>
              </a:buClr>
              <a:buSzPts val="1800"/>
              <a:buFont typeface="Arial"/>
              <a:buNone/>
            </a:pPr>
            <a:r>
              <a:rPr lang="pt-BR" sz="1600" dirty="0">
                <a:solidFill>
                  <a:srgbClr val="9900FF"/>
                </a:solidFill>
                <a:latin typeface="Source Sans Pro"/>
                <a:ea typeface="Source Sans Pro"/>
                <a:cs typeface="Source Sans Pro"/>
                <a:sym typeface="Source Sans Pro"/>
              </a:rPr>
              <a:t>h</a:t>
            </a:r>
            <a:r>
              <a:rPr lang="pt-BR" sz="1600" baseline="-25000" dirty="0">
                <a:solidFill>
                  <a:srgbClr val="9900FF"/>
                </a:solidFill>
                <a:latin typeface="Source Sans Pro"/>
                <a:ea typeface="Source Sans Pro"/>
                <a:cs typeface="Source Sans Pro"/>
                <a:sym typeface="Source Sans Pro"/>
              </a:rPr>
              <a:t>4</a:t>
            </a:r>
            <a:r>
              <a:rPr lang="pt-BR" sz="1600" dirty="0">
                <a:solidFill>
                  <a:srgbClr val="9900FF"/>
                </a:solidFill>
                <a:latin typeface="Source Sans Pro"/>
                <a:ea typeface="Source Sans Pro"/>
                <a:cs typeface="Source Sans Pro"/>
                <a:sym typeface="Source Sans Pro"/>
              </a:rPr>
              <a:t> chooses r</a:t>
            </a:r>
            <a:r>
              <a:rPr lang="pt-BR" sz="1600" baseline="-25000" dirty="0">
                <a:solidFill>
                  <a:srgbClr val="9900FF"/>
                </a:solidFill>
                <a:latin typeface="Source Sans Pro"/>
                <a:ea typeface="Source Sans Pro"/>
                <a:cs typeface="Source Sans Pro"/>
                <a:sym typeface="Source Sans Pro"/>
              </a:rPr>
              <a:t>3</a:t>
            </a:r>
            <a:r>
              <a:rPr lang="pt-BR" sz="1600" dirty="0">
                <a:solidFill>
                  <a:srgbClr val="9900FF"/>
                </a:solidFill>
                <a:latin typeface="Source Sans Pro"/>
                <a:ea typeface="Source Sans Pro"/>
                <a:cs typeface="Source Sans Pro"/>
                <a:sym typeface="Source Sans Pro"/>
              </a:rPr>
              <a:t> 	(r</a:t>
            </a:r>
            <a:r>
              <a:rPr lang="pt-BR" sz="1600" baseline="-25000" dirty="0">
                <a:solidFill>
                  <a:srgbClr val="9900FF"/>
                </a:solidFill>
                <a:latin typeface="Source Sans Pro"/>
                <a:ea typeface="Source Sans Pro"/>
                <a:cs typeface="Source Sans Pro"/>
                <a:sym typeface="Source Sans Pro"/>
              </a:rPr>
              <a:t>1</a:t>
            </a:r>
            <a:r>
              <a:rPr lang="pt-BR" sz="1600" dirty="0">
                <a:solidFill>
                  <a:srgbClr val="9900FF"/>
                </a:solidFill>
                <a:latin typeface="Source Sans Pro"/>
                <a:ea typeface="Source Sans Pro"/>
                <a:cs typeface="Source Sans Pro"/>
                <a:sym typeface="Source Sans Pro"/>
              </a:rPr>
              <a:t>, h</a:t>
            </a:r>
            <a:r>
              <a:rPr lang="pt-BR" sz="1600" baseline="-25000" dirty="0">
                <a:solidFill>
                  <a:srgbClr val="9900FF"/>
                </a:solidFill>
                <a:latin typeface="Source Sans Pro"/>
                <a:ea typeface="Source Sans Pro"/>
                <a:cs typeface="Source Sans Pro"/>
                <a:sym typeface="Source Sans Pro"/>
              </a:rPr>
              <a:t>3</a:t>
            </a:r>
            <a:r>
              <a:rPr lang="pt-BR" sz="1600" dirty="0">
                <a:solidFill>
                  <a:srgbClr val="9900FF"/>
                </a:solidFill>
                <a:latin typeface="Source Sans Pro"/>
                <a:ea typeface="Source Sans Pro"/>
                <a:cs typeface="Source Sans Pro"/>
                <a:sym typeface="Source Sans Pro"/>
              </a:rPr>
              <a:t>),(r</a:t>
            </a:r>
            <a:r>
              <a:rPr lang="pt-BR" sz="1600" baseline="-25000" dirty="0">
                <a:solidFill>
                  <a:srgbClr val="9900FF"/>
                </a:solidFill>
                <a:latin typeface="Source Sans Pro"/>
                <a:ea typeface="Source Sans Pro"/>
                <a:cs typeface="Source Sans Pro"/>
                <a:sym typeface="Source Sans Pro"/>
              </a:rPr>
              <a:t>3</a:t>
            </a:r>
            <a:r>
              <a:rPr lang="pt-BR" sz="1600" dirty="0">
                <a:solidFill>
                  <a:srgbClr val="9900FF"/>
                </a:solidFill>
                <a:latin typeface="Source Sans Pro"/>
                <a:ea typeface="Source Sans Pro"/>
                <a:cs typeface="Source Sans Pro"/>
                <a:sym typeface="Source Sans Pro"/>
              </a:rPr>
              <a:t>, h</a:t>
            </a:r>
            <a:r>
              <a:rPr lang="pt-BR" sz="1600" baseline="-25000" dirty="0">
                <a:solidFill>
                  <a:srgbClr val="9900FF"/>
                </a:solidFill>
                <a:latin typeface="Source Sans Pro"/>
                <a:ea typeface="Source Sans Pro"/>
                <a:cs typeface="Source Sans Pro"/>
                <a:sym typeface="Source Sans Pro"/>
              </a:rPr>
              <a:t>2</a:t>
            </a:r>
            <a:r>
              <a:rPr lang="pt-BR" sz="1600" dirty="0">
                <a:solidFill>
                  <a:srgbClr val="9900FF"/>
                </a:solidFill>
                <a:latin typeface="Source Sans Pro"/>
                <a:ea typeface="Source Sans Pro"/>
                <a:cs typeface="Source Sans Pro"/>
                <a:sym typeface="Source Sans Pro"/>
              </a:rPr>
              <a:t>),(r</a:t>
            </a:r>
            <a:r>
              <a:rPr lang="pt-BR" sz="1600" baseline="-25000" dirty="0">
                <a:solidFill>
                  <a:srgbClr val="9900FF"/>
                </a:solidFill>
                <a:latin typeface="Source Sans Pro"/>
                <a:ea typeface="Source Sans Pro"/>
                <a:cs typeface="Source Sans Pro"/>
                <a:sym typeface="Source Sans Pro"/>
              </a:rPr>
              <a:t>4</a:t>
            </a:r>
            <a:r>
              <a:rPr lang="pt-BR" sz="1600" dirty="0">
                <a:solidFill>
                  <a:srgbClr val="9900FF"/>
                </a:solidFill>
                <a:latin typeface="Source Sans Pro"/>
                <a:ea typeface="Source Sans Pro"/>
                <a:cs typeface="Source Sans Pro"/>
                <a:sym typeface="Source Sans Pro"/>
              </a:rPr>
              <a:t>, h</a:t>
            </a:r>
            <a:r>
              <a:rPr lang="pt-BR" sz="1600" baseline="-25000" dirty="0">
                <a:solidFill>
                  <a:srgbClr val="9900FF"/>
                </a:solidFill>
                <a:latin typeface="Source Sans Pro"/>
                <a:ea typeface="Source Sans Pro"/>
                <a:cs typeface="Source Sans Pro"/>
                <a:sym typeface="Source Sans Pro"/>
              </a:rPr>
              <a:t>1</a:t>
            </a:r>
            <a:r>
              <a:rPr lang="pt-BR" sz="1600" dirty="0">
                <a:solidFill>
                  <a:srgbClr val="9900FF"/>
                </a:solidFill>
                <a:latin typeface="Source Sans Pro"/>
                <a:ea typeface="Source Sans Pro"/>
                <a:cs typeface="Source Sans Pro"/>
                <a:sym typeface="Source Sans Pro"/>
              </a:rPr>
              <a:t>)</a:t>
            </a:r>
          </a:p>
          <a:p>
            <a:pPr marL="0" marR="0" lvl="0" indent="0" algn="l" rtl="0">
              <a:lnSpc>
                <a:spcPct val="100000"/>
              </a:lnSpc>
              <a:spcBef>
                <a:spcPts val="0"/>
              </a:spcBef>
              <a:spcAft>
                <a:spcPts val="0"/>
              </a:spcAft>
              <a:buClr>
                <a:srgbClr val="000000"/>
              </a:buClr>
              <a:buSzPts val="1800"/>
              <a:buFont typeface="Arial"/>
              <a:buNone/>
            </a:pPr>
            <a:r>
              <a:rPr lang="pt-BR" sz="1600" dirty="0">
                <a:solidFill>
                  <a:srgbClr val="9900FF"/>
                </a:solidFill>
                <a:latin typeface="Source Sans Pro"/>
                <a:ea typeface="Source Sans Pro"/>
                <a:cs typeface="Source Sans Pro"/>
                <a:sym typeface="Source Sans Pro"/>
              </a:rPr>
              <a:t>h</a:t>
            </a:r>
            <a:r>
              <a:rPr lang="pt-BR" sz="1600" baseline="-25000" dirty="0">
                <a:solidFill>
                  <a:srgbClr val="9900FF"/>
                </a:solidFill>
                <a:latin typeface="Source Sans Pro"/>
                <a:ea typeface="Source Sans Pro"/>
                <a:cs typeface="Source Sans Pro"/>
                <a:sym typeface="Source Sans Pro"/>
              </a:rPr>
              <a:t>4</a:t>
            </a:r>
            <a:r>
              <a:rPr lang="pt-BR" sz="1600" dirty="0">
                <a:solidFill>
                  <a:srgbClr val="9900FF"/>
                </a:solidFill>
                <a:latin typeface="Source Sans Pro"/>
                <a:ea typeface="Source Sans Pro"/>
                <a:cs typeface="Source Sans Pro"/>
                <a:sym typeface="Source Sans Pro"/>
              </a:rPr>
              <a:t> chooses r</a:t>
            </a:r>
            <a:r>
              <a:rPr lang="pt-BR" sz="1600" baseline="-25000" dirty="0">
                <a:solidFill>
                  <a:srgbClr val="9900FF"/>
                </a:solidFill>
                <a:latin typeface="Source Sans Pro"/>
                <a:ea typeface="Source Sans Pro"/>
                <a:cs typeface="Source Sans Pro"/>
                <a:sym typeface="Source Sans Pro"/>
              </a:rPr>
              <a:t>1</a:t>
            </a:r>
            <a:r>
              <a:rPr lang="pt-BR" sz="1600" dirty="0">
                <a:solidFill>
                  <a:srgbClr val="9900FF"/>
                </a:solidFill>
                <a:latin typeface="Source Sans Pro"/>
                <a:ea typeface="Source Sans Pro"/>
                <a:cs typeface="Source Sans Pro"/>
                <a:sym typeface="Source Sans Pro"/>
              </a:rPr>
              <a:t> 	(r</a:t>
            </a:r>
            <a:r>
              <a:rPr lang="pt-BR" sz="1600" baseline="-25000" dirty="0">
                <a:solidFill>
                  <a:srgbClr val="9900FF"/>
                </a:solidFill>
                <a:latin typeface="Source Sans Pro"/>
                <a:ea typeface="Source Sans Pro"/>
                <a:cs typeface="Source Sans Pro"/>
                <a:sym typeface="Source Sans Pro"/>
              </a:rPr>
              <a:t>1</a:t>
            </a:r>
            <a:r>
              <a:rPr lang="pt-BR" sz="1600" dirty="0">
                <a:solidFill>
                  <a:srgbClr val="9900FF"/>
                </a:solidFill>
                <a:latin typeface="Source Sans Pro"/>
                <a:ea typeface="Source Sans Pro"/>
                <a:cs typeface="Source Sans Pro"/>
                <a:sym typeface="Source Sans Pro"/>
              </a:rPr>
              <a:t>, h</a:t>
            </a:r>
            <a:r>
              <a:rPr lang="pt-BR" sz="1600" baseline="-25000" dirty="0">
                <a:solidFill>
                  <a:srgbClr val="9900FF"/>
                </a:solidFill>
                <a:latin typeface="Source Sans Pro"/>
                <a:ea typeface="Source Sans Pro"/>
                <a:cs typeface="Source Sans Pro"/>
                <a:sym typeface="Source Sans Pro"/>
              </a:rPr>
              <a:t>3</a:t>
            </a:r>
            <a:r>
              <a:rPr lang="pt-BR" sz="1600" dirty="0">
                <a:solidFill>
                  <a:srgbClr val="9900FF"/>
                </a:solidFill>
                <a:latin typeface="Source Sans Pro"/>
                <a:ea typeface="Source Sans Pro"/>
                <a:cs typeface="Source Sans Pro"/>
                <a:sym typeface="Source Sans Pro"/>
              </a:rPr>
              <a:t>),(r</a:t>
            </a:r>
            <a:r>
              <a:rPr lang="pt-BR" sz="1600" baseline="-25000" dirty="0">
                <a:solidFill>
                  <a:srgbClr val="9900FF"/>
                </a:solidFill>
                <a:latin typeface="Source Sans Pro"/>
                <a:ea typeface="Source Sans Pro"/>
                <a:cs typeface="Source Sans Pro"/>
                <a:sym typeface="Source Sans Pro"/>
              </a:rPr>
              <a:t>3</a:t>
            </a:r>
            <a:r>
              <a:rPr lang="pt-BR" sz="1600" dirty="0">
                <a:solidFill>
                  <a:srgbClr val="9900FF"/>
                </a:solidFill>
                <a:latin typeface="Source Sans Pro"/>
                <a:ea typeface="Source Sans Pro"/>
                <a:cs typeface="Source Sans Pro"/>
                <a:sym typeface="Source Sans Pro"/>
              </a:rPr>
              <a:t>, h</a:t>
            </a:r>
            <a:r>
              <a:rPr lang="pt-BR" sz="1600" baseline="-25000" dirty="0">
                <a:solidFill>
                  <a:srgbClr val="9900FF"/>
                </a:solidFill>
                <a:latin typeface="Source Sans Pro"/>
                <a:ea typeface="Source Sans Pro"/>
                <a:cs typeface="Source Sans Pro"/>
                <a:sym typeface="Source Sans Pro"/>
              </a:rPr>
              <a:t>2</a:t>
            </a:r>
            <a:r>
              <a:rPr lang="pt-BR" sz="1600" dirty="0">
                <a:solidFill>
                  <a:srgbClr val="9900FF"/>
                </a:solidFill>
                <a:latin typeface="Source Sans Pro"/>
                <a:ea typeface="Source Sans Pro"/>
                <a:cs typeface="Source Sans Pro"/>
                <a:sym typeface="Source Sans Pro"/>
              </a:rPr>
              <a:t>),(r</a:t>
            </a:r>
            <a:r>
              <a:rPr lang="pt-BR" sz="1600" baseline="-25000" dirty="0">
                <a:solidFill>
                  <a:srgbClr val="9900FF"/>
                </a:solidFill>
                <a:latin typeface="Source Sans Pro"/>
                <a:ea typeface="Source Sans Pro"/>
                <a:cs typeface="Source Sans Pro"/>
                <a:sym typeface="Source Sans Pro"/>
              </a:rPr>
              <a:t>4</a:t>
            </a:r>
            <a:r>
              <a:rPr lang="pt-BR" sz="1600" dirty="0">
                <a:solidFill>
                  <a:srgbClr val="9900FF"/>
                </a:solidFill>
                <a:latin typeface="Source Sans Pro"/>
                <a:ea typeface="Source Sans Pro"/>
                <a:cs typeface="Source Sans Pro"/>
                <a:sym typeface="Source Sans Pro"/>
              </a:rPr>
              <a:t>, h</a:t>
            </a:r>
            <a:r>
              <a:rPr lang="pt-BR" sz="1600" baseline="-25000" dirty="0">
                <a:solidFill>
                  <a:srgbClr val="9900FF"/>
                </a:solidFill>
                <a:latin typeface="Source Sans Pro"/>
                <a:ea typeface="Source Sans Pro"/>
                <a:cs typeface="Source Sans Pro"/>
                <a:sym typeface="Source Sans Pro"/>
              </a:rPr>
              <a:t>1</a:t>
            </a:r>
            <a:r>
              <a:rPr lang="pt-BR" sz="1600" dirty="0">
                <a:solidFill>
                  <a:srgbClr val="9900FF"/>
                </a:solidFill>
                <a:latin typeface="Source Sans Pro"/>
                <a:ea typeface="Source Sans Pro"/>
                <a:cs typeface="Source Sans Pro"/>
                <a:sym typeface="Source Sans Pro"/>
              </a:rPr>
              <a:t>)</a:t>
            </a:r>
          </a:p>
          <a:p>
            <a:pPr marL="0" marR="0" lvl="0" indent="0" algn="l" rtl="0">
              <a:lnSpc>
                <a:spcPct val="100000"/>
              </a:lnSpc>
              <a:spcBef>
                <a:spcPts val="0"/>
              </a:spcBef>
              <a:spcAft>
                <a:spcPts val="0"/>
              </a:spcAft>
              <a:buClr>
                <a:srgbClr val="000000"/>
              </a:buClr>
              <a:buSzPts val="1800"/>
              <a:buFont typeface="Arial"/>
              <a:buNone/>
            </a:pPr>
            <a:r>
              <a:rPr lang="pt-BR" sz="1600" dirty="0">
                <a:solidFill>
                  <a:srgbClr val="9900FF"/>
                </a:solidFill>
                <a:latin typeface="Source Sans Pro"/>
                <a:ea typeface="Source Sans Pro"/>
                <a:cs typeface="Source Sans Pro"/>
                <a:sym typeface="Source Sans Pro"/>
              </a:rPr>
              <a:t>h</a:t>
            </a:r>
            <a:r>
              <a:rPr lang="pt-BR" sz="1600" baseline="-25000" dirty="0">
                <a:solidFill>
                  <a:srgbClr val="9900FF"/>
                </a:solidFill>
                <a:latin typeface="Source Sans Pro"/>
                <a:ea typeface="Source Sans Pro"/>
                <a:cs typeface="Source Sans Pro"/>
                <a:sym typeface="Source Sans Pro"/>
              </a:rPr>
              <a:t>4</a:t>
            </a:r>
            <a:r>
              <a:rPr lang="pt-BR" sz="1600" dirty="0">
                <a:solidFill>
                  <a:srgbClr val="9900FF"/>
                </a:solidFill>
                <a:latin typeface="Source Sans Pro"/>
                <a:ea typeface="Source Sans Pro"/>
                <a:cs typeface="Source Sans Pro"/>
                <a:sym typeface="Source Sans Pro"/>
              </a:rPr>
              <a:t> chooses r</a:t>
            </a:r>
            <a:r>
              <a:rPr lang="pt-BR" sz="1600" baseline="-25000" dirty="0">
                <a:solidFill>
                  <a:srgbClr val="9900FF"/>
                </a:solidFill>
                <a:latin typeface="Source Sans Pro"/>
                <a:ea typeface="Source Sans Pro"/>
                <a:cs typeface="Source Sans Pro"/>
                <a:sym typeface="Source Sans Pro"/>
              </a:rPr>
              <a:t>2</a:t>
            </a:r>
            <a:r>
              <a:rPr lang="pt-BR" sz="1600" dirty="0">
                <a:solidFill>
                  <a:srgbClr val="9900FF"/>
                </a:solidFill>
                <a:latin typeface="Source Sans Pro"/>
                <a:ea typeface="Source Sans Pro"/>
                <a:cs typeface="Source Sans Pro"/>
                <a:sym typeface="Source Sans Pro"/>
              </a:rPr>
              <a:t> 	(r</a:t>
            </a:r>
            <a:r>
              <a:rPr lang="pt-BR" sz="1600" baseline="-25000" dirty="0">
                <a:solidFill>
                  <a:srgbClr val="9900FF"/>
                </a:solidFill>
                <a:latin typeface="Source Sans Pro"/>
                <a:ea typeface="Source Sans Pro"/>
                <a:cs typeface="Source Sans Pro"/>
                <a:sym typeface="Source Sans Pro"/>
              </a:rPr>
              <a:t>1</a:t>
            </a:r>
            <a:r>
              <a:rPr lang="pt-BR" sz="1600" dirty="0">
                <a:solidFill>
                  <a:srgbClr val="9900FF"/>
                </a:solidFill>
                <a:latin typeface="Source Sans Pro"/>
                <a:ea typeface="Source Sans Pro"/>
                <a:cs typeface="Source Sans Pro"/>
                <a:sym typeface="Source Sans Pro"/>
              </a:rPr>
              <a:t>, h</a:t>
            </a:r>
            <a:r>
              <a:rPr lang="pt-BR" sz="1600" baseline="-25000" dirty="0">
                <a:solidFill>
                  <a:srgbClr val="9900FF"/>
                </a:solidFill>
                <a:latin typeface="Source Sans Pro"/>
                <a:ea typeface="Source Sans Pro"/>
                <a:cs typeface="Source Sans Pro"/>
                <a:sym typeface="Source Sans Pro"/>
              </a:rPr>
              <a:t>3</a:t>
            </a:r>
            <a:r>
              <a:rPr lang="pt-BR" sz="1600" dirty="0">
                <a:solidFill>
                  <a:srgbClr val="9900FF"/>
                </a:solidFill>
                <a:latin typeface="Source Sans Pro"/>
                <a:ea typeface="Source Sans Pro"/>
                <a:cs typeface="Source Sans Pro"/>
                <a:sym typeface="Source Sans Pro"/>
              </a:rPr>
              <a:t>),(r</a:t>
            </a:r>
            <a:r>
              <a:rPr lang="pt-BR" sz="1600" baseline="-25000" dirty="0">
                <a:solidFill>
                  <a:srgbClr val="9900FF"/>
                </a:solidFill>
                <a:latin typeface="Source Sans Pro"/>
                <a:ea typeface="Source Sans Pro"/>
                <a:cs typeface="Source Sans Pro"/>
                <a:sym typeface="Source Sans Pro"/>
              </a:rPr>
              <a:t>2</a:t>
            </a:r>
            <a:r>
              <a:rPr lang="pt-BR" sz="1600" dirty="0">
                <a:solidFill>
                  <a:srgbClr val="9900FF"/>
                </a:solidFill>
                <a:latin typeface="Source Sans Pro"/>
                <a:ea typeface="Source Sans Pro"/>
                <a:cs typeface="Source Sans Pro"/>
                <a:sym typeface="Source Sans Pro"/>
              </a:rPr>
              <a:t>, h</a:t>
            </a:r>
            <a:r>
              <a:rPr lang="pt-BR" sz="1600" baseline="-25000" dirty="0">
                <a:solidFill>
                  <a:srgbClr val="9900FF"/>
                </a:solidFill>
                <a:latin typeface="Source Sans Pro"/>
                <a:ea typeface="Source Sans Pro"/>
                <a:cs typeface="Source Sans Pro"/>
                <a:sym typeface="Source Sans Pro"/>
              </a:rPr>
              <a:t>4</a:t>
            </a:r>
            <a:r>
              <a:rPr lang="pt-BR" sz="1600" dirty="0">
                <a:solidFill>
                  <a:srgbClr val="9900FF"/>
                </a:solidFill>
                <a:latin typeface="Source Sans Pro"/>
                <a:ea typeface="Source Sans Pro"/>
                <a:cs typeface="Source Sans Pro"/>
                <a:sym typeface="Source Sans Pro"/>
              </a:rPr>
              <a:t>),(r</a:t>
            </a:r>
            <a:r>
              <a:rPr lang="pt-BR" sz="1600" baseline="-25000" dirty="0">
                <a:solidFill>
                  <a:srgbClr val="9900FF"/>
                </a:solidFill>
                <a:latin typeface="Source Sans Pro"/>
                <a:ea typeface="Source Sans Pro"/>
                <a:cs typeface="Source Sans Pro"/>
                <a:sym typeface="Source Sans Pro"/>
              </a:rPr>
              <a:t>3</a:t>
            </a:r>
            <a:r>
              <a:rPr lang="pt-BR" sz="1600" dirty="0">
                <a:solidFill>
                  <a:srgbClr val="9900FF"/>
                </a:solidFill>
                <a:latin typeface="Source Sans Pro"/>
                <a:ea typeface="Source Sans Pro"/>
                <a:cs typeface="Source Sans Pro"/>
                <a:sym typeface="Source Sans Pro"/>
              </a:rPr>
              <a:t>, h</a:t>
            </a:r>
            <a:r>
              <a:rPr lang="pt-BR" sz="1600" baseline="-25000" dirty="0">
                <a:solidFill>
                  <a:srgbClr val="9900FF"/>
                </a:solidFill>
                <a:latin typeface="Source Sans Pro"/>
                <a:ea typeface="Source Sans Pro"/>
                <a:cs typeface="Source Sans Pro"/>
                <a:sym typeface="Source Sans Pro"/>
              </a:rPr>
              <a:t>2</a:t>
            </a:r>
            <a:r>
              <a:rPr lang="pt-BR" sz="1600" dirty="0">
                <a:solidFill>
                  <a:srgbClr val="9900FF"/>
                </a:solidFill>
                <a:latin typeface="Source Sans Pro"/>
                <a:ea typeface="Source Sans Pro"/>
                <a:cs typeface="Source Sans Pro"/>
                <a:sym typeface="Source Sans Pro"/>
              </a:rPr>
              <a:t>),(r</a:t>
            </a:r>
            <a:r>
              <a:rPr lang="pt-BR" sz="1600" baseline="-25000" dirty="0">
                <a:solidFill>
                  <a:srgbClr val="9900FF"/>
                </a:solidFill>
                <a:latin typeface="Source Sans Pro"/>
                <a:ea typeface="Source Sans Pro"/>
                <a:cs typeface="Source Sans Pro"/>
                <a:sym typeface="Source Sans Pro"/>
              </a:rPr>
              <a:t>4</a:t>
            </a:r>
            <a:r>
              <a:rPr lang="pt-BR" sz="1600" dirty="0">
                <a:solidFill>
                  <a:srgbClr val="9900FF"/>
                </a:solidFill>
                <a:latin typeface="Source Sans Pro"/>
                <a:ea typeface="Source Sans Pro"/>
                <a:cs typeface="Source Sans Pro"/>
                <a:sym typeface="Source Sans Pro"/>
              </a:rPr>
              <a:t>, h</a:t>
            </a:r>
            <a:r>
              <a:rPr lang="pt-BR" sz="1600" baseline="-25000" dirty="0">
                <a:solidFill>
                  <a:srgbClr val="9900FF"/>
                </a:solidFill>
                <a:latin typeface="Source Sans Pro"/>
                <a:ea typeface="Source Sans Pro"/>
                <a:cs typeface="Source Sans Pro"/>
                <a:sym typeface="Source Sans Pro"/>
              </a:rPr>
              <a:t>1</a:t>
            </a:r>
            <a:r>
              <a:rPr lang="pt-BR" sz="1600" dirty="0">
                <a:solidFill>
                  <a:srgbClr val="9900FF"/>
                </a:solidFill>
                <a:latin typeface="Source Sans Pro"/>
                <a:ea typeface="Source Sans Pro"/>
                <a:cs typeface="Source Sans Pro"/>
                <a:sym typeface="Source Sans Pro"/>
              </a:rPr>
              <a:t>)</a:t>
            </a:r>
          </a:p>
          <a:p>
            <a:pPr marL="0" marR="0" lvl="0" indent="0" algn="l" rtl="0">
              <a:lnSpc>
                <a:spcPct val="100000"/>
              </a:lnSpc>
              <a:spcBef>
                <a:spcPts val="0"/>
              </a:spcBef>
              <a:spcAft>
                <a:spcPts val="0"/>
              </a:spcAft>
              <a:buClr>
                <a:srgbClr val="000000"/>
              </a:buClr>
              <a:buSzPts val="1800"/>
              <a:buFont typeface="Arial"/>
              <a:buNone/>
            </a:pPr>
            <a:endParaRPr lang="pt-BR" sz="1600" dirty="0">
              <a:solidFill>
                <a:srgbClr val="9900FF"/>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r>
              <a:rPr lang="pt-BR" sz="1600" b="1" dirty="0">
                <a:solidFill>
                  <a:srgbClr val="9900FF"/>
                </a:solidFill>
                <a:latin typeface="Source Sans Pro"/>
                <a:ea typeface="Source Sans Pro"/>
                <a:cs typeface="Source Sans Pro"/>
                <a:sym typeface="Source Sans Pro"/>
              </a:rPr>
              <a:t>No</a:t>
            </a:r>
            <a:r>
              <a:rPr lang="pt-BR" sz="1600" dirty="0">
                <a:solidFill>
                  <a:srgbClr val="9900FF"/>
                </a:solidFill>
                <a:latin typeface="Source Sans Pro"/>
                <a:ea typeface="Source Sans Pro"/>
                <a:cs typeface="Source Sans Pro"/>
                <a:sym typeface="Source Sans Pro"/>
              </a:rPr>
              <a:t>, the result is different when we have the horses propose as opposed to the riders.</a:t>
            </a:r>
          </a:p>
        </p:txBody>
      </p:sp>
    </p:spTree>
    <p:extLst>
      <p:ext uri="{BB962C8B-B14F-4D97-AF65-F5344CB8AC3E}">
        <p14:creationId xmlns:p14="http://schemas.microsoft.com/office/powerpoint/2010/main" val="1529734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50BBBC-9312-A04F-B298-28EF8380290C}"/>
              </a:ext>
            </a:extLst>
          </p:cNvPr>
          <p:cNvSpPr>
            <a:spLocks noGrp="1"/>
          </p:cNvSpPr>
          <p:nvPr>
            <p:ph type="title"/>
          </p:nvPr>
        </p:nvSpPr>
        <p:spPr/>
        <p:txBody>
          <a:bodyPr/>
          <a:lstStyle/>
          <a:p>
            <a:r>
              <a:rPr lang="en-US" dirty="0"/>
              <a:t>Induction</a:t>
            </a:r>
          </a:p>
        </p:txBody>
      </p:sp>
    </p:spTree>
    <p:extLst>
      <p:ext uri="{BB962C8B-B14F-4D97-AF65-F5344CB8AC3E}">
        <p14:creationId xmlns:p14="http://schemas.microsoft.com/office/powerpoint/2010/main" val="34852056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1FCB01-53C6-E50A-567A-BAF2970EA2A3}"/>
              </a:ext>
            </a:extLst>
          </p:cNvPr>
          <p:cNvSpPr>
            <a:spLocks noGrp="1"/>
          </p:cNvSpPr>
          <p:nvPr>
            <p:ph type="title"/>
          </p:nvPr>
        </p:nvSpPr>
        <p:spPr/>
        <p:txBody>
          <a:bodyPr>
            <a:normAutofit fontScale="90000"/>
          </a:bodyPr>
          <a:lstStyle/>
          <a:p>
            <a:r>
              <a:rPr lang="en-US" dirty="0"/>
              <a:t>Induction</a:t>
            </a:r>
          </a:p>
        </p:txBody>
      </p:sp>
      <p:sp>
        <p:nvSpPr>
          <p:cNvPr id="4" name="Text Placeholder 3">
            <a:extLst>
              <a:ext uri="{FF2B5EF4-FFF2-40B4-BE49-F238E27FC236}">
                <a16:creationId xmlns:a16="http://schemas.microsoft.com/office/drawing/2014/main" id="{8877AD4C-974B-3470-830F-04D5CF99B05D}"/>
              </a:ext>
            </a:extLst>
          </p:cNvPr>
          <p:cNvSpPr>
            <a:spLocks noGrp="1"/>
          </p:cNvSpPr>
          <p:nvPr>
            <p:ph type="body" idx="1"/>
          </p:nvPr>
        </p:nvSpPr>
        <p:spPr>
          <a:xfrm>
            <a:off x="311700" y="1068425"/>
            <a:ext cx="8520600" cy="3500450"/>
          </a:xfrm>
        </p:spPr>
        <p:txBody>
          <a:bodyPr/>
          <a:lstStyle/>
          <a:p>
            <a:r>
              <a:rPr lang="en-US" dirty="0"/>
              <a:t>You will be writing lots of induction proofs in this class in order to prove that your algorithms are correct.</a:t>
            </a:r>
          </a:p>
          <a:p>
            <a:endParaRPr lang="en-US" dirty="0"/>
          </a:p>
          <a:p>
            <a:r>
              <a:rPr lang="en-US" dirty="0"/>
              <a:t>The style requirements for proofs in this class are less stringent than the style requirements from 311 </a:t>
            </a:r>
          </a:p>
          <a:p>
            <a:pPr lvl="1">
              <a:buClr>
                <a:schemeClr val="tx2"/>
              </a:buClr>
            </a:pPr>
            <a:r>
              <a:rPr lang="en-US" dirty="0">
                <a:solidFill>
                  <a:schemeClr val="tx2"/>
                </a:solidFill>
              </a:rPr>
              <a:t>there is a </a:t>
            </a:r>
            <a:r>
              <a:rPr lang="en-US" b="1" dirty="0">
                <a:solidFill>
                  <a:schemeClr val="tx2"/>
                </a:solidFill>
              </a:rPr>
              <a:t>style guide </a:t>
            </a:r>
            <a:r>
              <a:rPr lang="en-US" dirty="0">
                <a:solidFill>
                  <a:schemeClr val="tx2"/>
                </a:solidFill>
              </a:rPr>
              <a:t>doc on the course website (</a:t>
            </a:r>
            <a:r>
              <a:rPr lang="en-US" dirty="0">
                <a:solidFill>
                  <a:schemeClr val="tx2"/>
                </a:solidFill>
                <a:hlinkClick r:id="rId2"/>
              </a:rPr>
              <a:t>here</a:t>
            </a:r>
            <a:r>
              <a:rPr lang="en-US" dirty="0">
                <a:solidFill>
                  <a:schemeClr val="tx2"/>
                </a:solidFill>
              </a:rPr>
              <a:t>) about how 421 proofs are different than what you did in 311</a:t>
            </a:r>
          </a:p>
        </p:txBody>
      </p:sp>
    </p:spTree>
    <p:extLst>
      <p:ext uri="{BB962C8B-B14F-4D97-AF65-F5344CB8AC3E}">
        <p14:creationId xmlns:p14="http://schemas.microsoft.com/office/powerpoint/2010/main" val="3083502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1FCB01-53C6-E50A-567A-BAF2970EA2A3}"/>
              </a:ext>
            </a:extLst>
          </p:cNvPr>
          <p:cNvSpPr>
            <a:spLocks noGrp="1"/>
          </p:cNvSpPr>
          <p:nvPr>
            <p:ph type="title"/>
          </p:nvPr>
        </p:nvSpPr>
        <p:spPr/>
        <p:txBody>
          <a:bodyPr>
            <a:normAutofit fontScale="90000"/>
          </a:bodyPr>
          <a:lstStyle/>
          <a:p>
            <a:r>
              <a:rPr lang="en-US" dirty="0"/>
              <a:t>Induction Template</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8877AD4C-974B-3470-830F-04D5CF99B05D}"/>
                  </a:ext>
                </a:extLst>
              </p:cNvPr>
              <p:cNvSpPr>
                <a:spLocks noGrp="1"/>
              </p:cNvSpPr>
              <p:nvPr>
                <p:ph type="body" idx="1"/>
              </p:nvPr>
            </p:nvSpPr>
            <p:spPr>
              <a:xfrm>
                <a:off x="311700" y="1068425"/>
                <a:ext cx="8520600" cy="3500450"/>
              </a:xfrm>
            </p:spPr>
            <p: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latin typeface="Source Sans Pro"/>
                    <a:ea typeface="Source Sans Pro"/>
                    <a:cs typeface="Source Sans Pro"/>
                    <a:sym typeface="Source Sans Pro"/>
                  </a:rPr>
                  <a:t>Let </a:t>
                </a:r>
                <a14:m>
                  <m:oMath xmlns:m="http://schemas.openxmlformats.org/officeDocument/2006/math">
                    <m:r>
                      <a:rPr lang="en-US" sz="1800" b="0" i="1" u="none" strike="noStrike" cap="none" dirty="0" smtClean="0">
                        <a:latin typeface="Cambria Math" panose="02040503050406030204" pitchFamily="18" charset="0"/>
                        <a:ea typeface="Source Sans Pro"/>
                        <a:cs typeface="Source Sans Pro"/>
                        <a:sym typeface="Source Sans Pro"/>
                      </a:rPr>
                      <m:t>𝑃</m:t>
                    </m:r>
                    <m:r>
                      <a:rPr lang="en-US" sz="1800" b="0" i="1" u="none" strike="noStrike" cap="none" dirty="0" smtClean="0">
                        <a:latin typeface="Cambria Math" panose="02040503050406030204" pitchFamily="18" charset="0"/>
                        <a:ea typeface="Source Sans Pro"/>
                        <a:cs typeface="Source Sans Pro"/>
                        <a:sym typeface="Source Sans Pro"/>
                      </a:rPr>
                      <m:t>(</m:t>
                    </m:r>
                    <m:r>
                      <a:rPr lang="en-US" sz="1800" b="0" i="1" u="none" strike="noStrike" cap="none" dirty="0" smtClean="0">
                        <a:latin typeface="Cambria Math" panose="02040503050406030204" pitchFamily="18" charset="0"/>
                        <a:ea typeface="Source Sans Pro"/>
                        <a:cs typeface="Source Sans Pro"/>
                        <a:sym typeface="Source Sans Pro"/>
                      </a:rPr>
                      <m:t>𝑛</m:t>
                    </m:r>
                    <m:r>
                      <a:rPr lang="en-US" sz="1800" b="0" i="1" u="none" strike="noStrike" cap="none" dirty="0" smtClean="0">
                        <a:latin typeface="Cambria Math" panose="02040503050406030204" pitchFamily="18" charset="0"/>
                        <a:ea typeface="Source Sans Pro"/>
                        <a:cs typeface="Source Sans Pro"/>
                        <a:sym typeface="Source Sans Pro"/>
                      </a:rPr>
                      <m:t>)</m:t>
                    </m:r>
                  </m:oMath>
                </a14:m>
                <a:r>
                  <a:rPr lang="en-US" sz="1800" u="none" strike="noStrike" cap="none" dirty="0">
                    <a:latin typeface="Source Sans Pro"/>
                    <a:ea typeface="Source Sans Pro"/>
                    <a:cs typeface="Source Sans Pro"/>
                    <a:sym typeface="Source Sans Pro"/>
                  </a:rPr>
                  <a:t> be “(whatever you’re trying to prove)”. </a:t>
                </a:r>
              </a:p>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latin typeface="Source Sans Pro"/>
                    <a:ea typeface="Source Sans Pro"/>
                    <a:cs typeface="Source Sans Pro"/>
                    <a:sym typeface="Source Sans Pro"/>
                  </a:rPr>
                  <a:t>We show </a:t>
                </a:r>
                <a14:m>
                  <m:oMath xmlns:m="http://schemas.openxmlformats.org/officeDocument/2006/math">
                    <m:r>
                      <a:rPr lang="en-US" sz="1800" i="1" u="none" strike="noStrike" cap="none" dirty="0" smtClean="0">
                        <a:latin typeface="Cambria Math" panose="02040503050406030204" pitchFamily="18" charset="0"/>
                        <a:ea typeface="Source Sans Pro"/>
                        <a:cs typeface="Source Sans Pro"/>
                        <a:sym typeface="Source Sans Pro"/>
                      </a:rPr>
                      <m:t>𝑃</m:t>
                    </m:r>
                    <m:r>
                      <a:rPr lang="en-US" sz="1800" i="1" u="none" strike="noStrike" cap="none" dirty="0" smtClean="0">
                        <a:latin typeface="Cambria Math" panose="02040503050406030204" pitchFamily="18" charset="0"/>
                        <a:ea typeface="Source Sans Pro"/>
                        <a:cs typeface="Source Sans Pro"/>
                        <a:sym typeface="Source Sans Pro"/>
                      </a:rPr>
                      <m:t>(</m:t>
                    </m:r>
                    <m:r>
                      <a:rPr lang="en-US" sz="1800" i="1" u="none" strike="noStrike" cap="none" dirty="0" smtClean="0">
                        <a:latin typeface="Cambria Math" panose="02040503050406030204" pitchFamily="18" charset="0"/>
                        <a:ea typeface="Source Sans Pro"/>
                        <a:cs typeface="Source Sans Pro"/>
                        <a:sym typeface="Source Sans Pro"/>
                      </a:rPr>
                      <m:t>𝑛</m:t>
                    </m:r>
                    <m:r>
                      <a:rPr lang="en-US" sz="1800" i="1" u="none" strike="noStrike" cap="none" dirty="0" smtClean="0">
                        <a:latin typeface="Cambria Math" panose="02040503050406030204" pitchFamily="18" charset="0"/>
                        <a:ea typeface="Source Sans Pro"/>
                        <a:cs typeface="Source Sans Pro"/>
                        <a:sym typeface="Source Sans Pro"/>
                      </a:rPr>
                      <m:t>)</m:t>
                    </m:r>
                  </m:oMath>
                </a14:m>
                <a:r>
                  <a:rPr lang="en-US" sz="1800" u="none" strike="noStrike" cap="none" dirty="0">
                    <a:latin typeface="Source Sans Pro"/>
                    <a:ea typeface="Source Sans Pro"/>
                    <a:cs typeface="Source Sans Pro"/>
                    <a:sym typeface="Source Sans Pro"/>
                  </a:rPr>
                  <a:t> holds for all </a:t>
                </a:r>
                <a14:m>
                  <m:oMath xmlns:m="http://schemas.openxmlformats.org/officeDocument/2006/math">
                    <m:r>
                      <a:rPr lang="en-US" sz="1800" i="1" u="none" strike="noStrike" cap="none" dirty="0" smtClean="0">
                        <a:latin typeface="Cambria Math" panose="02040503050406030204" pitchFamily="18" charset="0"/>
                        <a:ea typeface="Source Sans Pro"/>
                        <a:cs typeface="Source Sans Pro"/>
                        <a:sym typeface="Source Sans Pro"/>
                      </a:rPr>
                      <m:t>𝑛</m:t>
                    </m:r>
                  </m:oMath>
                </a14:m>
                <a:r>
                  <a:rPr lang="en-US" sz="1800" u="none" strike="noStrike" cap="none" dirty="0">
                    <a:latin typeface="Source Sans Pro"/>
                    <a:ea typeface="Source Sans Pro"/>
                    <a:cs typeface="Source Sans Pro"/>
                    <a:sym typeface="Source Sans Pro"/>
                  </a:rPr>
                  <a:t> by induction on </a:t>
                </a:r>
                <a14:m>
                  <m:oMath xmlns:m="http://schemas.openxmlformats.org/officeDocument/2006/math">
                    <m:r>
                      <a:rPr lang="en-US" sz="1800" i="1" u="none" strike="noStrike" cap="none" dirty="0" smtClean="0">
                        <a:latin typeface="Cambria Math" panose="02040503050406030204" pitchFamily="18" charset="0"/>
                        <a:ea typeface="Source Sans Pro"/>
                        <a:cs typeface="Source Sans Pro"/>
                        <a:sym typeface="Source Sans Pro"/>
                      </a:rPr>
                      <m:t>𝑛</m:t>
                    </m:r>
                  </m:oMath>
                </a14:m>
                <a:r>
                  <a:rPr lang="en-US" sz="1800" u="none" strike="noStrike" cap="none" dirty="0">
                    <a:latin typeface="Source Sans Pro"/>
                    <a:ea typeface="Source Sans Pro"/>
                    <a:cs typeface="Source Sans Pro"/>
                    <a:sym typeface="Source Sans Pro"/>
                  </a:rPr>
                  <a:t>.</a:t>
                </a:r>
              </a:p>
              <a:p>
                <a:pPr marL="0" marR="0" lvl="0" indent="0" algn="l" rtl="0">
                  <a:lnSpc>
                    <a:spcPct val="100000"/>
                  </a:lnSpc>
                  <a:spcBef>
                    <a:spcPts val="0"/>
                  </a:spcBef>
                  <a:spcAft>
                    <a:spcPts val="0"/>
                  </a:spcAft>
                  <a:buClr>
                    <a:srgbClr val="000000"/>
                  </a:buClr>
                  <a:buSzPts val="1800"/>
                  <a:buFont typeface="Arial"/>
                  <a:buNone/>
                </a:pPr>
                <a:endParaRPr lang="en-US" sz="1800" u="none" strike="noStrike" cap="none" dirty="0">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r>
                  <a:rPr lang="en-US" sz="1800" u="sng" strike="noStrike" cap="none" dirty="0">
                    <a:latin typeface="Source Sans Pro"/>
                    <a:ea typeface="Source Sans Pro"/>
                    <a:cs typeface="Source Sans Pro"/>
                    <a:sym typeface="Source Sans Pro"/>
                  </a:rPr>
                  <a:t>Base Case:</a:t>
                </a:r>
                <a:r>
                  <a:rPr lang="en-US" sz="1800" u="none" strike="noStrike" cap="none" dirty="0">
                    <a:latin typeface="Source Sans Pro"/>
                    <a:ea typeface="Source Sans Pro"/>
                    <a:cs typeface="Source Sans Pro"/>
                    <a:sym typeface="Source Sans Pro"/>
                  </a:rPr>
                  <a:t> Show </a:t>
                </a:r>
                <a14:m>
                  <m:oMath xmlns:m="http://schemas.openxmlformats.org/officeDocument/2006/math">
                    <m:r>
                      <a:rPr lang="en-US" sz="1800" i="1" u="none" strike="noStrike" cap="none" dirty="0" smtClean="0">
                        <a:latin typeface="Cambria Math" panose="02040503050406030204" pitchFamily="18" charset="0"/>
                        <a:ea typeface="Source Sans Pro"/>
                        <a:cs typeface="Source Sans Pro"/>
                        <a:sym typeface="Source Sans Pro"/>
                      </a:rPr>
                      <m:t>𝑃</m:t>
                    </m:r>
                    <m:r>
                      <a:rPr lang="en-US" sz="1800" i="1" u="none" strike="noStrike" cap="none" dirty="0" smtClean="0">
                        <a:latin typeface="Cambria Math" panose="02040503050406030204" pitchFamily="18" charset="0"/>
                        <a:ea typeface="Source Sans Pro"/>
                        <a:cs typeface="Source Sans Pro"/>
                        <a:sym typeface="Source Sans Pro"/>
                      </a:rPr>
                      <m:t>(</m:t>
                    </m:r>
                    <m:r>
                      <a:rPr lang="en-US" sz="1800" i="1" u="none" strike="noStrike" cap="none" dirty="0" smtClean="0">
                        <a:latin typeface="Cambria Math" panose="02040503050406030204" pitchFamily="18" charset="0"/>
                        <a:ea typeface="Source Sans Pro"/>
                        <a:cs typeface="Source Sans Pro"/>
                        <a:sym typeface="Source Sans Pro"/>
                      </a:rPr>
                      <m:t>𝑏</m:t>
                    </m:r>
                    <m:r>
                      <a:rPr lang="en-US" sz="1800" i="1" u="none" strike="noStrike" cap="none" dirty="0" smtClean="0">
                        <a:latin typeface="Cambria Math" panose="02040503050406030204" pitchFamily="18" charset="0"/>
                        <a:ea typeface="Source Sans Pro"/>
                        <a:cs typeface="Source Sans Pro"/>
                        <a:sym typeface="Source Sans Pro"/>
                      </a:rPr>
                      <m:t>)</m:t>
                    </m:r>
                  </m:oMath>
                </a14:m>
                <a:r>
                  <a:rPr lang="en-US" sz="1800" u="none" strike="noStrike" cap="none" dirty="0">
                    <a:latin typeface="Source Sans Pro"/>
                    <a:ea typeface="Source Sans Pro"/>
                    <a:cs typeface="Source Sans Pro"/>
                    <a:sym typeface="Source Sans Pro"/>
                  </a:rPr>
                  <a:t> is true.</a:t>
                </a:r>
              </a:p>
              <a:p>
                <a:pPr marL="0" marR="0" lvl="0" indent="0" algn="l" rtl="0">
                  <a:lnSpc>
                    <a:spcPct val="100000"/>
                  </a:lnSpc>
                  <a:spcBef>
                    <a:spcPts val="0"/>
                  </a:spcBef>
                  <a:spcAft>
                    <a:spcPts val="0"/>
                  </a:spcAft>
                  <a:buClr>
                    <a:srgbClr val="000000"/>
                  </a:buClr>
                  <a:buSzPts val="1800"/>
                  <a:buFont typeface="Arial"/>
                  <a:buNone/>
                </a:pPr>
                <a:endParaRPr lang="en-US" sz="1800" u="none" strike="noStrike" cap="none" dirty="0">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r>
                  <a:rPr lang="en-US" sz="1800" u="sng" strike="noStrike" cap="none" dirty="0">
                    <a:latin typeface="Source Sans Pro"/>
                    <a:ea typeface="Source Sans Pro"/>
                    <a:cs typeface="Source Sans Pro"/>
                    <a:sym typeface="Source Sans Pro"/>
                  </a:rPr>
                  <a:t>Inductive Hypothesis:</a:t>
                </a:r>
                <a:r>
                  <a:rPr lang="en-US" sz="1800" u="none" strike="noStrike" cap="none" dirty="0">
                    <a:latin typeface="Source Sans Pro"/>
                    <a:ea typeface="Source Sans Pro"/>
                    <a:cs typeface="Source Sans Pro"/>
                    <a:sym typeface="Source Sans Pro"/>
                  </a:rPr>
                  <a:t> Suppose </a:t>
                </a:r>
                <a14:m>
                  <m:oMath xmlns:m="http://schemas.openxmlformats.org/officeDocument/2006/math">
                    <m:r>
                      <a:rPr lang="en-US" sz="1800" i="1" u="none" strike="noStrike" cap="none" dirty="0" smtClean="0">
                        <a:latin typeface="Cambria Math" panose="02040503050406030204" pitchFamily="18" charset="0"/>
                        <a:ea typeface="Source Sans Pro"/>
                        <a:cs typeface="Source Sans Pro"/>
                        <a:sym typeface="Source Sans Pro"/>
                      </a:rPr>
                      <m:t>𝑃</m:t>
                    </m:r>
                    <m:r>
                      <a:rPr lang="en-US" sz="1800" i="1" u="none" strike="noStrike" cap="none" dirty="0" smtClean="0">
                        <a:latin typeface="Cambria Math" panose="02040503050406030204" pitchFamily="18" charset="0"/>
                        <a:ea typeface="Source Sans Pro"/>
                        <a:cs typeface="Source Sans Pro"/>
                        <a:sym typeface="Source Sans Pro"/>
                      </a:rPr>
                      <m:t>(</m:t>
                    </m:r>
                    <m:r>
                      <a:rPr lang="en-US" sz="1800" i="1" u="none" strike="noStrike" cap="none" dirty="0" smtClean="0">
                        <a:latin typeface="Cambria Math" panose="02040503050406030204" pitchFamily="18" charset="0"/>
                        <a:ea typeface="Source Sans Pro"/>
                        <a:cs typeface="Source Sans Pro"/>
                        <a:sym typeface="Source Sans Pro"/>
                      </a:rPr>
                      <m:t>𝑘</m:t>
                    </m:r>
                    <m:r>
                      <a:rPr lang="en-US" sz="1800" i="1" u="none" strike="noStrike" cap="none" dirty="0" smtClean="0">
                        <a:latin typeface="Cambria Math" panose="02040503050406030204" pitchFamily="18" charset="0"/>
                        <a:ea typeface="Source Sans Pro"/>
                        <a:cs typeface="Source Sans Pro"/>
                        <a:sym typeface="Source Sans Pro"/>
                      </a:rPr>
                      <m:t>)</m:t>
                    </m:r>
                  </m:oMath>
                </a14:m>
                <a:r>
                  <a:rPr lang="en-US" sz="1800" u="none" strike="noStrike" cap="none" dirty="0">
                    <a:latin typeface="Source Sans Pro"/>
                    <a:ea typeface="Source Sans Pro"/>
                    <a:cs typeface="Source Sans Pro"/>
                    <a:sym typeface="Source Sans Pro"/>
                  </a:rPr>
                  <a:t> holds for an arbitrary </a:t>
                </a:r>
                <a14:m>
                  <m:oMath xmlns:m="http://schemas.openxmlformats.org/officeDocument/2006/math">
                    <m:r>
                      <a:rPr lang="en-US" sz="1800" i="1" u="none" strike="noStrike" cap="none" dirty="0" smtClean="0">
                        <a:latin typeface="Cambria Math" panose="02040503050406030204" pitchFamily="18" charset="0"/>
                        <a:ea typeface="Source Sans Pro"/>
                        <a:cs typeface="Source Sans Pro"/>
                        <a:sym typeface="Source Sans Pro"/>
                      </a:rPr>
                      <m:t>𝑘</m:t>
                    </m:r>
                    <m:r>
                      <a:rPr lang="en-US" sz="1800" i="1" u="none" strike="noStrike" cap="none" dirty="0" smtClean="0">
                        <a:latin typeface="Cambria Math" panose="02040503050406030204" pitchFamily="18" charset="0"/>
                        <a:ea typeface="Source Sans Pro"/>
                        <a:cs typeface="Source Sans Pro"/>
                        <a:sym typeface="Source Sans Pro"/>
                      </a:rPr>
                      <m:t>≥</m:t>
                    </m:r>
                    <m:r>
                      <a:rPr lang="en-US" sz="1800" i="1" u="none" strike="noStrike" cap="none" dirty="0" smtClean="0">
                        <a:latin typeface="Cambria Math" panose="02040503050406030204" pitchFamily="18" charset="0"/>
                        <a:ea typeface="Source Sans Pro"/>
                        <a:cs typeface="Source Sans Pro"/>
                        <a:sym typeface="Source Sans Pro"/>
                      </a:rPr>
                      <m:t>𝑏</m:t>
                    </m:r>
                  </m:oMath>
                </a14:m>
                <a:endParaRPr lang="en-US" sz="1800" u="none" strike="noStrike" cap="none" dirty="0">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endParaRPr lang="en-US" sz="1800" u="none" strike="noStrike" cap="none" dirty="0">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r>
                  <a:rPr lang="en-US" sz="1800" u="sng" strike="noStrike" cap="none" dirty="0">
                    <a:latin typeface="Source Sans Pro"/>
                    <a:ea typeface="Source Sans Pro"/>
                    <a:cs typeface="Source Sans Pro"/>
                    <a:sym typeface="Source Sans Pro"/>
                  </a:rPr>
                  <a:t>Inductive Step:</a:t>
                </a:r>
                <a:r>
                  <a:rPr lang="en-US" sz="1800" u="none" strike="noStrike" cap="none" dirty="0">
                    <a:latin typeface="Source Sans Pro"/>
                    <a:ea typeface="Source Sans Pro"/>
                    <a:cs typeface="Source Sans Pro"/>
                    <a:sym typeface="Source Sans Pro"/>
                  </a:rPr>
                  <a:t> Show </a:t>
                </a:r>
                <a14:m>
                  <m:oMath xmlns:m="http://schemas.openxmlformats.org/officeDocument/2006/math">
                    <m:r>
                      <a:rPr lang="en-US" sz="1800" i="1" u="none" strike="noStrike" cap="none" dirty="0" smtClean="0">
                        <a:latin typeface="Cambria Math" panose="02040503050406030204" pitchFamily="18" charset="0"/>
                        <a:ea typeface="Source Sans Pro"/>
                        <a:cs typeface="Source Sans Pro"/>
                        <a:sym typeface="Source Sans Pro"/>
                      </a:rPr>
                      <m:t>𝑃</m:t>
                    </m:r>
                    <m:r>
                      <a:rPr lang="en-US" sz="1800" i="1" u="none" strike="noStrike" cap="none" dirty="0" smtClean="0">
                        <a:latin typeface="Cambria Math" panose="02040503050406030204" pitchFamily="18" charset="0"/>
                        <a:ea typeface="Source Sans Pro"/>
                        <a:cs typeface="Source Sans Pro"/>
                        <a:sym typeface="Source Sans Pro"/>
                      </a:rPr>
                      <m:t>(</m:t>
                    </m:r>
                    <m:r>
                      <a:rPr lang="en-US" sz="1800" i="1" u="none" strike="noStrike" cap="none" dirty="0" smtClean="0">
                        <a:latin typeface="Cambria Math" panose="02040503050406030204" pitchFamily="18" charset="0"/>
                        <a:ea typeface="Source Sans Pro"/>
                        <a:cs typeface="Source Sans Pro"/>
                        <a:sym typeface="Source Sans Pro"/>
                      </a:rPr>
                      <m:t>𝑘</m:t>
                    </m:r>
                    <m:r>
                      <a:rPr lang="en-US" sz="1800" i="1" u="none" strike="noStrike" cap="none" dirty="0" smtClean="0">
                        <a:latin typeface="Cambria Math" panose="02040503050406030204" pitchFamily="18" charset="0"/>
                        <a:ea typeface="Source Sans Pro"/>
                        <a:cs typeface="Source Sans Pro"/>
                        <a:sym typeface="Source Sans Pro"/>
                      </a:rPr>
                      <m:t>+1)</m:t>
                    </m:r>
                  </m:oMath>
                </a14:m>
                <a:r>
                  <a:rPr lang="en-US" sz="1800" u="none" strike="noStrike" cap="none" dirty="0">
                    <a:latin typeface="Source Sans Pro"/>
                    <a:ea typeface="Source Sans Pro"/>
                    <a:cs typeface="Source Sans Pro"/>
                    <a:sym typeface="Source Sans Pro"/>
                  </a:rPr>
                  <a:t> (i.e. get </a:t>
                </a:r>
                <a14:m>
                  <m:oMath xmlns:m="http://schemas.openxmlformats.org/officeDocument/2006/math">
                    <m:r>
                      <a:rPr lang="en-US" sz="1800" i="1" u="none" strike="noStrike" cap="none" dirty="0" smtClean="0">
                        <a:latin typeface="Cambria Math" panose="02040503050406030204" pitchFamily="18" charset="0"/>
                        <a:ea typeface="Source Sans Pro"/>
                        <a:cs typeface="Source Sans Pro"/>
                        <a:sym typeface="Source Sans Pro"/>
                      </a:rPr>
                      <m:t>𝑃</m:t>
                    </m:r>
                    <m:r>
                      <a:rPr lang="en-US" sz="1800" i="1" u="none" strike="noStrike" cap="none" dirty="0" smtClean="0">
                        <a:latin typeface="Cambria Math" panose="02040503050406030204" pitchFamily="18" charset="0"/>
                        <a:ea typeface="Source Sans Pro"/>
                        <a:cs typeface="Source Sans Pro"/>
                        <a:sym typeface="Source Sans Pro"/>
                      </a:rPr>
                      <m:t>(</m:t>
                    </m:r>
                    <m:r>
                      <a:rPr lang="en-US" sz="1800" i="1" u="none" strike="noStrike" cap="none" dirty="0" smtClean="0">
                        <a:latin typeface="Cambria Math" panose="02040503050406030204" pitchFamily="18" charset="0"/>
                        <a:ea typeface="Source Sans Pro"/>
                        <a:cs typeface="Source Sans Pro"/>
                        <a:sym typeface="Source Sans Pro"/>
                      </a:rPr>
                      <m:t>𝑘</m:t>
                    </m:r>
                    <m:r>
                      <a:rPr lang="en-US" sz="1800" i="1" u="none" strike="noStrike" cap="none" dirty="0" smtClean="0">
                        <a:latin typeface="Cambria Math" panose="02040503050406030204" pitchFamily="18" charset="0"/>
                        <a:ea typeface="Source Sans Pro"/>
                        <a:cs typeface="Source Sans Pro"/>
                        <a:sym typeface="Source Sans Pro"/>
                      </a:rPr>
                      <m:t>) → </m:t>
                    </m:r>
                    <m:r>
                      <a:rPr lang="en-US" sz="1800" i="1" u="none" strike="noStrike" cap="none" dirty="0" smtClean="0">
                        <a:latin typeface="Cambria Math" panose="02040503050406030204" pitchFamily="18" charset="0"/>
                        <a:ea typeface="Source Sans Pro"/>
                        <a:cs typeface="Source Sans Pro"/>
                        <a:sym typeface="Source Sans Pro"/>
                      </a:rPr>
                      <m:t>𝑃</m:t>
                    </m:r>
                    <m:r>
                      <a:rPr lang="en-US" sz="1800" i="1" u="none" strike="noStrike" cap="none" dirty="0" smtClean="0">
                        <a:latin typeface="Cambria Math" panose="02040503050406030204" pitchFamily="18" charset="0"/>
                        <a:ea typeface="Source Sans Pro"/>
                        <a:cs typeface="Source Sans Pro"/>
                        <a:sym typeface="Source Sans Pro"/>
                      </a:rPr>
                      <m:t>(</m:t>
                    </m:r>
                    <m:r>
                      <a:rPr lang="en-US" sz="1800" i="1" u="none" strike="noStrike" cap="none" dirty="0" smtClean="0">
                        <a:latin typeface="Cambria Math" panose="02040503050406030204" pitchFamily="18" charset="0"/>
                        <a:ea typeface="Source Sans Pro"/>
                        <a:cs typeface="Source Sans Pro"/>
                        <a:sym typeface="Source Sans Pro"/>
                      </a:rPr>
                      <m:t>𝑘</m:t>
                    </m:r>
                    <m:r>
                      <a:rPr lang="en-US" sz="1800" i="1" u="none" strike="noStrike" cap="none" dirty="0" smtClean="0">
                        <a:latin typeface="Cambria Math" panose="02040503050406030204" pitchFamily="18" charset="0"/>
                        <a:ea typeface="Source Sans Pro"/>
                        <a:cs typeface="Source Sans Pro"/>
                        <a:sym typeface="Source Sans Pro"/>
                      </a:rPr>
                      <m:t>+1)</m:t>
                    </m:r>
                  </m:oMath>
                </a14:m>
                <a:r>
                  <a:rPr lang="en-US" sz="1800" u="none" strike="noStrike" cap="none" dirty="0">
                    <a:latin typeface="Source Sans Pro"/>
                    <a:ea typeface="Source Sans Pro"/>
                    <a:cs typeface="Source Sans Pro"/>
                    <a:sym typeface="Source Sans Pro"/>
                  </a:rPr>
                  <a:t>) </a:t>
                </a:r>
              </a:p>
              <a:p>
                <a:pPr marL="0" marR="0" lvl="0" indent="0" algn="l" rtl="0">
                  <a:lnSpc>
                    <a:spcPct val="100000"/>
                  </a:lnSpc>
                  <a:spcBef>
                    <a:spcPts val="0"/>
                  </a:spcBef>
                  <a:spcAft>
                    <a:spcPts val="0"/>
                  </a:spcAft>
                  <a:buClr>
                    <a:srgbClr val="000000"/>
                  </a:buClr>
                  <a:buSzPts val="1800"/>
                  <a:buFont typeface="Arial"/>
                  <a:buNone/>
                </a:pPr>
                <a:endParaRPr lang="en-US" sz="1800" u="none" strike="noStrike" cap="none" dirty="0">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r>
                  <a:rPr lang="en-US" sz="1800" u="sng" strike="noStrike" cap="none" dirty="0">
                    <a:latin typeface="Source Sans Pro"/>
                    <a:ea typeface="Source Sans Pro"/>
                    <a:cs typeface="Source Sans Pro"/>
                    <a:sym typeface="Source Sans Pro"/>
                  </a:rPr>
                  <a:t>Conclusion:</a:t>
                </a:r>
                <a:r>
                  <a:rPr lang="en-US" sz="1800" u="none" strike="noStrike" cap="none" dirty="0">
                    <a:latin typeface="Source Sans Pro"/>
                    <a:ea typeface="Source Sans Pro"/>
                    <a:cs typeface="Source Sans Pro"/>
                    <a:sym typeface="Source Sans Pro"/>
                  </a:rPr>
                  <a:t> Therefore, </a:t>
                </a:r>
                <a14:m>
                  <m:oMath xmlns:m="http://schemas.openxmlformats.org/officeDocument/2006/math">
                    <m:r>
                      <a:rPr lang="en-US" sz="1800" i="1" u="none" strike="noStrike" cap="none" dirty="0" smtClean="0">
                        <a:latin typeface="Cambria Math" panose="02040503050406030204" pitchFamily="18" charset="0"/>
                        <a:ea typeface="Source Sans Pro"/>
                        <a:cs typeface="Source Sans Pro"/>
                        <a:sym typeface="Source Sans Pro"/>
                      </a:rPr>
                      <m:t>𝑃</m:t>
                    </m:r>
                    <m:r>
                      <a:rPr lang="en-US" sz="1800" i="1" u="none" strike="noStrike" cap="none" dirty="0" smtClean="0">
                        <a:latin typeface="Cambria Math" panose="02040503050406030204" pitchFamily="18" charset="0"/>
                        <a:ea typeface="Source Sans Pro"/>
                        <a:cs typeface="Source Sans Pro"/>
                        <a:sym typeface="Source Sans Pro"/>
                      </a:rPr>
                      <m:t>(</m:t>
                    </m:r>
                    <m:r>
                      <a:rPr lang="en-US" sz="1800" i="1" u="none" strike="noStrike" cap="none" dirty="0" smtClean="0">
                        <a:latin typeface="Cambria Math" panose="02040503050406030204" pitchFamily="18" charset="0"/>
                        <a:ea typeface="Source Sans Pro"/>
                        <a:cs typeface="Source Sans Pro"/>
                        <a:sym typeface="Source Sans Pro"/>
                      </a:rPr>
                      <m:t>𝑛</m:t>
                    </m:r>
                    <m:r>
                      <a:rPr lang="en-US" sz="1800" i="1" u="none" strike="noStrike" cap="none" dirty="0" smtClean="0">
                        <a:latin typeface="Cambria Math" panose="02040503050406030204" pitchFamily="18" charset="0"/>
                        <a:ea typeface="Source Sans Pro"/>
                        <a:cs typeface="Source Sans Pro"/>
                        <a:sym typeface="Source Sans Pro"/>
                      </a:rPr>
                      <m:t>)</m:t>
                    </m:r>
                  </m:oMath>
                </a14:m>
                <a:r>
                  <a:rPr lang="en-US" sz="1800" u="none" strike="noStrike" cap="none" dirty="0">
                    <a:latin typeface="Source Sans Pro"/>
                    <a:ea typeface="Source Sans Pro"/>
                    <a:cs typeface="Source Sans Pro"/>
                    <a:sym typeface="Source Sans Pro"/>
                  </a:rPr>
                  <a:t> holds for all </a:t>
                </a:r>
                <a14:m>
                  <m:oMath xmlns:m="http://schemas.openxmlformats.org/officeDocument/2006/math">
                    <m:r>
                      <a:rPr lang="en-US" sz="1800" i="1" u="none" strike="noStrike" cap="none" dirty="0" smtClean="0">
                        <a:latin typeface="Cambria Math" panose="02040503050406030204" pitchFamily="18" charset="0"/>
                        <a:ea typeface="Source Sans Pro"/>
                        <a:cs typeface="Source Sans Pro"/>
                        <a:sym typeface="Source Sans Pro"/>
                      </a:rPr>
                      <m:t>𝑛</m:t>
                    </m:r>
                  </m:oMath>
                </a14:m>
                <a:r>
                  <a:rPr lang="en-US" sz="1800" u="none" strike="noStrike" cap="none" dirty="0">
                    <a:latin typeface="Source Sans Pro"/>
                    <a:ea typeface="Source Sans Pro"/>
                    <a:cs typeface="Source Sans Pro"/>
                    <a:sym typeface="Source Sans Pro"/>
                  </a:rPr>
                  <a:t> by the principle of induction.</a:t>
                </a:r>
              </a:p>
              <a:p>
                <a:pPr marL="0" marR="0" lvl="0" indent="0" algn="l" rtl="0">
                  <a:lnSpc>
                    <a:spcPct val="100000"/>
                  </a:lnSpc>
                  <a:spcBef>
                    <a:spcPts val="0"/>
                  </a:spcBef>
                  <a:spcAft>
                    <a:spcPts val="0"/>
                  </a:spcAft>
                  <a:buClr>
                    <a:srgbClr val="000000"/>
                  </a:buClr>
                  <a:buSzPts val="1800"/>
                  <a:buFont typeface="Arial"/>
                  <a:buNone/>
                </a:pPr>
                <a:endParaRPr lang="en-US" sz="1800" u="none" strike="noStrike" cap="none" dirty="0">
                  <a:latin typeface="Source Sans Pro"/>
                  <a:ea typeface="Source Sans Pro"/>
                  <a:cs typeface="Source Sans Pro"/>
                  <a:sym typeface="Source Sans Pro"/>
                </a:endParaRPr>
              </a:p>
            </p:txBody>
          </p:sp>
        </mc:Choice>
        <mc:Fallback xmlns="">
          <p:sp>
            <p:nvSpPr>
              <p:cNvPr id="4" name="Text Placeholder 3">
                <a:extLst>
                  <a:ext uri="{FF2B5EF4-FFF2-40B4-BE49-F238E27FC236}">
                    <a16:creationId xmlns:a16="http://schemas.microsoft.com/office/drawing/2014/main" id="{8877AD4C-974B-3470-830F-04D5CF99B05D}"/>
                  </a:ext>
                </a:extLst>
              </p:cNvPr>
              <p:cNvSpPr>
                <a:spLocks noGrp="1" noRot="1" noChangeAspect="1" noMove="1" noResize="1" noEditPoints="1" noAdjustHandles="1" noChangeArrowheads="1" noChangeShapeType="1" noTextEdit="1"/>
              </p:cNvSpPr>
              <p:nvPr>
                <p:ph type="body" idx="1"/>
              </p:nvPr>
            </p:nvSpPr>
            <p:spPr>
              <a:xfrm>
                <a:off x="311700" y="1068425"/>
                <a:ext cx="8520600" cy="3500450"/>
              </a:xfrm>
              <a:blipFill>
                <a:blip r:embed="rId2"/>
                <a:stretch>
                  <a:fillRect l="-572"/>
                </a:stretch>
              </a:blipFill>
            </p:spPr>
            <p:txBody>
              <a:bodyPr/>
              <a:lstStyle/>
              <a:p>
                <a:r>
                  <a:rPr lang="en-US">
                    <a:noFill/>
                  </a:rPr>
                  <a:t> </a:t>
                </a:r>
              </a:p>
            </p:txBody>
          </p:sp>
        </mc:Fallback>
      </mc:AlternateContent>
    </p:spTree>
    <p:extLst>
      <p:ext uri="{BB962C8B-B14F-4D97-AF65-F5344CB8AC3E}">
        <p14:creationId xmlns:p14="http://schemas.microsoft.com/office/powerpoint/2010/main" val="5434445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91155-224A-BECE-21BE-E50EB40ED800}"/>
              </a:ext>
            </a:extLst>
          </p:cNvPr>
          <p:cNvSpPr>
            <a:spLocks noGrp="1"/>
          </p:cNvSpPr>
          <p:nvPr>
            <p:ph type="title"/>
          </p:nvPr>
        </p:nvSpPr>
        <p:spPr/>
        <p:txBody>
          <a:bodyPr>
            <a:normAutofit fontScale="90000"/>
          </a:bodyPr>
          <a:lstStyle/>
          <a:p>
            <a:r>
              <a:rPr lang="en-US" dirty="0"/>
              <a:t>Problem 3 – Induction Review</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0417D5D2-C1F7-5FA5-0368-6326B91E97AD}"/>
                  </a:ext>
                </a:extLst>
              </p:cNvPr>
              <p:cNvSpPr>
                <a:spLocks noGrp="1"/>
              </p:cNvSpPr>
              <p:nvPr>
                <p:ph type="body" idx="1"/>
              </p:nvPr>
            </p:nvSpPr>
            <p:spPr>
              <a:xfrm>
                <a:off x="311700" y="1068425"/>
                <a:ext cx="8520600" cy="3933066"/>
              </a:xfrm>
            </p:spPr>
            <p:txBody>
              <a:bodyPr>
                <a:normAutofit/>
              </a:bodyPr>
              <a:lstStyle/>
              <a:p>
                <a:pPr marL="114300" indent="0">
                  <a:spcAft>
                    <a:spcPts val="600"/>
                  </a:spcAft>
                  <a:buNone/>
                </a:pPr>
                <a:r>
                  <a:rPr lang="en-US" dirty="0"/>
                  <a:t>Consider the following claim:</a:t>
                </a:r>
              </a:p>
              <a:p>
                <a:pPr marL="114300" indent="0">
                  <a:spcAft>
                    <a:spcPts val="600"/>
                  </a:spcAft>
                  <a:buNone/>
                </a:pPr>
                <a:r>
                  <a:rPr lang="en-US" dirty="0"/>
                  <a:t>Let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m:t>
                    </m:r>
                  </m:oMath>
                </a14:m>
                <a:r>
                  <a:rPr lang="en-US" dirty="0"/>
                  <a:t> be “Every tree with at least </a:t>
                </a:r>
                <a14:m>
                  <m:oMath xmlns:m="http://schemas.openxmlformats.org/officeDocument/2006/math">
                    <m:r>
                      <a:rPr lang="en-US" i="1" dirty="0" smtClean="0">
                        <a:latin typeface="Cambria Math" panose="02040503050406030204" pitchFamily="18" charset="0"/>
                      </a:rPr>
                      <m:t>𝑛</m:t>
                    </m:r>
                  </m:oMath>
                </a14:m>
                <a:r>
                  <a:rPr lang="en-US" dirty="0"/>
                  <a:t> nodes has at least two nodes of degree-one.”</a:t>
                </a:r>
              </a:p>
              <a:p>
                <a:pPr marL="114300" indent="0">
                  <a:spcAft>
                    <a:spcPts val="600"/>
                  </a:spcAft>
                  <a:buNone/>
                </a:pPr>
                <a:endParaRPr lang="en-US" dirty="0"/>
              </a:p>
              <a:p>
                <a:pPr>
                  <a:spcAft>
                    <a:spcPts val="600"/>
                  </a:spcAft>
                  <a:buSzPct val="100000"/>
                  <a:buAutoNum type="alphaLcParenR"/>
                </a:pPr>
                <a:r>
                  <a:rPr lang="en-US" dirty="0"/>
                  <a:t>What is the correct “skeleton” of the inductive step (i.e., the right things to assume and the right target)?</a:t>
                </a:r>
              </a:p>
              <a:p>
                <a:pPr>
                  <a:spcAft>
                    <a:spcPts val="600"/>
                  </a:spcAft>
                  <a:buSzPct val="100000"/>
                  <a:buAutoNum type="alphaLcParenR"/>
                </a:pPr>
                <a:endParaRPr lang="en-US" dirty="0"/>
              </a:p>
              <a:p>
                <a:pPr>
                  <a:spcAft>
                    <a:spcPts val="600"/>
                  </a:spcAft>
                  <a:buSzPct val="100000"/>
                  <a:buAutoNum type="alphaLcParenR"/>
                </a:pPr>
                <a:r>
                  <a:rPr lang="en-US" dirty="0"/>
                  <a:t>Prove the claim by induction.</a:t>
                </a:r>
              </a:p>
            </p:txBody>
          </p:sp>
        </mc:Choice>
        <mc:Fallback xmlns="">
          <p:sp>
            <p:nvSpPr>
              <p:cNvPr id="3" name="Text Placeholder 2">
                <a:extLst>
                  <a:ext uri="{FF2B5EF4-FFF2-40B4-BE49-F238E27FC236}">
                    <a16:creationId xmlns:a16="http://schemas.microsoft.com/office/drawing/2014/main" id="{0417D5D2-C1F7-5FA5-0368-6326B91E97AD}"/>
                  </a:ext>
                </a:extLst>
              </p:cNvPr>
              <p:cNvSpPr>
                <a:spLocks noGrp="1" noRot="1" noChangeAspect="1" noMove="1" noResize="1" noEditPoints="1" noAdjustHandles="1" noChangeArrowheads="1" noChangeShapeType="1" noTextEdit="1"/>
              </p:cNvSpPr>
              <p:nvPr>
                <p:ph type="body" idx="1"/>
              </p:nvPr>
            </p:nvSpPr>
            <p:spPr>
              <a:xfrm>
                <a:off x="311700" y="1068425"/>
                <a:ext cx="8520600" cy="3933066"/>
              </a:xfrm>
              <a:blipFill>
                <a:blip r:embed="rId2"/>
                <a:stretch>
                  <a:fillRect r="-358"/>
                </a:stretch>
              </a:blipFill>
            </p:spPr>
            <p:txBody>
              <a:bodyPr/>
              <a:lstStyle/>
              <a:p>
                <a:r>
                  <a:rPr lang="en-US">
                    <a:noFill/>
                  </a:rPr>
                  <a:t> </a:t>
                </a:r>
              </a:p>
            </p:txBody>
          </p:sp>
        </mc:Fallback>
      </mc:AlternateContent>
    </p:spTree>
    <p:extLst>
      <p:ext uri="{BB962C8B-B14F-4D97-AF65-F5344CB8AC3E}">
        <p14:creationId xmlns:p14="http://schemas.microsoft.com/office/powerpoint/2010/main" val="34361645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91155-224A-BECE-21BE-E50EB40ED800}"/>
              </a:ext>
            </a:extLst>
          </p:cNvPr>
          <p:cNvSpPr>
            <a:spLocks noGrp="1"/>
          </p:cNvSpPr>
          <p:nvPr>
            <p:ph type="title"/>
          </p:nvPr>
        </p:nvSpPr>
        <p:spPr/>
        <p:txBody>
          <a:bodyPr>
            <a:normAutofit fontScale="90000"/>
          </a:bodyPr>
          <a:lstStyle/>
          <a:p>
            <a:r>
              <a:rPr lang="en-US" dirty="0"/>
              <a:t>Problem 3 – Induction Review</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0417D5D2-C1F7-5FA5-0368-6326B91E97AD}"/>
                  </a:ext>
                </a:extLst>
              </p:cNvPr>
              <p:cNvSpPr>
                <a:spLocks noGrp="1"/>
              </p:cNvSpPr>
              <p:nvPr>
                <p:ph type="body" idx="1"/>
              </p:nvPr>
            </p:nvSpPr>
            <p:spPr>
              <a:xfrm>
                <a:off x="311700" y="1068425"/>
                <a:ext cx="8520600" cy="3933066"/>
              </a:xfrm>
            </p:spPr>
            <p:txBody>
              <a:bodyPr>
                <a:normAutofit/>
              </a:bodyPr>
              <a:lstStyle/>
              <a:p>
                <a:pPr marL="114300" indent="0">
                  <a:spcAft>
                    <a:spcPts val="600"/>
                  </a:spcAft>
                  <a:buNone/>
                </a:pPr>
                <a:r>
                  <a:rPr lang="en-US" dirty="0"/>
                  <a:t>Consider the following claim:</a:t>
                </a:r>
              </a:p>
              <a:p>
                <a:pPr marL="114300" indent="0">
                  <a:spcAft>
                    <a:spcPts val="600"/>
                  </a:spcAft>
                  <a:buNone/>
                </a:pPr>
                <a:r>
                  <a:rPr lang="en-US" dirty="0"/>
                  <a:t>Let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m:t>
                    </m:r>
                  </m:oMath>
                </a14:m>
                <a:r>
                  <a:rPr lang="en-US" dirty="0"/>
                  <a:t> be “Every tree with at least </a:t>
                </a:r>
                <a14:m>
                  <m:oMath xmlns:m="http://schemas.openxmlformats.org/officeDocument/2006/math">
                    <m:r>
                      <a:rPr lang="en-US" i="1" dirty="0" smtClean="0">
                        <a:latin typeface="Cambria Math" panose="02040503050406030204" pitchFamily="18" charset="0"/>
                      </a:rPr>
                      <m:t>𝑛</m:t>
                    </m:r>
                  </m:oMath>
                </a14:m>
                <a:r>
                  <a:rPr lang="en-US" dirty="0"/>
                  <a:t> nodes has at least two nodes of degree-one.”</a:t>
                </a:r>
              </a:p>
              <a:p>
                <a:pPr>
                  <a:spcAft>
                    <a:spcPts val="600"/>
                  </a:spcAft>
                  <a:buSzPct val="100000"/>
                  <a:buAutoNum type="alphaLcParenR"/>
                </a:pPr>
                <a:r>
                  <a:rPr lang="en-US" dirty="0"/>
                  <a:t>What is the correct “skeleton” of the inductive step (i.e., the right things to assume and the right target)?</a:t>
                </a:r>
              </a:p>
            </p:txBody>
          </p:sp>
        </mc:Choice>
        <mc:Fallback xmlns="">
          <p:sp>
            <p:nvSpPr>
              <p:cNvPr id="3" name="Text Placeholder 2">
                <a:extLst>
                  <a:ext uri="{FF2B5EF4-FFF2-40B4-BE49-F238E27FC236}">
                    <a16:creationId xmlns:a16="http://schemas.microsoft.com/office/drawing/2014/main" id="{0417D5D2-C1F7-5FA5-0368-6326B91E97AD}"/>
                  </a:ext>
                </a:extLst>
              </p:cNvPr>
              <p:cNvSpPr>
                <a:spLocks noGrp="1" noRot="1" noChangeAspect="1" noMove="1" noResize="1" noEditPoints="1" noAdjustHandles="1" noChangeArrowheads="1" noChangeShapeType="1" noTextEdit="1"/>
              </p:cNvSpPr>
              <p:nvPr>
                <p:ph type="body" idx="1"/>
              </p:nvPr>
            </p:nvSpPr>
            <p:spPr>
              <a:xfrm>
                <a:off x="311700" y="1068425"/>
                <a:ext cx="8520600" cy="3933066"/>
              </a:xfrm>
              <a:blipFill>
                <a:blip r:embed="rId2"/>
                <a:stretch>
                  <a:fillRect r="-358"/>
                </a:stretch>
              </a:blipFill>
            </p:spPr>
            <p:txBody>
              <a:bodyPr/>
              <a:lstStyle/>
              <a:p>
                <a:r>
                  <a:rPr lang="en-US">
                    <a:noFill/>
                  </a:rPr>
                  <a:t> </a:t>
                </a:r>
              </a:p>
            </p:txBody>
          </p:sp>
        </mc:Fallback>
      </mc:AlternateContent>
      <p:sp>
        <p:nvSpPr>
          <p:cNvPr id="5" name="Google Shape;160;p35">
            <a:extLst>
              <a:ext uri="{FF2B5EF4-FFF2-40B4-BE49-F238E27FC236}">
                <a16:creationId xmlns:a16="http://schemas.microsoft.com/office/drawing/2014/main" id="{2DEB7CBB-C6A6-2ACC-731C-B9CD73B8F718}"/>
              </a:ext>
            </a:extLst>
          </p:cNvPr>
          <p:cNvSpPr txBox="1"/>
          <p:nvPr/>
        </p:nvSpPr>
        <p:spPr>
          <a:xfrm>
            <a:off x="887767" y="4210225"/>
            <a:ext cx="7368466" cy="43085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600" dirty="0">
                <a:solidFill>
                  <a:srgbClr val="9900FF"/>
                </a:solidFill>
                <a:latin typeface="Source Sans Pro"/>
                <a:ea typeface="Source Sans Pro"/>
                <a:cs typeface="Source Sans Pro"/>
                <a:sym typeface="Source Sans Pro"/>
              </a:rPr>
              <a:t>Work on </a:t>
            </a:r>
            <a:r>
              <a:rPr lang="en" sz="1600" b="0" i="0" u="none" strike="noStrike" cap="none" dirty="0">
                <a:solidFill>
                  <a:srgbClr val="9900FF"/>
                </a:solidFill>
                <a:latin typeface="Source Sans Pro"/>
                <a:ea typeface="Source Sans Pro"/>
                <a:cs typeface="Source Sans Pro"/>
                <a:sym typeface="Source Sans Pro"/>
              </a:rPr>
              <a:t>this problem with the people around you, and then we’ll go over it together!</a:t>
            </a:r>
            <a:endParaRPr sz="1600" b="0" i="0" u="none" strike="noStrike" cap="none" dirty="0">
              <a:solidFill>
                <a:srgbClr val="9900FF"/>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3497031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91155-224A-BECE-21BE-E50EB40ED800}"/>
              </a:ext>
            </a:extLst>
          </p:cNvPr>
          <p:cNvSpPr>
            <a:spLocks noGrp="1"/>
          </p:cNvSpPr>
          <p:nvPr>
            <p:ph type="title"/>
          </p:nvPr>
        </p:nvSpPr>
        <p:spPr/>
        <p:txBody>
          <a:bodyPr>
            <a:normAutofit fontScale="90000"/>
          </a:bodyPr>
          <a:lstStyle/>
          <a:p>
            <a:r>
              <a:rPr lang="en-US" dirty="0"/>
              <a:t>Problem 3 – Induction Review</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0417D5D2-C1F7-5FA5-0368-6326B91E97AD}"/>
                  </a:ext>
                </a:extLst>
              </p:cNvPr>
              <p:cNvSpPr>
                <a:spLocks noGrp="1"/>
              </p:cNvSpPr>
              <p:nvPr>
                <p:ph type="body" idx="1"/>
              </p:nvPr>
            </p:nvSpPr>
            <p:spPr>
              <a:xfrm>
                <a:off x="311700" y="1068425"/>
                <a:ext cx="8520600" cy="3933066"/>
              </a:xfrm>
            </p:spPr>
            <p:txBody>
              <a:bodyPr>
                <a:normAutofit/>
              </a:bodyPr>
              <a:lstStyle/>
              <a:p>
                <a:pPr marL="114300" indent="0">
                  <a:spcAft>
                    <a:spcPts val="600"/>
                  </a:spcAft>
                  <a:buNone/>
                </a:pPr>
                <a:r>
                  <a:rPr lang="en-US" dirty="0"/>
                  <a:t>Consider the following claim:</a:t>
                </a:r>
              </a:p>
              <a:p>
                <a:pPr marL="114300" indent="0">
                  <a:spcAft>
                    <a:spcPts val="600"/>
                  </a:spcAft>
                  <a:buNone/>
                </a:pPr>
                <a:r>
                  <a:rPr lang="en-US" dirty="0"/>
                  <a:t>Let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m:t>
                    </m:r>
                  </m:oMath>
                </a14:m>
                <a:r>
                  <a:rPr lang="en-US" dirty="0"/>
                  <a:t> be “Every tree with at least </a:t>
                </a:r>
                <a14:m>
                  <m:oMath xmlns:m="http://schemas.openxmlformats.org/officeDocument/2006/math">
                    <m:r>
                      <a:rPr lang="en-US" i="1" dirty="0" smtClean="0">
                        <a:latin typeface="Cambria Math" panose="02040503050406030204" pitchFamily="18" charset="0"/>
                      </a:rPr>
                      <m:t>𝑛</m:t>
                    </m:r>
                  </m:oMath>
                </a14:m>
                <a:r>
                  <a:rPr lang="en-US" dirty="0"/>
                  <a:t> nodes has at least two nodes of degree-one.”</a:t>
                </a:r>
              </a:p>
              <a:p>
                <a:pPr>
                  <a:spcAft>
                    <a:spcPts val="600"/>
                  </a:spcAft>
                  <a:buSzPct val="100000"/>
                  <a:buAutoNum type="alphaLcParenR"/>
                </a:pPr>
                <a:r>
                  <a:rPr lang="en-US" dirty="0"/>
                  <a:t>What is the correct “skeleton” of the inductive step (i.e., the right things to assume and the right target)?</a:t>
                </a:r>
              </a:p>
            </p:txBody>
          </p:sp>
        </mc:Choice>
        <mc:Fallback xmlns="">
          <p:sp>
            <p:nvSpPr>
              <p:cNvPr id="3" name="Text Placeholder 2">
                <a:extLst>
                  <a:ext uri="{FF2B5EF4-FFF2-40B4-BE49-F238E27FC236}">
                    <a16:creationId xmlns:a16="http://schemas.microsoft.com/office/drawing/2014/main" id="{0417D5D2-C1F7-5FA5-0368-6326B91E97AD}"/>
                  </a:ext>
                </a:extLst>
              </p:cNvPr>
              <p:cNvSpPr>
                <a:spLocks noGrp="1" noRot="1" noChangeAspect="1" noMove="1" noResize="1" noEditPoints="1" noAdjustHandles="1" noChangeArrowheads="1" noChangeShapeType="1" noTextEdit="1"/>
              </p:cNvSpPr>
              <p:nvPr>
                <p:ph type="body" idx="1"/>
              </p:nvPr>
            </p:nvSpPr>
            <p:spPr>
              <a:xfrm>
                <a:off x="311700" y="1068425"/>
                <a:ext cx="8520600" cy="3933066"/>
              </a:xfrm>
              <a:blipFill>
                <a:blip r:embed="rId2"/>
                <a:stretch>
                  <a:fillRect r="-358"/>
                </a:stretch>
              </a:blipFill>
            </p:spPr>
            <p:txBody>
              <a:bodyPr/>
              <a:lstStyle/>
              <a:p>
                <a:r>
                  <a:rPr lang="en-US">
                    <a:noFill/>
                  </a:rPr>
                  <a:t> </a:t>
                </a:r>
              </a:p>
            </p:txBody>
          </p:sp>
        </mc:Fallback>
      </mc:AlternateContent>
    </p:spTree>
    <p:extLst>
      <p:ext uri="{BB962C8B-B14F-4D97-AF65-F5344CB8AC3E}">
        <p14:creationId xmlns:p14="http://schemas.microsoft.com/office/powerpoint/2010/main" val="4107818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91155-224A-BECE-21BE-E50EB40ED800}"/>
              </a:ext>
            </a:extLst>
          </p:cNvPr>
          <p:cNvSpPr>
            <a:spLocks noGrp="1"/>
          </p:cNvSpPr>
          <p:nvPr>
            <p:ph type="title"/>
          </p:nvPr>
        </p:nvSpPr>
        <p:spPr/>
        <p:txBody>
          <a:bodyPr>
            <a:normAutofit fontScale="90000"/>
          </a:bodyPr>
          <a:lstStyle/>
          <a:p>
            <a:r>
              <a:rPr lang="en-US" dirty="0"/>
              <a:t>Problem 3 – Induction Review</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0417D5D2-C1F7-5FA5-0368-6326B91E97AD}"/>
                  </a:ext>
                </a:extLst>
              </p:cNvPr>
              <p:cNvSpPr>
                <a:spLocks noGrp="1"/>
              </p:cNvSpPr>
              <p:nvPr>
                <p:ph type="body" idx="1"/>
              </p:nvPr>
            </p:nvSpPr>
            <p:spPr>
              <a:xfrm>
                <a:off x="311700" y="1068425"/>
                <a:ext cx="8520600" cy="3933066"/>
              </a:xfrm>
            </p:spPr>
            <p:txBody>
              <a:bodyPr>
                <a:normAutofit/>
              </a:bodyPr>
              <a:lstStyle/>
              <a:p>
                <a:pPr marL="114300" indent="0">
                  <a:spcAft>
                    <a:spcPts val="600"/>
                  </a:spcAft>
                  <a:buNone/>
                </a:pPr>
                <a:r>
                  <a:rPr lang="en-US" dirty="0"/>
                  <a:t>Consider the following claim:</a:t>
                </a:r>
              </a:p>
              <a:p>
                <a:pPr marL="114300" indent="0">
                  <a:spcAft>
                    <a:spcPts val="600"/>
                  </a:spcAft>
                  <a:buNone/>
                </a:pPr>
                <a:r>
                  <a:rPr lang="en-US" dirty="0"/>
                  <a:t>Let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m:t>
                    </m:r>
                  </m:oMath>
                </a14:m>
                <a:r>
                  <a:rPr lang="en-US" dirty="0"/>
                  <a:t> be “Every tree with at least </a:t>
                </a:r>
                <a14:m>
                  <m:oMath xmlns:m="http://schemas.openxmlformats.org/officeDocument/2006/math">
                    <m:r>
                      <a:rPr lang="en-US" i="1" dirty="0" smtClean="0">
                        <a:latin typeface="Cambria Math" panose="02040503050406030204" pitchFamily="18" charset="0"/>
                      </a:rPr>
                      <m:t>𝑛</m:t>
                    </m:r>
                  </m:oMath>
                </a14:m>
                <a:r>
                  <a:rPr lang="en-US" dirty="0"/>
                  <a:t> nodes has at least two nodes of degree-one.”</a:t>
                </a:r>
              </a:p>
              <a:p>
                <a:pPr>
                  <a:spcAft>
                    <a:spcPts val="600"/>
                  </a:spcAft>
                  <a:buSzPct val="100000"/>
                  <a:buAutoNum type="alphaLcParenR"/>
                </a:pPr>
                <a:r>
                  <a:rPr lang="en-US" dirty="0"/>
                  <a:t>What is the correct “skeleton” of the inductive step (i.e., the right things to assume and the right target)?</a:t>
                </a:r>
              </a:p>
            </p:txBody>
          </p:sp>
        </mc:Choice>
        <mc:Fallback xmlns="">
          <p:sp>
            <p:nvSpPr>
              <p:cNvPr id="3" name="Text Placeholder 2">
                <a:extLst>
                  <a:ext uri="{FF2B5EF4-FFF2-40B4-BE49-F238E27FC236}">
                    <a16:creationId xmlns:a16="http://schemas.microsoft.com/office/drawing/2014/main" id="{0417D5D2-C1F7-5FA5-0368-6326B91E97AD}"/>
                  </a:ext>
                </a:extLst>
              </p:cNvPr>
              <p:cNvSpPr>
                <a:spLocks noGrp="1" noRot="1" noChangeAspect="1" noMove="1" noResize="1" noEditPoints="1" noAdjustHandles="1" noChangeArrowheads="1" noChangeShapeType="1" noTextEdit="1"/>
              </p:cNvSpPr>
              <p:nvPr>
                <p:ph type="body" idx="1"/>
              </p:nvPr>
            </p:nvSpPr>
            <p:spPr>
              <a:xfrm>
                <a:off x="311700" y="1068425"/>
                <a:ext cx="8520600" cy="3933066"/>
              </a:xfrm>
              <a:blipFill>
                <a:blip r:embed="rId2"/>
                <a:stretch>
                  <a:fillRect r="-3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Google Shape;160;p35">
                <a:extLst>
                  <a:ext uri="{FF2B5EF4-FFF2-40B4-BE49-F238E27FC236}">
                    <a16:creationId xmlns:a16="http://schemas.microsoft.com/office/drawing/2014/main" id="{1718A202-121C-E24E-D148-0F0474C8F54F}"/>
                  </a:ext>
                </a:extLst>
              </p:cNvPr>
              <p:cNvSpPr txBox="1"/>
              <p:nvPr/>
            </p:nvSpPr>
            <p:spPr>
              <a:xfrm>
                <a:off x="746694" y="2672839"/>
                <a:ext cx="7368466" cy="92329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dirty="0">
                    <a:solidFill>
                      <a:srgbClr val="9900FF"/>
                    </a:solidFill>
                    <a:latin typeface="Source Sans Pro"/>
                    <a:ea typeface="Source Sans Pro"/>
                    <a:cs typeface="Source Sans Pro"/>
                    <a:sym typeface="Source Sans Pro"/>
                  </a:rPr>
                  <a:t>We must start with “Let </a:t>
                </a:r>
                <a14:m>
                  <m:oMath xmlns:m="http://schemas.openxmlformats.org/officeDocument/2006/math">
                    <m:r>
                      <a:rPr lang="en-US" sz="1600" b="0" i="1" smtClean="0">
                        <a:solidFill>
                          <a:srgbClr val="9900FF"/>
                        </a:solidFill>
                        <a:latin typeface="Cambria Math" panose="02040503050406030204" pitchFamily="18" charset="0"/>
                        <a:ea typeface="Source Sans Pro"/>
                        <a:cs typeface="Source Sans Pro"/>
                        <a:sym typeface="Source Sans Pro"/>
                      </a:rPr>
                      <m:t>𝑇</m:t>
                    </m:r>
                    <m:r>
                      <a:rPr lang="en-US" sz="1600" b="0" i="1" smtClean="0">
                        <a:solidFill>
                          <a:srgbClr val="9900FF"/>
                        </a:solidFill>
                        <a:latin typeface="Cambria Math" panose="02040503050406030204" pitchFamily="18" charset="0"/>
                        <a:ea typeface="Source Sans Pro"/>
                        <a:cs typeface="Source Sans Pro"/>
                        <a:sym typeface="Source Sans Pro"/>
                      </a:rPr>
                      <m:t>′</m:t>
                    </m:r>
                  </m:oMath>
                </a14:m>
                <a:r>
                  <a:rPr lang="en-US" sz="1600" dirty="0">
                    <a:solidFill>
                      <a:srgbClr val="9900FF"/>
                    </a:solidFill>
                    <a:latin typeface="Source Sans Pro"/>
                    <a:ea typeface="Source Sans Pro"/>
                    <a:cs typeface="Source Sans Pro"/>
                    <a:sym typeface="Source Sans Pro"/>
                  </a:rPr>
                  <a:t> be an arbitrary tree with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𝑘</m:t>
                    </m:r>
                    <m:r>
                      <a:rPr lang="en-US" sz="1600" i="1" dirty="0" smtClean="0">
                        <a:solidFill>
                          <a:srgbClr val="9900FF"/>
                        </a:solidFill>
                        <a:latin typeface="Cambria Math" panose="02040503050406030204" pitchFamily="18" charset="0"/>
                        <a:ea typeface="Source Sans Pro"/>
                        <a:cs typeface="Source Sans Pro"/>
                        <a:sym typeface="Source Sans Pro"/>
                      </a:rPr>
                      <m:t>+1</m:t>
                    </m:r>
                  </m:oMath>
                </a14:m>
                <a:r>
                  <a:rPr lang="en-US" sz="1600" dirty="0">
                    <a:solidFill>
                      <a:srgbClr val="9900FF"/>
                    </a:solidFill>
                    <a:latin typeface="Source Sans Pro"/>
                    <a:ea typeface="Source Sans Pro"/>
                    <a:cs typeface="Source Sans Pro"/>
                    <a:sym typeface="Source Sans Pro"/>
                  </a:rPr>
                  <a:t> nodes.”</a:t>
                </a:r>
              </a:p>
              <a:p>
                <a:pPr marL="0" marR="0" lvl="0" indent="0" algn="l" rtl="0">
                  <a:lnSpc>
                    <a:spcPct val="100000"/>
                  </a:lnSpc>
                  <a:spcBef>
                    <a:spcPts val="0"/>
                  </a:spcBef>
                  <a:spcAft>
                    <a:spcPts val="0"/>
                  </a:spcAft>
                  <a:buClr>
                    <a:srgbClr val="000000"/>
                  </a:buClr>
                  <a:buSzPts val="1800"/>
                  <a:buFont typeface="Arial"/>
                  <a:buNone/>
                </a:pPr>
                <a:r>
                  <a:rPr lang="en-US" sz="1600" dirty="0">
                    <a:solidFill>
                      <a:srgbClr val="9900FF"/>
                    </a:solidFill>
                    <a:latin typeface="Source Sans Pro"/>
                    <a:ea typeface="Source Sans Pro"/>
                    <a:cs typeface="Source Sans Pro"/>
                    <a:sym typeface="Source Sans Pro"/>
                  </a:rPr>
                  <a:t>Our conclusion will be that </a:t>
                </a:r>
                <a14:m>
                  <m:oMath xmlns:m="http://schemas.openxmlformats.org/officeDocument/2006/math">
                    <m:r>
                      <a:rPr lang="en-US" sz="1600" b="0" i="1" smtClean="0">
                        <a:solidFill>
                          <a:srgbClr val="9900FF"/>
                        </a:solidFill>
                        <a:latin typeface="Cambria Math" panose="02040503050406030204" pitchFamily="18" charset="0"/>
                        <a:ea typeface="Source Sans Pro"/>
                        <a:cs typeface="Source Sans Pro"/>
                        <a:sym typeface="Source Sans Pro"/>
                      </a:rPr>
                      <m:t>𝑇</m:t>
                    </m:r>
                    <m:r>
                      <a:rPr lang="en-US" sz="1600" b="0" i="1" smtClean="0">
                        <a:solidFill>
                          <a:srgbClr val="9900FF"/>
                        </a:solidFill>
                        <a:latin typeface="Cambria Math" panose="02040503050406030204" pitchFamily="18" charset="0"/>
                        <a:ea typeface="Source Sans Pro"/>
                        <a:cs typeface="Source Sans Pro"/>
                        <a:sym typeface="Source Sans Pro"/>
                      </a:rPr>
                      <m:t>′</m:t>
                    </m:r>
                  </m:oMath>
                </a14:m>
                <a:r>
                  <a:rPr lang="en-US" sz="1600" dirty="0">
                    <a:solidFill>
                      <a:srgbClr val="9900FF"/>
                    </a:solidFill>
                    <a:latin typeface="Source Sans Pro"/>
                    <a:ea typeface="Source Sans Pro"/>
                    <a:cs typeface="Source Sans Pro"/>
                    <a:sym typeface="Source Sans Pro"/>
                  </a:rPr>
                  <a:t> has at least two nodes of degree-one, so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𝑃</m:t>
                    </m:r>
                    <m:r>
                      <a:rPr lang="en-US" sz="1600" i="1" dirty="0" smtClean="0">
                        <a:solidFill>
                          <a:srgbClr val="9900FF"/>
                        </a:solidFill>
                        <a:latin typeface="Cambria Math" panose="02040503050406030204" pitchFamily="18" charset="0"/>
                        <a:ea typeface="Source Sans Pro"/>
                        <a:cs typeface="Source Sans Pro"/>
                        <a:sym typeface="Source Sans Pro"/>
                      </a:rPr>
                      <m:t>(</m:t>
                    </m:r>
                    <m:r>
                      <a:rPr lang="en-US" sz="1600" i="1" dirty="0" smtClean="0">
                        <a:solidFill>
                          <a:srgbClr val="9900FF"/>
                        </a:solidFill>
                        <a:latin typeface="Cambria Math" panose="02040503050406030204" pitchFamily="18" charset="0"/>
                        <a:ea typeface="Source Sans Pro"/>
                        <a:cs typeface="Source Sans Pro"/>
                        <a:sym typeface="Source Sans Pro"/>
                      </a:rPr>
                      <m:t>𝑘</m:t>
                    </m:r>
                    <m:r>
                      <a:rPr lang="en-US" sz="1600" i="1" dirty="0" smtClean="0">
                        <a:solidFill>
                          <a:srgbClr val="9900FF"/>
                        </a:solidFill>
                        <a:latin typeface="Cambria Math" panose="02040503050406030204" pitchFamily="18" charset="0"/>
                        <a:ea typeface="Source Sans Pro"/>
                        <a:cs typeface="Source Sans Pro"/>
                        <a:sym typeface="Source Sans Pro"/>
                      </a:rPr>
                      <m:t>+1)</m:t>
                    </m:r>
                  </m:oMath>
                </a14:m>
                <a:r>
                  <a:rPr lang="en-US" sz="1600" dirty="0">
                    <a:solidFill>
                      <a:srgbClr val="9900FF"/>
                    </a:solidFill>
                    <a:latin typeface="Source Sans Pro"/>
                    <a:ea typeface="Source Sans Pro"/>
                    <a:cs typeface="Source Sans Pro"/>
                    <a:sym typeface="Source Sans Pro"/>
                  </a:rPr>
                  <a:t> holds.</a:t>
                </a:r>
              </a:p>
            </p:txBody>
          </p:sp>
        </mc:Choice>
        <mc:Fallback xmlns="">
          <p:sp>
            <p:nvSpPr>
              <p:cNvPr id="4" name="Google Shape;160;p35">
                <a:extLst>
                  <a:ext uri="{FF2B5EF4-FFF2-40B4-BE49-F238E27FC236}">
                    <a16:creationId xmlns:a16="http://schemas.microsoft.com/office/drawing/2014/main" id="{1718A202-121C-E24E-D148-0F0474C8F54F}"/>
                  </a:ext>
                </a:extLst>
              </p:cNvPr>
              <p:cNvSpPr txBox="1">
                <a:spLocks noRot="1" noChangeAspect="1" noMove="1" noResize="1" noEditPoints="1" noAdjustHandles="1" noChangeArrowheads="1" noChangeShapeType="1" noTextEdit="1"/>
              </p:cNvSpPr>
              <p:nvPr/>
            </p:nvSpPr>
            <p:spPr>
              <a:xfrm>
                <a:off x="746694" y="2672839"/>
                <a:ext cx="7368466" cy="923299"/>
              </a:xfrm>
              <a:prstGeom prst="rect">
                <a:avLst/>
              </a:prstGeom>
              <a:blipFill>
                <a:blip r:embed="rId3"/>
                <a:stretch>
                  <a:fillRect l="-414" b="-2632"/>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816708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81851-1B92-8E8E-AA3F-EB624F60253D}"/>
              </a:ext>
            </a:extLst>
          </p:cNvPr>
          <p:cNvSpPr>
            <a:spLocks noGrp="1"/>
          </p:cNvSpPr>
          <p:nvPr>
            <p:ph type="title"/>
          </p:nvPr>
        </p:nvSpPr>
        <p:spPr/>
        <p:txBody>
          <a:bodyPr>
            <a:normAutofit fontScale="90000"/>
          </a:bodyPr>
          <a:lstStyle/>
          <a:p>
            <a:r>
              <a:rPr lang="en-US" dirty="0"/>
              <a:t>Homework</a:t>
            </a:r>
          </a:p>
        </p:txBody>
      </p:sp>
      <p:sp>
        <p:nvSpPr>
          <p:cNvPr id="3" name="Text Placeholder 2">
            <a:extLst>
              <a:ext uri="{FF2B5EF4-FFF2-40B4-BE49-F238E27FC236}">
                <a16:creationId xmlns:a16="http://schemas.microsoft.com/office/drawing/2014/main" id="{1A61AC26-3351-5A70-0EED-576215545511}"/>
              </a:ext>
            </a:extLst>
          </p:cNvPr>
          <p:cNvSpPr>
            <a:spLocks noGrp="1"/>
          </p:cNvSpPr>
          <p:nvPr>
            <p:ph type="body" idx="1"/>
          </p:nvPr>
        </p:nvSpPr>
        <p:spPr>
          <a:xfrm>
            <a:off x="311700" y="1068424"/>
            <a:ext cx="8520600" cy="3905911"/>
          </a:xfrm>
        </p:spPr>
        <p:txBody>
          <a:bodyPr>
            <a:normAutofit/>
          </a:bodyPr>
          <a:lstStyle/>
          <a:p>
            <a:r>
              <a:rPr lang="en-US" dirty="0"/>
              <a:t>Submissions</a:t>
            </a:r>
          </a:p>
          <a:p>
            <a:pPr lvl="1">
              <a:buClr>
                <a:schemeClr val="tx2"/>
              </a:buClr>
            </a:pPr>
            <a:r>
              <a:rPr lang="en-US" dirty="0">
                <a:solidFill>
                  <a:schemeClr val="tx2"/>
                </a:solidFill>
              </a:rPr>
              <a:t>LaTeX (highly encouraged)</a:t>
            </a:r>
          </a:p>
          <a:p>
            <a:pPr lvl="2">
              <a:buClr>
                <a:schemeClr val="tx2"/>
              </a:buClr>
            </a:pPr>
            <a:r>
              <a:rPr lang="en-US" dirty="0">
                <a:solidFill>
                  <a:schemeClr val="tx2"/>
                </a:solidFill>
              </a:rPr>
              <a:t>overleaf.com</a:t>
            </a:r>
          </a:p>
          <a:p>
            <a:pPr lvl="2">
              <a:buClr>
                <a:schemeClr val="tx2"/>
              </a:buClr>
            </a:pPr>
            <a:r>
              <a:rPr lang="en-US" dirty="0">
                <a:solidFill>
                  <a:schemeClr val="tx2"/>
                </a:solidFill>
              </a:rPr>
              <a:t>template and LaTeX guide posted on course website!</a:t>
            </a:r>
          </a:p>
          <a:p>
            <a:pPr lvl="1">
              <a:buClr>
                <a:schemeClr val="tx2"/>
              </a:buClr>
            </a:pPr>
            <a:r>
              <a:rPr lang="en-US" dirty="0">
                <a:solidFill>
                  <a:schemeClr val="tx2"/>
                </a:solidFill>
              </a:rPr>
              <a:t>Word Editor that supports mathematical equations </a:t>
            </a:r>
          </a:p>
          <a:p>
            <a:pPr lvl="1">
              <a:buClr>
                <a:schemeClr val="tx2"/>
              </a:buClr>
            </a:pPr>
            <a:r>
              <a:rPr lang="en-US" dirty="0">
                <a:solidFill>
                  <a:schemeClr val="tx2"/>
                </a:solidFill>
              </a:rPr>
              <a:t>Handwritten (not preferred, but fine as long as clear)</a:t>
            </a:r>
          </a:p>
          <a:p>
            <a:r>
              <a:rPr lang="en-US" dirty="0"/>
              <a:t>All </a:t>
            </a:r>
            <a:r>
              <a:rPr lang="en-US" dirty="0" err="1"/>
              <a:t>homeworks</a:t>
            </a:r>
            <a:r>
              <a:rPr lang="en-US" dirty="0"/>
              <a:t> will be turned in via </a:t>
            </a:r>
            <a:r>
              <a:rPr lang="en-US" dirty="0" err="1"/>
              <a:t>Gradescope</a:t>
            </a:r>
            <a:endParaRPr lang="en-US" dirty="0"/>
          </a:p>
          <a:p>
            <a:r>
              <a:rPr lang="en-US" dirty="0" err="1"/>
              <a:t>Homeworks</a:t>
            </a:r>
            <a:r>
              <a:rPr lang="en-US" dirty="0"/>
              <a:t> due on Wednesdays at 11.59pm </a:t>
            </a:r>
            <a:endParaRPr lang="en-US" dirty="0">
              <a:solidFill>
                <a:schemeClr val="accent1"/>
              </a:solidFill>
            </a:endParaRPr>
          </a:p>
          <a:p>
            <a:r>
              <a:rPr lang="en-US" dirty="0">
                <a:solidFill>
                  <a:schemeClr val="tx2"/>
                </a:solidFill>
                <a:latin typeface="Source Sans Pro"/>
                <a:ea typeface="Source Sans Pro"/>
                <a:cs typeface="Source Sans Pro"/>
                <a:sym typeface="Source Sans Pro"/>
              </a:rPr>
              <a:t>You get </a:t>
            </a:r>
            <a:r>
              <a:rPr lang="en-US" b="1" dirty="0">
                <a:latin typeface="Source Sans Pro"/>
                <a:ea typeface="Source Sans Pro"/>
                <a:cs typeface="Source Sans Pro"/>
                <a:sym typeface="Source Sans Pro"/>
              </a:rPr>
              <a:t>12</a:t>
            </a:r>
            <a:r>
              <a:rPr lang="en-US" b="1" dirty="0">
                <a:solidFill>
                  <a:schemeClr val="tx2"/>
                </a:solidFill>
                <a:latin typeface="Source Sans Pro"/>
                <a:ea typeface="Source Sans Pro"/>
                <a:cs typeface="Source Sans Pro"/>
                <a:sym typeface="Source Sans Pro"/>
              </a:rPr>
              <a:t> late </a:t>
            </a:r>
            <a:r>
              <a:rPr lang="en-US" b="1" u="sng" dirty="0">
                <a:solidFill>
                  <a:schemeClr val="tx2"/>
                </a:solidFill>
                <a:latin typeface="Source Sans Pro"/>
                <a:ea typeface="Source Sans Pro"/>
                <a:cs typeface="Source Sans Pro"/>
                <a:sym typeface="Source Sans Pro"/>
              </a:rPr>
              <a:t>problems</a:t>
            </a:r>
            <a:r>
              <a:rPr lang="en-US" b="1" dirty="0">
                <a:solidFill>
                  <a:schemeClr val="tx2"/>
                </a:solidFill>
                <a:latin typeface="Source Sans Pro"/>
                <a:ea typeface="Source Sans Pro"/>
                <a:cs typeface="Source Sans Pro"/>
                <a:sym typeface="Source Sans Pro"/>
              </a:rPr>
              <a:t> </a:t>
            </a:r>
            <a:r>
              <a:rPr lang="en-US" dirty="0">
                <a:solidFill>
                  <a:schemeClr val="tx2"/>
                </a:solidFill>
                <a:latin typeface="Source Sans Pro"/>
                <a:ea typeface="Source Sans Pro"/>
                <a:cs typeface="Source Sans Pro"/>
                <a:sym typeface="Source Sans Pro"/>
              </a:rPr>
              <a:t>for the quarter and can use a maximum of 2 on any problem. If you submit multiple problems late, you use one late problem for each one (we hope you’ll submit whatever you have finished before the deadline to make sure we start grading early)</a:t>
            </a:r>
            <a:endParaRPr lang="en-US" b="1" dirty="0">
              <a:solidFill>
                <a:schemeClr val="bg2"/>
              </a:solidFill>
              <a:latin typeface="Source Sans Pro"/>
              <a:ea typeface="Source Sans Pro"/>
              <a:cs typeface="Source Sans Pro"/>
              <a:sym typeface="Source Sans Pro"/>
            </a:endParaRPr>
          </a:p>
          <a:p>
            <a:endParaRPr lang="en-US" dirty="0"/>
          </a:p>
          <a:p>
            <a:endParaRPr lang="en-US" dirty="0"/>
          </a:p>
          <a:p>
            <a:endParaRPr lang="en-US" dirty="0"/>
          </a:p>
        </p:txBody>
      </p:sp>
    </p:spTree>
    <p:extLst>
      <p:ext uri="{BB962C8B-B14F-4D97-AF65-F5344CB8AC3E}">
        <p14:creationId xmlns:p14="http://schemas.microsoft.com/office/powerpoint/2010/main" val="7235937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1FCB01-53C6-E50A-567A-BAF2970EA2A3}"/>
              </a:ext>
            </a:extLst>
          </p:cNvPr>
          <p:cNvSpPr>
            <a:spLocks noGrp="1"/>
          </p:cNvSpPr>
          <p:nvPr>
            <p:ph type="title"/>
          </p:nvPr>
        </p:nvSpPr>
        <p:spPr/>
        <p:txBody>
          <a:bodyPr>
            <a:normAutofit fontScale="90000"/>
          </a:bodyPr>
          <a:lstStyle/>
          <a:p>
            <a:r>
              <a:rPr lang="en-US" dirty="0"/>
              <a:t>KEY Induction Concept</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8877AD4C-974B-3470-830F-04D5CF99B05D}"/>
                  </a:ext>
                </a:extLst>
              </p:cNvPr>
              <p:cNvSpPr>
                <a:spLocks noGrp="1"/>
              </p:cNvSpPr>
              <p:nvPr>
                <p:ph type="body" idx="1"/>
              </p:nvPr>
            </p:nvSpPr>
            <p:spPr>
              <a:xfrm>
                <a:off x="311700" y="1068425"/>
                <a:ext cx="8520600" cy="3500450"/>
              </a:xfrm>
            </p:spPr>
            <p:txBody>
              <a:bodyPr/>
              <a:lstStyle/>
              <a:p>
                <a:pPr marL="0" marR="0" lvl="0" indent="0" algn="l" rtl="0">
                  <a:lnSpc>
                    <a:spcPct val="100000"/>
                  </a:lnSpc>
                  <a:spcBef>
                    <a:spcPts val="0"/>
                  </a:spcBef>
                  <a:spcAft>
                    <a:spcPts val="0"/>
                  </a:spcAft>
                  <a:buClr>
                    <a:srgbClr val="000000"/>
                  </a:buClr>
                  <a:buSzPts val="1800"/>
                  <a:buFont typeface="Arial"/>
                  <a:buNone/>
                </a:pPr>
                <a:r>
                  <a:rPr lang="en-US" sz="1600" u="none" strike="noStrike" cap="none" dirty="0">
                    <a:latin typeface="Source Sans Pro"/>
                    <a:ea typeface="Source Sans Pro"/>
                    <a:cs typeface="Source Sans Pro"/>
                    <a:sym typeface="Source Sans Pro"/>
                  </a:rPr>
                  <a:t>It might be really tempting to structure the inductive step of this problem as something like, “start with an arbitrary tree </a:t>
                </a:r>
                <a14:m>
                  <m:oMath xmlns:m="http://schemas.openxmlformats.org/officeDocument/2006/math">
                    <m:r>
                      <a:rPr lang="en-US" sz="1600" i="1" u="none" strike="noStrike" cap="none" dirty="0" smtClean="0">
                        <a:latin typeface="Cambria Math" panose="02040503050406030204" pitchFamily="18" charset="0"/>
                        <a:ea typeface="Source Sans Pro"/>
                        <a:cs typeface="Source Sans Pro"/>
                        <a:sym typeface="Source Sans Pro"/>
                      </a:rPr>
                      <m:t>𝑇</m:t>
                    </m:r>
                  </m:oMath>
                </a14:m>
                <a:r>
                  <a:rPr lang="en-US" sz="1600" u="none" strike="noStrike" cap="none" dirty="0">
                    <a:latin typeface="Source Sans Pro"/>
                    <a:ea typeface="Source Sans Pro"/>
                    <a:cs typeface="Source Sans Pro"/>
                    <a:sym typeface="Source Sans Pro"/>
                  </a:rPr>
                  <a:t> of size </a:t>
                </a:r>
                <a14:m>
                  <m:oMath xmlns:m="http://schemas.openxmlformats.org/officeDocument/2006/math">
                    <m:r>
                      <a:rPr lang="en-US" sz="1600" i="1" u="none" strike="noStrike" cap="none" dirty="0" smtClean="0">
                        <a:latin typeface="Cambria Math" panose="02040503050406030204" pitchFamily="18" charset="0"/>
                        <a:ea typeface="Source Sans Pro"/>
                        <a:cs typeface="Source Sans Pro"/>
                        <a:sym typeface="Source Sans Pro"/>
                      </a:rPr>
                      <m:t>𝑘</m:t>
                    </m:r>
                  </m:oMath>
                </a14:m>
                <a:r>
                  <a:rPr lang="en-US" sz="1600" u="none" strike="noStrike" cap="none" dirty="0">
                    <a:latin typeface="Source Sans Pro"/>
                    <a:ea typeface="Source Sans Pro"/>
                    <a:cs typeface="Source Sans Pro"/>
                    <a:sym typeface="Source Sans Pro"/>
                  </a:rPr>
                  <a:t> nodes, and then add a node to it, making tree </a:t>
                </a:r>
                <a14:m>
                  <m:oMath xmlns:m="http://schemas.openxmlformats.org/officeDocument/2006/math">
                    <m:r>
                      <a:rPr lang="en-US" sz="1600" i="1" u="none" strike="noStrike" cap="none" dirty="0" smtClean="0">
                        <a:latin typeface="Cambria Math" panose="02040503050406030204" pitchFamily="18" charset="0"/>
                        <a:ea typeface="Source Sans Pro"/>
                        <a:cs typeface="Source Sans Pro"/>
                        <a:sym typeface="Source Sans Pro"/>
                      </a:rPr>
                      <m:t>𝑇</m:t>
                    </m:r>
                    <m:r>
                      <a:rPr lang="en-US" sz="1600" b="0" i="1" u="none" strike="noStrike" cap="none" dirty="0" smtClean="0">
                        <a:latin typeface="Cambria Math" panose="02040503050406030204" pitchFamily="18" charset="0"/>
                        <a:ea typeface="Source Sans Pro"/>
                        <a:cs typeface="Source Sans Pro"/>
                        <a:sym typeface="Source Sans Pro"/>
                      </a:rPr>
                      <m:t>′</m:t>
                    </m:r>
                  </m:oMath>
                </a14:m>
                <a:r>
                  <a:rPr lang="en-US" sz="1600" u="none" strike="noStrike" cap="none" dirty="0">
                    <a:latin typeface="Source Sans Pro"/>
                    <a:ea typeface="Source Sans Pro"/>
                    <a:cs typeface="Source Sans Pro"/>
                    <a:sym typeface="Source Sans Pro"/>
                  </a:rPr>
                  <a:t> with </a:t>
                </a:r>
                <a14:m>
                  <m:oMath xmlns:m="http://schemas.openxmlformats.org/officeDocument/2006/math">
                    <m:r>
                      <a:rPr lang="en-US" sz="1600" i="1" u="none" strike="noStrike" cap="none" dirty="0" smtClean="0">
                        <a:latin typeface="Cambria Math" panose="02040503050406030204" pitchFamily="18" charset="0"/>
                        <a:ea typeface="Source Sans Pro"/>
                        <a:cs typeface="Source Sans Pro"/>
                        <a:sym typeface="Source Sans Pro"/>
                      </a:rPr>
                      <m:t>𝑘</m:t>
                    </m:r>
                    <m:r>
                      <a:rPr lang="en-US" sz="1600" i="1" u="none" strike="noStrike" cap="none" dirty="0" smtClean="0">
                        <a:latin typeface="Cambria Math" panose="02040503050406030204" pitchFamily="18" charset="0"/>
                        <a:ea typeface="Source Sans Pro"/>
                        <a:cs typeface="Source Sans Pro"/>
                        <a:sym typeface="Source Sans Pro"/>
                      </a:rPr>
                      <m:t>+1</m:t>
                    </m:r>
                  </m:oMath>
                </a14:m>
                <a:r>
                  <a:rPr lang="en-US" sz="1600" u="none" strike="noStrike" cap="none" dirty="0">
                    <a:latin typeface="Source Sans Pro"/>
                    <a:ea typeface="Source Sans Pro"/>
                    <a:cs typeface="Source Sans Pro"/>
                    <a:sym typeface="Source Sans Pro"/>
                  </a:rPr>
                  <a:t> nodes.” </a:t>
                </a:r>
              </a:p>
              <a:p>
                <a:pPr marL="0" marR="0" lvl="0" indent="0" algn="l" rtl="0">
                  <a:lnSpc>
                    <a:spcPct val="100000"/>
                  </a:lnSpc>
                  <a:spcBef>
                    <a:spcPts val="0"/>
                  </a:spcBef>
                  <a:spcAft>
                    <a:spcPts val="0"/>
                  </a:spcAft>
                  <a:buClr>
                    <a:srgbClr val="000000"/>
                  </a:buClr>
                  <a:buSzPts val="1800"/>
                  <a:buFont typeface="Arial"/>
                  <a:buNone/>
                </a:pPr>
                <a:endParaRPr lang="en-US" sz="1600" dirty="0">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r>
                  <a:rPr lang="en-US" sz="1600" u="none" strike="noStrike" cap="none" dirty="0">
                    <a:latin typeface="Source Sans Pro"/>
                    <a:ea typeface="Source Sans Pro"/>
                    <a:cs typeface="Source Sans Pro"/>
                    <a:sym typeface="Source Sans Pro"/>
                  </a:rPr>
                  <a:t>This is a </a:t>
                </a:r>
                <a:r>
                  <a:rPr lang="en-US" sz="1600" b="1" i="1" u="none" strike="noStrike" cap="none" dirty="0">
                    <a:latin typeface="Source Sans Pro"/>
                    <a:ea typeface="Source Sans Pro"/>
                    <a:cs typeface="Source Sans Pro"/>
                    <a:sym typeface="Source Sans Pro"/>
                  </a:rPr>
                  <a:t>BAD</a:t>
                </a:r>
                <a:r>
                  <a:rPr lang="en-US" sz="1600" u="none" strike="noStrike" cap="none" dirty="0">
                    <a:latin typeface="Source Sans Pro"/>
                    <a:ea typeface="Source Sans Pro"/>
                    <a:cs typeface="Source Sans Pro"/>
                    <a:sym typeface="Source Sans Pro"/>
                  </a:rPr>
                  <a:t> idea! Then we’d have to cover every possible way to add on a node (and prove that we had actually dealt with every possible case), making the overall proof way more complicated and unwieldly.</a:t>
                </a:r>
              </a:p>
              <a:p>
                <a:pPr marL="0" marR="0" lvl="0" indent="0" algn="l" rtl="0">
                  <a:lnSpc>
                    <a:spcPct val="100000"/>
                  </a:lnSpc>
                  <a:spcBef>
                    <a:spcPts val="0"/>
                  </a:spcBef>
                  <a:spcAft>
                    <a:spcPts val="0"/>
                  </a:spcAft>
                  <a:buClr>
                    <a:srgbClr val="000000"/>
                  </a:buClr>
                  <a:buSzPts val="1800"/>
                  <a:buFont typeface="Arial"/>
                  <a:buNone/>
                </a:pPr>
                <a:endParaRPr lang="en-US" dirty="0">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r>
                  <a:rPr lang="en-US" sz="2400" u="none" strike="noStrike" cap="none" dirty="0">
                    <a:latin typeface="Source Sans Pro"/>
                    <a:ea typeface="Source Sans Pro"/>
                    <a:cs typeface="Source Sans Pro"/>
                    <a:sym typeface="Source Sans Pro"/>
                  </a:rPr>
                  <a:t>Instead, we </a:t>
                </a:r>
                <a:r>
                  <a:rPr lang="en-US" sz="2400" b="1" i="1" u="none" strike="noStrike" cap="none" dirty="0">
                    <a:latin typeface="Source Sans Pro"/>
                    <a:ea typeface="Source Sans Pro"/>
                    <a:cs typeface="Source Sans Pro"/>
                    <a:sym typeface="Source Sans Pro"/>
                  </a:rPr>
                  <a:t>ALWAYS</a:t>
                </a:r>
                <a:r>
                  <a:rPr lang="en-US" sz="2400" u="none" strike="noStrike" cap="none" dirty="0">
                    <a:latin typeface="Source Sans Pro"/>
                    <a:ea typeface="Source Sans Pro"/>
                    <a:cs typeface="Source Sans Pro"/>
                    <a:sym typeface="Source Sans Pro"/>
                  </a:rPr>
                  <a:t> want to start with the bigger thing (in this case, with the arbitrary tree </a:t>
                </a:r>
                <a14:m>
                  <m:oMath xmlns:m="http://schemas.openxmlformats.org/officeDocument/2006/math">
                    <m:r>
                      <a:rPr lang="en-US" sz="2400" i="1" u="none" strike="noStrike" cap="none" dirty="0" smtClean="0">
                        <a:latin typeface="Cambria Math" panose="02040503050406030204" pitchFamily="18" charset="0"/>
                        <a:ea typeface="Source Sans Pro"/>
                        <a:cs typeface="Source Sans Pro"/>
                        <a:sym typeface="Source Sans Pro"/>
                      </a:rPr>
                      <m:t>𝑇</m:t>
                    </m:r>
                    <m:r>
                      <a:rPr lang="en-US" sz="2400" b="0" i="1" u="none" strike="noStrike" cap="none" dirty="0" smtClean="0">
                        <a:latin typeface="Cambria Math" panose="02040503050406030204" pitchFamily="18" charset="0"/>
                        <a:ea typeface="Source Sans Pro"/>
                        <a:cs typeface="Source Sans Pro"/>
                        <a:sym typeface="Source Sans Pro"/>
                      </a:rPr>
                      <m:t>′</m:t>
                    </m:r>
                  </m:oMath>
                </a14:m>
                <a:r>
                  <a:rPr lang="en-US" sz="2400" u="none" strike="noStrike" cap="none" dirty="0">
                    <a:latin typeface="Source Sans Pro"/>
                    <a:ea typeface="Source Sans Pro"/>
                    <a:cs typeface="Source Sans Pro"/>
                    <a:sym typeface="Source Sans Pro"/>
                  </a:rPr>
                  <a:t> of size </a:t>
                </a:r>
                <a14:m>
                  <m:oMath xmlns:m="http://schemas.openxmlformats.org/officeDocument/2006/math">
                    <m:r>
                      <a:rPr lang="en-US" sz="2400" i="1" u="none" strike="noStrike" cap="none" dirty="0" smtClean="0">
                        <a:latin typeface="Cambria Math" panose="02040503050406030204" pitchFamily="18" charset="0"/>
                        <a:ea typeface="Source Sans Pro"/>
                        <a:cs typeface="Source Sans Pro"/>
                        <a:sym typeface="Source Sans Pro"/>
                      </a:rPr>
                      <m:t>𝑘</m:t>
                    </m:r>
                    <m:r>
                      <a:rPr lang="en-US" sz="2400" i="1" u="none" strike="noStrike" cap="none" dirty="0" smtClean="0">
                        <a:latin typeface="Cambria Math" panose="02040503050406030204" pitchFamily="18" charset="0"/>
                        <a:ea typeface="Source Sans Pro"/>
                        <a:cs typeface="Source Sans Pro"/>
                        <a:sym typeface="Source Sans Pro"/>
                      </a:rPr>
                      <m:t>+1</m:t>
                    </m:r>
                  </m:oMath>
                </a14:m>
                <a:r>
                  <a:rPr lang="en-US" sz="2400" u="none" strike="noStrike" cap="none" dirty="0">
                    <a:latin typeface="Source Sans Pro"/>
                    <a:ea typeface="Source Sans Pro"/>
                    <a:cs typeface="Source Sans Pro"/>
                    <a:sym typeface="Source Sans Pro"/>
                  </a:rPr>
                  <a:t>) and find the smaller thing inside of it. </a:t>
                </a:r>
              </a:p>
              <a:p>
                <a:pPr marL="0" marR="0" lvl="0" indent="0" algn="l" rtl="0">
                  <a:lnSpc>
                    <a:spcPct val="100000"/>
                  </a:lnSpc>
                  <a:spcBef>
                    <a:spcPts val="0"/>
                  </a:spcBef>
                  <a:spcAft>
                    <a:spcPts val="0"/>
                  </a:spcAft>
                  <a:buClr>
                    <a:srgbClr val="000000"/>
                  </a:buClr>
                  <a:buSzPts val="1800"/>
                  <a:buFont typeface="Arial"/>
                  <a:buNone/>
                </a:pPr>
                <a:endParaRPr lang="en-US" sz="1800" u="none" strike="noStrike" cap="none" dirty="0">
                  <a:latin typeface="Source Sans Pro"/>
                  <a:ea typeface="Source Sans Pro"/>
                  <a:cs typeface="Source Sans Pro"/>
                  <a:sym typeface="Source Sans Pro"/>
                </a:endParaRPr>
              </a:p>
            </p:txBody>
          </p:sp>
        </mc:Choice>
        <mc:Fallback xmlns="">
          <p:sp>
            <p:nvSpPr>
              <p:cNvPr id="4" name="Text Placeholder 3">
                <a:extLst>
                  <a:ext uri="{FF2B5EF4-FFF2-40B4-BE49-F238E27FC236}">
                    <a16:creationId xmlns:a16="http://schemas.microsoft.com/office/drawing/2014/main" id="{8877AD4C-974B-3470-830F-04D5CF99B05D}"/>
                  </a:ext>
                </a:extLst>
              </p:cNvPr>
              <p:cNvSpPr>
                <a:spLocks noGrp="1" noRot="1" noChangeAspect="1" noMove="1" noResize="1" noEditPoints="1" noAdjustHandles="1" noChangeArrowheads="1" noChangeShapeType="1" noTextEdit="1"/>
              </p:cNvSpPr>
              <p:nvPr>
                <p:ph type="body" idx="1"/>
              </p:nvPr>
            </p:nvSpPr>
            <p:spPr>
              <a:xfrm>
                <a:off x="311700" y="1068425"/>
                <a:ext cx="8520600" cy="3500450"/>
              </a:xfrm>
              <a:blipFill>
                <a:blip r:embed="rId2"/>
                <a:stretch>
                  <a:fillRect l="-1073" r="-143"/>
                </a:stretch>
              </a:blipFill>
            </p:spPr>
            <p:txBody>
              <a:bodyPr/>
              <a:lstStyle/>
              <a:p>
                <a:r>
                  <a:rPr lang="en-US">
                    <a:noFill/>
                  </a:rPr>
                  <a:t> </a:t>
                </a:r>
              </a:p>
            </p:txBody>
          </p:sp>
        </mc:Fallback>
      </mc:AlternateContent>
    </p:spTree>
    <p:extLst>
      <p:ext uri="{BB962C8B-B14F-4D97-AF65-F5344CB8AC3E}">
        <p14:creationId xmlns:p14="http://schemas.microsoft.com/office/powerpoint/2010/main" val="20212506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91155-224A-BECE-21BE-E50EB40ED800}"/>
              </a:ext>
            </a:extLst>
          </p:cNvPr>
          <p:cNvSpPr>
            <a:spLocks noGrp="1"/>
          </p:cNvSpPr>
          <p:nvPr>
            <p:ph type="title"/>
          </p:nvPr>
        </p:nvSpPr>
        <p:spPr/>
        <p:txBody>
          <a:bodyPr>
            <a:normAutofit fontScale="90000"/>
          </a:bodyPr>
          <a:lstStyle/>
          <a:p>
            <a:r>
              <a:rPr lang="en-US" dirty="0"/>
              <a:t>Problem 3 – Induction Review</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0417D5D2-C1F7-5FA5-0368-6326B91E97AD}"/>
                  </a:ext>
                </a:extLst>
              </p:cNvPr>
              <p:cNvSpPr>
                <a:spLocks noGrp="1"/>
              </p:cNvSpPr>
              <p:nvPr>
                <p:ph type="body" idx="1"/>
              </p:nvPr>
            </p:nvSpPr>
            <p:spPr>
              <a:xfrm>
                <a:off x="311700" y="1068425"/>
                <a:ext cx="8520600" cy="3933066"/>
              </a:xfrm>
            </p:spPr>
            <p:txBody>
              <a:bodyPr>
                <a:normAutofit/>
              </a:bodyPr>
              <a:lstStyle/>
              <a:p>
                <a:pPr marL="114300" indent="0">
                  <a:spcAft>
                    <a:spcPts val="600"/>
                  </a:spcAft>
                  <a:buNone/>
                </a:pPr>
                <a:r>
                  <a:rPr lang="en-US" dirty="0"/>
                  <a:t>Consider the following claim:</a:t>
                </a:r>
              </a:p>
              <a:p>
                <a:pPr marL="114300" indent="0">
                  <a:spcAft>
                    <a:spcPts val="600"/>
                  </a:spcAft>
                  <a:buNone/>
                </a:pPr>
                <a:r>
                  <a:rPr lang="en-US" dirty="0"/>
                  <a:t>Let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m:t>
                    </m:r>
                  </m:oMath>
                </a14:m>
                <a:r>
                  <a:rPr lang="en-US" dirty="0"/>
                  <a:t> be “Every tree with at least </a:t>
                </a:r>
                <a14:m>
                  <m:oMath xmlns:m="http://schemas.openxmlformats.org/officeDocument/2006/math">
                    <m:r>
                      <a:rPr lang="en-US" i="1" dirty="0" smtClean="0">
                        <a:latin typeface="Cambria Math" panose="02040503050406030204" pitchFamily="18" charset="0"/>
                      </a:rPr>
                      <m:t>𝑛</m:t>
                    </m:r>
                  </m:oMath>
                </a14:m>
                <a:r>
                  <a:rPr lang="en-US" dirty="0"/>
                  <a:t> nodes has at least two nodes of degree-one.”</a:t>
                </a:r>
              </a:p>
              <a:p>
                <a:pPr>
                  <a:spcAft>
                    <a:spcPts val="600"/>
                  </a:spcAft>
                  <a:buSzPct val="100000"/>
                  <a:buFont typeface="+mj-lt"/>
                  <a:buAutoNum type="alphaLcParenR" startAt="2"/>
                </a:pPr>
                <a:r>
                  <a:rPr lang="en-US" dirty="0"/>
                  <a:t>Prove the claim by induction.</a:t>
                </a:r>
              </a:p>
            </p:txBody>
          </p:sp>
        </mc:Choice>
        <mc:Fallback xmlns="">
          <p:sp>
            <p:nvSpPr>
              <p:cNvPr id="3" name="Text Placeholder 2">
                <a:extLst>
                  <a:ext uri="{FF2B5EF4-FFF2-40B4-BE49-F238E27FC236}">
                    <a16:creationId xmlns:a16="http://schemas.microsoft.com/office/drawing/2014/main" id="{0417D5D2-C1F7-5FA5-0368-6326B91E97AD}"/>
                  </a:ext>
                </a:extLst>
              </p:cNvPr>
              <p:cNvSpPr>
                <a:spLocks noGrp="1" noRot="1" noChangeAspect="1" noMove="1" noResize="1" noEditPoints="1" noAdjustHandles="1" noChangeArrowheads="1" noChangeShapeType="1" noTextEdit="1"/>
              </p:cNvSpPr>
              <p:nvPr>
                <p:ph type="body" idx="1"/>
              </p:nvPr>
            </p:nvSpPr>
            <p:spPr>
              <a:xfrm>
                <a:off x="311700" y="1068425"/>
                <a:ext cx="8520600" cy="3933066"/>
              </a:xfrm>
              <a:blipFill>
                <a:blip r:embed="rId2"/>
                <a:stretch>
                  <a:fillRect/>
                </a:stretch>
              </a:blipFill>
            </p:spPr>
            <p:txBody>
              <a:bodyPr/>
              <a:lstStyle/>
              <a:p>
                <a:r>
                  <a:rPr lang="en-US">
                    <a:noFill/>
                  </a:rPr>
                  <a:t> </a:t>
                </a:r>
              </a:p>
            </p:txBody>
          </p:sp>
        </mc:Fallback>
      </mc:AlternateContent>
      <p:sp>
        <p:nvSpPr>
          <p:cNvPr id="5" name="Google Shape;160;p35">
            <a:extLst>
              <a:ext uri="{FF2B5EF4-FFF2-40B4-BE49-F238E27FC236}">
                <a16:creationId xmlns:a16="http://schemas.microsoft.com/office/drawing/2014/main" id="{2DEB7CBB-C6A6-2ACC-731C-B9CD73B8F718}"/>
              </a:ext>
            </a:extLst>
          </p:cNvPr>
          <p:cNvSpPr txBox="1"/>
          <p:nvPr/>
        </p:nvSpPr>
        <p:spPr>
          <a:xfrm>
            <a:off x="887767" y="4210225"/>
            <a:ext cx="7368466" cy="43085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600" dirty="0">
                <a:solidFill>
                  <a:srgbClr val="9900FF"/>
                </a:solidFill>
                <a:latin typeface="Source Sans Pro"/>
                <a:ea typeface="Source Sans Pro"/>
                <a:cs typeface="Source Sans Pro"/>
                <a:sym typeface="Source Sans Pro"/>
              </a:rPr>
              <a:t>Work on </a:t>
            </a:r>
            <a:r>
              <a:rPr lang="en" sz="1600" b="0" i="0" u="none" strike="noStrike" cap="none" dirty="0">
                <a:solidFill>
                  <a:srgbClr val="9900FF"/>
                </a:solidFill>
                <a:latin typeface="Source Sans Pro"/>
                <a:ea typeface="Source Sans Pro"/>
                <a:cs typeface="Source Sans Pro"/>
                <a:sym typeface="Source Sans Pro"/>
              </a:rPr>
              <a:t>this problem with the people around you, and then we’ll go over it together!</a:t>
            </a:r>
            <a:endParaRPr sz="1600" b="0" i="0" u="none" strike="noStrike" cap="none" dirty="0">
              <a:solidFill>
                <a:srgbClr val="9900FF"/>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7629262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91155-224A-BECE-21BE-E50EB40ED800}"/>
              </a:ext>
            </a:extLst>
          </p:cNvPr>
          <p:cNvSpPr>
            <a:spLocks noGrp="1"/>
          </p:cNvSpPr>
          <p:nvPr>
            <p:ph type="title"/>
          </p:nvPr>
        </p:nvSpPr>
        <p:spPr/>
        <p:txBody>
          <a:bodyPr>
            <a:normAutofit fontScale="90000"/>
          </a:bodyPr>
          <a:lstStyle/>
          <a:p>
            <a:r>
              <a:rPr lang="en-US" dirty="0"/>
              <a:t>Problem 3 – Induction Review</a:t>
            </a:r>
          </a:p>
        </p:txBody>
      </p:sp>
      <p:sp>
        <p:nvSpPr>
          <p:cNvPr id="3" name="Text Placeholder 2">
            <a:extLst>
              <a:ext uri="{FF2B5EF4-FFF2-40B4-BE49-F238E27FC236}">
                <a16:creationId xmlns:a16="http://schemas.microsoft.com/office/drawing/2014/main" id="{0417D5D2-C1F7-5FA5-0368-6326B91E97AD}"/>
              </a:ext>
            </a:extLst>
          </p:cNvPr>
          <p:cNvSpPr>
            <a:spLocks noGrp="1"/>
          </p:cNvSpPr>
          <p:nvPr>
            <p:ph type="body" idx="1"/>
          </p:nvPr>
        </p:nvSpPr>
        <p:spPr>
          <a:xfrm>
            <a:off x="311700" y="1068425"/>
            <a:ext cx="8520600" cy="3933066"/>
          </a:xfrm>
        </p:spPr>
        <p:txBody>
          <a:bodyPr>
            <a:normAutofit/>
          </a:bodyPr>
          <a:lstStyle/>
          <a:p>
            <a:pPr>
              <a:spcAft>
                <a:spcPts val="600"/>
              </a:spcAft>
              <a:buSzPct val="100000"/>
              <a:buFont typeface="+mj-lt"/>
              <a:buAutoNum type="alphaLcParenR" startAt="2"/>
            </a:pPr>
            <a:r>
              <a:rPr lang="en-US" dirty="0"/>
              <a:t>Prove the claim by induction.</a:t>
            </a:r>
          </a:p>
        </p:txBody>
      </p:sp>
      <mc:AlternateContent xmlns:mc="http://schemas.openxmlformats.org/markup-compatibility/2006" xmlns:a14="http://schemas.microsoft.com/office/drawing/2010/main">
        <mc:Choice Requires="a14">
          <p:sp>
            <p:nvSpPr>
              <p:cNvPr id="5" name="Google Shape;160;p35">
                <a:extLst>
                  <a:ext uri="{FF2B5EF4-FFF2-40B4-BE49-F238E27FC236}">
                    <a16:creationId xmlns:a16="http://schemas.microsoft.com/office/drawing/2014/main" id="{2DEB7CBB-C6A6-2ACC-731C-B9CD73B8F718}"/>
                  </a:ext>
                </a:extLst>
              </p:cNvPr>
              <p:cNvSpPr txBox="1"/>
              <p:nvPr/>
            </p:nvSpPr>
            <p:spPr>
              <a:xfrm>
                <a:off x="311700" y="1525719"/>
                <a:ext cx="8520600" cy="2154406"/>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dirty="0">
                    <a:solidFill>
                      <a:srgbClr val="9900FF"/>
                    </a:solidFill>
                    <a:latin typeface="Source Sans Pro"/>
                    <a:ea typeface="Source Sans Pro"/>
                    <a:cs typeface="Source Sans Pro"/>
                    <a:sym typeface="Source Sans Pro"/>
                  </a:rPr>
                  <a:t>Let P(n) be “Every tree with at least n nodes has at least two nodes of degree-one.” We prove the claim by induction on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𝑛</m:t>
                    </m:r>
                  </m:oMath>
                </a14:m>
                <a:r>
                  <a:rPr lang="en-US" sz="1600" dirty="0">
                    <a:solidFill>
                      <a:srgbClr val="9900FF"/>
                    </a:solidFill>
                    <a:latin typeface="Source Sans Pro"/>
                    <a:ea typeface="Source Sans Pro"/>
                    <a:cs typeface="Source Sans Pro"/>
                    <a:sym typeface="Source Sans Pro"/>
                  </a:rPr>
                  <a:t>.</a:t>
                </a:r>
              </a:p>
              <a:p>
                <a:pPr marL="0" marR="0" lvl="0" indent="0" algn="l" rtl="0">
                  <a:lnSpc>
                    <a:spcPct val="100000"/>
                  </a:lnSpc>
                  <a:spcBef>
                    <a:spcPts val="0"/>
                  </a:spcBef>
                  <a:spcAft>
                    <a:spcPts val="0"/>
                  </a:spcAft>
                  <a:buClr>
                    <a:srgbClr val="000000"/>
                  </a:buClr>
                  <a:buSzPts val="1800"/>
                  <a:buFont typeface="Arial"/>
                  <a:buNone/>
                </a:pPr>
                <a:endParaRPr lang="en-US" sz="1600" dirty="0">
                  <a:solidFill>
                    <a:srgbClr val="9900FF"/>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r>
                  <a:rPr lang="en-US" sz="1600" u="sng" dirty="0">
                    <a:solidFill>
                      <a:srgbClr val="9900FF"/>
                    </a:solidFill>
                    <a:latin typeface="Source Sans Pro"/>
                    <a:ea typeface="Source Sans Pro"/>
                    <a:cs typeface="Source Sans Pro"/>
                    <a:sym typeface="Source Sans Pro"/>
                  </a:rPr>
                  <a:t>Base Case</a:t>
                </a:r>
                <a:r>
                  <a:rPr lang="en-US" sz="1600" dirty="0">
                    <a:solidFill>
                      <a:srgbClr val="9900FF"/>
                    </a:solidFill>
                    <a:latin typeface="Source Sans Pro"/>
                    <a:ea typeface="Source Sans Pro"/>
                    <a:cs typeface="Source Sans Pro"/>
                    <a:sym typeface="Source Sans Pro"/>
                  </a:rPr>
                  <a:t>: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𝑛</m:t>
                    </m:r>
                    <m:r>
                      <a:rPr lang="en-US" sz="1600" i="1" dirty="0" smtClean="0">
                        <a:solidFill>
                          <a:srgbClr val="9900FF"/>
                        </a:solidFill>
                        <a:latin typeface="Cambria Math" panose="02040503050406030204" pitchFamily="18" charset="0"/>
                        <a:ea typeface="Source Sans Pro"/>
                        <a:cs typeface="Source Sans Pro"/>
                        <a:sym typeface="Source Sans Pro"/>
                      </a:rPr>
                      <m:t>=3</m:t>
                    </m:r>
                  </m:oMath>
                </a14:m>
                <a:r>
                  <a:rPr lang="en-US" sz="1600" dirty="0">
                    <a:solidFill>
                      <a:srgbClr val="9900FF"/>
                    </a:solidFill>
                    <a:latin typeface="Source Sans Pro"/>
                    <a:ea typeface="Source Sans Pro"/>
                    <a:cs typeface="Source Sans Pro"/>
                    <a:sym typeface="Source Sans Pro"/>
                  </a:rPr>
                  <a:t>. There is only one undirected tree with three nodes. It has two nodes of degree-one.</a:t>
                </a:r>
              </a:p>
              <a:p>
                <a:pPr marL="0" marR="0" lvl="0" indent="0" algn="l" rtl="0">
                  <a:lnSpc>
                    <a:spcPct val="100000"/>
                  </a:lnSpc>
                  <a:spcBef>
                    <a:spcPts val="0"/>
                  </a:spcBef>
                  <a:spcAft>
                    <a:spcPts val="0"/>
                  </a:spcAft>
                  <a:buClr>
                    <a:srgbClr val="000000"/>
                  </a:buClr>
                  <a:buSzPts val="1800"/>
                  <a:buFont typeface="Arial"/>
                  <a:buNone/>
                </a:pPr>
                <a:endParaRPr lang="en-US" sz="1600" u="sng" dirty="0">
                  <a:solidFill>
                    <a:srgbClr val="9900FF"/>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r>
                  <a:rPr lang="en-US" sz="1600" u="sng" dirty="0">
                    <a:solidFill>
                      <a:srgbClr val="9900FF"/>
                    </a:solidFill>
                    <a:latin typeface="Source Sans Pro"/>
                    <a:ea typeface="Source Sans Pro"/>
                    <a:cs typeface="Source Sans Pro"/>
                    <a:sym typeface="Source Sans Pro"/>
                  </a:rPr>
                  <a:t>Inductive Hypothesis</a:t>
                </a:r>
                <a:r>
                  <a:rPr lang="en-US" sz="1600" dirty="0">
                    <a:solidFill>
                      <a:srgbClr val="9900FF"/>
                    </a:solidFill>
                    <a:latin typeface="Source Sans Pro"/>
                    <a:ea typeface="Source Sans Pro"/>
                    <a:cs typeface="Source Sans Pro"/>
                    <a:sym typeface="Source Sans Pro"/>
                  </a:rPr>
                  <a:t>: Suppose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𝑃</m:t>
                    </m:r>
                    <m:r>
                      <a:rPr lang="en-US" sz="1600" i="1" dirty="0" smtClean="0">
                        <a:solidFill>
                          <a:srgbClr val="9900FF"/>
                        </a:solidFill>
                        <a:latin typeface="Cambria Math" panose="02040503050406030204" pitchFamily="18" charset="0"/>
                        <a:ea typeface="Source Sans Pro"/>
                        <a:cs typeface="Source Sans Pro"/>
                        <a:sym typeface="Source Sans Pro"/>
                      </a:rPr>
                      <m:t>(</m:t>
                    </m:r>
                    <m:r>
                      <a:rPr lang="en-US" sz="1600" i="1" dirty="0" smtClean="0">
                        <a:solidFill>
                          <a:srgbClr val="9900FF"/>
                        </a:solidFill>
                        <a:latin typeface="Cambria Math" panose="02040503050406030204" pitchFamily="18" charset="0"/>
                        <a:ea typeface="Source Sans Pro"/>
                        <a:cs typeface="Source Sans Pro"/>
                        <a:sym typeface="Source Sans Pro"/>
                      </a:rPr>
                      <m:t>𝑛</m:t>
                    </m:r>
                    <m:r>
                      <a:rPr lang="en-US" sz="1600" i="1" dirty="0" smtClean="0">
                        <a:solidFill>
                          <a:srgbClr val="9900FF"/>
                        </a:solidFill>
                        <a:latin typeface="Cambria Math" panose="02040503050406030204" pitchFamily="18" charset="0"/>
                        <a:ea typeface="Source Sans Pro"/>
                        <a:cs typeface="Source Sans Pro"/>
                        <a:sym typeface="Source Sans Pro"/>
                      </a:rPr>
                      <m:t>)</m:t>
                    </m:r>
                  </m:oMath>
                </a14:m>
                <a:r>
                  <a:rPr lang="en-US" sz="1600" dirty="0">
                    <a:solidFill>
                      <a:srgbClr val="9900FF"/>
                    </a:solidFill>
                    <a:latin typeface="Source Sans Pro"/>
                    <a:ea typeface="Source Sans Pro"/>
                    <a:cs typeface="Source Sans Pro"/>
                    <a:sym typeface="Source Sans Pro"/>
                  </a:rPr>
                  <a:t> holds for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𝑛</m:t>
                    </m:r>
                    <m:r>
                      <a:rPr lang="en-US" sz="1600" i="1" dirty="0" smtClean="0">
                        <a:solidFill>
                          <a:srgbClr val="9900FF"/>
                        </a:solidFill>
                        <a:latin typeface="Cambria Math" panose="02040503050406030204" pitchFamily="18" charset="0"/>
                        <a:ea typeface="Source Sans Pro"/>
                        <a:cs typeface="Source Sans Pro"/>
                        <a:sym typeface="Source Sans Pro"/>
                      </a:rPr>
                      <m:t>=3, …, </m:t>
                    </m:r>
                    <m:r>
                      <a:rPr lang="en-US" sz="1600" i="1" dirty="0" smtClean="0">
                        <a:solidFill>
                          <a:srgbClr val="9900FF"/>
                        </a:solidFill>
                        <a:latin typeface="Cambria Math" panose="02040503050406030204" pitchFamily="18" charset="0"/>
                        <a:ea typeface="Source Sans Pro"/>
                        <a:cs typeface="Source Sans Pro"/>
                        <a:sym typeface="Source Sans Pro"/>
                      </a:rPr>
                      <m:t>𝑘</m:t>
                    </m:r>
                  </m:oMath>
                </a14:m>
                <a:r>
                  <a:rPr lang="en-US" sz="1600" dirty="0">
                    <a:solidFill>
                      <a:srgbClr val="9900FF"/>
                    </a:solidFill>
                    <a:latin typeface="Source Sans Pro"/>
                    <a:ea typeface="Source Sans Pro"/>
                    <a:cs typeface="Source Sans Pro"/>
                    <a:sym typeface="Source Sans Pro"/>
                  </a:rPr>
                  <a:t> for an arbitrary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𝑘</m:t>
                    </m:r>
                    <m:r>
                      <a:rPr lang="en-US" sz="1600" i="1" dirty="0" smtClean="0">
                        <a:solidFill>
                          <a:srgbClr val="9900FF"/>
                        </a:solidFill>
                        <a:latin typeface="Cambria Math" panose="02040503050406030204" pitchFamily="18" charset="0"/>
                        <a:ea typeface="Source Sans Pro"/>
                        <a:cs typeface="Source Sans Pro"/>
                        <a:sym typeface="Source Sans Pro"/>
                      </a:rPr>
                      <m:t>≥3</m:t>
                    </m:r>
                  </m:oMath>
                </a14:m>
                <a:r>
                  <a:rPr lang="en-US" sz="1600" dirty="0">
                    <a:solidFill>
                      <a:srgbClr val="9900FF"/>
                    </a:solidFill>
                    <a:latin typeface="Source Sans Pro"/>
                    <a:ea typeface="Source Sans Pro"/>
                    <a:cs typeface="Source Sans Pro"/>
                    <a:sym typeface="Source Sans Pro"/>
                  </a:rPr>
                  <a:t>.</a:t>
                </a:r>
              </a:p>
              <a:p>
                <a:pPr lvl="0">
                  <a:buSzPts val="1800"/>
                </a:pPr>
                <a:endParaRPr lang="en-US" sz="1600" u="sng" dirty="0">
                  <a:solidFill>
                    <a:srgbClr val="9900FF"/>
                  </a:solidFill>
                  <a:latin typeface="Source Sans Pro"/>
                  <a:ea typeface="Source Sans Pro"/>
                  <a:cs typeface="Source Sans Pro"/>
                  <a:sym typeface="Source Sans Pro"/>
                </a:endParaRPr>
              </a:p>
            </p:txBody>
          </p:sp>
        </mc:Choice>
        <mc:Fallback xmlns="">
          <p:sp>
            <p:nvSpPr>
              <p:cNvPr id="5" name="Google Shape;160;p35">
                <a:extLst>
                  <a:ext uri="{FF2B5EF4-FFF2-40B4-BE49-F238E27FC236}">
                    <a16:creationId xmlns:a16="http://schemas.microsoft.com/office/drawing/2014/main" id="{2DEB7CBB-C6A6-2ACC-731C-B9CD73B8F718}"/>
                  </a:ext>
                </a:extLst>
              </p:cNvPr>
              <p:cNvSpPr txBox="1">
                <a:spLocks noRot="1" noChangeAspect="1" noMove="1" noResize="1" noEditPoints="1" noAdjustHandles="1" noChangeArrowheads="1" noChangeShapeType="1" noTextEdit="1"/>
              </p:cNvSpPr>
              <p:nvPr/>
            </p:nvSpPr>
            <p:spPr>
              <a:xfrm>
                <a:off x="311700" y="1525719"/>
                <a:ext cx="8520600" cy="2154406"/>
              </a:xfrm>
              <a:prstGeom prst="rect">
                <a:avLst/>
              </a:prstGeom>
              <a:blipFill>
                <a:blip r:embed="rId2"/>
                <a:stretch>
                  <a:fillRect l="-358"/>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8989187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91155-224A-BECE-21BE-E50EB40ED800}"/>
              </a:ext>
            </a:extLst>
          </p:cNvPr>
          <p:cNvSpPr>
            <a:spLocks noGrp="1"/>
          </p:cNvSpPr>
          <p:nvPr>
            <p:ph type="title"/>
          </p:nvPr>
        </p:nvSpPr>
        <p:spPr/>
        <p:txBody>
          <a:bodyPr>
            <a:normAutofit fontScale="90000"/>
          </a:bodyPr>
          <a:lstStyle/>
          <a:p>
            <a:r>
              <a:rPr lang="en-US" dirty="0"/>
              <a:t>Problem 3 – Induction Review</a:t>
            </a:r>
          </a:p>
        </p:txBody>
      </p:sp>
      <p:sp>
        <p:nvSpPr>
          <p:cNvPr id="3" name="Text Placeholder 2">
            <a:extLst>
              <a:ext uri="{FF2B5EF4-FFF2-40B4-BE49-F238E27FC236}">
                <a16:creationId xmlns:a16="http://schemas.microsoft.com/office/drawing/2014/main" id="{0417D5D2-C1F7-5FA5-0368-6326B91E97AD}"/>
              </a:ext>
            </a:extLst>
          </p:cNvPr>
          <p:cNvSpPr>
            <a:spLocks noGrp="1"/>
          </p:cNvSpPr>
          <p:nvPr>
            <p:ph type="body" idx="1"/>
          </p:nvPr>
        </p:nvSpPr>
        <p:spPr>
          <a:xfrm>
            <a:off x="311700" y="1068425"/>
            <a:ext cx="8520600" cy="3933066"/>
          </a:xfrm>
        </p:spPr>
        <p:txBody>
          <a:bodyPr>
            <a:normAutofit/>
          </a:bodyPr>
          <a:lstStyle/>
          <a:p>
            <a:pPr>
              <a:spcAft>
                <a:spcPts val="600"/>
              </a:spcAft>
              <a:buSzPct val="100000"/>
              <a:buFont typeface="+mj-lt"/>
              <a:buAutoNum type="alphaLcParenR" startAt="2"/>
            </a:pPr>
            <a:r>
              <a:rPr lang="en-US" sz="1400" dirty="0"/>
              <a:t>Prove the claim by induction.</a:t>
            </a:r>
          </a:p>
        </p:txBody>
      </p:sp>
      <mc:AlternateContent xmlns:mc="http://schemas.openxmlformats.org/markup-compatibility/2006" xmlns:a14="http://schemas.microsoft.com/office/drawing/2010/main">
        <mc:Choice Requires="a14">
          <p:sp>
            <p:nvSpPr>
              <p:cNvPr id="5" name="Google Shape;160;p35">
                <a:extLst>
                  <a:ext uri="{FF2B5EF4-FFF2-40B4-BE49-F238E27FC236}">
                    <a16:creationId xmlns:a16="http://schemas.microsoft.com/office/drawing/2014/main" id="{2DEB7CBB-C6A6-2ACC-731C-B9CD73B8F718}"/>
                  </a:ext>
                </a:extLst>
              </p:cNvPr>
              <p:cNvSpPr txBox="1"/>
              <p:nvPr/>
            </p:nvSpPr>
            <p:spPr>
              <a:xfrm>
                <a:off x="311700" y="1383617"/>
                <a:ext cx="8520600" cy="3647122"/>
              </a:xfrm>
              <a:prstGeom prst="rect">
                <a:avLst/>
              </a:prstGeom>
              <a:noFill/>
              <a:ln>
                <a:noFill/>
              </a:ln>
            </p:spPr>
            <p:txBody>
              <a:bodyPr spcFirstLastPara="1" wrap="square" lIns="91425" tIns="91425" rIns="91425" bIns="91425" anchor="t" anchorCtr="0">
                <a:spAutoFit/>
              </a:bodyPr>
              <a:lstStyle/>
              <a:p>
                <a:pPr lvl="0">
                  <a:buSzPts val="1800"/>
                </a:pPr>
                <a:r>
                  <a:rPr lang="en-US" sz="1500" u="sng" dirty="0">
                    <a:solidFill>
                      <a:srgbClr val="9900FF"/>
                    </a:solidFill>
                    <a:latin typeface="Source Sans Pro"/>
                    <a:ea typeface="Source Sans Pro"/>
                    <a:cs typeface="Source Sans Pro"/>
                    <a:sym typeface="Source Sans Pro"/>
                  </a:rPr>
                  <a:t>Inductive Step</a:t>
                </a:r>
                <a:r>
                  <a:rPr lang="en-US" sz="1500" dirty="0">
                    <a:solidFill>
                      <a:srgbClr val="9900FF"/>
                    </a:solidFill>
                    <a:latin typeface="Source Sans Pro"/>
                    <a:ea typeface="Source Sans Pro"/>
                    <a:cs typeface="Source Sans Pro"/>
                    <a:sym typeface="Source Sans Pro"/>
                  </a:rPr>
                  <a:t>: Let </a:t>
                </a:r>
                <a14:m>
                  <m:oMath xmlns:m="http://schemas.openxmlformats.org/officeDocument/2006/math">
                    <m:r>
                      <a:rPr lang="en-US" sz="1500" b="0" i="1" smtClean="0">
                        <a:solidFill>
                          <a:srgbClr val="9900FF"/>
                        </a:solidFill>
                        <a:latin typeface="Cambria Math" panose="02040503050406030204" pitchFamily="18" charset="0"/>
                        <a:ea typeface="Source Sans Pro"/>
                        <a:cs typeface="Source Sans Pro"/>
                        <a:sym typeface="Source Sans Pro"/>
                      </a:rPr>
                      <m:t>𝑇</m:t>
                    </m:r>
                    <m:r>
                      <a:rPr lang="en-US" sz="1500" b="0" i="1" smtClean="0">
                        <a:solidFill>
                          <a:srgbClr val="9900FF"/>
                        </a:solidFill>
                        <a:latin typeface="Cambria Math" panose="02040503050406030204" pitchFamily="18" charset="0"/>
                        <a:ea typeface="Source Sans Pro"/>
                        <a:cs typeface="Source Sans Pro"/>
                        <a:sym typeface="Source Sans Pro"/>
                      </a:rPr>
                      <m:t>′</m:t>
                    </m:r>
                  </m:oMath>
                </a14:m>
                <a:r>
                  <a:rPr lang="en-US" sz="1500" dirty="0">
                    <a:solidFill>
                      <a:srgbClr val="9900FF"/>
                    </a:solidFill>
                    <a:latin typeface="Source Sans Pro"/>
                    <a:ea typeface="Source Sans Pro"/>
                    <a:cs typeface="Source Sans Pro"/>
                    <a:sym typeface="Source Sans Pro"/>
                  </a:rPr>
                  <a:t> be an arbitrary tree with </a:t>
                </a:r>
                <a14:m>
                  <m:oMath xmlns:m="http://schemas.openxmlformats.org/officeDocument/2006/math">
                    <m:r>
                      <a:rPr lang="en-US" sz="1500" i="1" dirty="0" smtClean="0">
                        <a:solidFill>
                          <a:srgbClr val="9900FF"/>
                        </a:solidFill>
                        <a:latin typeface="Cambria Math" panose="02040503050406030204" pitchFamily="18" charset="0"/>
                        <a:ea typeface="Source Sans Pro"/>
                        <a:cs typeface="Source Sans Pro"/>
                        <a:sym typeface="Source Sans Pro"/>
                      </a:rPr>
                      <m:t>𝑘</m:t>
                    </m:r>
                    <m:r>
                      <a:rPr lang="en-US" sz="1500" i="1" dirty="0" smtClean="0">
                        <a:solidFill>
                          <a:srgbClr val="9900FF"/>
                        </a:solidFill>
                        <a:latin typeface="Cambria Math" panose="02040503050406030204" pitchFamily="18" charset="0"/>
                        <a:ea typeface="Source Sans Pro"/>
                        <a:cs typeface="Source Sans Pro"/>
                        <a:sym typeface="Source Sans Pro"/>
                      </a:rPr>
                      <m:t>+1</m:t>
                    </m:r>
                  </m:oMath>
                </a14:m>
                <a:r>
                  <a:rPr lang="en-US" sz="1500" dirty="0">
                    <a:solidFill>
                      <a:srgbClr val="9900FF"/>
                    </a:solidFill>
                    <a:latin typeface="Source Sans Pro"/>
                    <a:ea typeface="Source Sans Pro"/>
                    <a:cs typeface="Source Sans Pro"/>
                    <a:sym typeface="Source Sans Pro"/>
                  </a:rPr>
                  <a:t> nodes. Let </a:t>
                </a:r>
                <a14:m>
                  <m:oMath xmlns:m="http://schemas.openxmlformats.org/officeDocument/2006/math">
                    <m:r>
                      <a:rPr lang="en-US" sz="1500" i="1" dirty="0" smtClean="0">
                        <a:solidFill>
                          <a:srgbClr val="9900FF"/>
                        </a:solidFill>
                        <a:latin typeface="Cambria Math" panose="02040503050406030204" pitchFamily="18" charset="0"/>
                        <a:ea typeface="Source Sans Pro"/>
                        <a:cs typeface="Source Sans Pro"/>
                        <a:sym typeface="Source Sans Pro"/>
                      </a:rPr>
                      <m:t>𝑢</m:t>
                    </m:r>
                  </m:oMath>
                </a14:m>
                <a:r>
                  <a:rPr lang="en-US" sz="1500" dirty="0">
                    <a:solidFill>
                      <a:srgbClr val="9900FF"/>
                    </a:solidFill>
                    <a:latin typeface="Source Sans Pro"/>
                    <a:ea typeface="Source Sans Pro"/>
                    <a:cs typeface="Source Sans Pro"/>
                    <a:sym typeface="Source Sans Pro"/>
                  </a:rPr>
                  <a:t> be a vertex of </a:t>
                </a:r>
                <a14:m>
                  <m:oMath xmlns:m="http://schemas.openxmlformats.org/officeDocument/2006/math">
                    <m:r>
                      <a:rPr lang="en-US" sz="1500" i="1">
                        <a:solidFill>
                          <a:srgbClr val="9900FF"/>
                        </a:solidFill>
                        <a:latin typeface="Cambria Math" panose="02040503050406030204" pitchFamily="18" charset="0"/>
                        <a:ea typeface="Source Sans Pro"/>
                        <a:cs typeface="Source Sans Pro"/>
                        <a:sym typeface="Source Sans Pro"/>
                      </a:rPr>
                      <m:t>𝑇</m:t>
                    </m:r>
                    <m:r>
                      <a:rPr lang="en-US" sz="1500" i="1">
                        <a:solidFill>
                          <a:srgbClr val="9900FF"/>
                        </a:solidFill>
                        <a:latin typeface="Cambria Math" panose="02040503050406030204" pitchFamily="18" charset="0"/>
                        <a:ea typeface="Source Sans Pro"/>
                        <a:cs typeface="Source Sans Pro"/>
                        <a:sym typeface="Source Sans Pro"/>
                      </a:rPr>
                      <m:t>′</m:t>
                    </m:r>
                  </m:oMath>
                </a14:m>
                <a:r>
                  <a:rPr lang="en-US" sz="1500" dirty="0">
                    <a:solidFill>
                      <a:srgbClr val="9900FF"/>
                    </a:solidFill>
                    <a:latin typeface="Source Sans Pro"/>
                    <a:ea typeface="Source Sans Pro"/>
                    <a:cs typeface="Source Sans Pro"/>
                    <a:sym typeface="Source Sans Pro"/>
                  </a:rPr>
                  <a:t> of degree-one (this first vertex exists by the fact), and call its neighbor </a:t>
                </a:r>
                <a14:m>
                  <m:oMath xmlns:m="http://schemas.openxmlformats.org/officeDocument/2006/math">
                    <m:r>
                      <a:rPr lang="en-US" sz="1500" i="1" dirty="0" smtClean="0">
                        <a:solidFill>
                          <a:srgbClr val="9900FF"/>
                        </a:solidFill>
                        <a:latin typeface="Cambria Math" panose="02040503050406030204" pitchFamily="18" charset="0"/>
                        <a:ea typeface="Source Sans Pro"/>
                        <a:cs typeface="Source Sans Pro"/>
                        <a:sym typeface="Source Sans Pro"/>
                      </a:rPr>
                      <m:t>𝑣</m:t>
                    </m:r>
                  </m:oMath>
                </a14:m>
                <a:r>
                  <a:rPr lang="en-US" sz="1500" dirty="0">
                    <a:solidFill>
                      <a:srgbClr val="9900FF"/>
                    </a:solidFill>
                    <a:latin typeface="Source Sans Pro"/>
                    <a:ea typeface="Source Sans Pro"/>
                    <a:cs typeface="Source Sans Pro"/>
                    <a:sym typeface="Source Sans Pro"/>
                  </a:rPr>
                  <a:t>. Let </a:t>
                </a:r>
                <a14:m>
                  <m:oMath xmlns:m="http://schemas.openxmlformats.org/officeDocument/2006/math">
                    <m:r>
                      <a:rPr lang="en-US" sz="1500" i="1">
                        <a:solidFill>
                          <a:srgbClr val="9900FF"/>
                        </a:solidFill>
                        <a:latin typeface="Cambria Math" panose="02040503050406030204" pitchFamily="18" charset="0"/>
                        <a:ea typeface="Source Sans Pro"/>
                        <a:cs typeface="Source Sans Pro"/>
                        <a:sym typeface="Source Sans Pro"/>
                      </a:rPr>
                      <m:t>𝑇</m:t>
                    </m:r>
                    <m:r>
                      <a:rPr lang="en-US" sz="1500" i="1">
                        <a:solidFill>
                          <a:srgbClr val="9900FF"/>
                        </a:solidFill>
                        <a:latin typeface="Cambria Math" panose="02040503050406030204" pitchFamily="18" charset="0"/>
                        <a:ea typeface="Source Sans Pro"/>
                        <a:cs typeface="Source Sans Pro"/>
                        <a:sym typeface="Source Sans Pro"/>
                      </a:rPr>
                      <m:t>′′</m:t>
                    </m:r>
                  </m:oMath>
                </a14:m>
                <a:r>
                  <a:rPr lang="en-US" sz="1500" dirty="0">
                    <a:solidFill>
                      <a:srgbClr val="9900FF"/>
                    </a:solidFill>
                    <a:latin typeface="Source Sans Pro"/>
                    <a:ea typeface="Source Sans Pro"/>
                    <a:cs typeface="Source Sans Pro"/>
                    <a:sym typeface="Source Sans Pro"/>
                  </a:rPr>
                  <a:t> be the tree created by deleting </a:t>
                </a:r>
                <a14:m>
                  <m:oMath xmlns:m="http://schemas.openxmlformats.org/officeDocument/2006/math">
                    <m:r>
                      <a:rPr lang="en-US" sz="1500" i="1" dirty="0" smtClean="0">
                        <a:solidFill>
                          <a:srgbClr val="9900FF"/>
                        </a:solidFill>
                        <a:latin typeface="Cambria Math" panose="02040503050406030204" pitchFamily="18" charset="0"/>
                        <a:ea typeface="Source Sans Pro"/>
                        <a:cs typeface="Source Sans Pro"/>
                        <a:sym typeface="Source Sans Pro"/>
                      </a:rPr>
                      <m:t>𝑢</m:t>
                    </m:r>
                  </m:oMath>
                </a14:m>
                <a:r>
                  <a:rPr lang="en-US" sz="1500" dirty="0">
                    <a:solidFill>
                      <a:srgbClr val="9900FF"/>
                    </a:solidFill>
                    <a:latin typeface="Source Sans Pro"/>
                    <a:ea typeface="Source Sans Pro"/>
                    <a:cs typeface="Source Sans Pro"/>
                    <a:sym typeface="Source Sans Pro"/>
                  </a:rPr>
                  <a:t> from </a:t>
                </a:r>
                <a14:m>
                  <m:oMath xmlns:m="http://schemas.openxmlformats.org/officeDocument/2006/math">
                    <m:r>
                      <a:rPr lang="en-US" sz="1500" i="1">
                        <a:solidFill>
                          <a:srgbClr val="9900FF"/>
                        </a:solidFill>
                        <a:latin typeface="Cambria Math" panose="02040503050406030204" pitchFamily="18" charset="0"/>
                        <a:ea typeface="Source Sans Pro"/>
                        <a:cs typeface="Source Sans Pro"/>
                        <a:sym typeface="Source Sans Pro"/>
                      </a:rPr>
                      <m:t>𝑇</m:t>
                    </m:r>
                    <m:r>
                      <a:rPr lang="en-US" sz="1500" i="1">
                        <a:solidFill>
                          <a:srgbClr val="9900FF"/>
                        </a:solidFill>
                        <a:latin typeface="Cambria Math" panose="02040503050406030204" pitchFamily="18" charset="0"/>
                        <a:ea typeface="Source Sans Pro"/>
                        <a:cs typeface="Source Sans Pro"/>
                        <a:sym typeface="Source Sans Pro"/>
                      </a:rPr>
                      <m:t>′</m:t>
                    </m:r>
                  </m:oMath>
                </a14:m>
                <a:r>
                  <a:rPr lang="en-US" sz="1500" dirty="0">
                    <a:solidFill>
                      <a:srgbClr val="9900FF"/>
                    </a:solidFill>
                    <a:latin typeface="Source Sans Pro"/>
                    <a:ea typeface="Source Sans Pro"/>
                    <a:cs typeface="Source Sans Pro"/>
                    <a:sym typeface="Source Sans Pro"/>
                  </a:rPr>
                  <a:t>.</a:t>
                </a:r>
              </a:p>
              <a:p>
                <a:pPr lvl="0">
                  <a:buSzPts val="1800"/>
                </a:pPr>
                <a:endParaRPr lang="en-US" sz="1500" dirty="0">
                  <a:solidFill>
                    <a:srgbClr val="9900FF"/>
                  </a:solidFill>
                  <a:latin typeface="Source Sans Pro"/>
                  <a:ea typeface="Source Sans Pro"/>
                  <a:cs typeface="Source Sans Pro"/>
                  <a:sym typeface="Source Sans Pro"/>
                </a:endParaRPr>
              </a:p>
              <a:p>
                <a:pPr lvl="0">
                  <a:buSzPts val="1800"/>
                </a:pPr>
                <a:r>
                  <a:rPr lang="en-US" sz="1500" dirty="0">
                    <a:solidFill>
                      <a:srgbClr val="9900FF"/>
                    </a:solidFill>
                    <a:latin typeface="Source Sans Pro"/>
                    <a:ea typeface="Source Sans Pro"/>
                    <a:cs typeface="Source Sans Pro"/>
                    <a:sym typeface="Source Sans Pro"/>
                  </a:rPr>
                  <a:t>Observe that, since u was degree-one, the only simple paths that used </a:t>
                </a:r>
                <a14:m>
                  <m:oMath xmlns:m="http://schemas.openxmlformats.org/officeDocument/2006/math">
                    <m:r>
                      <a:rPr lang="en-US" sz="1500" i="1" dirty="0" smtClean="0">
                        <a:solidFill>
                          <a:srgbClr val="9900FF"/>
                        </a:solidFill>
                        <a:latin typeface="Cambria Math" panose="02040503050406030204" pitchFamily="18" charset="0"/>
                        <a:ea typeface="Source Sans Pro"/>
                        <a:cs typeface="Source Sans Pro"/>
                        <a:sym typeface="Source Sans Pro"/>
                      </a:rPr>
                      <m:t>(</m:t>
                    </m:r>
                    <m:r>
                      <a:rPr lang="en-US" sz="1500" i="1" dirty="0" err="1" smtClean="0">
                        <a:solidFill>
                          <a:srgbClr val="9900FF"/>
                        </a:solidFill>
                        <a:latin typeface="Cambria Math" panose="02040503050406030204" pitchFamily="18" charset="0"/>
                        <a:ea typeface="Source Sans Pro"/>
                        <a:cs typeface="Source Sans Pro"/>
                        <a:sym typeface="Source Sans Pro"/>
                      </a:rPr>
                      <m:t>𝑢</m:t>
                    </m:r>
                    <m:r>
                      <a:rPr lang="en-US" sz="1500" i="1" dirty="0" err="1" smtClean="0">
                        <a:solidFill>
                          <a:srgbClr val="9900FF"/>
                        </a:solidFill>
                        <a:latin typeface="Cambria Math" panose="02040503050406030204" pitchFamily="18" charset="0"/>
                        <a:ea typeface="Source Sans Pro"/>
                        <a:cs typeface="Source Sans Pro"/>
                        <a:sym typeface="Source Sans Pro"/>
                      </a:rPr>
                      <m:t>,</m:t>
                    </m:r>
                    <m:r>
                      <a:rPr lang="en-US" sz="1500" i="1" dirty="0" err="1" smtClean="0">
                        <a:solidFill>
                          <a:srgbClr val="9900FF"/>
                        </a:solidFill>
                        <a:latin typeface="Cambria Math" panose="02040503050406030204" pitchFamily="18" charset="0"/>
                        <a:ea typeface="Source Sans Pro"/>
                        <a:cs typeface="Source Sans Pro"/>
                        <a:sym typeface="Source Sans Pro"/>
                      </a:rPr>
                      <m:t>𝑣</m:t>
                    </m:r>
                    <m:r>
                      <a:rPr lang="en-US" sz="1500" i="1" dirty="0" smtClean="0">
                        <a:solidFill>
                          <a:srgbClr val="9900FF"/>
                        </a:solidFill>
                        <a:latin typeface="Cambria Math" panose="02040503050406030204" pitchFamily="18" charset="0"/>
                        <a:ea typeface="Source Sans Pro"/>
                        <a:cs typeface="Source Sans Pro"/>
                        <a:sym typeface="Source Sans Pro"/>
                      </a:rPr>
                      <m:t>)</m:t>
                    </m:r>
                  </m:oMath>
                </a14:m>
                <a:r>
                  <a:rPr lang="en-US" sz="1500" dirty="0">
                    <a:solidFill>
                      <a:srgbClr val="9900FF"/>
                    </a:solidFill>
                    <a:latin typeface="Source Sans Pro"/>
                    <a:ea typeface="Source Sans Pro"/>
                    <a:cs typeface="Source Sans Pro"/>
                    <a:sym typeface="Source Sans Pro"/>
                  </a:rPr>
                  <a:t> had </a:t>
                </a:r>
                <a14:m>
                  <m:oMath xmlns:m="http://schemas.openxmlformats.org/officeDocument/2006/math">
                    <m:r>
                      <a:rPr lang="en-US" sz="1500" i="1" dirty="0" smtClean="0">
                        <a:solidFill>
                          <a:srgbClr val="9900FF"/>
                        </a:solidFill>
                        <a:latin typeface="Cambria Math" panose="02040503050406030204" pitchFamily="18" charset="0"/>
                        <a:ea typeface="Source Sans Pro"/>
                        <a:cs typeface="Source Sans Pro"/>
                        <a:sym typeface="Source Sans Pro"/>
                      </a:rPr>
                      <m:t>𝑢</m:t>
                    </m:r>
                  </m:oMath>
                </a14:m>
                <a:r>
                  <a:rPr lang="en-US" sz="1500" dirty="0">
                    <a:solidFill>
                      <a:srgbClr val="9900FF"/>
                    </a:solidFill>
                    <a:latin typeface="Source Sans Pro"/>
                    <a:ea typeface="Source Sans Pro"/>
                    <a:cs typeface="Source Sans Pro"/>
                    <a:sym typeface="Source Sans Pro"/>
                  </a:rPr>
                  <a:t> as an endpoint (as once we use </a:t>
                </a:r>
                <a14:m>
                  <m:oMath xmlns:m="http://schemas.openxmlformats.org/officeDocument/2006/math">
                    <m:r>
                      <a:rPr lang="en-US" sz="1500" i="1" dirty="0" smtClean="0">
                        <a:solidFill>
                          <a:srgbClr val="9900FF"/>
                        </a:solidFill>
                        <a:latin typeface="Cambria Math" panose="02040503050406030204" pitchFamily="18" charset="0"/>
                        <a:ea typeface="Source Sans Pro"/>
                        <a:cs typeface="Source Sans Pro"/>
                        <a:sym typeface="Source Sans Pro"/>
                      </a:rPr>
                      <m:t>(</m:t>
                    </m:r>
                    <m:r>
                      <a:rPr lang="en-US" sz="1500" i="1" dirty="0" err="1" smtClean="0">
                        <a:solidFill>
                          <a:srgbClr val="9900FF"/>
                        </a:solidFill>
                        <a:latin typeface="Cambria Math" panose="02040503050406030204" pitchFamily="18" charset="0"/>
                        <a:ea typeface="Source Sans Pro"/>
                        <a:cs typeface="Source Sans Pro"/>
                        <a:sym typeface="Source Sans Pro"/>
                      </a:rPr>
                      <m:t>𝑢</m:t>
                    </m:r>
                    <m:r>
                      <a:rPr lang="en-US" sz="1500" i="1" dirty="0" err="1" smtClean="0">
                        <a:solidFill>
                          <a:srgbClr val="9900FF"/>
                        </a:solidFill>
                        <a:latin typeface="Cambria Math" panose="02040503050406030204" pitchFamily="18" charset="0"/>
                        <a:ea typeface="Source Sans Pro"/>
                        <a:cs typeface="Source Sans Pro"/>
                        <a:sym typeface="Source Sans Pro"/>
                      </a:rPr>
                      <m:t>,</m:t>
                    </m:r>
                    <m:r>
                      <a:rPr lang="en-US" sz="1500" i="1" dirty="0" err="1" smtClean="0">
                        <a:solidFill>
                          <a:srgbClr val="9900FF"/>
                        </a:solidFill>
                        <a:latin typeface="Cambria Math" panose="02040503050406030204" pitchFamily="18" charset="0"/>
                        <a:ea typeface="Source Sans Pro"/>
                        <a:cs typeface="Source Sans Pro"/>
                        <a:sym typeface="Source Sans Pro"/>
                      </a:rPr>
                      <m:t>𝑣</m:t>
                    </m:r>
                    <m:r>
                      <a:rPr lang="en-US" sz="1500" i="1" dirty="0" smtClean="0">
                        <a:solidFill>
                          <a:srgbClr val="9900FF"/>
                        </a:solidFill>
                        <a:latin typeface="Cambria Math" panose="02040503050406030204" pitchFamily="18" charset="0"/>
                        <a:ea typeface="Source Sans Pro"/>
                        <a:cs typeface="Source Sans Pro"/>
                        <a:sym typeface="Source Sans Pro"/>
                      </a:rPr>
                      <m:t>)</m:t>
                    </m:r>
                  </m:oMath>
                </a14:m>
                <a:r>
                  <a:rPr lang="en-US" sz="1500" dirty="0">
                    <a:solidFill>
                      <a:srgbClr val="9900FF"/>
                    </a:solidFill>
                    <a:latin typeface="Source Sans Pro"/>
                    <a:ea typeface="Source Sans Pro"/>
                    <a:cs typeface="Source Sans Pro"/>
                    <a:sym typeface="Source Sans Pro"/>
                  </a:rPr>
                  <a:t> to arrive at/leave </a:t>
                </a:r>
                <a14:m>
                  <m:oMath xmlns:m="http://schemas.openxmlformats.org/officeDocument/2006/math">
                    <m:r>
                      <a:rPr lang="en-US" sz="1500" i="1" dirty="0" smtClean="0">
                        <a:solidFill>
                          <a:srgbClr val="9900FF"/>
                        </a:solidFill>
                        <a:latin typeface="Cambria Math" panose="02040503050406030204" pitchFamily="18" charset="0"/>
                        <a:ea typeface="Source Sans Pro"/>
                        <a:cs typeface="Source Sans Pro"/>
                        <a:sym typeface="Source Sans Pro"/>
                      </a:rPr>
                      <m:t>𝑢</m:t>
                    </m:r>
                  </m:oMath>
                </a14:m>
                <a:r>
                  <a:rPr lang="en-US" sz="1500" dirty="0">
                    <a:solidFill>
                      <a:srgbClr val="9900FF"/>
                    </a:solidFill>
                    <a:latin typeface="Source Sans Pro"/>
                    <a:ea typeface="Source Sans Pro"/>
                    <a:cs typeface="Source Sans Pro"/>
                    <a:sym typeface="Source Sans Pro"/>
                  </a:rPr>
                  <a:t> we cannot reuse it to leave/arrive). Thus </a:t>
                </a:r>
                <a14:m>
                  <m:oMath xmlns:m="http://schemas.openxmlformats.org/officeDocument/2006/math">
                    <m:r>
                      <a:rPr lang="en-US" sz="1500" b="0" i="1" smtClean="0">
                        <a:solidFill>
                          <a:srgbClr val="9900FF"/>
                        </a:solidFill>
                        <a:latin typeface="Cambria Math" panose="02040503050406030204" pitchFamily="18" charset="0"/>
                        <a:ea typeface="Source Sans Pro"/>
                        <a:cs typeface="Source Sans Pro"/>
                        <a:sym typeface="Source Sans Pro"/>
                      </a:rPr>
                      <m:t>𝑇</m:t>
                    </m:r>
                    <m:r>
                      <a:rPr lang="en-US" sz="1500" b="0" i="1" smtClean="0">
                        <a:solidFill>
                          <a:srgbClr val="9900FF"/>
                        </a:solidFill>
                        <a:latin typeface="Cambria Math" panose="02040503050406030204" pitchFamily="18" charset="0"/>
                        <a:ea typeface="Source Sans Pro"/>
                        <a:cs typeface="Source Sans Pro"/>
                        <a:sym typeface="Source Sans Pro"/>
                      </a:rPr>
                      <m:t>′′</m:t>
                    </m:r>
                  </m:oMath>
                </a14:m>
                <a:r>
                  <a:rPr lang="en-US" sz="1500" dirty="0">
                    <a:solidFill>
                      <a:srgbClr val="9900FF"/>
                    </a:solidFill>
                    <a:latin typeface="Source Sans Pro"/>
                    <a:ea typeface="Source Sans Pro"/>
                    <a:cs typeface="Source Sans Pro"/>
                    <a:sym typeface="Source Sans Pro"/>
                  </a:rPr>
                  <a:t> is still a connected tree, and we can apply the IH to </a:t>
                </a:r>
                <a14:m>
                  <m:oMath xmlns:m="http://schemas.openxmlformats.org/officeDocument/2006/math">
                    <m:r>
                      <a:rPr lang="en-US" sz="1500" i="1">
                        <a:solidFill>
                          <a:srgbClr val="9900FF"/>
                        </a:solidFill>
                        <a:latin typeface="Cambria Math" panose="02040503050406030204" pitchFamily="18" charset="0"/>
                        <a:ea typeface="Source Sans Pro"/>
                        <a:cs typeface="Source Sans Pro"/>
                        <a:sym typeface="Source Sans Pro"/>
                      </a:rPr>
                      <m:t>𝑇</m:t>
                    </m:r>
                    <m:r>
                      <a:rPr lang="en-US" sz="1500" i="1">
                        <a:solidFill>
                          <a:srgbClr val="9900FF"/>
                        </a:solidFill>
                        <a:latin typeface="Cambria Math" panose="02040503050406030204" pitchFamily="18" charset="0"/>
                        <a:ea typeface="Source Sans Pro"/>
                        <a:cs typeface="Source Sans Pro"/>
                        <a:sym typeface="Source Sans Pro"/>
                      </a:rPr>
                      <m:t>′′</m:t>
                    </m:r>
                  </m:oMath>
                </a14:m>
                <a:r>
                  <a:rPr lang="en-US" sz="1500" dirty="0">
                    <a:solidFill>
                      <a:srgbClr val="9900FF"/>
                    </a:solidFill>
                    <a:latin typeface="Source Sans Pro"/>
                    <a:ea typeface="Source Sans Pro"/>
                    <a:cs typeface="Source Sans Pro"/>
                    <a:sym typeface="Source Sans Pro"/>
                  </a:rPr>
                  <a:t> to conclude there are at least two vertices </a:t>
                </a:r>
                <a14:m>
                  <m:oMath xmlns:m="http://schemas.openxmlformats.org/officeDocument/2006/math">
                    <m:sSub>
                      <m:sSubPr>
                        <m:ctrlPr>
                          <a:rPr lang="en-US" sz="1500" i="1" dirty="0" smtClean="0">
                            <a:solidFill>
                              <a:srgbClr val="9900FF"/>
                            </a:solidFill>
                            <a:latin typeface="Cambria Math" panose="02040503050406030204" pitchFamily="18" charset="0"/>
                            <a:ea typeface="Source Sans Pro"/>
                            <a:sym typeface="Source Sans Pro"/>
                          </a:rPr>
                        </m:ctrlPr>
                      </m:sSubPr>
                      <m:e>
                        <m:r>
                          <a:rPr lang="en-US" sz="1500" b="0" i="1" dirty="0" smtClean="0">
                            <a:solidFill>
                              <a:srgbClr val="9900FF"/>
                            </a:solidFill>
                            <a:latin typeface="Cambria Math" panose="02040503050406030204" pitchFamily="18" charset="0"/>
                            <a:ea typeface="Source Sans Pro"/>
                            <a:sym typeface="Source Sans Pro"/>
                          </a:rPr>
                          <m:t>𝑤</m:t>
                        </m:r>
                      </m:e>
                      <m:sub>
                        <m:r>
                          <a:rPr lang="en-US" sz="1500" b="0" i="1" dirty="0" smtClean="0">
                            <a:solidFill>
                              <a:srgbClr val="9900FF"/>
                            </a:solidFill>
                            <a:latin typeface="Cambria Math" panose="02040503050406030204" pitchFamily="18" charset="0"/>
                            <a:ea typeface="Source Sans Pro"/>
                            <a:sym typeface="Source Sans Pro"/>
                          </a:rPr>
                          <m:t>1</m:t>
                        </m:r>
                      </m:sub>
                    </m:sSub>
                  </m:oMath>
                </a14:m>
                <a:r>
                  <a:rPr lang="en-US" sz="1500" dirty="0">
                    <a:solidFill>
                      <a:srgbClr val="9900FF"/>
                    </a:solidFill>
                    <a:latin typeface="Source Sans Pro"/>
                    <a:ea typeface="Source Sans Pro"/>
                    <a:cs typeface="Source Sans Pro"/>
                    <a:sym typeface="Source Sans Pro"/>
                  </a:rPr>
                  <a:t>, </a:t>
                </a:r>
                <a14:m>
                  <m:oMath xmlns:m="http://schemas.openxmlformats.org/officeDocument/2006/math">
                    <m:sSub>
                      <m:sSubPr>
                        <m:ctrlPr>
                          <a:rPr lang="en-US" sz="1500" i="1" dirty="0">
                            <a:solidFill>
                              <a:srgbClr val="9900FF"/>
                            </a:solidFill>
                            <a:latin typeface="Cambria Math" panose="02040503050406030204" pitchFamily="18" charset="0"/>
                            <a:ea typeface="Source Sans Pro"/>
                            <a:sym typeface="Source Sans Pro"/>
                          </a:rPr>
                        </m:ctrlPr>
                      </m:sSubPr>
                      <m:e>
                        <m:r>
                          <a:rPr lang="en-US" sz="1500" i="1" dirty="0">
                            <a:solidFill>
                              <a:srgbClr val="9900FF"/>
                            </a:solidFill>
                            <a:latin typeface="Cambria Math" panose="02040503050406030204" pitchFamily="18" charset="0"/>
                            <a:ea typeface="Source Sans Pro"/>
                            <a:sym typeface="Source Sans Pro"/>
                          </a:rPr>
                          <m:t>𝑤</m:t>
                        </m:r>
                      </m:e>
                      <m:sub>
                        <m:r>
                          <a:rPr lang="en-US" sz="1500" b="0" i="1" dirty="0" smtClean="0">
                            <a:solidFill>
                              <a:srgbClr val="9900FF"/>
                            </a:solidFill>
                            <a:latin typeface="Cambria Math" panose="02040503050406030204" pitchFamily="18" charset="0"/>
                            <a:ea typeface="Source Sans Pro"/>
                            <a:sym typeface="Source Sans Pro"/>
                          </a:rPr>
                          <m:t>2</m:t>
                        </m:r>
                      </m:sub>
                    </m:sSub>
                  </m:oMath>
                </a14:m>
                <a:r>
                  <a:rPr lang="en-US" sz="1500" dirty="0">
                    <a:solidFill>
                      <a:srgbClr val="9900FF"/>
                    </a:solidFill>
                    <a:latin typeface="Source Sans Pro"/>
                    <a:ea typeface="Source Sans Pro"/>
                    <a:cs typeface="Source Sans Pro"/>
                    <a:sym typeface="Source Sans Pro"/>
                  </a:rPr>
                  <a:t> of </a:t>
                </a:r>
                <a14:m>
                  <m:oMath xmlns:m="http://schemas.openxmlformats.org/officeDocument/2006/math">
                    <m:r>
                      <a:rPr lang="en-US" sz="1500" i="1">
                        <a:solidFill>
                          <a:srgbClr val="9900FF"/>
                        </a:solidFill>
                        <a:latin typeface="Cambria Math" panose="02040503050406030204" pitchFamily="18" charset="0"/>
                        <a:ea typeface="Source Sans Pro"/>
                        <a:cs typeface="Source Sans Pro"/>
                        <a:sym typeface="Source Sans Pro"/>
                      </a:rPr>
                      <m:t>𝑇</m:t>
                    </m:r>
                    <m:r>
                      <a:rPr lang="en-US" sz="1500" i="1">
                        <a:solidFill>
                          <a:srgbClr val="9900FF"/>
                        </a:solidFill>
                        <a:latin typeface="Cambria Math" panose="02040503050406030204" pitchFamily="18" charset="0"/>
                        <a:ea typeface="Source Sans Pro"/>
                        <a:cs typeface="Source Sans Pro"/>
                        <a:sym typeface="Source Sans Pro"/>
                      </a:rPr>
                      <m:t>′′</m:t>
                    </m:r>
                  </m:oMath>
                </a14:m>
                <a:r>
                  <a:rPr lang="en-US" sz="1500" dirty="0">
                    <a:solidFill>
                      <a:srgbClr val="9900FF"/>
                    </a:solidFill>
                    <a:latin typeface="Source Sans Pro"/>
                    <a:ea typeface="Source Sans Pro"/>
                    <a:cs typeface="Source Sans Pro"/>
                    <a:sym typeface="Source Sans Pro"/>
                  </a:rPr>
                  <a:t> that are degree-one.</a:t>
                </a:r>
              </a:p>
              <a:p>
                <a:pPr marL="0" marR="0" lvl="0" indent="0" algn="l" rtl="0">
                  <a:lnSpc>
                    <a:spcPct val="100000"/>
                  </a:lnSpc>
                  <a:spcBef>
                    <a:spcPts val="0"/>
                  </a:spcBef>
                  <a:spcAft>
                    <a:spcPts val="0"/>
                  </a:spcAft>
                  <a:buClr>
                    <a:srgbClr val="000000"/>
                  </a:buClr>
                  <a:buSzPts val="1800"/>
                  <a:buFont typeface="Arial"/>
                  <a:buNone/>
                </a:pPr>
                <a:endParaRPr lang="en-US" sz="1500" dirty="0">
                  <a:solidFill>
                    <a:srgbClr val="9900FF"/>
                  </a:solidFill>
                  <a:latin typeface="Source Sans Pro"/>
                  <a:ea typeface="Source Sans Pro"/>
                  <a:cs typeface="Source Sans Pro"/>
                  <a:sym typeface="Source Sans Pro"/>
                </a:endParaRPr>
              </a:p>
              <a:p>
                <a:pPr lvl="0">
                  <a:buSzPts val="1800"/>
                </a:pPr>
                <a:r>
                  <a:rPr lang="en-US" sz="1500" dirty="0">
                    <a:solidFill>
                      <a:srgbClr val="9900FF"/>
                    </a:solidFill>
                    <a:latin typeface="Source Sans Pro"/>
                    <a:ea typeface="Source Sans Pro"/>
                    <a:cs typeface="Source Sans Pro"/>
                    <a:sym typeface="Source Sans Pro"/>
                  </a:rPr>
                  <a:t>We now find the two degree-one nodes in the original tree </a:t>
                </a:r>
                <a14:m>
                  <m:oMath xmlns:m="http://schemas.openxmlformats.org/officeDocument/2006/math">
                    <m:sSup>
                      <m:sSupPr>
                        <m:ctrlPr>
                          <a:rPr lang="en-US" sz="1500" b="0" i="1" smtClean="0">
                            <a:solidFill>
                              <a:srgbClr val="9900FF"/>
                            </a:solidFill>
                            <a:latin typeface="Cambria Math" panose="02040503050406030204" pitchFamily="18" charset="0"/>
                            <a:ea typeface="Source Sans Pro"/>
                            <a:cs typeface="Source Sans Pro"/>
                            <a:sym typeface="Source Sans Pro"/>
                          </a:rPr>
                        </m:ctrlPr>
                      </m:sSupPr>
                      <m:e>
                        <m:r>
                          <a:rPr lang="en-US" sz="1500" b="0" i="1" smtClean="0">
                            <a:solidFill>
                              <a:srgbClr val="9900FF"/>
                            </a:solidFill>
                            <a:latin typeface="Cambria Math" panose="02040503050406030204" pitchFamily="18" charset="0"/>
                            <a:ea typeface="Source Sans Pro"/>
                            <a:cs typeface="Source Sans Pro"/>
                            <a:sym typeface="Source Sans Pro"/>
                          </a:rPr>
                          <m:t>𝑇</m:t>
                        </m:r>
                      </m:e>
                      <m:sup>
                        <m:r>
                          <a:rPr lang="en-US" sz="1500" b="0" i="1" smtClean="0">
                            <a:solidFill>
                              <a:srgbClr val="9900FF"/>
                            </a:solidFill>
                            <a:latin typeface="Cambria Math" panose="02040503050406030204" pitchFamily="18" charset="0"/>
                            <a:ea typeface="Source Sans Pro"/>
                            <a:cs typeface="Source Sans Pro"/>
                            <a:sym typeface="Source Sans Pro"/>
                          </a:rPr>
                          <m:t>′</m:t>
                        </m:r>
                      </m:sup>
                    </m:sSup>
                  </m:oMath>
                </a14:m>
                <a:r>
                  <a:rPr lang="en-US" sz="1500" dirty="0">
                    <a:solidFill>
                      <a:srgbClr val="9900FF"/>
                    </a:solidFill>
                    <a:latin typeface="Source Sans Pro"/>
                    <a:ea typeface="Source Sans Pro"/>
                    <a:cs typeface="Source Sans Pro"/>
                    <a:sym typeface="Source Sans Pro"/>
                  </a:rPr>
                  <a:t>. We know that </a:t>
                </a:r>
                <a14:m>
                  <m:oMath xmlns:m="http://schemas.openxmlformats.org/officeDocument/2006/math">
                    <m:r>
                      <a:rPr lang="en-US" sz="1500" i="1" dirty="0" smtClean="0">
                        <a:solidFill>
                          <a:srgbClr val="9900FF"/>
                        </a:solidFill>
                        <a:latin typeface="Cambria Math" panose="02040503050406030204" pitchFamily="18" charset="0"/>
                        <a:ea typeface="Source Sans Pro"/>
                        <a:cs typeface="Source Sans Pro"/>
                        <a:sym typeface="Source Sans Pro"/>
                      </a:rPr>
                      <m:t>𝑢</m:t>
                    </m:r>
                  </m:oMath>
                </a14:m>
                <a:r>
                  <a:rPr lang="en-US" sz="1500" dirty="0">
                    <a:solidFill>
                      <a:srgbClr val="9900FF"/>
                    </a:solidFill>
                    <a:latin typeface="Source Sans Pro"/>
                    <a:ea typeface="Source Sans Pro"/>
                    <a:cs typeface="Source Sans Pro"/>
                    <a:sym typeface="Source Sans Pro"/>
                  </a:rPr>
                  <a:t> has degree-one (and is not the same as </a:t>
                </a:r>
                <a14:m>
                  <m:oMath xmlns:m="http://schemas.openxmlformats.org/officeDocument/2006/math">
                    <m:sSub>
                      <m:sSubPr>
                        <m:ctrlPr>
                          <a:rPr lang="en-US" sz="1500" i="1" dirty="0">
                            <a:solidFill>
                              <a:srgbClr val="9900FF"/>
                            </a:solidFill>
                            <a:latin typeface="Cambria Math" panose="02040503050406030204" pitchFamily="18" charset="0"/>
                            <a:ea typeface="Source Sans Pro"/>
                            <a:sym typeface="Source Sans Pro"/>
                          </a:rPr>
                        </m:ctrlPr>
                      </m:sSubPr>
                      <m:e>
                        <m:r>
                          <a:rPr lang="en-US" sz="1500" i="1" dirty="0">
                            <a:solidFill>
                              <a:srgbClr val="9900FF"/>
                            </a:solidFill>
                            <a:latin typeface="Cambria Math" panose="02040503050406030204" pitchFamily="18" charset="0"/>
                            <a:ea typeface="Source Sans Pro"/>
                            <a:sym typeface="Source Sans Pro"/>
                          </a:rPr>
                          <m:t>𝑤</m:t>
                        </m:r>
                      </m:e>
                      <m:sub>
                        <m:r>
                          <a:rPr lang="en-US" sz="1500" i="1" dirty="0">
                            <a:solidFill>
                              <a:srgbClr val="9900FF"/>
                            </a:solidFill>
                            <a:latin typeface="Cambria Math" panose="02040503050406030204" pitchFamily="18" charset="0"/>
                            <a:ea typeface="Source Sans Pro"/>
                            <a:sym typeface="Source Sans Pro"/>
                          </a:rPr>
                          <m:t>1</m:t>
                        </m:r>
                      </m:sub>
                    </m:sSub>
                  </m:oMath>
                </a14:m>
                <a:r>
                  <a:rPr lang="en-US" sz="1500" dirty="0">
                    <a:solidFill>
                      <a:srgbClr val="9900FF"/>
                    </a:solidFill>
                    <a:latin typeface="Source Sans Pro"/>
                    <a:ea typeface="Source Sans Pro"/>
                    <a:cs typeface="Source Sans Pro"/>
                    <a:sym typeface="Source Sans Pro"/>
                  </a:rPr>
                  <a:t> or </a:t>
                </a:r>
                <a14:m>
                  <m:oMath xmlns:m="http://schemas.openxmlformats.org/officeDocument/2006/math">
                    <m:sSub>
                      <m:sSubPr>
                        <m:ctrlPr>
                          <a:rPr lang="en-US" sz="1500" i="1" dirty="0">
                            <a:solidFill>
                              <a:srgbClr val="9900FF"/>
                            </a:solidFill>
                            <a:latin typeface="Cambria Math" panose="02040503050406030204" pitchFamily="18" charset="0"/>
                            <a:ea typeface="Source Sans Pro"/>
                            <a:sym typeface="Source Sans Pro"/>
                          </a:rPr>
                        </m:ctrlPr>
                      </m:sSubPr>
                      <m:e>
                        <m:r>
                          <a:rPr lang="en-US" sz="1500" i="1" dirty="0">
                            <a:solidFill>
                              <a:srgbClr val="9900FF"/>
                            </a:solidFill>
                            <a:latin typeface="Cambria Math" panose="02040503050406030204" pitchFamily="18" charset="0"/>
                            <a:ea typeface="Source Sans Pro"/>
                            <a:sym typeface="Source Sans Pro"/>
                          </a:rPr>
                          <m:t>𝑤</m:t>
                        </m:r>
                      </m:e>
                      <m:sub>
                        <m:r>
                          <a:rPr lang="en-US" sz="1500" b="0" i="1" dirty="0" smtClean="0">
                            <a:solidFill>
                              <a:srgbClr val="9900FF"/>
                            </a:solidFill>
                            <a:latin typeface="Cambria Math" panose="02040503050406030204" pitchFamily="18" charset="0"/>
                            <a:ea typeface="Source Sans Pro"/>
                            <a:sym typeface="Source Sans Pro"/>
                          </a:rPr>
                          <m:t>2</m:t>
                        </m:r>
                      </m:sub>
                    </m:sSub>
                  </m:oMath>
                </a14:m>
                <a:r>
                  <a:rPr lang="en-US" sz="1500" dirty="0">
                    <a:solidFill>
                      <a:srgbClr val="9900FF"/>
                    </a:solidFill>
                    <a:latin typeface="Source Sans Pro"/>
                    <a:ea typeface="Source Sans Pro"/>
                    <a:cs typeface="Source Sans Pro"/>
                    <a:sym typeface="Source Sans Pro"/>
                  </a:rPr>
                  <a:t> since </a:t>
                </a:r>
                <a14:m>
                  <m:oMath xmlns:m="http://schemas.openxmlformats.org/officeDocument/2006/math">
                    <m:r>
                      <a:rPr lang="en-US" sz="1500" i="1" dirty="0" smtClean="0">
                        <a:solidFill>
                          <a:srgbClr val="9900FF"/>
                        </a:solidFill>
                        <a:latin typeface="Cambria Math" panose="02040503050406030204" pitchFamily="18" charset="0"/>
                        <a:ea typeface="Source Sans Pro"/>
                        <a:cs typeface="Source Sans Pro"/>
                        <a:sym typeface="Source Sans Pro"/>
                      </a:rPr>
                      <m:t>𝑢</m:t>
                    </m:r>
                  </m:oMath>
                </a14:m>
                <a:r>
                  <a:rPr lang="en-US" sz="1500" dirty="0">
                    <a:solidFill>
                      <a:srgbClr val="9900FF"/>
                    </a:solidFill>
                    <a:latin typeface="Source Sans Pro"/>
                    <a:ea typeface="Source Sans Pro"/>
                    <a:cs typeface="Source Sans Pro"/>
                    <a:sym typeface="Source Sans Pro"/>
                  </a:rPr>
                  <a:t> was deleted to create </a:t>
                </a:r>
                <a14:m>
                  <m:oMath xmlns:m="http://schemas.openxmlformats.org/officeDocument/2006/math">
                    <m:r>
                      <a:rPr lang="en-US" sz="1500" i="1">
                        <a:solidFill>
                          <a:srgbClr val="9900FF"/>
                        </a:solidFill>
                        <a:latin typeface="Cambria Math" panose="02040503050406030204" pitchFamily="18" charset="0"/>
                        <a:ea typeface="Source Sans Pro"/>
                        <a:cs typeface="Source Sans Pro"/>
                        <a:sym typeface="Source Sans Pro"/>
                      </a:rPr>
                      <m:t>𝑇</m:t>
                    </m:r>
                    <m:r>
                      <a:rPr lang="en-US" sz="1500" i="1">
                        <a:solidFill>
                          <a:srgbClr val="9900FF"/>
                        </a:solidFill>
                        <a:latin typeface="Cambria Math" panose="02040503050406030204" pitchFamily="18" charset="0"/>
                        <a:ea typeface="Source Sans Pro"/>
                        <a:cs typeface="Source Sans Pro"/>
                        <a:sym typeface="Source Sans Pro"/>
                      </a:rPr>
                      <m:t>′′</m:t>
                    </m:r>
                  </m:oMath>
                </a14:m>
                <a:r>
                  <a:rPr lang="en-US" sz="1500" dirty="0">
                    <a:solidFill>
                      <a:srgbClr val="9900FF"/>
                    </a:solidFill>
                    <a:latin typeface="Source Sans Pro"/>
                    <a:ea typeface="Source Sans Pro"/>
                    <a:cs typeface="Source Sans Pro"/>
                    <a:sym typeface="Source Sans Pro"/>
                  </a:rPr>
                  <a:t>). Since </a:t>
                </a:r>
                <a14:m>
                  <m:oMath xmlns:m="http://schemas.openxmlformats.org/officeDocument/2006/math">
                    <m:r>
                      <a:rPr lang="en-US" sz="1500" i="1" dirty="0" smtClean="0">
                        <a:solidFill>
                          <a:srgbClr val="9900FF"/>
                        </a:solidFill>
                        <a:latin typeface="Cambria Math" panose="02040503050406030204" pitchFamily="18" charset="0"/>
                        <a:ea typeface="Source Sans Pro"/>
                        <a:cs typeface="Source Sans Pro"/>
                        <a:sym typeface="Source Sans Pro"/>
                      </a:rPr>
                      <m:t>𝑢</m:t>
                    </m:r>
                  </m:oMath>
                </a14:m>
                <a:r>
                  <a:rPr lang="en-US" sz="1500" dirty="0">
                    <a:solidFill>
                      <a:srgbClr val="9900FF"/>
                    </a:solidFill>
                    <a:latin typeface="Source Sans Pro"/>
                    <a:ea typeface="Source Sans Pro"/>
                    <a:cs typeface="Source Sans Pro"/>
                    <a:sym typeface="Source Sans Pro"/>
                  </a:rPr>
                  <a:t> has degree-one, it can only attach to at most one of </a:t>
                </a:r>
                <a14:m>
                  <m:oMath xmlns:m="http://schemas.openxmlformats.org/officeDocument/2006/math">
                    <m:sSub>
                      <m:sSubPr>
                        <m:ctrlPr>
                          <a:rPr lang="en-US" sz="1500" i="1" dirty="0">
                            <a:solidFill>
                              <a:srgbClr val="9900FF"/>
                            </a:solidFill>
                            <a:latin typeface="Cambria Math" panose="02040503050406030204" pitchFamily="18" charset="0"/>
                            <a:ea typeface="Source Sans Pro"/>
                            <a:sym typeface="Source Sans Pro"/>
                          </a:rPr>
                        </m:ctrlPr>
                      </m:sSubPr>
                      <m:e>
                        <m:r>
                          <a:rPr lang="en-US" sz="1500" i="1" dirty="0">
                            <a:solidFill>
                              <a:srgbClr val="9900FF"/>
                            </a:solidFill>
                            <a:latin typeface="Cambria Math" panose="02040503050406030204" pitchFamily="18" charset="0"/>
                            <a:ea typeface="Source Sans Pro"/>
                            <a:sym typeface="Source Sans Pro"/>
                          </a:rPr>
                          <m:t>𝑤</m:t>
                        </m:r>
                      </m:e>
                      <m:sub>
                        <m:r>
                          <a:rPr lang="en-US" sz="1500" i="1" dirty="0">
                            <a:solidFill>
                              <a:srgbClr val="9900FF"/>
                            </a:solidFill>
                            <a:latin typeface="Cambria Math" panose="02040503050406030204" pitchFamily="18" charset="0"/>
                            <a:ea typeface="Source Sans Pro"/>
                            <a:sym typeface="Source Sans Pro"/>
                          </a:rPr>
                          <m:t>1</m:t>
                        </m:r>
                      </m:sub>
                    </m:sSub>
                  </m:oMath>
                </a14:m>
                <a:r>
                  <a:rPr lang="en-US" sz="1500" dirty="0">
                    <a:solidFill>
                      <a:srgbClr val="9900FF"/>
                    </a:solidFill>
                    <a:latin typeface="Source Sans Pro"/>
                    <a:ea typeface="Source Sans Pro"/>
                    <a:cs typeface="Source Sans Pro"/>
                    <a:sym typeface="Source Sans Pro"/>
                  </a:rPr>
                  <a:t>, </a:t>
                </a:r>
                <a14:m>
                  <m:oMath xmlns:m="http://schemas.openxmlformats.org/officeDocument/2006/math">
                    <m:sSub>
                      <m:sSubPr>
                        <m:ctrlPr>
                          <a:rPr lang="en-US" sz="1500" i="1" dirty="0">
                            <a:solidFill>
                              <a:srgbClr val="9900FF"/>
                            </a:solidFill>
                            <a:latin typeface="Cambria Math" panose="02040503050406030204" pitchFamily="18" charset="0"/>
                            <a:ea typeface="Source Sans Pro"/>
                            <a:sym typeface="Source Sans Pro"/>
                          </a:rPr>
                        </m:ctrlPr>
                      </m:sSubPr>
                      <m:e>
                        <m:r>
                          <a:rPr lang="en-US" sz="1500" i="1" dirty="0">
                            <a:solidFill>
                              <a:srgbClr val="9900FF"/>
                            </a:solidFill>
                            <a:latin typeface="Cambria Math" panose="02040503050406030204" pitchFamily="18" charset="0"/>
                            <a:ea typeface="Source Sans Pro"/>
                            <a:sym typeface="Source Sans Pro"/>
                          </a:rPr>
                          <m:t>𝑤</m:t>
                        </m:r>
                      </m:e>
                      <m:sub>
                        <m:r>
                          <a:rPr lang="en-US" sz="1500" b="0" i="1" dirty="0" smtClean="0">
                            <a:solidFill>
                              <a:srgbClr val="9900FF"/>
                            </a:solidFill>
                            <a:latin typeface="Cambria Math" panose="02040503050406030204" pitchFamily="18" charset="0"/>
                            <a:ea typeface="Source Sans Pro"/>
                            <a:sym typeface="Source Sans Pro"/>
                          </a:rPr>
                          <m:t>2</m:t>
                        </m:r>
                      </m:sub>
                    </m:sSub>
                  </m:oMath>
                </a14:m>
                <a:r>
                  <a:rPr lang="en-US" sz="1500" dirty="0">
                    <a:solidFill>
                      <a:srgbClr val="9900FF"/>
                    </a:solidFill>
                    <a:latin typeface="Source Sans Pro"/>
                    <a:ea typeface="Source Sans Pro"/>
                    <a:cs typeface="Source Sans Pro"/>
                    <a:sym typeface="Source Sans Pro"/>
                  </a:rPr>
                  <a:t>, thus at least one (the other one) of </a:t>
                </a:r>
                <a14:m>
                  <m:oMath xmlns:m="http://schemas.openxmlformats.org/officeDocument/2006/math">
                    <m:sSub>
                      <m:sSubPr>
                        <m:ctrlPr>
                          <a:rPr lang="en-US" sz="1500" i="1" dirty="0">
                            <a:solidFill>
                              <a:srgbClr val="9900FF"/>
                            </a:solidFill>
                            <a:latin typeface="Cambria Math" panose="02040503050406030204" pitchFamily="18" charset="0"/>
                            <a:ea typeface="Source Sans Pro"/>
                            <a:sym typeface="Source Sans Pro"/>
                          </a:rPr>
                        </m:ctrlPr>
                      </m:sSubPr>
                      <m:e>
                        <m:r>
                          <a:rPr lang="en-US" sz="1500" i="1" dirty="0">
                            <a:solidFill>
                              <a:srgbClr val="9900FF"/>
                            </a:solidFill>
                            <a:latin typeface="Cambria Math" panose="02040503050406030204" pitchFamily="18" charset="0"/>
                            <a:ea typeface="Source Sans Pro"/>
                            <a:sym typeface="Source Sans Pro"/>
                          </a:rPr>
                          <m:t>𝑤</m:t>
                        </m:r>
                      </m:e>
                      <m:sub>
                        <m:r>
                          <a:rPr lang="en-US" sz="1500" i="1" dirty="0">
                            <a:solidFill>
                              <a:srgbClr val="9900FF"/>
                            </a:solidFill>
                            <a:latin typeface="Cambria Math" panose="02040503050406030204" pitchFamily="18" charset="0"/>
                            <a:ea typeface="Source Sans Pro"/>
                            <a:sym typeface="Source Sans Pro"/>
                          </a:rPr>
                          <m:t>1</m:t>
                        </m:r>
                      </m:sub>
                    </m:sSub>
                  </m:oMath>
                </a14:m>
                <a:r>
                  <a:rPr lang="en-US" sz="1500" dirty="0">
                    <a:solidFill>
                      <a:srgbClr val="9900FF"/>
                    </a:solidFill>
                    <a:latin typeface="Source Sans Pro"/>
                    <a:ea typeface="Source Sans Pro"/>
                    <a:cs typeface="Source Sans Pro"/>
                    <a:sym typeface="Source Sans Pro"/>
                  </a:rPr>
                  <a:t>, </a:t>
                </a:r>
                <a14:m>
                  <m:oMath xmlns:m="http://schemas.openxmlformats.org/officeDocument/2006/math">
                    <m:sSub>
                      <m:sSubPr>
                        <m:ctrlPr>
                          <a:rPr lang="en-US" sz="1500" i="1" dirty="0">
                            <a:solidFill>
                              <a:srgbClr val="9900FF"/>
                            </a:solidFill>
                            <a:latin typeface="Cambria Math" panose="02040503050406030204" pitchFamily="18" charset="0"/>
                            <a:ea typeface="Source Sans Pro"/>
                            <a:sym typeface="Source Sans Pro"/>
                          </a:rPr>
                        </m:ctrlPr>
                      </m:sSubPr>
                      <m:e>
                        <m:r>
                          <a:rPr lang="en-US" sz="1500" i="1" dirty="0">
                            <a:solidFill>
                              <a:srgbClr val="9900FF"/>
                            </a:solidFill>
                            <a:latin typeface="Cambria Math" panose="02040503050406030204" pitchFamily="18" charset="0"/>
                            <a:ea typeface="Source Sans Pro"/>
                            <a:sym typeface="Source Sans Pro"/>
                          </a:rPr>
                          <m:t>𝑤</m:t>
                        </m:r>
                      </m:e>
                      <m:sub>
                        <m:r>
                          <a:rPr lang="en-US" sz="1500" b="0" i="1" dirty="0" smtClean="0">
                            <a:solidFill>
                              <a:srgbClr val="9900FF"/>
                            </a:solidFill>
                            <a:latin typeface="Cambria Math" panose="02040503050406030204" pitchFamily="18" charset="0"/>
                            <a:ea typeface="Source Sans Pro"/>
                            <a:sym typeface="Source Sans Pro"/>
                          </a:rPr>
                          <m:t>2</m:t>
                        </m:r>
                      </m:sub>
                    </m:sSub>
                  </m:oMath>
                </a14:m>
                <a:r>
                  <a:rPr lang="en-US" sz="1500" dirty="0">
                    <a:solidFill>
                      <a:srgbClr val="9900FF"/>
                    </a:solidFill>
                    <a:latin typeface="Source Sans Pro"/>
                    <a:ea typeface="Source Sans Pro"/>
                    <a:cs typeface="Source Sans Pro"/>
                    <a:sym typeface="Source Sans Pro"/>
                  </a:rPr>
                  <a:t> is an additional node of degree-one, as required.</a:t>
                </a:r>
              </a:p>
              <a:p>
                <a:pPr lvl="0">
                  <a:buSzPts val="1800"/>
                </a:pPr>
                <a:endParaRPr lang="en-US" sz="1500" dirty="0">
                  <a:solidFill>
                    <a:srgbClr val="9900FF"/>
                  </a:solidFill>
                  <a:latin typeface="Source Sans Pro"/>
                  <a:ea typeface="Source Sans Pro"/>
                  <a:cs typeface="Source Sans Pro"/>
                  <a:sym typeface="Source Sans Pro"/>
                </a:endParaRPr>
              </a:p>
              <a:p>
                <a:pPr lvl="0">
                  <a:buSzPts val="1800"/>
                </a:pPr>
                <a:r>
                  <a:rPr lang="en-US" sz="1500" dirty="0">
                    <a:solidFill>
                      <a:srgbClr val="9900FF"/>
                    </a:solidFill>
                    <a:latin typeface="Source Sans Pro"/>
                    <a:ea typeface="Source Sans Pro"/>
                    <a:cs typeface="Source Sans Pro"/>
                    <a:sym typeface="Source Sans Pro"/>
                  </a:rPr>
                  <a:t>Therefore, </a:t>
                </a:r>
                <a14:m>
                  <m:oMath xmlns:m="http://schemas.openxmlformats.org/officeDocument/2006/math">
                    <m:r>
                      <a:rPr lang="en-US" sz="1500" b="0" i="1" smtClean="0">
                        <a:solidFill>
                          <a:srgbClr val="9900FF"/>
                        </a:solidFill>
                        <a:latin typeface="Cambria Math" panose="02040503050406030204" pitchFamily="18" charset="0"/>
                        <a:ea typeface="Source Sans Pro"/>
                        <a:cs typeface="Source Sans Pro"/>
                        <a:sym typeface="Source Sans Pro"/>
                      </a:rPr>
                      <m:t>𝑇</m:t>
                    </m:r>
                    <m:r>
                      <a:rPr lang="en-US" sz="1500" b="0" i="1" smtClean="0">
                        <a:solidFill>
                          <a:srgbClr val="9900FF"/>
                        </a:solidFill>
                        <a:latin typeface="Cambria Math" panose="02040503050406030204" pitchFamily="18" charset="0"/>
                        <a:ea typeface="Source Sans Pro"/>
                        <a:cs typeface="Source Sans Pro"/>
                        <a:sym typeface="Source Sans Pro"/>
                      </a:rPr>
                      <m:t>′</m:t>
                    </m:r>
                  </m:oMath>
                </a14:m>
                <a:r>
                  <a:rPr lang="en-US" sz="1500" dirty="0">
                    <a:solidFill>
                      <a:srgbClr val="9900FF"/>
                    </a:solidFill>
                    <a:latin typeface="Source Sans Pro"/>
                    <a:ea typeface="Source Sans Pro"/>
                    <a:cs typeface="Source Sans Pro"/>
                    <a:sym typeface="Source Sans Pro"/>
                  </a:rPr>
                  <a:t> has the required degree-one vertices. Since </a:t>
                </a:r>
                <a14:m>
                  <m:oMath xmlns:m="http://schemas.openxmlformats.org/officeDocument/2006/math">
                    <m:r>
                      <a:rPr lang="en-US" sz="1500" i="1">
                        <a:solidFill>
                          <a:srgbClr val="9900FF"/>
                        </a:solidFill>
                        <a:latin typeface="Cambria Math" panose="02040503050406030204" pitchFamily="18" charset="0"/>
                        <a:ea typeface="Source Sans Pro"/>
                        <a:cs typeface="Source Sans Pro"/>
                        <a:sym typeface="Source Sans Pro"/>
                      </a:rPr>
                      <m:t>𝑇</m:t>
                    </m:r>
                    <m:r>
                      <a:rPr lang="en-US" sz="1500" i="1">
                        <a:solidFill>
                          <a:srgbClr val="9900FF"/>
                        </a:solidFill>
                        <a:latin typeface="Cambria Math" panose="02040503050406030204" pitchFamily="18" charset="0"/>
                        <a:ea typeface="Source Sans Pro"/>
                        <a:cs typeface="Source Sans Pro"/>
                        <a:sym typeface="Source Sans Pro"/>
                      </a:rPr>
                      <m:t>′ </m:t>
                    </m:r>
                  </m:oMath>
                </a14:m>
                <a:r>
                  <a:rPr lang="en-US" sz="1500" dirty="0">
                    <a:solidFill>
                      <a:srgbClr val="9900FF"/>
                    </a:solidFill>
                    <a:latin typeface="Source Sans Pro"/>
                    <a:ea typeface="Source Sans Pro"/>
                    <a:cs typeface="Source Sans Pro"/>
                    <a:sym typeface="Source Sans Pro"/>
                  </a:rPr>
                  <a:t>is an arbitrary tree with </a:t>
                </a:r>
                <a14:m>
                  <m:oMath xmlns:m="http://schemas.openxmlformats.org/officeDocument/2006/math">
                    <m:r>
                      <a:rPr lang="en-US" sz="1500" i="1" dirty="0" smtClean="0">
                        <a:solidFill>
                          <a:srgbClr val="9900FF"/>
                        </a:solidFill>
                        <a:latin typeface="Cambria Math" panose="02040503050406030204" pitchFamily="18" charset="0"/>
                        <a:ea typeface="Source Sans Pro"/>
                        <a:cs typeface="Source Sans Pro"/>
                        <a:sym typeface="Source Sans Pro"/>
                      </a:rPr>
                      <m:t>𝑘</m:t>
                    </m:r>
                    <m:r>
                      <a:rPr lang="en-US" sz="1500" i="1" dirty="0" smtClean="0">
                        <a:solidFill>
                          <a:srgbClr val="9900FF"/>
                        </a:solidFill>
                        <a:latin typeface="Cambria Math" panose="02040503050406030204" pitchFamily="18" charset="0"/>
                        <a:ea typeface="Source Sans Pro"/>
                        <a:cs typeface="Source Sans Pro"/>
                        <a:sym typeface="Source Sans Pro"/>
                      </a:rPr>
                      <m:t>+1</m:t>
                    </m:r>
                  </m:oMath>
                </a14:m>
                <a:r>
                  <a:rPr lang="en-US" sz="1500" dirty="0">
                    <a:solidFill>
                      <a:srgbClr val="9900FF"/>
                    </a:solidFill>
                    <a:latin typeface="Source Sans Pro"/>
                    <a:ea typeface="Source Sans Pro"/>
                    <a:cs typeface="Source Sans Pro"/>
                    <a:sym typeface="Source Sans Pro"/>
                  </a:rPr>
                  <a:t> vertices, we have shown </a:t>
                </a:r>
                <a14:m>
                  <m:oMath xmlns:m="http://schemas.openxmlformats.org/officeDocument/2006/math">
                    <m:r>
                      <a:rPr lang="en-US" sz="1500" i="1" dirty="0" smtClean="0">
                        <a:solidFill>
                          <a:srgbClr val="9900FF"/>
                        </a:solidFill>
                        <a:latin typeface="Cambria Math" panose="02040503050406030204" pitchFamily="18" charset="0"/>
                        <a:ea typeface="Source Sans Pro"/>
                        <a:cs typeface="Source Sans Pro"/>
                        <a:sym typeface="Source Sans Pro"/>
                      </a:rPr>
                      <m:t>𝑃</m:t>
                    </m:r>
                    <m:r>
                      <a:rPr lang="en-US" sz="1500" i="1" dirty="0" smtClean="0">
                        <a:solidFill>
                          <a:srgbClr val="9900FF"/>
                        </a:solidFill>
                        <a:latin typeface="Cambria Math" panose="02040503050406030204" pitchFamily="18" charset="0"/>
                        <a:ea typeface="Source Sans Pro"/>
                        <a:cs typeface="Source Sans Pro"/>
                        <a:sym typeface="Source Sans Pro"/>
                      </a:rPr>
                      <m:t>(</m:t>
                    </m:r>
                    <m:r>
                      <a:rPr lang="en-US" sz="1500" i="1" dirty="0" smtClean="0">
                        <a:solidFill>
                          <a:srgbClr val="9900FF"/>
                        </a:solidFill>
                        <a:latin typeface="Cambria Math" panose="02040503050406030204" pitchFamily="18" charset="0"/>
                        <a:ea typeface="Source Sans Pro"/>
                        <a:cs typeface="Source Sans Pro"/>
                        <a:sym typeface="Source Sans Pro"/>
                      </a:rPr>
                      <m:t>𝑘</m:t>
                    </m:r>
                    <m:r>
                      <a:rPr lang="en-US" sz="1500" i="1" dirty="0" smtClean="0">
                        <a:solidFill>
                          <a:srgbClr val="9900FF"/>
                        </a:solidFill>
                        <a:latin typeface="Cambria Math" panose="02040503050406030204" pitchFamily="18" charset="0"/>
                        <a:ea typeface="Source Sans Pro"/>
                        <a:cs typeface="Source Sans Pro"/>
                        <a:sym typeface="Source Sans Pro"/>
                      </a:rPr>
                      <m:t>+1)</m:t>
                    </m:r>
                  </m:oMath>
                </a14:m>
                <a:r>
                  <a:rPr lang="en-US" sz="1500" dirty="0">
                    <a:solidFill>
                      <a:srgbClr val="9900FF"/>
                    </a:solidFill>
                    <a:latin typeface="Source Sans Pro"/>
                    <a:ea typeface="Source Sans Pro"/>
                    <a:cs typeface="Source Sans Pro"/>
                    <a:sym typeface="Source Sans Pro"/>
                  </a:rPr>
                  <a:t>.</a:t>
                </a:r>
              </a:p>
            </p:txBody>
          </p:sp>
        </mc:Choice>
        <mc:Fallback xmlns="">
          <p:sp>
            <p:nvSpPr>
              <p:cNvPr id="5" name="Google Shape;160;p35">
                <a:extLst>
                  <a:ext uri="{FF2B5EF4-FFF2-40B4-BE49-F238E27FC236}">
                    <a16:creationId xmlns:a16="http://schemas.microsoft.com/office/drawing/2014/main" id="{2DEB7CBB-C6A6-2ACC-731C-B9CD73B8F718}"/>
                  </a:ext>
                </a:extLst>
              </p:cNvPr>
              <p:cNvSpPr txBox="1">
                <a:spLocks noRot="1" noChangeAspect="1" noMove="1" noResize="1" noEditPoints="1" noAdjustHandles="1" noChangeArrowheads="1" noChangeShapeType="1" noTextEdit="1"/>
              </p:cNvSpPr>
              <p:nvPr/>
            </p:nvSpPr>
            <p:spPr>
              <a:xfrm>
                <a:off x="311700" y="1383617"/>
                <a:ext cx="8520600" cy="3647122"/>
              </a:xfrm>
              <a:prstGeom prst="rect">
                <a:avLst/>
              </a:prstGeom>
              <a:blipFill>
                <a:blip r:embed="rId2"/>
                <a:stretch>
                  <a:fillRect l="-286" r="-286"/>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9861728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A1F0DE-8AB1-9B69-6F11-BAABCEBB2FD9}"/>
              </a:ext>
            </a:extLst>
          </p:cNvPr>
          <p:cNvSpPr>
            <a:spLocks noGrp="1"/>
          </p:cNvSpPr>
          <p:nvPr>
            <p:ph type="title"/>
          </p:nvPr>
        </p:nvSpPr>
        <p:spPr/>
        <p:txBody>
          <a:bodyPr/>
          <a:lstStyle/>
          <a:p>
            <a:r>
              <a:rPr lang="en-US" dirty="0"/>
              <a:t>That’s All, Folks!</a:t>
            </a:r>
          </a:p>
        </p:txBody>
      </p:sp>
      <p:sp>
        <p:nvSpPr>
          <p:cNvPr id="5" name="Subtitle 4">
            <a:extLst>
              <a:ext uri="{FF2B5EF4-FFF2-40B4-BE49-F238E27FC236}">
                <a16:creationId xmlns:a16="http://schemas.microsoft.com/office/drawing/2014/main" id="{B384785B-5887-7344-DECC-76A47DB2E1F3}"/>
              </a:ext>
            </a:extLst>
          </p:cNvPr>
          <p:cNvSpPr>
            <a:spLocks noGrp="1"/>
          </p:cNvSpPr>
          <p:nvPr>
            <p:ph type="subTitle" idx="1"/>
          </p:nvPr>
        </p:nvSpPr>
        <p:spPr/>
        <p:txBody>
          <a:bodyPr/>
          <a:lstStyle/>
          <a:p>
            <a:r>
              <a:rPr lang="en-US" dirty="0"/>
              <a:t>Thanks for coming to section this week!</a:t>
            </a:r>
          </a:p>
          <a:p>
            <a:r>
              <a:rPr lang="en-US" dirty="0"/>
              <a:t>Any questions?</a:t>
            </a:r>
          </a:p>
        </p:txBody>
      </p:sp>
    </p:spTree>
    <p:extLst>
      <p:ext uri="{BB962C8B-B14F-4D97-AF65-F5344CB8AC3E}">
        <p14:creationId xmlns:p14="http://schemas.microsoft.com/office/powerpoint/2010/main" val="1401049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14FE6-A5DA-94F7-0C52-75C507DEF2A2}"/>
              </a:ext>
            </a:extLst>
          </p:cNvPr>
          <p:cNvSpPr>
            <a:spLocks noGrp="1"/>
          </p:cNvSpPr>
          <p:nvPr>
            <p:ph type="title"/>
          </p:nvPr>
        </p:nvSpPr>
        <p:spPr/>
        <p:txBody>
          <a:bodyPr>
            <a:normAutofit fontScale="90000"/>
          </a:bodyPr>
          <a:lstStyle/>
          <a:p>
            <a:r>
              <a:rPr lang="en-US" dirty="0"/>
              <a:t>Announcements &amp; Reminders</a:t>
            </a:r>
          </a:p>
        </p:txBody>
      </p:sp>
      <p:sp>
        <p:nvSpPr>
          <p:cNvPr id="3" name="Text Placeholder 2">
            <a:extLst>
              <a:ext uri="{FF2B5EF4-FFF2-40B4-BE49-F238E27FC236}">
                <a16:creationId xmlns:a16="http://schemas.microsoft.com/office/drawing/2014/main" id="{40357285-116C-D9E9-8114-1A4EC2B59A7E}"/>
              </a:ext>
            </a:extLst>
          </p:cNvPr>
          <p:cNvSpPr>
            <a:spLocks noGrp="1"/>
          </p:cNvSpPr>
          <p:nvPr>
            <p:ph type="body" idx="1"/>
          </p:nvPr>
        </p:nvSpPr>
        <p:spPr>
          <a:xfrm>
            <a:off x="311700" y="1068425"/>
            <a:ext cx="8520600" cy="3500450"/>
          </a:xfrm>
        </p:spPr>
        <p:txBody>
          <a:bodyPr/>
          <a:lstStyle/>
          <a:p>
            <a:r>
              <a:rPr lang="en-US" dirty="0"/>
              <a:t>Section Materials</a:t>
            </a:r>
          </a:p>
          <a:p>
            <a:pPr lvl="1">
              <a:buClr>
                <a:schemeClr val="tx2"/>
              </a:buClr>
            </a:pPr>
            <a:r>
              <a:rPr lang="en-US" dirty="0">
                <a:solidFill>
                  <a:schemeClr val="tx2"/>
                </a:solidFill>
              </a:rPr>
              <a:t>Handouts will be provided in at each section</a:t>
            </a:r>
          </a:p>
          <a:p>
            <a:pPr lvl="1">
              <a:buClr>
                <a:schemeClr val="tx2"/>
              </a:buClr>
            </a:pPr>
            <a:r>
              <a:rPr lang="en-US" dirty="0">
                <a:solidFill>
                  <a:schemeClr val="tx2"/>
                </a:solidFill>
              </a:rPr>
              <a:t>Worksheets and sample solutions will be available on the class website later this evening</a:t>
            </a:r>
          </a:p>
          <a:p>
            <a:endParaRPr lang="en-US" dirty="0"/>
          </a:p>
          <a:p>
            <a:r>
              <a:rPr lang="en-US" dirty="0"/>
              <a:t>HW1</a:t>
            </a:r>
          </a:p>
          <a:p>
            <a:pPr lvl="1">
              <a:buClr>
                <a:schemeClr val="tx2"/>
              </a:buClr>
            </a:pPr>
            <a:r>
              <a:rPr lang="en-US" dirty="0">
                <a:solidFill>
                  <a:schemeClr val="tx2"/>
                </a:solidFill>
              </a:rPr>
              <a:t>Due Wednesday 4/8 at 11.59pm</a:t>
            </a:r>
          </a:p>
          <a:p>
            <a:endParaRPr lang="en-US" dirty="0"/>
          </a:p>
        </p:txBody>
      </p:sp>
    </p:spTree>
    <p:extLst>
      <p:ext uri="{BB962C8B-B14F-4D97-AF65-F5344CB8AC3E}">
        <p14:creationId xmlns:p14="http://schemas.microsoft.com/office/powerpoint/2010/main" val="2235408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F4CA3-DB6C-BFA6-19D5-ACC568E00247}"/>
              </a:ext>
            </a:extLst>
          </p:cNvPr>
          <p:cNvSpPr>
            <a:spLocks noGrp="1"/>
          </p:cNvSpPr>
          <p:nvPr>
            <p:ph type="title"/>
          </p:nvPr>
        </p:nvSpPr>
        <p:spPr/>
        <p:txBody>
          <a:bodyPr/>
          <a:lstStyle/>
          <a:p>
            <a:r>
              <a:rPr lang="en-US" dirty="0"/>
              <a:t>Stable Matching</a:t>
            </a:r>
          </a:p>
        </p:txBody>
      </p:sp>
    </p:spTree>
    <p:extLst>
      <p:ext uri="{BB962C8B-B14F-4D97-AF65-F5344CB8AC3E}">
        <p14:creationId xmlns:p14="http://schemas.microsoft.com/office/powerpoint/2010/main" val="2462515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BDF82E-2FEF-ECEE-5EB7-A9C88DFFD3A2}"/>
              </a:ext>
            </a:extLst>
          </p:cNvPr>
          <p:cNvSpPr>
            <a:spLocks noGrp="1"/>
          </p:cNvSpPr>
          <p:nvPr>
            <p:ph type="title"/>
          </p:nvPr>
        </p:nvSpPr>
        <p:spPr/>
        <p:txBody>
          <a:bodyPr>
            <a:normAutofit fontScale="90000"/>
          </a:bodyPr>
          <a:lstStyle/>
          <a:p>
            <a:r>
              <a:rPr lang="en-US" dirty="0"/>
              <a:t>Stable Matching</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EB60333F-FBC6-7A8F-37A9-DAB818C7B403}"/>
                  </a:ext>
                </a:extLst>
              </p:cNvPr>
              <p:cNvSpPr>
                <a:spLocks noGrp="1"/>
              </p:cNvSpPr>
              <p:nvPr>
                <p:ph type="body" idx="1"/>
              </p:nvPr>
            </p:nvSpPr>
            <p:spPr>
              <a:xfrm>
                <a:off x="311700" y="1068425"/>
                <a:ext cx="8520600" cy="3815209"/>
              </a:xfrm>
            </p:spPr>
            <p:txBody>
              <a:bodyPr>
                <a:normAutofit fontScale="92500" lnSpcReduction="10000"/>
              </a:bodyPr>
              <a:lstStyle/>
              <a:p>
                <a:pPr marL="114300" indent="0">
                  <a:buNone/>
                </a:pPr>
                <a:r>
                  <a:rPr lang="en-US" dirty="0"/>
                  <a:t>Given </a:t>
                </a:r>
                <a14:m>
                  <m:oMath xmlns:m="http://schemas.openxmlformats.org/officeDocument/2006/math">
                    <m:r>
                      <a:rPr lang="en-US" i="1" dirty="0" smtClean="0">
                        <a:latin typeface="Cambria Math" panose="02040503050406030204" pitchFamily="18" charset="0"/>
                      </a:rPr>
                      <m:t>𝑛</m:t>
                    </m:r>
                  </m:oMath>
                </a14:m>
                <a:r>
                  <a:rPr lang="en-US" dirty="0"/>
                  <a:t> riders and </a:t>
                </a:r>
                <a14:m>
                  <m:oMath xmlns:m="http://schemas.openxmlformats.org/officeDocument/2006/math">
                    <m:r>
                      <a:rPr lang="en-US" i="1" dirty="0" smtClean="0">
                        <a:latin typeface="Cambria Math" panose="02040503050406030204" pitchFamily="18" charset="0"/>
                      </a:rPr>
                      <m:t>𝑛</m:t>
                    </m:r>
                  </m:oMath>
                </a14:m>
                <a:r>
                  <a:rPr lang="en-US" i="1" dirty="0"/>
                  <a:t> </a:t>
                </a:r>
                <a:r>
                  <a:rPr lang="en-US" dirty="0"/>
                  <a:t>horses with preference lists, how can we find a stable matching so that all riders have horses and all horses have riders?</a:t>
                </a:r>
              </a:p>
              <a:p>
                <a:pPr marL="114300" indent="0">
                  <a:buNone/>
                </a:pPr>
                <a:endParaRPr lang="en-US" dirty="0"/>
              </a:p>
              <a:p>
                <a:pPr marL="114300" indent="0">
                  <a:buNone/>
                </a:pPr>
                <a:r>
                  <a:rPr lang="en-US" b="1" dirty="0"/>
                  <a:t>Perfect Matching:</a:t>
                </a:r>
              </a:p>
              <a:p>
                <a:r>
                  <a:rPr lang="en-US" dirty="0"/>
                  <a:t>Each rider is paired with exactly one horse</a:t>
                </a:r>
              </a:p>
              <a:p>
                <a:r>
                  <a:rPr lang="en-US" dirty="0"/>
                  <a:t>Each horse is paired with exactly one rider</a:t>
                </a:r>
              </a:p>
              <a:p>
                <a:pPr marL="114300" indent="0">
                  <a:buNone/>
                </a:pPr>
                <a:endParaRPr lang="en-US" dirty="0"/>
              </a:p>
              <a:p>
                <a:pPr marL="114300" indent="0">
                  <a:buNone/>
                </a:pPr>
                <a:r>
                  <a:rPr lang="en-US" b="1" dirty="0"/>
                  <a:t>Stability (in words)</a:t>
                </a:r>
                <a:r>
                  <a:rPr lang="en-US" dirty="0"/>
                  <a:t>: “No incentive to exchange partners”</a:t>
                </a:r>
              </a:p>
              <a:p>
                <a:endParaRPr lang="en-US" dirty="0"/>
              </a:p>
              <a:p>
                <a:pPr marL="114300" indent="0">
                  <a:buNone/>
                </a:pPr>
                <a:r>
                  <a:rPr lang="en-US" b="1" dirty="0"/>
                  <a:t>Unstable pair: </a:t>
                </a:r>
                <a:r>
                  <a:rPr lang="en-US" dirty="0"/>
                  <a:t>An unmatched pair (</a:t>
                </a:r>
                <a:r>
                  <a:rPr lang="en-US" dirty="0" err="1"/>
                  <a:t>r,h</a:t>
                </a:r>
                <a:r>
                  <a:rPr lang="en-US" dirty="0"/>
                  <a:t>) is unstable if they both prefer each other to their current matches</a:t>
                </a:r>
              </a:p>
              <a:p>
                <a:pPr marL="114300" indent="0">
                  <a:buNone/>
                </a:pPr>
                <a:endParaRPr lang="en-US" dirty="0"/>
              </a:p>
              <a:p>
                <a:pPr marL="114300" indent="0">
                  <a:buNone/>
                </a:pPr>
                <a:r>
                  <a:rPr lang="en-US" b="1" i="1" dirty="0">
                    <a:solidFill>
                      <a:schemeClr val="bg2"/>
                    </a:solidFill>
                  </a:rPr>
                  <a:t>Stable Matching</a:t>
                </a:r>
                <a:r>
                  <a:rPr lang="en-US" dirty="0"/>
                  <a:t>: A perfect matching with no unstable pairs</a:t>
                </a:r>
              </a:p>
              <a:p>
                <a:endParaRPr lang="en-US" dirty="0"/>
              </a:p>
              <a:p>
                <a:endParaRPr lang="en-US" dirty="0"/>
              </a:p>
            </p:txBody>
          </p:sp>
        </mc:Choice>
        <mc:Fallback xmlns="">
          <p:sp>
            <p:nvSpPr>
              <p:cNvPr id="4" name="Text Placeholder 3">
                <a:extLst>
                  <a:ext uri="{FF2B5EF4-FFF2-40B4-BE49-F238E27FC236}">
                    <a16:creationId xmlns:a16="http://schemas.microsoft.com/office/drawing/2014/main" id="{EB60333F-FBC6-7A8F-37A9-DAB818C7B403}"/>
                  </a:ext>
                </a:extLst>
              </p:cNvPr>
              <p:cNvSpPr>
                <a:spLocks noGrp="1" noRot="1" noChangeAspect="1" noMove="1" noResize="1" noEditPoints="1" noAdjustHandles="1" noChangeArrowheads="1" noChangeShapeType="1" noTextEdit="1"/>
              </p:cNvSpPr>
              <p:nvPr>
                <p:ph type="body" idx="1"/>
              </p:nvPr>
            </p:nvSpPr>
            <p:spPr>
              <a:xfrm>
                <a:off x="311700" y="1068425"/>
                <a:ext cx="8520600" cy="3815209"/>
              </a:xfrm>
              <a:blipFill>
                <a:blip r:embed="rId2"/>
                <a:stretch>
                  <a:fillRect r="-298"/>
                </a:stretch>
              </a:blipFill>
            </p:spPr>
            <p:txBody>
              <a:bodyPr/>
              <a:lstStyle/>
              <a:p>
                <a:r>
                  <a:rPr lang="en-US">
                    <a:noFill/>
                  </a:rPr>
                  <a:t> </a:t>
                </a:r>
              </a:p>
            </p:txBody>
          </p:sp>
        </mc:Fallback>
      </mc:AlternateContent>
    </p:spTree>
    <p:extLst>
      <p:ext uri="{BB962C8B-B14F-4D97-AF65-F5344CB8AC3E}">
        <p14:creationId xmlns:p14="http://schemas.microsoft.com/office/powerpoint/2010/main" val="2290627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BDF82E-2FEF-ECEE-5EB7-A9C88DFFD3A2}"/>
              </a:ext>
            </a:extLst>
          </p:cNvPr>
          <p:cNvSpPr>
            <a:spLocks noGrp="1"/>
          </p:cNvSpPr>
          <p:nvPr>
            <p:ph type="title"/>
          </p:nvPr>
        </p:nvSpPr>
        <p:spPr/>
        <p:txBody>
          <a:bodyPr>
            <a:normAutofit fontScale="90000"/>
          </a:bodyPr>
          <a:lstStyle/>
          <a:p>
            <a:r>
              <a:rPr lang="en-US" dirty="0"/>
              <a:t>Gale-Shapley Algorithm</a:t>
            </a:r>
          </a:p>
        </p:txBody>
      </p:sp>
      <p:sp>
        <p:nvSpPr>
          <p:cNvPr id="4" name="Text Placeholder 3">
            <a:extLst>
              <a:ext uri="{FF2B5EF4-FFF2-40B4-BE49-F238E27FC236}">
                <a16:creationId xmlns:a16="http://schemas.microsoft.com/office/drawing/2014/main" id="{EB60333F-FBC6-7A8F-37A9-DAB818C7B403}"/>
              </a:ext>
            </a:extLst>
          </p:cNvPr>
          <p:cNvSpPr>
            <a:spLocks noGrp="1"/>
          </p:cNvSpPr>
          <p:nvPr>
            <p:ph type="body" idx="1"/>
          </p:nvPr>
        </p:nvSpPr>
        <p:spPr>
          <a:xfrm>
            <a:off x="311700" y="1068426"/>
            <a:ext cx="8520600" cy="3815208"/>
          </a:xfrm>
        </p:spPr>
        <p:txBody>
          <a:bodyPr>
            <a:normAutofit/>
          </a:bodyPr>
          <a:lstStyle/>
          <a:p>
            <a:pPr marL="114300" indent="0">
              <a:buNone/>
            </a:pPr>
            <a:r>
              <a:rPr lang="en-US" dirty="0"/>
              <a:t>Algorithm to find a stable matching:</a:t>
            </a:r>
          </a:p>
          <a:p>
            <a:pPr marL="114300" indent="0">
              <a:buNone/>
            </a:pPr>
            <a:endParaRPr lang="en-US" dirty="0"/>
          </a:p>
          <a:p>
            <a:pPr marL="114300" indent="0">
              <a:buNone/>
            </a:pPr>
            <a:r>
              <a:rPr lang="en-US" sz="1600" dirty="0">
                <a:solidFill>
                  <a:schemeClr val="accent3">
                    <a:lumMod val="75000"/>
                  </a:schemeClr>
                </a:solidFill>
                <a:latin typeface="Source Code Pro" panose="020B0509030403020204" pitchFamily="49" charset="0"/>
                <a:ea typeface="Source Code Pro" panose="020B0509030403020204" pitchFamily="49" charset="0"/>
              </a:rPr>
              <a:t>Initially all </a:t>
            </a:r>
            <a:r>
              <a:rPr lang="en-US" sz="1600" b="1" dirty="0">
                <a:solidFill>
                  <a:schemeClr val="accent3">
                    <a:lumMod val="75000"/>
                  </a:schemeClr>
                </a:solidFill>
                <a:latin typeface="Source Code Pro" panose="020B0509030403020204" pitchFamily="49" charset="0"/>
                <a:ea typeface="Source Code Pro" panose="020B0509030403020204" pitchFamily="49" charset="0"/>
              </a:rPr>
              <a:t>𝑟</a:t>
            </a:r>
            <a:r>
              <a:rPr lang="en-US" sz="1600" dirty="0">
                <a:solidFill>
                  <a:schemeClr val="accent3">
                    <a:lumMod val="75000"/>
                  </a:schemeClr>
                </a:solidFill>
                <a:latin typeface="Source Code Pro" panose="020B0509030403020204" pitchFamily="49" charset="0"/>
                <a:ea typeface="Source Code Pro" panose="020B0509030403020204" pitchFamily="49" charset="0"/>
              </a:rPr>
              <a:t> in </a:t>
            </a:r>
            <a:r>
              <a:rPr lang="en-US" sz="1600" b="1" dirty="0">
                <a:solidFill>
                  <a:schemeClr val="accent3">
                    <a:lumMod val="75000"/>
                  </a:schemeClr>
                </a:solidFill>
                <a:latin typeface="Source Code Pro" panose="020B0509030403020204" pitchFamily="49" charset="0"/>
                <a:ea typeface="Source Code Pro" panose="020B0509030403020204" pitchFamily="49" charset="0"/>
              </a:rPr>
              <a:t>𝑅</a:t>
            </a:r>
            <a:r>
              <a:rPr lang="en-US" sz="1600" dirty="0">
                <a:solidFill>
                  <a:schemeClr val="accent3">
                    <a:lumMod val="75000"/>
                  </a:schemeClr>
                </a:solidFill>
                <a:latin typeface="Source Code Pro" panose="020B0509030403020204" pitchFamily="49" charset="0"/>
                <a:ea typeface="Source Code Pro" panose="020B0509030403020204" pitchFamily="49" charset="0"/>
              </a:rPr>
              <a:t> and </a:t>
            </a:r>
            <a:r>
              <a:rPr lang="en-US" sz="1600" b="1" dirty="0">
                <a:solidFill>
                  <a:schemeClr val="accent3">
                    <a:lumMod val="75000"/>
                  </a:schemeClr>
                </a:solidFill>
                <a:latin typeface="Source Code Pro" panose="020B0509030403020204" pitchFamily="49" charset="0"/>
                <a:ea typeface="Source Code Pro" panose="020B0509030403020204" pitchFamily="49" charset="0"/>
              </a:rPr>
              <a:t>ℎ</a:t>
            </a:r>
            <a:r>
              <a:rPr lang="en-US" sz="1600" dirty="0">
                <a:solidFill>
                  <a:schemeClr val="accent3">
                    <a:lumMod val="75000"/>
                  </a:schemeClr>
                </a:solidFill>
                <a:latin typeface="Source Code Pro" panose="020B0509030403020204" pitchFamily="49" charset="0"/>
                <a:ea typeface="Source Code Pro" panose="020B0509030403020204" pitchFamily="49" charset="0"/>
              </a:rPr>
              <a:t> in </a:t>
            </a:r>
            <a:r>
              <a:rPr lang="en-US" sz="1600" b="1" dirty="0">
                <a:solidFill>
                  <a:schemeClr val="accent3">
                    <a:lumMod val="75000"/>
                  </a:schemeClr>
                </a:solidFill>
                <a:latin typeface="Source Code Pro" panose="020B0509030403020204" pitchFamily="49" charset="0"/>
                <a:ea typeface="Source Code Pro" panose="020B0509030403020204" pitchFamily="49" charset="0"/>
              </a:rPr>
              <a:t>𝐻</a:t>
            </a:r>
            <a:r>
              <a:rPr lang="en-US" sz="1600" dirty="0">
                <a:solidFill>
                  <a:schemeClr val="accent3">
                    <a:lumMod val="75000"/>
                  </a:schemeClr>
                </a:solidFill>
                <a:latin typeface="Source Code Pro" panose="020B0509030403020204" pitchFamily="49" charset="0"/>
                <a:ea typeface="Source Code Pro" panose="020B0509030403020204" pitchFamily="49" charset="0"/>
              </a:rPr>
              <a:t> are free </a:t>
            </a:r>
          </a:p>
          <a:p>
            <a:pPr marL="114300" indent="0">
              <a:buNone/>
            </a:pPr>
            <a:r>
              <a:rPr lang="en-US" sz="1600" dirty="0">
                <a:solidFill>
                  <a:schemeClr val="accent3">
                    <a:lumMod val="75000"/>
                  </a:schemeClr>
                </a:solidFill>
                <a:latin typeface="Source Code Pro" panose="020B0509030403020204" pitchFamily="49" charset="0"/>
                <a:ea typeface="Source Code Pro" panose="020B0509030403020204" pitchFamily="49" charset="0"/>
              </a:rPr>
              <a:t>while there is a free </a:t>
            </a:r>
            <a:r>
              <a:rPr lang="en-US" sz="1600" b="1" dirty="0">
                <a:solidFill>
                  <a:schemeClr val="accent3">
                    <a:lumMod val="75000"/>
                  </a:schemeClr>
                </a:solidFill>
                <a:latin typeface="Source Code Pro" panose="020B0509030403020204" pitchFamily="49" charset="0"/>
                <a:ea typeface="Source Code Pro" panose="020B0509030403020204" pitchFamily="49" charset="0"/>
              </a:rPr>
              <a:t>𝑟</a:t>
            </a:r>
            <a:r>
              <a:rPr lang="en-US" sz="1600" dirty="0">
                <a:solidFill>
                  <a:schemeClr val="accent3">
                    <a:lumMod val="75000"/>
                  </a:schemeClr>
                </a:solidFill>
                <a:latin typeface="Source Code Pro" panose="020B0509030403020204" pitchFamily="49" charset="0"/>
                <a:ea typeface="Source Code Pro" panose="020B0509030403020204" pitchFamily="49" charset="0"/>
              </a:rPr>
              <a:t> </a:t>
            </a:r>
          </a:p>
          <a:p>
            <a:pPr marL="114300" indent="0">
              <a:buNone/>
            </a:pPr>
            <a:r>
              <a:rPr lang="en-US" sz="1600" dirty="0">
                <a:solidFill>
                  <a:schemeClr val="accent3">
                    <a:lumMod val="75000"/>
                  </a:schemeClr>
                </a:solidFill>
                <a:latin typeface="Source Code Pro" panose="020B0509030403020204" pitchFamily="49" charset="0"/>
                <a:ea typeface="Source Code Pro" panose="020B0509030403020204" pitchFamily="49" charset="0"/>
              </a:rPr>
              <a:t>	Let </a:t>
            </a:r>
            <a:r>
              <a:rPr lang="en-US" sz="1600" b="1" dirty="0">
                <a:solidFill>
                  <a:schemeClr val="accent3">
                    <a:lumMod val="75000"/>
                  </a:schemeClr>
                </a:solidFill>
                <a:latin typeface="Source Code Pro" panose="020B0509030403020204" pitchFamily="49" charset="0"/>
                <a:ea typeface="Source Code Pro" panose="020B0509030403020204" pitchFamily="49" charset="0"/>
              </a:rPr>
              <a:t>ℎ</a:t>
            </a:r>
            <a:r>
              <a:rPr lang="en-US" sz="1600" dirty="0">
                <a:solidFill>
                  <a:schemeClr val="accent3">
                    <a:lumMod val="75000"/>
                  </a:schemeClr>
                </a:solidFill>
                <a:latin typeface="Source Code Pro" panose="020B0509030403020204" pitchFamily="49" charset="0"/>
                <a:ea typeface="Source Code Pro" panose="020B0509030403020204" pitchFamily="49" charset="0"/>
              </a:rPr>
              <a:t> be highest on </a:t>
            </a:r>
            <a:r>
              <a:rPr lang="en-US" sz="1600" b="1" dirty="0">
                <a:solidFill>
                  <a:schemeClr val="accent3">
                    <a:lumMod val="75000"/>
                  </a:schemeClr>
                </a:solidFill>
                <a:latin typeface="Source Code Pro" panose="020B0509030403020204" pitchFamily="49" charset="0"/>
                <a:ea typeface="Source Code Pro" panose="020B0509030403020204" pitchFamily="49" charset="0"/>
              </a:rPr>
              <a:t>𝑟</a:t>
            </a:r>
            <a:r>
              <a:rPr lang="en-US" sz="1600" dirty="0">
                <a:solidFill>
                  <a:schemeClr val="accent3">
                    <a:lumMod val="75000"/>
                  </a:schemeClr>
                </a:solidFill>
                <a:latin typeface="Source Code Pro" panose="020B0509030403020204" pitchFamily="49" charset="0"/>
                <a:ea typeface="Source Code Pro" panose="020B0509030403020204" pitchFamily="49" charset="0"/>
              </a:rPr>
              <a:t>’s list that </a:t>
            </a:r>
            <a:r>
              <a:rPr lang="en-US" sz="1600" b="1" dirty="0">
                <a:solidFill>
                  <a:schemeClr val="accent3">
                    <a:lumMod val="75000"/>
                  </a:schemeClr>
                </a:solidFill>
                <a:latin typeface="Source Code Pro" panose="020B0509030403020204" pitchFamily="49" charset="0"/>
                <a:ea typeface="Source Code Pro" panose="020B0509030403020204" pitchFamily="49" charset="0"/>
              </a:rPr>
              <a:t>𝑟</a:t>
            </a:r>
            <a:r>
              <a:rPr lang="en-US" sz="1600" dirty="0">
                <a:solidFill>
                  <a:schemeClr val="accent3">
                    <a:lumMod val="75000"/>
                  </a:schemeClr>
                </a:solidFill>
                <a:latin typeface="Source Code Pro" panose="020B0509030403020204" pitchFamily="49" charset="0"/>
                <a:ea typeface="Source Code Pro" panose="020B0509030403020204" pitchFamily="49" charset="0"/>
              </a:rPr>
              <a:t> has not proposed to </a:t>
            </a:r>
          </a:p>
          <a:p>
            <a:pPr marL="114300" indent="0">
              <a:buNone/>
            </a:pPr>
            <a:r>
              <a:rPr lang="en-US" sz="1600" dirty="0">
                <a:solidFill>
                  <a:schemeClr val="accent3">
                    <a:lumMod val="75000"/>
                  </a:schemeClr>
                </a:solidFill>
                <a:latin typeface="Source Code Pro" panose="020B0509030403020204" pitchFamily="49" charset="0"/>
                <a:ea typeface="Source Code Pro" panose="020B0509030403020204" pitchFamily="49" charset="0"/>
              </a:rPr>
              <a:t>	if </a:t>
            </a:r>
            <a:r>
              <a:rPr lang="en-US" sz="1600" b="1" dirty="0">
                <a:solidFill>
                  <a:schemeClr val="accent3">
                    <a:lumMod val="75000"/>
                  </a:schemeClr>
                </a:solidFill>
                <a:latin typeface="Source Code Pro" panose="020B0509030403020204" pitchFamily="49" charset="0"/>
                <a:ea typeface="Source Code Pro" panose="020B0509030403020204" pitchFamily="49" charset="0"/>
              </a:rPr>
              <a:t>ℎ</a:t>
            </a:r>
            <a:r>
              <a:rPr lang="en-US" sz="1600" dirty="0">
                <a:solidFill>
                  <a:schemeClr val="accent3">
                    <a:lumMod val="75000"/>
                  </a:schemeClr>
                </a:solidFill>
                <a:latin typeface="Source Code Pro" panose="020B0509030403020204" pitchFamily="49" charset="0"/>
                <a:ea typeface="Source Code Pro" panose="020B0509030403020204" pitchFamily="49" charset="0"/>
              </a:rPr>
              <a:t> is free </a:t>
            </a:r>
          </a:p>
          <a:p>
            <a:pPr marL="114300" indent="0">
              <a:buNone/>
            </a:pPr>
            <a:r>
              <a:rPr lang="en-US" sz="1600" dirty="0">
                <a:solidFill>
                  <a:schemeClr val="accent3">
                    <a:lumMod val="75000"/>
                  </a:schemeClr>
                </a:solidFill>
                <a:latin typeface="Source Code Pro" panose="020B0509030403020204" pitchFamily="49" charset="0"/>
                <a:ea typeface="Source Code Pro" panose="020B0509030403020204" pitchFamily="49" charset="0"/>
              </a:rPr>
              <a:t>		match </a:t>
            </a:r>
            <a:r>
              <a:rPr lang="en-US" sz="1600" b="1" dirty="0">
                <a:solidFill>
                  <a:schemeClr val="accent3">
                    <a:lumMod val="75000"/>
                  </a:schemeClr>
                </a:solidFill>
                <a:latin typeface="Source Code Pro" panose="020B0509030403020204" pitchFamily="49" charset="0"/>
                <a:ea typeface="Source Code Pro" panose="020B0509030403020204" pitchFamily="49" charset="0"/>
              </a:rPr>
              <a:t>(𝑟</a:t>
            </a:r>
            <a:r>
              <a:rPr lang="en-US" sz="1600" dirty="0">
                <a:solidFill>
                  <a:schemeClr val="accent3">
                    <a:lumMod val="75000"/>
                  </a:schemeClr>
                </a:solidFill>
                <a:latin typeface="Source Code Pro" panose="020B0509030403020204" pitchFamily="49" charset="0"/>
                <a:ea typeface="Source Code Pro" panose="020B0509030403020204" pitchFamily="49" charset="0"/>
              </a:rPr>
              <a:t>,</a:t>
            </a:r>
            <a:r>
              <a:rPr lang="en-US" sz="1600" b="1" dirty="0">
                <a:solidFill>
                  <a:schemeClr val="accent3">
                    <a:lumMod val="75000"/>
                  </a:schemeClr>
                </a:solidFill>
                <a:latin typeface="Source Code Pro" panose="020B0509030403020204" pitchFamily="49" charset="0"/>
                <a:ea typeface="Source Code Pro" panose="020B0509030403020204" pitchFamily="49" charset="0"/>
              </a:rPr>
              <a:t>ℎ) </a:t>
            </a:r>
          </a:p>
          <a:p>
            <a:pPr marL="114300" indent="0">
              <a:buNone/>
            </a:pPr>
            <a:r>
              <a:rPr lang="en-US" sz="1600" dirty="0">
                <a:solidFill>
                  <a:schemeClr val="accent3">
                    <a:lumMod val="75000"/>
                  </a:schemeClr>
                </a:solidFill>
                <a:latin typeface="Source Code Pro" panose="020B0509030403020204" pitchFamily="49" charset="0"/>
                <a:ea typeface="Source Code Pro" panose="020B0509030403020204" pitchFamily="49" charset="0"/>
              </a:rPr>
              <a:t>	else </a:t>
            </a:r>
            <a:r>
              <a:rPr lang="en-US" sz="1600" dirty="0">
                <a:solidFill>
                  <a:schemeClr val="accent3"/>
                </a:solidFill>
                <a:latin typeface="Source Code Pro" panose="020B0509030403020204" pitchFamily="49" charset="0"/>
                <a:ea typeface="Source Code Pro" panose="020B0509030403020204" pitchFamily="49" charset="0"/>
              </a:rPr>
              <a:t>//</a:t>
            </a:r>
            <a:r>
              <a:rPr lang="en-US" sz="1600" b="1" dirty="0">
                <a:solidFill>
                  <a:schemeClr val="accent3"/>
                </a:solidFill>
                <a:latin typeface="Source Code Pro" panose="020B0509030403020204" pitchFamily="49" charset="0"/>
                <a:ea typeface="Source Code Pro" panose="020B0509030403020204" pitchFamily="49" charset="0"/>
              </a:rPr>
              <a:t>ℎ</a:t>
            </a:r>
            <a:r>
              <a:rPr lang="en-US" sz="1600" dirty="0">
                <a:solidFill>
                  <a:schemeClr val="accent3"/>
                </a:solidFill>
                <a:latin typeface="Source Code Pro" panose="020B0509030403020204" pitchFamily="49" charset="0"/>
                <a:ea typeface="Source Code Pro" panose="020B0509030403020204" pitchFamily="49" charset="0"/>
              </a:rPr>
              <a:t> is not free </a:t>
            </a:r>
          </a:p>
          <a:p>
            <a:pPr marL="114300" indent="0">
              <a:buNone/>
            </a:pPr>
            <a:r>
              <a:rPr lang="en-US" sz="1600" dirty="0">
                <a:solidFill>
                  <a:schemeClr val="accent3">
                    <a:lumMod val="75000"/>
                  </a:schemeClr>
                </a:solidFill>
                <a:latin typeface="Source Code Pro" panose="020B0509030403020204" pitchFamily="49" charset="0"/>
                <a:ea typeface="Source Code Pro" panose="020B0509030403020204" pitchFamily="49" charset="0"/>
              </a:rPr>
              <a:t>		Let </a:t>
            </a:r>
            <a:r>
              <a:rPr lang="en-US" sz="1600" b="1" dirty="0">
                <a:solidFill>
                  <a:schemeClr val="accent3">
                    <a:lumMod val="75000"/>
                  </a:schemeClr>
                </a:solidFill>
                <a:latin typeface="Source Code Pro" panose="020B0509030403020204" pitchFamily="49" charset="0"/>
                <a:ea typeface="Source Code Pro" panose="020B0509030403020204" pitchFamily="49" charset="0"/>
              </a:rPr>
              <a:t>𝑟′</a:t>
            </a:r>
            <a:r>
              <a:rPr lang="en-US" sz="1600" dirty="0">
                <a:solidFill>
                  <a:schemeClr val="accent3">
                    <a:lumMod val="75000"/>
                  </a:schemeClr>
                </a:solidFill>
                <a:latin typeface="Source Code Pro" panose="020B0509030403020204" pitchFamily="49" charset="0"/>
                <a:ea typeface="Source Code Pro" panose="020B0509030403020204" pitchFamily="49" charset="0"/>
              </a:rPr>
              <a:t> be the current match of </a:t>
            </a:r>
            <a:r>
              <a:rPr lang="en-US" sz="1600" b="1" dirty="0">
                <a:solidFill>
                  <a:schemeClr val="accent3">
                    <a:lumMod val="75000"/>
                  </a:schemeClr>
                </a:solidFill>
                <a:latin typeface="Source Code Pro" panose="020B0509030403020204" pitchFamily="49" charset="0"/>
                <a:ea typeface="Source Code Pro" panose="020B0509030403020204" pitchFamily="49" charset="0"/>
              </a:rPr>
              <a:t>ℎ</a:t>
            </a:r>
          </a:p>
          <a:p>
            <a:pPr marL="114300" indent="0">
              <a:buNone/>
            </a:pPr>
            <a:r>
              <a:rPr lang="en-US" sz="1600" dirty="0">
                <a:solidFill>
                  <a:schemeClr val="accent3">
                    <a:lumMod val="75000"/>
                  </a:schemeClr>
                </a:solidFill>
                <a:latin typeface="Source Code Pro" panose="020B0509030403020204" pitchFamily="49" charset="0"/>
                <a:ea typeface="Source Code Pro" panose="020B0509030403020204" pitchFamily="49" charset="0"/>
              </a:rPr>
              <a:t>		if </a:t>
            </a:r>
            <a:r>
              <a:rPr lang="en-US" sz="1600" b="1" dirty="0">
                <a:solidFill>
                  <a:schemeClr val="accent3">
                    <a:lumMod val="75000"/>
                  </a:schemeClr>
                </a:solidFill>
                <a:latin typeface="Source Code Pro" panose="020B0509030403020204" pitchFamily="49" charset="0"/>
                <a:ea typeface="Source Code Pro" panose="020B0509030403020204" pitchFamily="49" charset="0"/>
              </a:rPr>
              <a:t>ℎ</a:t>
            </a:r>
            <a:r>
              <a:rPr lang="en-US" sz="1600" dirty="0">
                <a:solidFill>
                  <a:schemeClr val="accent3">
                    <a:lumMod val="75000"/>
                  </a:schemeClr>
                </a:solidFill>
                <a:latin typeface="Source Code Pro" panose="020B0509030403020204" pitchFamily="49" charset="0"/>
                <a:ea typeface="Source Code Pro" panose="020B0509030403020204" pitchFamily="49" charset="0"/>
              </a:rPr>
              <a:t> prefers </a:t>
            </a:r>
            <a:r>
              <a:rPr lang="en-US" sz="1600" b="1" dirty="0">
                <a:solidFill>
                  <a:schemeClr val="accent3">
                    <a:lumMod val="75000"/>
                  </a:schemeClr>
                </a:solidFill>
                <a:latin typeface="Source Code Pro" panose="020B0509030403020204" pitchFamily="49" charset="0"/>
                <a:ea typeface="Source Code Pro" panose="020B0509030403020204" pitchFamily="49" charset="0"/>
              </a:rPr>
              <a:t>𝑟</a:t>
            </a:r>
            <a:r>
              <a:rPr lang="en-US" sz="1600" dirty="0">
                <a:solidFill>
                  <a:schemeClr val="accent3">
                    <a:lumMod val="75000"/>
                  </a:schemeClr>
                </a:solidFill>
                <a:latin typeface="Source Code Pro" panose="020B0509030403020204" pitchFamily="49" charset="0"/>
                <a:ea typeface="Source Code Pro" panose="020B0509030403020204" pitchFamily="49" charset="0"/>
              </a:rPr>
              <a:t> to </a:t>
            </a:r>
            <a:r>
              <a:rPr lang="en-US" sz="1600" b="1" dirty="0">
                <a:solidFill>
                  <a:schemeClr val="accent3">
                    <a:lumMod val="75000"/>
                  </a:schemeClr>
                </a:solidFill>
                <a:latin typeface="Source Code Pro" panose="020B0509030403020204" pitchFamily="49" charset="0"/>
                <a:ea typeface="Source Code Pro" panose="020B0509030403020204" pitchFamily="49" charset="0"/>
              </a:rPr>
              <a:t>𝑟′</a:t>
            </a:r>
            <a:r>
              <a:rPr lang="en-US" sz="1600" dirty="0">
                <a:solidFill>
                  <a:schemeClr val="accent3">
                    <a:lumMod val="75000"/>
                  </a:schemeClr>
                </a:solidFill>
                <a:latin typeface="Source Code Pro" panose="020B0509030403020204" pitchFamily="49" charset="0"/>
                <a:ea typeface="Source Code Pro" panose="020B0509030403020204" pitchFamily="49" charset="0"/>
              </a:rPr>
              <a:t> </a:t>
            </a:r>
          </a:p>
          <a:p>
            <a:pPr marL="114300" indent="0">
              <a:buNone/>
            </a:pPr>
            <a:r>
              <a:rPr lang="en-US" sz="1600" dirty="0">
                <a:solidFill>
                  <a:schemeClr val="accent3">
                    <a:lumMod val="75000"/>
                  </a:schemeClr>
                </a:solidFill>
                <a:latin typeface="Source Code Pro" panose="020B0509030403020204" pitchFamily="49" charset="0"/>
                <a:ea typeface="Source Code Pro" panose="020B0509030403020204" pitchFamily="49" charset="0"/>
              </a:rPr>
              <a:t>			</a:t>
            </a:r>
            <a:r>
              <a:rPr lang="en-US" sz="1600" dirty="0" err="1">
                <a:solidFill>
                  <a:schemeClr val="accent3">
                    <a:lumMod val="75000"/>
                  </a:schemeClr>
                </a:solidFill>
                <a:latin typeface="Source Code Pro" panose="020B0509030403020204" pitchFamily="49" charset="0"/>
                <a:ea typeface="Source Code Pro" panose="020B0509030403020204" pitchFamily="49" charset="0"/>
              </a:rPr>
              <a:t>unmatch</a:t>
            </a:r>
            <a:r>
              <a:rPr lang="en-US" sz="1600" dirty="0">
                <a:solidFill>
                  <a:schemeClr val="accent3">
                    <a:lumMod val="75000"/>
                  </a:schemeClr>
                </a:solidFill>
                <a:latin typeface="Source Code Pro" panose="020B0509030403020204" pitchFamily="49" charset="0"/>
                <a:ea typeface="Source Code Pro" panose="020B0509030403020204" pitchFamily="49" charset="0"/>
              </a:rPr>
              <a:t> </a:t>
            </a:r>
            <a:r>
              <a:rPr lang="en-US" sz="1600" b="1" dirty="0">
                <a:solidFill>
                  <a:schemeClr val="accent3">
                    <a:lumMod val="75000"/>
                  </a:schemeClr>
                </a:solidFill>
                <a:latin typeface="Source Code Pro" panose="020B0509030403020204" pitchFamily="49" charset="0"/>
                <a:ea typeface="Source Code Pro" panose="020B0509030403020204" pitchFamily="49" charset="0"/>
              </a:rPr>
              <a:t>(𝑟′</a:t>
            </a:r>
            <a:r>
              <a:rPr lang="en-US" sz="1600" dirty="0">
                <a:solidFill>
                  <a:schemeClr val="accent3">
                    <a:lumMod val="75000"/>
                  </a:schemeClr>
                </a:solidFill>
                <a:latin typeface="Source Code Pro" panose="020B0509030403020204" pitchFamily="49" charset="0"/>
                <a:ea typeface="Source Code Pro" panose="020B0509030403020204" pitchFamily="49" charset="0"/>
              </a:rPr>
              <a:t>,</a:t>
            </a:r>
            <a:r>
              <a:rPr lang="en-US" sz="1600" b="1" dirty="0">
                <a:solidFill>
                  <a:schemeClr val="accent3">
                    <a:lumMod val="75000"/>
                  </a:schemeClr>
                </a:solidFill>
                <a:latin typeface="Source Code Pro" panose="020B0509030403020204" pitchFamily="49" charset="0"/>
                <a:ea typeface="Source Code Pro" panose="020B0509030403020204" pitchFamily="49" charset="0"/>
              </a:rPr>
              <a:t>ℎ) </a:t>
            </a:r>
          </a:p>
          <a:p>
            <a:pPr marL="114300" indent="0">
              <a:buNone/>
            </a:pPr>
            <a:r>
              <a:rPr lang="en-US" sz="1600" dirty="0">
                <a:solidFill>
                  <a:schemeClr val="accent3">
                    <a:lumMod val="75000"/>
                  </a:schemeClr>
                </a:solidFill>
                <a:latin typeface="Source Code Pro" panose="020B0509030403020204" pitchFamily="49" charset="0"/>
                <a:ea typeface="Source Code Pro" panose="020B0509030403020204" pitchFamily="49" charset="0"/>
              </a:rPr>
              <a:t>			match </a:t>
            </a:r>
            <a:r>
              <a:rPr lang="en-US" sz="1600" b="1" dirty="0">
                <a:solidFill>
                  <a:schemeClr val="accent3">
                    <a:lumMod val="75000"/>
                  </a:schemeClr>
                </a:solidFill>
                <a:latin typeface="Source Code Pro" panose="020B0509030403020204" pitchFamily="49" charset="0"/>
                <a:ea typeface="Source Code Pro" panose="020B0509030403020204" pitchFamily="49" charset="0"/>
              </a:rPr>
              <a:t>(𝑟</a:t>
            </a:r>
            <a:r>
              <a:rPr lang="en-US" sz="1600" dirty="0">
                <a:solidFill>
                  <a:schemeClr val="accent3">
                    <a:lumMod val="75000"/>
                  </a:schemeClr>
                </a:solidFill>
                <a:latin typeface="Source Code Pro" panose="020B0509030403020204" pitchFamily="49" charset="0"/>
                <a:ea typeface="Source Code Pro" panose="020B0509030403020204" pitchFamily="49" charset="0"/>
              </a:rPr>
              <a:t>,</a:t>
            </a:r>
            <a:r>
              <a:rPr lang="en-US" sz="1600" b="1" dirty="0">
                <a:solidFill>
                  <a:schemeClr val="accent3">
                    <a:lumMod val="75000"/>
                  </a:schemeClr>
                </a:solidFill>
                <a:latin typeface="Source Code Pro" panose="020B0509030403020204" pitchFamily="49" charset="0"/>
                <a:ea typeface="Source Code Pro" panose="020B0509030403020204" pitchFamily="49" charset="0"/>
              </a:rPr>
              <a:t>ℎ)</a:t>
            </a:r>
          </a:p>
          <a:p>
            <a:endParaRPr lang="en-US" dirty="0"/>
          </a:p>
          <a:p>
            <a:endParaRPr lang="en-US" dirty="0"/>
          </a:p>
        </p:txBody>
      </p:sp>
    </p:spTree>
    <p:extLst>
      <p:ext uri="{BB962C8B-B14F-4D97-AF65-F5344CB8AC3E}">
        <p14:creationId xmlns:p14="http://schemas.microsoft.com/office/powerpoint/2010/main" val="3659718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45197B99-59A0-3D61-4758-34CF2E51808E}"/>
              </a:ext>
            </a:extLst>
          </p:cNvPr>
          <p:cNvSpPr txBox="1">
            <a:spLocks/>
          </p:cNvSpPr>
          <p:nvPr/>
        </p:nvSpPr>
        <p:spPr>
          <a:xfrm>
            <a:off x="311700" y="1068425"/>
            <a:ext cx="8520600" cy="3500450"/>
          </a:xfrm>
          <a:prstGeom prst="rect">
            <a:avLst/>
          </a:prstGeom>
          <a:noFill/>
          <a:ln>
            <a:noFill/>
          </a:ln>
        </p:spPr>
        <p:txBody>
          <a:bodyPr spcFirstLastPara="1" vert="horz" wrap="square" lIns="91425" tIns="91425" rIns="91425" bIns="91425" rtlCol="0" anchor="t" anchorCtr="0">
            <a:normAutofit/>
          </a:bodyPr>
          <a:lstStyle>
            <a:lvl1pPr marL="457200" lvl="0" indent="-342900" algn="l" defTabSz="914400" rtl="0" eaLnBrk="1" latinLnBrk="0" hangingPunct="1">
              <a:lnSpc>
                <a:spcPct val="115000"/>
              </a:lnSpc>
              <a:spcBef>
                <a:spcPts val="0"/>
              </a:spcBef>
              <a:spcAft>
                <a:spcPts val="0"/>
              </a:spcAft>
              <a:buClr>
                <a:schemeClr val="tx2"/>
              </a:buClr>
              <a:buSzPts val="1800"/>
              <a:buFont typeface="Arial" panose="020B0604020202020204" pitchFamily="34" charset="0"/>
              <a:buChar char="●"/>
              <a:defRPr sz="1800" kern="1200">
                <a:solidFill>
                  <a:schemeClr val="tx2"/>
                </a:solidFill>
                <a:latin typeface="Source Sans Pro" panose="020B0503030403020204" pitchFamily="34" charset="0"/>
                <a:ea typeface="Source Sans Pro" panose="020B0503030403020204" pitchFamily="34" charset="0"/>
                <a:cs typeface="+mn-cs"/>
              </a:defRPr>
            </a:lvl1pPr>
            <a:lvl2pPr marL="914400" lvl="1" indent="-317500" algn="l" defTabSz="914400" rtl="0" eaLnBrk="1" latinLnBrk="0" hangingPunct="1">
              <a:lnSpc>
                <a:spcPct val="115000"/>
              </a:lnSpc>
              <a:spcBef>
                <a:spcPts val="0"/>
              </a:spcBef>
              <a:spcAft>
                <a:spcPts val="0"/>
              </a:spcAft>
              <a:buClr>
                <a:schemeClr val="accent1"/>
              </a:buClr>
              <a:buSzPts val="1400"/>
              <a:buFont typeface="Courier New" panose="02070309020205020404" pitchFamily="49" charset="0"/>
              <a:buChar char="○"/>
              <a:defRPr sz="1600" kern="1200">
                <a:solidFill>
                  <a:schemeClr val="accent1"/>
                </a:solidFill>
                <a:latin typeface="Source Sans Pro" panose="020B0503030403020204" pitchFamily="34" charset="0"/>
                <a:ea typeface="Source Sans Pro" panose="020B0503030403020204" pitchFamily="34" charset="0"/>
                <a:cs typeface="+mn-cs"/>
              </a:defRPr>
            </a:lvl2pPr>
            <a:lvl3pPr marL="1371600" lvl="2"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600" kern="1200">
                <a:solidFill>
                  <a:schemeClr val="accent1"/>
                </a:solidFill>
                <a:latin typeface="Source Sans Pro" panose="020B0503030403020204" pitchFamily="34" charset="0"/>
                <a:ea typeface="Source Sans Pro" panose="020B0503030403020204" pitchFamily="34" charset="0"/>
                <a:cs typeface="+mn-cs"/>
              </a:defRPr>
            </a:lvl3pPr>
            <a:lvl4pPr marL="1828800" lvl="3" indent="-317500" algn="l" defTabSz="914400" rtl="0" eaLnBrk="1" latinLnBrk="0" hangingPunct="1">
              <a:lnSpc>
                <a:spcPct val="115000"/>
              </a:lnSpc>
              <a:spcBef>
                <a:spcPts val="0"/>
              </a:spcBef>
              <a:spcAft>
                <a:spcPts val="0"/>
              </a:spcAft>
              <a:buClr>
                <a:schemeClr val="accent1"/>
              </a:buClr>
              <a:buSzPts val="1400"/>
              <a:buFont typeface="Courier New" panose="02070309020205020404" pitchFamily="49" charset="0"/>
              <a:buChar char="●"/>
              <a:defRPr sz="1600" kern="1200">
                <a:solidFill>
                  <a:schemeClr val="accent1"/>
                </a:solidFill>
                <a:latin typeface="Source Sans Pro" panose="020B0503030403020204" pitchFamily="34" charset="0"/>
                <a:ea typeface="Source Sans Pro" panose="020B0503030403020204" pitchFamily="34" charset="0"/>
                <a:cs typeface="+mn-cs"/>
              </a:defRPr>
            </a:lvl4pPr>
            <a:lvl5pPr marL="2286000" lvl="4"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600" kern="1200">
                <a:solidFill>
                  <a:schemeClr val="accent1"/>
                </a:solidFill>
                <a:latin typeface="Source Sans Pro" panose="020B0503030403020204" pitchFamily="34" charset="0"/>
                <a:ea typeface="Source Sans Pro" panose="020B0503030403020204" pitchFamily="34" charset="0"/>
                <a:cs typeface="+mn-cs"/>
              </a:defRPr>
            </a:lvl5pPr>
            <a:lvl6pPr marL="2743200" lvl="5"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6pPr>
            <a:lvl7pPr marL="3200400" lvl="6"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7pPr>
            <a:lvl8pPr marL="3657600" lvl="7"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8pPr>
            <a:lvl9pPr marL="4114800" lvl="8"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9pPr>
          </a:lstStyle>
          <a:p>
            <a:pPr marL="114300" indent="0">
              <a:buFont typeface="Arial" panose="020B0604020202020204" pitchFamily="34" charset="0"/>
              <a:buNone/>
            </a:pPr>
            <a:r>
              <a:rPr lang="en-US" dirty="0"/>
              <a:t>Consider the following stable matching instance:</a:t>
            </a:r>
          </a:p>
          <a:p>
            <a:pPr marL="114300" indent="0">
              <a:buFont typeface="Arial" panose="020B0604020202020204" pitchFamily="34" charset="0"/>
              <a:buNone/>
            </a:pPr>
            <a:endParaRPr lang="en-US" dirty="0"/>
          </a:p>
        </p:txBody>
      </p:sp>
      <p:sp>
        <p:nvSpPr>
          <p:cNvPr id="3" name="Title 2">
            <a:extLst>
              <a:ext uri="{FF2B5EF4-FFF2-40B4-BE49-F238E27FC236}">
                <a16:creationId xmlns:a16="http://schemas.microsoft.com/office/drawing/2014/main" id="{BD45EF02-EA7A-5ECD-4F18-2090AC5F6146}"/>
              </a:ext>
            </a:extLst>
          </p:cNvPr>
          <p:cNvSpPr>
            <a:spLocks noGrp="1"/>
          </p:cNvSpPr>
          <p:nvPr>
            <p:ph type="title"/>
          </p:nvPr>
        </p:nvSpPr>
        <p:spPr/>
        <p:txBody>
          <a:bodyPr>
            <a:normAutofit fontScale="90000"/>
          </a:bodyPr>
          <a:lstStyle/>
          <a:p>
            <a:r>
              <a:rPr lang="en-US" dirty="0"/>
              <a:t>Problem 1 – Gale-Shapley</a:t>
            </a:r>
          </a:p>
        </p:txBody>
      </p:sp>
      <p:sp>
        <p:nvSpPr>
          <p:cNvPr id="4" name="Text Placeholder 3">
            <a:extLst>
              <a:ext uri="{FF2B5EF4-FFF2-40B4-BE49-F238E27FC236}">
                <a16:creationId xmlns:a16="http://schemas.microsoft.com/office/drawing/2014/main" id="{78295390-0499-F152-2C81-54B532885C3E}"/>
              </a:ext>
            </a:extLst>
          </p:cNvPr>
          <p:cNvSpPr>
            <a:spLocks noGrp="1"/>
          </p:cNvSpPr>
          <p:nvPr>
            <p:ph type="body" idx="1"/>
          </p:nvPr>
        </p:nvSpPr>
        <p:spPr>
          <a:xfrm>
            <a:off x="2713292" y="1771313"/>
            <a:ext cx="6178686" cy="2178724"/>
          </a:xfrm>
        </p:spPr>
        <p:txBody>
          <a:bodyPr>
            <a:normAutofit/>
          </a:bodyPr>
          <a:lstStyle/>
          <a:p>
            <a:pPr>
              <a:buSzPct val="100000"/>
              <a:buFont typeface="+mj-lt"/>
              <a:buAutoNum type="alphaLcParenR"/>
            </a:pPr>
            <a:r>
              <a:rPr lang="en" sz="1600" dirty="0">
                <a:latin typeface="Source Sans Pro"/>
                <a:ea typeface="Source Sans Pro"/>
                <a:cs typeface="Source Sans Pro"/>
                <a:sym typeface="Source Sans Pro"/>
              </a:rPr>
              <a:t>Run the Gale-Shapley Algorithm with riders proposing on the instance above. When choosing which free rider to propose next, always choose the one with the smallest index (e.g., if r</a:t>
            </a:r>
            <a:r>
              <a:rPr lang="en" sz="1600" baseline="-25000" dirty="0">
                <a:latin typeface="Source Sans Pro"/>
                <a:ea typeface="Source Sans Pro"/>
                <a:cs typeface="Source Sans Pro"/>
                <a:sym typeface="Source Sans Pro"/>
              </a:rPr>
              <a:t>1</a:t>
            </a:r>
            <a:r>
              <a:rPr lang="en" sz="1600" dirty="0">
                <a:latin typeface="Source Sans Pro"/>
                <a:ea typeface="Source Sans Pro"/>
                <a:cs typeface="Source Sans Pro"/>
                <a:sym typeface="Source Sans Pro"/>
              </a:rPr>
              <a:t> and r</a:t>
            </a:r>
            <a:r>
              <a:rPr lang="en" sz="1600" baseline="-25000" dirty="0">
                <a:latin typeface="Source Sans Pro"/>
                <a:ea typeface="Source Sans Pro"/>
                <a:cs typeface="Source Sans Pro"/>
                <a:sym typeface="Source Sans Pro"/>
              </a:rPr>
              <a:t>2</a:t>
            </a:r>
            <a:r>
              <a:rPr lang="en" sz="1600" dirty="0">
                <a:latin typeface="Source Sans Pro"/>
                <a:ea typeface="Source Sans Pro"/>
                <a:cs typeface="Source Sans Pro"/>
                <a:sym typeface="Source Sans Pro"/>
              </a:rPr>
              <a:t> are both free, always choose r</a:t>
            </a:r>
            <a:r>
              <a:rPr lang="en" sz="1600" baseline="-25000" dirty="0">
                <a:latin typeface="Source Sans Pro"/>
                <a:ea typeface="Source Sans Pro"/>
                <a:cs typeface="Source Sans Pro"/>
                <a:sym typeface="Source Sans Pro"/>
              </a:rPr>
              <a:t>1</a:t>
            </a:r>
            <a:r>
              <a:rPr lang="en" sz="1600" dirty="0">
                <a:latin typeface="Source Sans Pro"/>
                <a:ea typeface="Source Sans Pro"/>
                <a:cs typeface="Source Sans Pro"/>
                <a:sym typeface="Source Sans Pro"/>
              </a:rPr>
              <a:t>).</a:t>
            </a:r>
            <a:endParaRPr lang="en-US" sz="1600" dirty="0"/>
          </a:p>
        </p:txBody>
      </p:sp>
      <p:sp>
        <p:nvSpPr>
          <p:cNvPr id="2" name="TextBox 1">
            <a:extLst>
              <a:ext uri="{FF2B5EF4-FFF2-40B4-BE49-F238E27FC236}">
                <a16:creationId xmlns:a16="http://schemas.microsoft.com/office/drawing/2014/main" id="{639A6D7D-D886-5797-CAA3-195C457367F8}"/>
              </a:ext>
            </a:extLst>
          </p:cNvPr>
          <p:cNvSpPr txBox="1"/>
          <p:nvPr/>
        </p:nvSpPr>
        <p:spPr>
          <a:xfrm>
            <a:off x="491834" y="1771313"/>
            <a:ext cx="1918855" cy="2400657"/>
          </a:xfrm>
          <a:prstGeom prst="rect">
            <a:avLst/>
          </a:prstGeom>
          <a:noFill/>
          <a:ln w="12700">
            <a:solidFill>
              <a:schemeClr val="bg2"/>
            </a:solidFill>
          </a:ln>
        </p:spPr>
        <p:txBody>
          <a:bodyPr wrap="square">
            <a:spAutoFit/>
          </a:bodyPr>
          <a:lstStyle/>
          <a:p>
            <a:pPr marL="114300" indent="0">
              <a:buNone/>
            </a:pPr>
            <a:r>
              <a:rPr lang="en-US" sz="1800" b="1" dirty="0">
                <a:latin typeface="Source Sans Pro" panose="020B0503030403020204" pitchFamily="34" charset="0"/>
                <a:ea typeface="Source Sans Pro" panose="020B0503030403020204" pitchFamily="34" charset="0"/>
              </a:rPr>
              <a:t>r</a:t>
            </a:r>
            <a:r>
              <a:rPr lang="en-US" sz="1800" b="1"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r</a:t>
            </a:r>
            <a:r>
              <a:rPr lang="en-US" sz="1800" b="1"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3</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r</a:t>
            </a:r>
            <a:r>
              <a:rPr lang="en-US" sz="1800" b="1"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r</a:t>
            </a:r>
            <a:r>
              <a:rPr lang="en-US" sz="1800" b="1"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2</a:t>
            </a:r>
          </a:p>
          <a:p>
            <a:pPr marL="114300" indent="0">
              <a:buNone/>
            </a:pPr>
            <a:endParaRPr lang="en-US" sz="6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h</a:t>
            </a:r>
            <a:r>
              <a:rPr lang="en-US" sz="1800" b="1"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2</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h</a:t>
            </a:r>
            <a:r>
              <a:rPr lang="en-US" sz="1800" b="1"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h</a:t>
            </a:r>
            <a:r>
              <a:rPr lang="en-US" sz="1800" b="1"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2</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h</a:t>
            </a:r>
            <a:r>
              <a:rPr lang="en-US" sz="1800" b="1"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039830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45EF02-EA7A-5ECD-4F18-2090AC5F6146}"/>
              </a:ext>
            </a:extLst>
          </p:cNvPr>
          <p:cNvSpPr>
            <a:spLocks noGrp="1"/>
          </p:cNvSpPr>
          <p:nvPr>
            <p:ph type="title"/>
          </p:nvPr>
        </p:nvSpPr>
        <p:spPr/>
        <p:txBody>
          <a:bodyPr>
            <a:normAutofit fontScale="90000"/>
          </a:bodyPr>
          <a:lstStyle/>
          <a:p>
            <a:r>
              <a:rPr lang="en-US" dirty="0"/>
              <a:t>Problem 1 – Gale-Shapley</a:t>
            </a:r>
          </a:p>
        </p:txBody>
      </p:sp>
      <p:sp>
        <p:nvSpPr>
          <p:cNvPr id="4" name="Text Placeholder 3">
            <a:extLst>
              <a:ext uri="{FF2B5EF4-FFF2-40B4-BE49-F238E27FC236}">
                <a16:creationId xmlns:a16="http://schemas.microsoft.com/office/drawing/2014/main" id="{78295390-0499-F152-2C81-54B532885C3E}"/>
              </a:ext>
            </a:extLst>
          </p:cNvPr>
          <p:cNvSpPr>
            <a:spLocks noGrp="1"/>
          </p:cNvSpPr>
          <p:nvPr>
            <p:ph type="body" idx="1"/>
          </p:nvPr>
        </p:nvSpPr>
        <p:spPr>
          <a:xfrm>
            <a:off x="311700" y="1068425"/>
            <a:ext cx="8520600" cy="3500450"/>
          </a:xfrm>
        </p:spPr>
        <p:txBody>
          <a:bodyPr>
            <a:normAutofit/>
          </a:bodyPr>
          <a:lstStyle/>
          <a:p>
            <a:pPr>
              <a:buFont typeface="+mj-lt"/>
              <a:buAutoNum type="alphaLcParenR"/>
            </a:pPr>
            <a:r>
              <a:rPr lang="en" sz="1600" dirty="0">
                <a:latin typeface="Source Sans Pro"/>
                <a:ea typeface="Source Sans Pro"/>
                <a:cs typeface="Source Sans Pro"/>
                <a:sym typeface="Source Sans Pro"/>
              </a:rPr>
              <a:t>Run the Gale-Shapley Algorithm with riders proposing on the instance above. When choosing which free rider to propose next, always choose the one with the smallest index (e.g., if r</a:t>
            </a:r>
            <a:r>
              <a:rPr lang="en" sz="1600" baseline="-25000" dirty="0">
                <a:latin typeface="Source Sans Pro"/>
                <a:ea typeface="Source Sans Pro"/>
                <a:cs typeface="Source Sans Pro"/>
                <a:sym typeface="Source Sans Pro"/>
              </a:rPr>
              <a:t>1</a:t>
            </a:r>
            <a:r>
              <a:rPr lang="en" sz="1600" dirty="0">
                <a:latin typeface="Source Sans Pro"/>
                <a:ea typeface="Source Sans Pro"/>
                <a:cs typeface="Source Sans Pro"/>
                <a:sym typeface="Source Sans Pro"/>
              </a:rPr>
              <a:t> and r</a:t>
            </a:r>
            <a:r>
              <a:rPr lang="en" sz="1600" baseline="-25000" dirty="0">
                <a:latin typeface="Source Sans Pro"/>
                <a:ea typeface="Source Sans Pro"/>
                <a:cs typeface="Source Sans Pro"/>
                <a:sym typeface="Source Sans Pro"/>
              </a:rPr>
              <a:t>2</a:t>
            </a:r>
            <a:r>
              <a:rPr lang="en" sz="1600" dirty="0">
                <a:latin typeface="Source Sans Pro"/>
                <a:ea typeface="Source Sans Pro"/>
                <a:cs typeface="Source Sans Pro"/>
                <a:sym typeface="Source Sans Pro"/>
              </a:rPr>
              <a:t> are both free, always choose r</a:t>
            </a:r>
            <a:r>
              <a:rPr lang="en" sz="1600" baseline="-25000" dirty="0">
                <a:latin typeface="Source Sans Pro"/>
                <a:ea typeface="Source Sans Pro"/>
                <a:cs typeface="Source Sans Pro"/>
                <a:sym typeface="Source Sans Pro"/>
              </a:rPr>
              <a:t>1</a:t>
            </a:r>
            <a:r>
              <a:rPr lang="en" sz="1600" dirty="0">
                <a:latin typeface="Source Sans Pro"/>
                <a:ea typeface="Source Sans Pro"/>
                <a:cs typeface="Source Sans Pro"/>
                <a:sym typeface="Source Sans Pro"/>
              </a:rPr>
              <a:t>).</a:t>
            </a:r>
            <a:endParaRPr lang="en-US" sz="1600" dirty="0"/>
          </a:p>
        </p:txBody>
      </p:sp>
      <p:sp>
        <p:nvSpPr>
          <p:cNvPr id="2" name="Google Shape;333;p60">
            <a:extLst>
              <a:ext uri="{FF2B5EF4-FFF2-40B4-BE49-F238E27FC236}">
                <a16:creationId xmlns:a16="http://schemas.microsoft.com/office/drawing/2014/main" id="{D5CC4D02-CB98-4CAE-F95A-8513DDF6E9C1}"/>
              </a:ext>
            </a:extLst>
          </p:cNvPr>
          <p:cNvSpPr txBox="1"/>
          <p:nvPr/>
        </p:nvSpPr>
        <p:spPr>
          <a:xfrm>
            <a:off x="3303562" y="2390151"/>
            <a:ext cx="4157476"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800"/>
              <a:buFont typeface="Arial"/>
              <a:buNone/>
            </a:pPr>
            <a:r>
              <a:rPr lang="en" dirty="0">
                <a:solidFill>
                  <a:srgbClr val="9900FF"/>
                </a:solidFill>
                <a:latin typeface="Source Sans Pro"/>
                <a:ea typeface="Source Sans Pro"/>
                <a:cs typeface="Source Sans Pro"/>
                <a:sym typeface="Source Sans Pro"/>
              </a:rPr>
              <a:t>r</a:t>
            </a:r>
            <a:r>
              <a:rPr lang="en" baseline="-25000" dirty="0">
                <a:solidFill>
                  <a:srgbClr val="9900FF"/>
                </a:solidFill>
                <a:latin typeface="Source Sans Pro"/>
                <a:ea typeface="Source Sans Pro"/>
                <a:cs typeface="Source Sans Pro"/>
                <a:sym typeface="Source Sans Pro"/>
              </a:rPr>
              <a:t>1</a:t>
            </a:r>
            <a:r>
              <a:rPr lang="en" dirty="0">
                <a:solidFill>
                  <a:srgbClr val="9900FF"/>
                </a:solidFill>
                <a:latin typeface="Source Sans Pro"/>
                <a:ea typeface="Source Sans Pro"/>
                <a:cs typeface="Source Sans Pro"/>
                <a:sym typeface="Source Sans Pro"/>
              </a:rPr>
              <a:t> chooses h</a:t>
            </a:r>
            <a:r>
              <a:rPr lang="en" baseline="-25000" dirty="0">
                <a:solidFill>
                  <a:srgbClr val="9900FF"/>
                </a:solidFill>
                <a:latin typeface="Source Sans Pro"/>
                <a:ea typeface="Source Sans Pro"/>
                <a:cs typeface="Source Sans Pro"/>
                <a:sym typeface="Source Sans Pro"/>
              </a:rPr>
              <a:t>3</a:t>
            </a:r>
            <a:r>
              <a:rPr lang="en" dirty="0">
                <a:solidFill>
                  <a:srgbClr val="9900FF"/>
                </a:solidFill>
                <a:latin typeface="Source Sans Pro"/>
                <a:ea typeface="Source Sans Pro"/>
                <a:cs typeface="Source Sans Pro"/>
                <a:sym typeface="Source Sans Pro"/>
              </a:rPr>
              <a:t> 	(r</a:t>
            </a:r>
            <a:r>
              <a:rPr lang="en" baseline="-25000" dirty="0">
                <a:solidFill>
                  <a:srgbClr val="9900FF"/>
                </a:solidFill>
                <a:latin typeface="Source Sans Pro"/>
                <a:ea typeface="Source Sans Pro"/>
                <a:cs typeface="Source Sans Pro"/>
                <a:sym typeface="Source Sans Pro"/>
              </a:rPr>
              <a:t>1</a:t>
            </a:r>
            <a:r>
              <a:rPr lang="en" dirty="0">
                <a:solidFill>
                  <a:srgbClr val="9900FF"/>
                </a:solidFill>
                <a:latin typeface="Source Sans Pro"/>
                <a:ea typeface="Source Sans Pro"/>
                <a:cs typeface="Source Sans Pro"/>
                <a:sym typeface="Source Sans Pro"/>
              </a:rPr>
              <a:t>, h</a:t>
            </a:r>
            <a:r>
              <a:rPr lang="en" baseline="-25000" dirty="0">
                <a:solidFill>
                  <a:srgbClr val="9900FF"/>
                </a:solidFill>
                <a:latin typeface="Source Sans Pro"/>
                <a:ea typeface="Source Sans Pro"/>
                <a:cs typeface="Source Sans Pro"/>
                <a:sym typeface="Source Sans Pro"/>
              </a:rPr>
              <a:t>3</a:t>
            </a:r>
            <a:r>
              <a:rPr lang="en" dirty="0">
                <a:solidFill>
                  <a:srgbClr val="9900FF"/>
                </a:solidFill>
                <a:latin typeface="Source Sans Pro"/>
                <a:ea typeface="Source Sans Pro"/>
                <a:cs typeface="Source Sans Pro"/>
                <a:sym typeface="Source Sans Pro"/>
              </a:rPr>
              <a:t>)</a:t>
            </a:r>
            <a:endParaRPr strike="sngStrike" dirty="0">
              <a:solidFill>
                <a:srgbClr val="9900FF"/>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800"/>
              <a:buFont typeface="Arial"/>
              <a:buNone/>
            </a:pPr>
            <a:endParaRPr dirty="0">
              <a:solidFill>
                <a:srgbClr val="9900FF"/>
              </a:solidFill>
              <a:latin typeface="Source Sans Pro"/>
              <a:ea typeface="Source Sans Pro"/>
              <a:cs typeface="Source Sans Pro"/>
              <a:sym typeface="Source Sans Pro"/>
            </a:endParaRPr>
          </a:p>
        </p:txBody>
      </p:sp>
      <p:sp>
        <p:nvSpPr>
          <p:cNvPr id="5" name="TextBox 4">
            <a:extLst>
              <a:ext uri="{FF2B5EF4-FFF2-40B4-BE49-F238E27FC236}">
                <a16:creationId xmlns:a16="http://schemas.microsoft.com/office/drawing/2014/main" id="{37267182-C853-2CC1-01C6-F1078D157F3D}"/>
              </a:ext>
            </a:extLst>
          </p:cNvPr>
          <p:cNvSpPr txBox="1"/>
          <p:nvPr/>
        </p:nvSpPr>
        <p:spPr>
          <a:xfrm>
            <a:off x="491835" y="2390151"/>
            <a:ext cx="1918855" cy="2400657"/>
          </a:xfrm>
          <a:prstGeom prst="rect">
            <a:avLst/>
          </a:prstGeom>
          <a:noFill/>
          <a:ln w="12700">
            <a:solidFill>
              <a:schemeClr val="bg2"/>
            </a:solidFill>
          </a:ln>
        </p:spPr>
        <p:txBody>
          <a:bodyPr wrap="square">
            <a:spAutoFit/>
          </a:bodyPr>
          <a:lstStyle/>
          <a:p>
            <a:pPr marL="114300" indent="0">
              <a:buNone/>
            </a:pPr>
            <a:r>
              <a:rPr lang="en-US" sz="1800" b="1" dirty="0">
                <a:latin typeface="Source Sans Pro" panose="020B0503030403020204" pitchFamily="34" charset="0"/>
                <a:ea typeface="Source Sans Pro" panose="020B0503030403020204" pitchFamily="34" charset="0"/>
              </a:rPr>
              <a:t>r</a:t>
            </a:r>
            <a:r>
              <a:rPr lang="en-US" sz="1800" b="1"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r</a:t>
            </a:r>
            <a:r>
              <a:rPr lang="en-US" sz="1800" b="1"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3</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r</a:t>
            </a:r>
            <a:r>
              <a:rPr lang="en-US" sz="1800" b="1"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r</a:t>
            </a:r>
            <a:r>
              <a:rPr lang="en-US" sz="1800" b="1"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h</a:t>
            </a:r>
            <a:r>
              <a:rPr lang="en-US" sz="1800" baseline="-25000" dirty="0">
                <a:latin typeface="Source Sans Pro" panose="020B0503030403020204" pitchFamily="34" charset="0"/>
                <a:ea typeface="Source Sans Pro" panose="020B0503030403020204" pitchFamily="34" charset="0"/>
              </a:rPr>
              <a:t>2</a:t>
            </a:r>
          </a:p>
          <a:p>
            <a:pPr marL="114300" indent="0">
              <a:buNone/>
            </a:pPr>
            <a:endParaRPr lang="en-US" sz="6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h</a:t>
            </a:r>
            <a:r>
              <a:rPr lang="en-US" sz="1800" b="1"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2</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h</a:t>
            </a:r>
            <a:r>
              <a:rPr lang="en-US" sz="1800" b="1"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h</a:t>
            </a:r>
            <a:r>
              <a:rPr lang="en-US" sz="1800" b="1"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2</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h</a:t>
            </a:r>
            <a:r>
              <a:rPr lang="en-US" sz="1800" b="1"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r</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405485801"/>
      </p:ext>
    </p:extLst>
  </p:cSld>
  <p:clrMapOvr>
    <a:masterClrMapping/>
  </p:clrMapOvr>
</p:sld>
</file>

<file path=ppt/theme/theme1.xml><?xml version="1.0" encoding="utf-8"?>
<a:theme xmlns:a="http://schemas.openxmlformats.org/drawingml/2006/main" name="uw-slides">
  <a:themeElements>
    <a:clrScheme name="Custom 6">
      <a:dk1>
        <a:srgbClr val="000000"/>
      </a:dk1>
      <a:lt1>
        <a:srgbClr val="FFFFFF"/>
      </a:lt1>
      <a:dk2>
        <a:srgbClr val="333333"/>
      </a:dk2>
      <a:lt2>
        <a:srgbClr val="154DBD"/>
      </a:lt2>
      <a:accent1>
        <a:srgbClr val="D50CEA"/>
      </a:accent1>
      <a:accent2>
        <a:srgbClr val="5E2B97"/>
      </a:accent2>
      <a:accent3>
        <a:srgbClr val="0B975E"/>
      </a:accent3>
      <a:accent4>
        <a:srgbClr val="BB5D23"/>
      </a:accent4>
      <a:accent5>
        <a:srgbClr val="EDC709"/>
      </a:accent5>
      <a:accent6>
        <a:srgbClr val="A3A3A3"/>
      </a:accent6>
      <a:hlink>
        <a:srgbClr val="D63236"/>
      </a:hlink>
      <a:folHlink>
        <a:srgbClr val="A3212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w-slides" id="{0D97CF38-E52B-4851-A69D-7EE004AC6267}" vid="{68DEA4A6-4387-4F6D-8395-4017875E5F2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4351</TotalTime>
  <Words>4021</Words>
  <Application>Microsoft Office PowerPoint</Application>
  <PresentationFormat>On-screen Show (16:9)</PresentationFormat>
  <Paragraphs>348</Paragraphs>
  <Slides>34</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Source Code Pro</vt:lpstr>
      <vt:lpstr>Source Sans Pro</vt:lpstr>
      <vt:lpstr>Arial</vt:lpstr>
      <vt:lpstr>Quattrocento Sans</vt:lpstr>
      <vt:lpstr>Raleway</vt:lpstr>
      <vt:lpstr>Courier New</vt:lpstr>
      <vt:lpstr>Cambria Math</vt:lpstr>
      <vt:lpstr>uw-slides</vt:lpstr>
      <vt:lpstr>CSE 421 Section 1</vt:lpstr>
      <vt:lpstr>Administrivia &amp; Introductions</vt:lpstr>
      <vt:lpstr>Homework</vt:lpstr>
      <vt:lpstr>Announcements &amp; Reminders</vt:lpstr>
      <vt:lpstr>Stable Matching</vt:lpstr>
      <vt:lpstr>Stable Matching</vt:lpstr>
      <vt:lpstr>Gale-Shapley Algorithm</vt:lpstr>
      <vt:lpstr>Problem 1 – Gale-Shapley</vt:lpstr>
      <vt:lpstr>Problem 1 – Gale-Shapley</vt:lpstr>
      <vt:lpstr>Problem 1 – Gale-Shapley</vt:lpstr>
      <vt:lpstr>Problem 1 – Gale-Shapley</vt:lpstr>
      <vt:lpstr>Problem 1 – Gale-Shapley</vt:lpstr>
      <vt:lpstr>Problem 1 – Gale-Shapley</vt:lpstr>
      <vt:lpstr>Problem 1 – Gale-Shapley</vt:lpstr>
      <vt:lpstr>Problem 1 – Gale-Shapley</vt:lpstr>
      <vt:lpstr>Problem 1 – Gale-Shapley</vt:lpstr>
      <vt:lpstr>Problem 1 – Gale-Shapley</vt:lpstr>
      <vt:lpstr>Problem 1 – Gale-Shapley</vt:lpstr>
      <vt:lpstr>Problem 1 – Gale-Shapley</vt:lpstr>
      <vt:lpstr>Problem 1 – Gale-Shapley</vt:lpstr>
      <vt:lpstr>Problem 1 – Gale-Shapley</vt:lpstr>
      <vt:lpstr>Problem 1 – Gale-Shapley</vt:lpstr>
      <vt:lpstr>Induction</vt:lpstr>
      <vt:lpstr>Induction</vt:lpstr>
      <vt:lpstr>Induction Template</vt:lpstr>
      <vt:lpstr>Problem 3 – Induction Review</vt:lpstr>
      <vt:lpstr>Problem 3 – Induction Review</vt:lpstr>
      <vt:lpstr>Problem 3 – Induction Review</vt:lpstr>
      <vt:lpstr>Problem 3 – Induction Review</vt:lpstr>
      <vt:lpstr>KEY Induction Concept</vt:lpstr>
      <vt:lpstr>Problem 3 – Induction Review</vt:lpstr>
      <vt:lpstr>Problem 3 – Induction Review</vt:lpstr>
      <vt:lpstr>Problem 3 – Induction Review</vt:lpstr>
      <vt:lpstr>That’s All, Folks!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Robbie Weber</cp:lastModifiedBy>
  <cp:revision>6</cp:revision>
  <dcterms:modified xsi:type="dcterms:W3CDTF">2026-04-01T22:36:16Z</dcterms:modified>
</cp:coreProperties>
</file>