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notesSlides/notesSlide3.xml" ContentType="application/vnd.openxmlformats-officedocument.presentationml.notesSlide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371" r:id="rId4"/>
    <p:sldId id="373" r:id="rId5"/>
    <p:sldId id="374" r:id="rId6"/>
    <p:sldId id="375" r:id="rId7"/>
    <p:sldId id="376" r:id="rId8"/>
    <p:sldId id="377" r:id="rId9"/>
    <p:sldId id="393" r:id="rId10"/>
    <p:sldId id="392" r:id="rId11"/>
    <p:sldId id="396" r:id="rId12"/>
    <p:sldId id="258" r:id="rId13"/>
    <p:sldId id="291" r:id="rId14"/>
    <p:sldId id="259" r:id="rId15"/>
    <p:sldId id="260" r:id="rId16"/>
    <p:sldId id="261" r:id="rId17"/>
    <p:sldId id="262" r:id="rId18"/>
    <p:sldId id="350" r:id="rId19"/>
    <p:sldId id="397" r:id="rId20"/>
    <p:sldId id="399" r:id="rId21"/>
    <p:sldId id="263" r:id="rId22"/>
    <p:sldId id="398" r:id="rId23"/>
    <p:sldId id="264" r:id="rId24"/>
    <p:sldId id="266" r:id="rId25"/>
    <p:sldId id="265" r:id="rId26"/>
    <p:sldId id="292" r:id="rId27"/>
    <p:sldId id="273" r:id="rId28"/>
    <p:sldId id="268" r:id="rId29"/>
    <p:sldId id="269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71" r:id="rId41"/>
    <p:sldId id="284" r:id="rId42"/>
    <p:sldId id="294" r:id="rId43"/>
    <p:sldId id="348" r:id="rId44"/>
    <p:sldId id="332" r:id="rId45"/>
    <p:sldId id="296" r:id="rId46"/>
    <p:sldId id="290" r:id="rId47"/>
    <p:sldId id="351" r:id="rId48"/>
    <p:sldId id="272" r:id="rId49"/>
    <p:sldId id="286" r:id="rId50"/>
    <p:sldId id="349" r:id="rId51"/>
    <p:sldId id="288" r:id="rId52"/>
    <p:sldId id="289" r:id="rId53"/>
    <p:sldId id="352" r:id="rId54"/>
    <p:sldId id="395" r:id="rId55"/>
    <p:sldId id="39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5" autoAdjust="0"/>
    <p:restoredTop sz="73236" autoAdjust="0"/>
  </p:normalViewPr>
  <p:slideViewPr>
    <p:cSldViewPr snapToGrid="0">
      <p:cViewPr varScale="1">
        <p:scale>
          <a:sx n="54" d="100"/>
          <a:sy n="54" d="100"/>
        </p:scale>
        <p:origin x="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27:36.0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3133 1176 1531 0,'0'-14'87'0,"-2"0"15"0,0-2-3 16,2 5-20-16,-1 4-13 0,1 0-11 0,0 5-5 0,0 2-2 0,0 0-3 0,0 0-6 0,0 0-4 0,0 0-9 0,0-2-6 0,1 13-3 15,1 3 3-15,0 2 2 0,1 11 4 16,-1-1-3-16,2 6-5 0,1 0-5 16,0 7-5-16,1-2-5 0,-1 6-5 0,0 3-6 15,2 4-1-15,-1-3-1 0,1 5 3 16,2-2 4-16,-4 3 0 15,4-4 0-15,-2-1 1 0,0-5 1 0,0-8 1 0,0 4 2 16,-3-9 0-16,-1 1 1 0,-1-5-1 16,-2-10 0-16,0-2-2 15,0-7-1-15,-3 0-6 0,1-5-5 0,2-2-7 16,0 0-9-16,-2 2-19 16,2-2-18-16,0 0-10 0,0 0-7 15,0 0 5-15,0 0 6 0,0 0-18 0,0 0 627 0,-2 0-410 16</inkml:trace>
  <inkml:trace contextRef="#ctx0" brushRef="#br0" timeOffset="771.27">2604 1676 1254 0,'0'0'103'0,"-7"-5"62"0,4 1-49 15,-1-1-25-15,-1-2-15 0,1 3-12 0,1-5-9 0,1 2-7 0,0 4-1 0,-1-10-1 0,3 1 1 0,-2-2 1 0,2-4-8 0,2-5-7 0,1-2-3 16,-1 0-6-16,2-1 2 16,1-5 1-16,2 1 1 15,4 2-1-15,1-2 0 0,2-2-1 0,4 0-7 0,2-2-3 16,3 2-6-16,1-1-6 0,10 1-2 16,-2 2-1-16,9 3-3 0,1 0 1 15,3 8-1-15,3 1-4 0,-2 6 5 16,0 8-3-16,3-3-3 0,8 9 1 0,5 7-4 15,11 3-2 1,1 8 0-16,4 5-2 0,-7-2 16 16,2 10-35-16,-6 8 2 0,-1 0 1 0,1 7-21 0,-17-2 27 15,-7 0-3 1,-10 5-1-16,-10-1 5 0,-5 0 12 0,-7-4 2 0,-4-4 1 16,-7-4 1-16,-6 2 5 0,-6-1 7 0,-4-5 12 31,-3 5 12-31,-6-7 1 0,-4 0-2 15,1-4-8-15,-4-1-7 0,-3-2-2 16,-3-9-2-16,1 1 0 0,2-4 0 0,1 1-2 16,0-2 0-16,1-5-1 0,2 0-1 15,-2 1 1-15,3-1-1 0,3-2 0 16,4 2 1-16,3-5-2 0,5-2 0 16,0 0 0-16,6 0 1 0,-1 0 0 15,5 0-2-15,-1 0-4 0,6 0-12 16,-2 0-15-16,1 0-12 0,-1-2-15 15,0 0-19-15,2-1-13 0,0 1-40 16,0-10 67-16</inkml:trace>
  <inkml:trace contextRef="#ctx0" brushRef="#br0" timeOffset="1870.67">4195 1848 1485 0,'-9'0'100'0,"2"-5"39"0,0 5-22 0,7-2-36 0,3-3-9 0,-3 5-8 0,0-4-5 0,0-1-7 0,-5 1-5 15,7-5-9-15,-2 2-5 16,0-3 0-16,3 2-1 0,3 0 5 0,-3-3-4 0,4-1-3 15,0-6 2 1,1-2-7-16,6 3 1 0,0-8-4 0,0 7-11 16,7 0-5-16,2 9-9 0,-3-1-10 15,5 6-8-15,1-3-6 0,-3 5-6 0,4 1-6 0,3 2-13 16,6 8-20-16,-6 5-12 0,2 4-7 16,-8 7 15-16,0 7 15 0,-5 3 11 15,-8 3 13 1,-4-8-1-16,-7-2 5 0,-11 0 13 0,-1-3 5 15,-6-2 10-15,-5 2 5 0,-2-7 2 16,-14-4 7-16,0-2 7 0,-5-4 16 0,3-3 15 16,6-3 9-1,-3-6 4-15,3-5 2 0,3-7-4 0,-2-3 0 0,11-4-4 16,0 3-10-16,4-6-7 0,4 6-5 16,-1-5 1-16,11 0 1 15,3 6 0-15,-1-11 10 0,5 7-6 0,1 3-8 16,4-1 1-16,6-2-16 15,-4-4 0-15,5 4-1 0,-2-5-6 0,9 8-6 16,1-4-16-16,3 2-6 0,1 1-12 16,-1 5-14-16,9 7-2 0,-6 2-7 15,7 5 5-15,4 6 11 0,-1 5 2 16,1 5 7-16,-2 2-13 0,-9 3-2 16,1 3 9-16,-5 4-1 0,-2-3 14 15,-1 6 3-15,-7-4-9 0,-3-1-1 16,-6-1 4-16,-1-8 4 0,-4 2 9 15,0-4-1-15,-7-3 5 0,1 1 5 0,5-6 4 0,-7 2 7 0,3-7 1 16,5 0 4-16,-2 0 5 0,2 0 21 16,-1-5 6-1,-3-2 8-15,2 0 15 0,2-2-14 0,0-9-4 0,6-3-10 16,-3-2-19 0,4-5 3-16,2 5 4 0,2-6 3 15,3-1 14-15,2-4 4 0,2-1 0 16,6 3 2-16,5-2-8 0,-1 4-10 15,2 5-11-15,2 1-10 0,0 8-9 16,5 3-10-16,-5 6-3 0,4 11 6 16,-4 3-41-16,5 10-2 0,2 10 1 0,5 10-16 15,2 11 12-15,-8 5-14 0,-7 6-5 16,-7-2 6-16,-14-8 27 0,-3-3 1 16,-5 0-18-16,-4-8-9 0,-5-6-12 15,-7-1 33-15,-2-9-213 0,2-4-48 16,0-6-79-16,7-5 84 0</inkml:trace>
  <inkml:trace contextRef="#ctx0" brushRef="#br0" timeOffset="2186.06">5518 837 1532 0,'0'7'85'0,"-2"4"6"16,-3 0-6-16,3 5-32 0,0 0-12 0,-2 7-1 0,4 5 3 0,-5 0-3 0,5 6-6 0,4-4-11 0,-3 0-14 0,3 4-7 0,1 5-4 0,1 4-1 15,-5-1 0-15,6 8 1 0,-1-4 1 16,-1 4 1-16,-1 5 2 0,-3-4 1 15,-1 4 0-15,0 0 0 0,0-7-2 16,-1-9 1-16,-1-6 0 0,0-6-2 0,0-9-8 16,1-2-26-16,-1-4-23 0,2-7 213 15,-7 1-135-15</inkml:trace>
  <inkml:trace contextRef="#ctx0" brushRef="#br0" timeOffset="2581.71">5633 1458 1351 0,'120'-13'438'16,"-81"-1"-18"-16,-72 5-315 0,24 4-16 15,-64 3-19-15,73-3-20 0,0 5-25 16,2 0-18-16,0 0-19 16,-2 0-16-16,0 0-6 0,0 0-7 0,-6 5 3 15,-4-5 7-15,-8 2 5 0,-3-2 5 16,-2 0 10-16,-15 4 4 0,5-4 3 15,-6 0 4-15,-4 0 0 0,4 0 0 0,4 0 0 16,5 0 0-16,3 0 0 16,4 0 0-16,2 0 1 0,3 1-1 15,6 1 1-15,1-2 1 0,6-2 1 0,1 2 3 16,4 0 4-16,-2 0 4 0,-1-3 5 16,8 3 9-16,-1 0 7 0,3 0 3 15,3-2 0-15,3-1-10 0,8-3-13 16,4 1-9-16,7 1-6 0,9-3-4 0,3 4 2 15,4-6 0-15,3 4 1 0,2 1 0 16,-8-3 0-16,-3 2-1 0,-5 3 0 16,-6-7-1-16,-5 5-13 0,-3-3-43 15,-3 2-42-15,-6 3-35 16,-3-7 543-16,1 4-323 0</inkml:trace>
  <inkml:trace contextRef="#ctx0" brushRef="#br0" timeOffset="2874.31">5048 786 2053 0,'0'2'127'0,"0"-1"21"0,0 1-25 0,2-2-51 0,3 4-38 0,-3-2-21 0,-2-2-11 0,0 0-7 0,0 1-5 0,3 5-8 15,6 3-6 1,-2 3-2-16,4 2 0 16,1 2 0-16,-3 2-2 0,5 5-8 0,2 2-16 0,2 3-28 0,-7-3-19 15,3 7-16-15,-4-7 55 0</inkml:trace>
  <inkml:trace contextRef="#ctx0" brushRef="#br0" timeOffset="3705.05">6830 1128 1602 0,'46'-12'110'0,"-4"-18"65"0,-4-2-50 16,2 3 18-16,-15-8-67 0,4 3-27 0,2-1-14 0,1-1-20 0,-5-6-18 0,-4 1-15 0,-3-1-8 0,-12 1-4 0,-1 5-9 0,-1 1 9 0,-12 5 5 0,-1 7 2 15,-1 0 14-15,-7 7-1 0,1 0 3 0,-7 2-1 16,-4 3 1-16,0 6-3 0,-1 3-4 15,6 2 1-15,1 3-4 0,-1 10-2 16,4 3-3-16,-2 12-5 0,1 4 5 16,1 9 4-16,-6 8 8 15,7 6 6-15,-1 7 3 0,5 2 3 0,-2 2 0 0,3 1 2 16,-3 1 1-16,1-3 0 0,0 4-1 16,1 0 6-16,2 6 6 0,2-1 8 15,2 4 15-15,1-3 6 0,-3 1 5 16,2 0-5-16,-1-3-12 0,-1-6-7 15,4-1-7-15,-8-15-2 0,4-1-3 16,-4-6-3-16,4-12-5 0,0-3-3 0,-3-10-3 16,8-3-18-1,-5-7-34-15,5-4-33 0,2-5 318 0,0 0-196 0</inkml:trace>
  <inkml:trace contextRef="#ctx0" brushRef="#br0" timeOffset="3973.96">7190 1385 1110 0,'-128'66'654'0,"59"-31"-570"15,0-3 21-15,-4-2-70 0,11-5-11 16,2-9-8-16,1-2-5 0,6-1-3 15,7-10-1-15,7 10 0 0,5-12-2 16,9-1 0-16,8 0 0 0,4-3 1 16,10-2-1-16,-3 3-5 0,6 2-11 15,6-7-22-15,-1-4-38 0,7-10-42 16,10-4 59-16</inkml:trace>
  <inkml:trace contextRef="#ctx0" brushRef="#br0" timeOffset="4499.46">6920 1492 1801 0,'28'-2'111'0,"3"-2"18"16,8-1-19-1,-4 3-58-15,6 0-21 0,-2 2-14 16,-5 4-9-16,-1 5-6 0,1 1-4 0,1 5-7 0,1 2-1 0,-13-2-3 16,2 2-1-16,-6 6 0 0,1-5-4 15,-4 3-13-15,-4 1-15 0,-7-3-8 16,-5 6 0-16,0-4 6 15,-8 2 14-15,-7-1 10 0,-2 1 10 0,-5-6 13 16,-1-1 4-16,2 2 5 0,-4-14-1 16,4 1-1-16,-7-5 3 0,3-4 13 0,-4 1 32 31,1-10 20-31,5-1 12 0,-4-4 1 16,6-8-18-16,5-1-7 0,0-1-2 15,4 1-5-15,3 2-7 0,2 4-3 0,3 3-3 16,2 4 2-16,2 2 1 0,2 3 1 15,4 2-6-15,-1-2-6 0,7 2-8 16,4-4-14-16,6 2-10 0,1 2-8 16,3 0-9-16,4 7-7 0,2 2-6 15,4 7-9-15,-3 7-19 0,3 0-15 16,-11 3-18-16,3 3-22 0,2 2 9 0,-5-2 8 16,3 1 9-16,-8-2 26 0,-6-1 13 15,0-5 17-15,-7 0 20 0,-3-8 7 16,-2 0 2-16,-4-7 0 0,2 0 14 15,0 0 1-15,-2 0 8 0,-3-5 6 16,-4-4-4-16,4-7 15 0,-2-9-1 16,-1-7 2-16,1-2-6 0,6 1-6 15,1-3-5-15,5 4 2 0,2-3 7 0,7 5 3 16,2-8 1-16,4 5-6 0,1 3-8 16,0-1-13-16,2 7-7 0,2 6-5 15,0-5-24-15,9 2-26 0,10 1-54 16,7-1-40-16,8 8-20 0,3 8 75 15</inkml:trace>
  <inkml:trace contextRef="#ctx0" brushRef="#br0" timeOffset="5894.45">8252 1288 1505 0,'-9'0'87'0,"-4"1"42"0,3 3-74 16,-1 1-34-16,-3-1-9 0,-4 3-6 0,-1 5-4 0,-4 4 1 0,-6 6 0 0,1 1-1 0,-4 1-1 0,-5 5 0 15,0 1-2-15,5 0-2 0,-2 2-3 0,11-4-2 0,3 4 0 0,6-9 0 16,4 0-1-16,2-8 1 0,3-1 1 16,5 0-2-16,0-2 6 0,2-6 8 0,3-3 13 0,4 3 24 15,-4-12 16-15,2 6 7 0,6-5 30 16,-2-9 2-16,5 1-3 0,-2-6 8 15,3-11-22-15,-1-6-16 16,2 1-4-16,-5-4-13 0,-3 9 6 16,-6-1-3-16,1 8-10 0,-1 6-9 15,-1 4-22-15,1 6-6 0,-3 2-2 0,3 1-9 0,-4 4-19 16,0 0-24-16,0 0-19 16,-2 9-16-16,9 0-8 0,4 18-3 0,7 17 8 15,1 23 22-15,4 11 20 0,2 15 20 16,3 9 10-16,-3-1 3 15,-2 9 6-15,-12 0 4 0,-2 0 1 0,-6-2 1 16,-3-10 0-16,0-8 1 0,-5-19-2 0,-7-18-2 16,-1-14 0-16,-1-14 6 0,-2-11 11 15,2-3 14-15,-2-13 46 16,-2-12 21-16,-5-11 18 0,4-10 7 0,-4-15-33 16,1-5-11-16,8-1-9 0,0 1-6 15,3-2-13-15,8 0-11 0,3-5-17 16,0 0-9-16,0 5 0 0,12 0 0 0,1 6-2 15,4-6-1-15,8 1-3 0,-4 1-1 16,6-6-1 0,8 8-2-16,3 5-4 0,2-3-3 15,5 7-6-15,-6 1 0 0,0 8-3 16,-2 3-5-16,-7 7-9 0,-3 4-9 0,-6 3-9 16,4 0-2-16,-6 4 7 15,-1 5 3-15,-4 2 4 0,-7 3-2 0,-5-1-6 16,0 5-14-16,-2 0-14 0,0 0-8 15,-4-5 5-15,-4 5 15 0,-1 0 21 0,-6 0 21 0,-4 0 5 16,-2 0 3-16,-1 3 1 16,1 1 2-16,0 3 3 15,3 5 2-15,0-1 2 0,2 7-3 0,4-2-4 0,1-2-2 0,4 0-2 16,0 0 3-16,5-1 2 16,1-3 2-16,1 1 1 0,1 0 0 0,1-3 4 15,4-2 11 1,-1-5 18-16,0 1 22 15,0-2 34-15,3 2 8 0,0-2 0 0,5-2-10 0,3-3-27 16,3-4-10-16,4 0-7 16,-1-1 4-16,-1-3-3 0,0-1-7 0,2 0-9 15,4-4-16-15,-4-5-7 16,0 5-1-16,-4 1-2 0,5-5-5 0,-7 6-8 16,1 0-14-16,-2 0-18 0,0 0-7 15,-5-3-2-15,-1-2 8 0,-3-1 15 0,-1-1 13 16,-3-7 7-16,-1 4 5 15,0-3 4-15,-2 3 1 0,1 3 3 16,-1-2 2-16,0-2 2 0,8 6 1 0,-7 0 1 16,3 5 5-16,-4 1 6 0,-2 1 4 0,2 0 5 15,4 0 2 1,-1-2 0-16,-1 9-1 0,1 3-3 16,-1 1-8-16,7 3-7 0,-7 0-7 15,-2 0-6-15,0 0-4 0,0 2-3 0,0-2-3 16,2 7-2-16,-4-7 3 0,4 5 4 15,-6-5 4-15,1 0 5 0,3 0 3 16,-2 2 6-16,4-2 6 0,1 0 7 16,-1 0 8-16,-2-4 6 0,2 1 1 15,-2 3-5-15,0 0 1 0,0-9-3 16,5 9-2-16,0-6-2 0,-5 5-11 16,2-6-10-16,-4-4-5 0,-3 4-6 0,1-4-3 15,1 8-1-15,1-4 1 0,-1 3 3 16,-1-3 3-16,2 0 2 0,-3-4 1 15,0 4 1-15,5-2 0 0,0 0-1 16,5 4-2-16,-5-4 0 0,0 0-2 16,0-1 2-16,2-1 2 0,-2 2-1 0,0-1 2 15,0 1 0-15,0 2 1 0,5 5 1 16,-1 0 1-16,-1-1-2 0,1-1 0 16,-3 2-2-16,1-1-4 0,5 3 0 15,-5 0-3-15,-2 1-2 0,4 3-4 16,-4 0-9-16,0 6-9 0,5 3-2 0,6 11 4 15,-1 10 7-15,15 21 13 0,-7 7 7 16,3 16-2-16,4 4 1 16,0 1-1-16,1 2-4 0,-10 0 2 15,6 6 0-15,-12-8 0 0,-3-7 2 0,2 0 2 16,-5-13-1-16,3-5 1 16,-4-10 1-16,-3-9 1 0,4-9 0 0,1-5 2 15,-5-9-1-15,2-7 0 0,0-2-1 16,-2-7-30-16,0 0-57 0,0-7-34 15,-2-2-26-15,2-12 111 0,-2-15 10 0</inkml:trace>
  <inkml:trace contextRef="#ctx0" brushRef="#br0" timeOffset="6227.45">8647 1151 1093 0,'0'4'176'0,"0"-3"266"0,0 1-331 15,0-2-8-15,0 0 14 0,0 0 3 0,0 0 0 0,2-3-9 0,0 3-23 0,-1 0-17 0,1-4-15 16,-2 2-14-16,0 1-15 0,0-1-14 16,0-3-8-16,0 5-3 0,0 0-1 15,0 0 0-15,2 0 2 0,-2 0 0 16,5-8 3-16,-5 8 4 0,0 0 4 15,0-1 3-15,0-1 0 0,9 0-2 16,-2 2-6-16,0 0-5 0,9 0-2 16,6-5-2-16,9-2 3 0,8-2 0 0,2 2 1 15,-2-7-1 1,9-1-2-16,-4-2-3 0,3-8-8 0,-1 7-20 0,-6 2-27 16,7-9-58-16,-3-1-70 0,9-1 99 15</inkml:trace>
  <inkml:trace contextRef="#ctx0" brushRef="#br0" timeOffset="6891.19">10431 426 1961 0,'-2'-2'136'0,"-3"0"24"0,3 2 1 0,0 2-64 0,-1 2-47 0,3 5-32 0,0 3-22 0,3 11-7 0,2 14 3 0,4 17 3 0,2 13 8 0,1 11 1 16,3 9 1-16,0 7 3 0,1 5-1 0,-1 6 0 16,-1 5 0-16,0 1-1 15,0 6-1-15,2-1-2 0,2 2 0 0,-2-1-2 16,0-5 1-16,2-6 1 0,3-12-1 16,-3-16 1-16,-1-21 0 0,1-14 0 0,-6-17 1 15,-3-13 0-15,-3-10-23 0,-3-3-15 0,2-12-63 16,-1-9-52-16,7-20-16 0,3-20 63 15</inkml:trace>
  <inkml:trace contextRef="#ctx0" brushRef="#br0" timeOffset="7129.2">10897 1272 2015 0,'14'-13'151'0,"0"4"48"0,-6 4-29 15,-5 3-75-15,-3 6-51 0,4 1-38 16,-3 2-24-16,-8 7-6 0,-5 1 7 15,-9 2 13-15,-10 10 13 0,-4 1 10 16,-4 1 3-16,-5-1-2 0,-8-1-4 16,-6-6-5-16,-11 0-2 15,-11-10-1-15,-5 0-1 0,-4-4-2 0,-3-6-3 16,0 1-7-16,-1-5-6 0,3-4-5 0,5-1-6 16,5 0-4-16,7-3-7 0,8 4-8 15,10-7-10-15,12 1-35 0,18 1-48 16,6-2-33-16,10-4-235 0,23-9 246 15</inkml:trace>
  <inkml:trace contextRef="#ctx0" brushRef="#br0" timeOffset="8475.03">10640 538 1984 0,'4'0'136'0,"-3"0"22"0,-1 0-25 0,0 0-70 15,2 3-39-15,-2-1-18 0,0 5-8 16,4-2-9-16,-3 6-8 0,3 3-5 16,5 6-1-16,-6 10 1 0,4 12 5 0,1 12 5 15,0 6 4 1,3 9 4-16,-2 14 4 0,5 4 2 16,-2 11 2-16,-4 3 1 0,2 3 1 15,3-6-2-15,-5-6 2 0,3-3 1 0,3-15 0 16,-3-6 0-16,3-19-1 0,-5-11-1 0,-2-10 0 15,0-14 2 1,-1-9 8-16,-6-3 12 0,0-2 9 0,1 0 22 0,3-7-13 16,-1-7-4-16,6-14-7 0,2-3-24 15,0-6 5-15,3-4-7 0,0 4-5 16,4-5 1-16,-1-5 1 0,5 7 3 0,-3-1 6 16,1 7 7-16,3 2 0 0,-2 8-1 15,2-1-11 1,0 9-8-16,4 2-18 0,-4 3-13 0,5 6-11 0,0 5-11 15,1 0-2 1,-1 8-4-16,-7 7-8 0,3 6-15 0,-1 7-4 16,-4 4 1-16,-3 9 10 0,-4-4 23 15,-6 2 15-15,-1-3 17 0,-1-4 11 16,-4-11 7-16,-4 0 3 0,4-7 5 16,-2-7 1-16,2 4 3 0,0-7 8 0,2 4 13 15,-2-8 23-15,4 0 19 0,-3-3 24 16,1-2 16-16,3-2-12 0,4-2-18 15,4 2-27-15,1-15-29 0,0 5-11 0,0-8-6 0,2-5-6 16,2-2-3-16,0-6 0 16,3-1 2-16,-7 0-12 0,-5 8 1 15,-2 2-2-15,-5 4-12 0,0 9 3 0,-2 4-19 16,-2 1-1-16,0 4 7 0,-7 2-3 31,2 5-6-31,-7 3-10 0,-7 5-4 0,-2 6 1 16,-6 3 14-16,-3 10 3 0,6 1 6 0,-6 4 4 0,4 4 2 0,-1-4-2 31,6-2-2-31,5-4 5 0,4-3 6 16,7-7 7-16,2-8 0 0,5-7 4 15,3 8 2-15,1-5 10 0,5 5 18 0,3-2 8 16,6 0 4-16,7 0-1 0,3 0-10 16,0-5-1-16,1 0 1 0,-3-2 4 15,1-2 20-15,-2-5 13 0,1 0 17 16,-3-2 4-16,-1-5-15 0,-3-2-11 15,1-4-13-15,-4 2-7 0,3-1-6 0,-3 1-5 16,2 2-10-16,-4 0-7 0,-7 2-5 16,6 0-6-16,-8 5-11 0,-2 4-18 15,8 3-22-15,-9-3-30 0,5 5-4 16,-7 5-11-16,0 0-6 0,3 9 10 16,-3 8 1-16,9 4 24 0,-3 11 25 15,-1 2 22-15,-3-8 5 0,-2-3-1 16,-4-7 3-16,2-7 4 0,2-1 6 0,0-3 8 15,2-8 7-15,-2 0 22 0,0 0 20 16,0-2 21-16,0 0 24 0,-3-6 3 16,4-6 9-16,8-4-11 0,-3-9-20 15,4-3-19-15,-1-6-23 0,4-5-2 0,3-2 1 16,1 6 0-16,-1-2-3 16,2 3-11-16,1 7-9 0,-3 6-5 0,-1 0-2 15,-1 3-1-15,-2 4-14 0,2 2-9 16,2 6-14-16,-3 1-17 0,4 3-16 15,-2 0-6-15,-1 2 7 0,0 2 11 16,0 4 25-16,-1-3 12 0,1 2 3 16,-2 2 5-16,-3-1 4 0,5 3 3 0,-5-4 4 15,2 6 0-15,3-6 3 0,0 4 5 16,0-6 7-16,4 1 13 16,0 1 20-16,3-1 14 0,-1-4 11 0,1 0 3 15,-2-4-11-15,1-1-10 16,-1 1-13-16,-4 3-10 0,-1-8-1 0,0 3-3 0,-5 3-9 15,0-6-11-15,1 4-20 0,-10-4-6 16,0 3-9-16,0-2-1 0,-3 4-4 16,1-3-11-16,0 2-6 15,-5 3-6-15,-7-2 4 0,0-3-6 0,-2 4-10 16,-7 1-9-16,3 0-3 16,-1 2 11-16,0 4 23 0,-2 3 9 15,5 7-23-15,0 2-1 0,6 5 3 0,5 6 8 16,3-1 33-16,4 6 6 0,5 2 4 15,4 1 6-15,4-3 2 0,1 2 3 0,2-6-1 16,2 1 7-16,1-4 21 0,-3-9 29 16,2 0 18-16,-1-4 7 15,7 2-9-15,-1-7-16 0,1 0-12 16,3-5-10-16,0 2-11 0,3-3-10 16,-2-1-9-16,0 0-6 0,-4-3-26 0,-7-1-38 0,-1-5-75 15,0-3 69-15</inkml:trace>
  <inkml:trace contextRef="#ctx0" brushRef="#br0" timeOffset="8793.42">12817 1039 1394 0,'4'2'199'0,"-4"-2"307"0,2 0-432 0,-2 6-49 0,0-5-21 0,0 1-19 0,0 5-9 0,-2-7 0 0,2 7 4 0,0 0 6 0,0-1 6 0,2 4 2 0,-2-6 4 15,0 5 1-15,0-6 1 16,1-1 3-16,5 7 4 0,-6-4 2 0,1 4 0 0,3 0-1 0,-4 2-6 16,0 3-2-16,2 4-1 0,1 3-1 15,1 0 2 1,-1 2-1-16,-3 2-2 0,2-6-2 0,0 6-7 0,5-5-20 0,-3 5-11 15,6 1-6-15,-4-1-6 0,2 2-9 16,-4-1-110-16,7 1 111 16</inkml:trace>
  <inkml:trace contextRef="#ctx0" brushRef="#br0" timeOffset="9286.87">13626 1013 1556 0,'-2'14'43'0,"-9"0"-15"0,-5 2-23 16,-1 2-3-16,-8 5-1 0,0-2 1 15,-2 4 1-15,-6 0-2 0,3-2 0 16,-2 2 2-16,-6-4-2 0,12-1 1 16,1-3 1-16,0-3-1 0,11-1 1 0,0-2 1 15,3-6-1-15,4-2 11 0,5 4 20 16,2-5 18-16,0-2 23 0,2 2 22 15,2 0 13-15,1 0 0 0,7-1-19 16,-1-1-32-16,5 0-30 0,9 6-21 16,1-6-2-16,1 1-2 0,-2 5-2 0,-2 3-1 15,-7-2-3-15,-4 3-3 0,2 5-6 16,-5 0-1-16,-3 10-6 16,-1-2-3-16,-10 6-9 0,-8 3-4 0,-10-2 3 15,-11-7 6-15,-1 5 12 0,-6-5 7 16,-8-5 6-16,-1-4 0 0,7-3 0 15,1-4 1-15,15 0-1 0,10-5-30 16,8-2-115-16,7-7 95 0</inkml:trace>
  <inkml:trace contextRef="#ctx0" brushRef="#br0" timeOffset="10107.82">15069 1126 2179 0,'-3'-7'122'0,"-5"4"2"0,3 1-20 0,-6 2-74 0,6 2-29 0,-9 1-12 0,-7 8-5 0,-6 5 1 0,-7 7 7 0,-6 7 5 0,1 2 5 0,-2 7 1 15,-7-5-1-15,9-1 1 0,-4 3-2 0,3-6-1 16,6 2 0-16,2 0-1 0,7-2-1 16,2 0-1-16,5-2 1 0,6-5 2 15,7-3 1-15,1-8-2 0,8-3-1 16,1-5-2-16,9-1-5 0,2-3-3 15,7 0-3-15,7-1 0 0,2-7 3 16,7-2 4-16,4-6 7 0,1-9 2 0,-1-5 7 16,3-9 19-16,-2-4 0 0,-8-1-3 15,-4 1-9-15,-11 1-19 0,-5 5-3 16,-7-2 1-16,-2 7 2 0,-7 7 3 16,0 5-9-16,0 8-2 0,-9 1-3 15,4 6-3-15,-1 5 1 0,3 0-10 16,3 4-8-16,-9-3-5 0,3 6-1 0,6 6 9 15,-1-2 6-15,1 8 10 16,1 2 7-16,7 2 8 0,6 7 9 0,3 2 2 16,8 2 4-16,4 5-2 0,-1-2 1 15,6-5-2-15,-1 0 0 0,-1-7 1 16,2-7-1-16,0-4-4 0,-9-3-6 16,5-4-8-16,-2 0-9 0,7-7-12 0,6 0-22 15,4-2-66-15,1-9 67 16</inkml:trace>
  <inkml:trace contextRef="#ctx0" brushRef="#br0" timeOffset="13215.62">16140 621 1535 0,'23'-51'680'0,"-28"49"-584"0,14 5-21 15,-6-3-24-15,2 2-22 0,-5-2-14 0,0 0-10 16,0 0-3-16,2 2-4 0,2 3-3 16,-2-5 2-16,-4 2 2 0,2 0 1 15,0-2 2-15,0 0-1 0,0 0-1 16,0 0-1-16,0 0-1 0,0 0-1 0,0 0 1 0,0 0 0 15,0 0 1 1,0 0 1-16,0 0 0 0,0 0 3 0,0 0 2 0,0 0-1 16,0 0 0-16,0 0 0 0,0 0-1 15,0 0 1-15,0 0-1 0,-2 0 0 16,2 0 0-16,0 0 0 16,0 0-2-16,0 0 0 0,0 0-1 0,0 0 0 0,-2 0-2 15,2 0 0 1,0 0-2-16,0 0-1 0,0 0 0 15,0 0 0-15,0 0 3 0,0 0 1 16,0 0 1-16,0 0 0 0,0 0-2 16,0 0-1-16,0 0 1 0,0 0 2 15,0 0 0-15,0 0 3 0,0-2-1 0,0 2 0 0,-2 0 0 0,2 0 0 16,0 0 2 0,0 2-4-16,0 3-8 0,0 6-12 15,0 10-8-15,0 11 3 0,0 10 8 0,0 17 7 0,4 7 3 16,0 3 3-1,3 3 1-15,0 8 3 0,5 7 7 16,8 9 3-16,1 3-4 0,-2 9 2 16,-3 0 3-16,-3 9-1 0,5-3 5 0,-6-11 1 15,7-11-6-15,-13-23-1 0,-3-17 0 16,-3-10-2-16,0-10-3 0,7-7-4 16,-7-11-1-16,0-5-5 0,0-9-5 0,-10-9 2 0,4-9 5 15,6-10 6 1,-10-22 9-16,6-14-2 0,-3-8-4 15,-5-12-2-15,6 1 0 0,6 0 0 0,0-1 1 0,8 12 5 16,0 3 2-16,1 14 8 16,7 9 12-16,4 7 6 0,-1 12 6 15,-1 6 13-15,0 8-10 16,-1 10-14-16,12 3-20 0,8 12-31 0,-2 11-18 16,6 13-3-16,-2 6 0 0,0 8 8 15,-3 8 8-15,-6 3 3 0,0 2-2 16,-2-1-2-16,-1 4 3 0,-4-4 2 0,-3-7 7 15,-8-5 5-15,-5-13-1 16,0-16-7-16,-5-5-14 0,0-7-26 16,-2-9-26-16,0 0-13 0,1-2 7 15,-2-5 18-15,-1-3 26 0,0-10 23 0,-1-1 10 16,1-8 10-16,0 1 1 0,2 3-1 16,0 4 1-16,0 5 2 0,2 2 10 0,0 1 17 15,3 1 13-15,-3 1 14 16,1 1 8-16,6 1 12 0,-4-5 13 0,6 1 6 0,1 1-2 15,6-2-18-15,3-4-23 0,8-5-20 16,-1 2-15-16,8-11-12 16,-4 3-3-16,1-10-1 15,1 2-1-15,-6 2 1 0,4 3 1 0,-5 7-3 16,-4 9-7-16,2 7-17 0,-9 7-8 16,5 4-19-16,-3 10-43 0,3 13-6 0,-2 4-19 15,-3 15 10-15,-1 16 46 0,-10 9 21 16,-5 8 22-16,-5-1 8 0,-11-5 0 15,-11-6 2-15,-1-15 0 16,-1-2 8-16,-1-18 3 0,2-10 4 0,-2-8 2 16,3-7-1-16,0-5 13 15,1-7 23-15,5-12 9 0,-4-8 11 16,5-12 15-16,6-12-7 0,0-8-3 16,0 1-4-16,14-1-21 0,0 8-10 0,3 1-2 15,8 4-4-15,-2 2-4 0,3 8-3 16,6 4 2-16,5 4 1 0,2 8 2 15,-2 3-2-15,-4 3-3 0,-1 1-7 16,3 1-10-16,-5 6-11 0,11 1-21 16,-13 3-9-16,7 2-7 0,-3 11-6 15,-2 0-2-15,7 6-15 0,2 12 4 16,2 6 6-16,1 15 20 0,0 1 25 0,-3 8 6 16,2-4 12-16,-4 0 6 0,-2-6 4 15,-1-4 1-15,-5 1 1 0,0-14-3 16,-6-9 0-16,-2-4 0 0,-2-10-1 15,-5-5-3-15,0-3-6 0,0-1 3 16,0-7 4-16,-2 0 3 0,-1-7 9 0,-1-7 4 16,1-4-1-16,-1-12 2 0,-1-2-6 15,5 3-2-15,0-3 3 0,7 7 8 16,-4 4 6-16,8 5 3 0,-6 3 0 16,4 4-7-16,0 6-1 0,2 3-3 15,1-2-4-15,2 9-14 0,2 3-13 16,2 6-36-16,3 5-26 0,4 4-12 0,-7 0-21 15,5 7 1-15,-2 1-4 16,-5 3-5-16,4 4 2 0,-10-3 13 0,3-3 23 16,-8-4 26-16,-3-11 25 0,-1-4 17 15,3 0 6-15,-2-8 4 0,1 0 2 16,1-1 9-16,-6-10-1 0,2 0-1 16,-3-5 9-16,-1-8 3 0,4-8 14 15,0 0 14-15,0-5 10 0,4 1 10 16,1-1 1-16,2 1-5 0,5 4-11 15,-1 6-10-15,1 3 1 0,-1 9 5 16,1 7-1-16,1 1-11 0,3 4-12 16,0 2-19-16,1 8-22 0,5-1-13 15,-4 9-13-15,3 5-11 0,5 2 3 0,5 5 1 16,-1 6 0-16,3 0 0 0,-1-2 5 16,2 3 8-16,-2-15 11 0,0-6 12 15,-7 0 4-15,-1-3 3 16,-1-4 6-16,-1 2 10 0,-1-9 24 0,-3-8 22 0,-1 3 12 15,-2-6-9-15,1 4-23 0,-6-5-22 16,-3-6-19-16,-1 1-4 0,-6-5-2 16,-2 5-6-16,-7-7-4 0,-3 5-4 0,-3-2-3 15,-2 7-3-15,-1 5-11 0,2 7-5 16,-3 2-10-16,3 0-17 0,1 7 0 16,1 4 0-16,7-4 10 15,-5 9 16-15,3 1 9 0,4 1 7 16,-3-2 2-16,5-2-2 0,3 0 7 15,0-3 7-15,7 0 5 0,-3-4 7 16,3-4 3-16,0 6 1 0,5-7 1 0,2 0 3 0,8 1 1 16,6-3 1-16,7-1 1 0,3 1 0 15,-1-6 0 1,5 1 19-16,-6-2 10 0,-6-6 7 16,-2 5 5-16,1-3-12 0,-4-3-13 0,-1 1-9 15,-1-3-9-15,-3-3-11 0,-4-1-1 0,-2 3-12 16,-3-1 1-16,-2-3 1 15,-1 5-2-15,-6-2 2 0,-2 4-15 0,0 3-19 0,-2 6-1 16,-1-6 6 0,1 8 15-16,2 3 17 0,0-4 1 0,0 4 2 0,0 0 0 15,0 0-2-15,0 0-3 16,2-2-11-16,-2 4-14 0,5 3-4 16,-5 4-12-16,4 2 0 15,-2 1 10-15,1 2 7 0,2 4 15 0,3 9 12 16,0 1 5-16,7 2 2 0,1-1 2 15,-1-5 2-15,1 0 2 0,-1-5 2 0,-3-7 5 16,0-3 7-16,1 0 12 0,-1-5 16 0,-5-4 8 16,2-2-2-16,-2-2-7 0,2-8-39 15,-3 0-2-15,2 3-8 16,-1-5-7-16,1-6 15 16,-3 2-10-16,-2-8 0 0,3-1 1 15,-4 8 1-15,-1-3 1 0,3 3 3 0,-2 8 2 16,3 2 3-16,-2 2 1 0,1 4-7 0,3-1-9 0,0 4-20 15,6 0-5 1,3 2-16-16,1 3-7 0,6 6 5 16,2 3-2-16,4 6 17 0,4 6 16 15,-3 4 8-15,8-1 8 0,-8-3 2 16,-4-8 3-16,-6-9 2 0,-6-2 5 16,-3-7 12-16,-6 0 16 0,4 0 23 0,-4-2 11 15,4-3-11-15,-4 5-16 16,-3-14-17-16,-2-4-13 0,0-7-1 0,9-10 0 0,-2 1-9 0,0 2-4 15,0-5 0 1,-1 5-1-16,-5 4 1 0,3 1 0 16,1 4 1-16,-1 0-1 0,1 5 1 0,0 4 2 0,3 2 1 0,2 3 2 15,-1 2 12-15,0-1 7 16,0 3 7-16,0 2-2 0,1-3-12 0,4 1-9 31,1 1-11-31,6 3-8 0,0-3-5 0,2 8-5 0,-2-3-7 16,3 7-4-16,-3 0-2 0,0 7-7 0,-1 4-7 31,3 8 3-31,1 6 0 0,1 3-1 0,0 1 11 16,-5-3 3-16,-6-4 3 0,-5-9 9 15,-4 0 4-15,-5-6 0 0,-5-1-3 16,-4 0 4-16,-7-5-1 0,-9 0 1 16,-2-4 6-16,-3-1-2 0,0-3 2 15,0-2 4-15,0-8 4 0,1 0 5 0,1 0 5 16,5-5 12-16,5 3 12 0,4-7 13 15,4 2 8-15,2-3-4 0,3-4-6 16,3 0-8-16,2 2 0 0,7-4 3 16,6-2 2-16,3 6-2 0,-2-4-2 15,4 2-8-15,1 4-8 0,2 1-5 16,3-2-10-16,-1 6-1 0,-2 0 0 0,-3 5-4 16,-2 2-1-16,0 5-7 0,5 2-8 15,0 9-15-15,0 0-33 0,2 5-9 16,-1 7-26-16,2 8-10 0,5 12 18 15,3 5 0-15,-4 1 22 0,-5 3 25 16,-7-11 9-16,-3-3 13 0,-6-8 8 16,3-7 3-16,-6 1 6 0,-4-10 2 15,0-5 5-15,-4-2 3 0,4 1 3 0,0-6 3 16,0 0 2-16,4 0 13 0,-4 0 11 16,0-6-2-16,2-1 3 0,-2-2-8 15,-2-10-8-15,2-1 4 0,2-6-1 16,1-3 1-16,1 1 5 0,1-4 9 15,0-3 5-15,4 5-3 0,0 1-8 16,5 1-4-16,-1 7-8 0,3-6-5 16,0 6-5-16,1 1-11 0,6 2-4 0,-5 4-9 15,7 0-13-15,-4-2-10 16,2 2-19-16,-5-6-19 0,-2 3-21 0,5-5-27 16,-3-4-62-16,1-3 103 0</inkml:trace>
  <inkml:trace contextRef="#ctx0" brushRef="#br0" timeOffset="13920.89">20521 811 1762 0,'6'-20'128'15,"-1"3"43"-15,-5 2-19 0,0 3-65 0,2 7-11 0,-1-1-14 0,-1 1-13 0,0 5-19 0,0 0-18 0,0 0-12 0,0 0-11 0,0 0-10 0,0 0-4 16,-3 9-6-16,1-4-8 0,-3 8-5 0,1 1 0 15,1 11-16-15,3 6 7 16,0 10 5-16,1 9 3 0,5 5 21 0,1 7 8 16,5 11 8-16,-3 5 5 0,2-4 1 15,-1 2 0-15,-2-5 2 0,-1-3 0 16,-4-6 2-16,1-4 1 0,-3-3 0 16,1-9 1-16,-2-3 1 0,0-6 0 0,0-7 0 15,0-9 1-15,-2 1-2 0,2-8-3 16,-1-5-2-16,-3-2-5 0,1-7-1 15,3 2-2-15,0-2 0 16,0 0-6-16,-9-4 1 0,7-3 3 16,0 2 3-16,2-6 7 0,0-1 2 0,2-6 6 0,0 2 3 15,0 0 3-15,1 0 0 0,2 2-4 16,1-7-3 0,1-2-4-16,-4-2-2 0,3-2-2 15,1 6-1-15,-2-2 1 0,4 1 2 0,0-1 0 0,1 0 2 16,5 4 8-16,2 1 15 15,-1-7 19-15,4 8 17 0,-6-6 7 16,4 1-7-16,-1 6-13 0,-1 0-18 16,-5 4-11-16,0 0-9 0,-4 1-4 0,0 6-2 15,0-4-3-15,0 5-1 0,-5 1-2 16,0 3-17-16,3 0-5 16,-2 1-8-16,1 3-9 0,-2 0 8 15,0 1-2-15,-4-3 1 0,0 5 5 16,0 2 6-16,-8 5 9 0,1 0 3 15,-2 4 0-15,-8 5-6 0,1-2-6 0,-2 0-3 0,-4-3 2 0,0 1 5 16,-4-4 8-16,7-1 7 0,3-4 3 16,4-4 2-16,5 4 4 0,6-1 6 15,3 0 19 1,0 4 28-16,3-3 24 0,4-3 25 16,0-1 11-16,9-3-8 0,2 4 0 15,7 2-6-15,1 4-18 0,5-6-11 0,6 2-20 16,-7 3-23-16,5-7-13 15,-5 4-8-15,-10-4-6 0,5 1-3 0,-6-1-10 16,-5-1-41-16,4 1-77 0,-11-2 389 0,4-3-241 0</inkml:trace>
  <inkml:trace contextRef="#ctx0" brushRef="#br0" timeOffset="15656.8">22574 1155 1585 0,'9'0'118'0,"2"0"82"0,-4 0-98 0,0 1-48 0,-5-1-17 0,0 2-15 0,-2 0-14 0,1 2-1 0,3 3 0 0,-4-4-1 15,0 1-1-15,-2 1-5 0,-5-3-3 0,0 1-3 16,0 3-2-16,-5 3-1 0,-4 1 0 16,-6 4 2-16,-1-3 2 0,-5 3 3 0,-6 0 2 15,-5 1 0 1,-2 2 0-16,-3-8 1 0,0 5-1 0,1 1 1 15,2-1-1-15,6 7 0 0,3-3-2 16,4 3-2-16,1 6-5 0,6 1-6 0,1 4-4 16,3 3-4-16,2 3 0 0,1 1 0 15,4 0-6-15,1-7 0 0,7 5 3 16,4-12 8-16,7-4 15 0,-1-7 18 16,3-10 22-16,1 4 13 0,6-6 3 15,5-2-14-15,7-5-10 0,6-6-12 0,10-15-9 16,2-4-1-16,3-11-11 0,4-4-5 15,-5 1-3-15,-6-9 1 0,4 0 1 16,-5-6-6-16,1-3-6 0,0-2-12 16,-10-5-11-16,0-4-9 0,-15-8-5 0,-5 5 9 15,-5 3 13-15,-7 2 16 0,-2 13 16 16,-2 1 5-16,-5 2 3 0,2 9 17 16,3 3 10-16,-5 10 15 0,3 6 5 15,1 2-9 1,-4 7-7-16,3 8-12 0,4 8-3 0,0 0-7 0,-3 2 0 15,-3 13-16-15,3 3-16 0,3 10 2 16,-2 8-3-16,0 10 14 0,0 11 7 0,1 7 2 16,1 6 1-16,0 4-1 15,0 3 1-15,0-1-1 0,-6 1-1 0,1 3 1 16,1 0-1-16,1 3 2 16,1-1 0-16,-3-2 0 0,1-12 1 0,-1-8 0 15,3-8 3-15,2-15 2 0,0-5 1 16,0-14 1-16,0-3 2 15,0-11-5-15,0 1-14 0,0-1-56 0,7-7-5 16,-1-4-42-16,4-13 111 0,6-10-1 16</inkml:trace>
  <inkml:trace contextRef="#ctx0" brushRef="#br0" timeOffset="16509.68">22970 1180 1462 0,'115'7'445'0,"-115"0"-175"0,2-2-195 0,-2-1 0 15,-108-3-70-15,111 3-5 0,-3 1-10 0,-3-3-10 0,1 3-10 0,-3 4-9 16,3-4-3-16,-3 10-2 0,-3 2 2 15,-4 5 4-15,-2 6 9 0,-2 0 9 16,2 8 6-16,-1 1 5 0,5 4 3 0,5-2 2 16,3 3 3-16,0-4 1 0,-2 2 0 0,3-4 0 15,1-4 1-15,0-4 1 16,5-7 4-16,0-6 2 0,4-8 5 0,-2-2 18 16,4-1 10-16,3-1-9 15,4-8-18-15,5-8-16 0,9-11-15 0,-2-8 3 16,-2-7 4-16,2 0-15 0,-1-13-8 15,4 4-5-15,-4 1 3 0,-3 0 11 0,-10 10 8 16,-8-2 8-16,0 9 7 0,-2 3 1 16,-3 8 0-16,3-1 4 15,-8 3 5-15,2 4 1 0,5 3 1 0,-3 1-4 16,0 2-4-16,-2 3 0 0,1 1-1 0,-1 1-1 16,4 2-1-16,0 2 0 0,-4-2 0 15,3 3-2 1,2 1 0-16,-1 3 0 0,1 0-4 15,-5 4 3-15,0-1-3 16,0 4 0-16,0 2 0 0,2 2 1 0,7 5 2 0,-2-2 0 16,0 4 2-16,0 2 1 0,-3-6 0 15,3 4 0-15,-2 0 0 0,6-2 1 0,-2 0 1 16,3-2 5-16,-1 0 5 0,-4-3 9 16,3-2 15-16,1-2 14 15,1-3 7-15,1-1 0 0,-4-4-4 16,1-3-5-16,3 4-9 0,-3-7-21 0,-1 0-1 0,5-8-12 0,10-5-1 15,2-3 11 1,2-2-9-16,-1-5-3 16,-2 4-2-16,-4-6-2 0,-5 2-3 0,-3-4-4 15,-6 4-14-15,-4 4-16 0,3-2-4 16,-6-1 3-16,-6 6 9 0,1-3 9 0,-4 7-1 16,0 1-12-16,-5 7-4 15,-7-1-4-15,-2 5-17 0,-4 2 7 16,-3 5 6-16,2 5 10 0,-3 2 25 15,3 2 6-15,0 6-4 0,5 1 2 16,3 5-1-16,11 4 2 0,2 5 10 16,7-1 6-16,4 3 6 0,1-7 7 0,11 1 19 15,2-3 25-15,3-3 10 0,2 0 10 16,0-6-8-16,7-3-13 0,2-4-2 16,2 2-3-16,1-4-11 0,4-8-14 15,0-2-20-15,6-2-12 0,-5-4-13 16,3 0-16-16,1-6-18 0,-12 3-49 15,4-2-18-15,1-7 54 0</inkml:trace>
  <inkml:trace contextRef="#ctx0" brushRef="#br0" timeOffset="17096.29">24943 180 1540 0,'-9'39'52'0,"4"-2"-4"0,-6 14-28 0,3-1-10 0,2 3-3 0,3 2-2 0,-4 2 0 0,1-1 4 0,-1 5 10 0,0-3 7 0,-4 6 4 15,1 2-3-15,1 5-7 0,-2-2-4 16,8 0-1-16,-6-3-3 15,7-6-2-15,-1-2-3 0,-3-3-3 0,6-7-1 0,-2-4 0 16,2-5 0 0,0-7-1-16,0-1 0 0,8-8 0 0,-8 0 0 15,1-13 0-15,1-1-2 0,-2-7-5 0,0 7-5 16,0-9-8-16,0 2-22 16,0-2-225-16,2 0 180 0</inkml:trace>
  <inkml:trace contextRef="#ctx0" brushRef="#br0" timeOffset="17524.09">24917 486 1530 0,'-13'16'317'31,"17"-16"-323"-31,-11 4 13 0,1-2 1 0,1 1 3 16,3 1 9-16,1 1 7 15,-3-1 6-15,2-4 0 0,2 0-1 0,0 0-1 16,-2 0-3-16,1 0-5 0,-1 0-3 0,2 0-5 15,0 0 6-15,0 0 11 16,0-2 14-16,0 2 10 16,0-2 9-16,0-2 12 0,7-3 11 0,0 6-2 15,7-1-15-15,4-5-24 0,9 1-21 0,3 1-14 0,3-4-3 32,8 0-2-32,3-3-6 0,6 1-1 0,7-6-2 15,-4 2-1-15,0 1 2 0,-7-2-4 16,-10 4-11-16,-8 1-20 0,1 4-34 15,-12 5-31-15,1 1-15 0,2 2-15 0,-8 1-4 0,4 7 144 16,-5 5-35 0</inkml:trace>
  <inkml:trace contextRef="#ctx0" brushRef="#br0" timeOffset="17856.21">24933 940 1640 0,'69'-42'753'0,"-67"42"-746"0,3-6 3 0,16-1 7 0,-3 2 3 16,7-4 1-16,-4 4 2 0,4-1-1 0,-2 1-4 16,0-4-5-16,2 4-3 0,0-4 2 15,1 5 1-15,1 1-1 0,-1 1-3 16,-1-3-4-16,-5 0-11 16,-3 3-17-16,-1 0-17 0,-3-2-38 0,-3 4-42 15,3 0-26-15,-6-3-232 0,4-2 234 16</inkml:trace>
  <inkml:trace contextRef="#ctx0" brushRef="#br0" timeOffset="18252.43">25362 889 1556 0,'7'188'248'32,"-9"-210"-250"-32,6 76-2 0,-3-5-3 0,5 3-4 15,-6-4 1-15,0-2 4 0,0-6 1 0,-2-6 4 16,2-2 1-16,-9-5-1 0,4-4 0 16,-4-6-4-1,-2-4-9-15,8-10-14 0,3-3-25 0,0 0-14 0,-4-3 31 16,4-10 35-16,-2-3 38 15,4 0 28-15,0-7-4 0,5-5-6 0,4-4-3 0,-1-2-8 16,4-6-16 0,4 1-10-16,-5 5-6 0,1-3 3 0,0 10 11 0,2 4 10 15,2-2 9-15,3 8-2 16,-7-5-8-16,6 5-11 0,-1-3-12 0,1 6-5 16,6 0-5-16,-6-2 2 0,5 3-6 15,-2-1-20-15,-2 2-17 16,2-2-22-16,2 1 404 0,0 6-260 0</inkml:trace>
  <inkml:trace contextRef="#ctx0" brushRef="#br0" timeOffset="18474.12">26002 1249 1622 0,'-6'35'43'0,"-4"-5"-23"0,-1-1-12 0,4-8-4 0,-2 4-1 16,0 0 0-16,2-2-4 0,0 1-15 16,-2-2-21-16,6-1-31 15,-4-2-42-15,3-3-40 0,4-5-71 0,0 0-19 16,0-11-63 0,0 0 153-16</inkml:trace>
  <inkml:trace contextRef="#ctx0" brushRef="#br0" timeOffset="20106.91">26417 1135 1460 0,'-25'23'54'16,"-14"9"-53"-16,-9-5-5 0,-3-1-7 15,-3-6 13-15,6-4-1 0,4 0 1 16,-2 3 1-16,9-1 1 16,-2 3 2-16,7 1 1 0,9-1 1 0,5 0 1 15,7-3 5-15,6 1 1 0,5-1 3 16,0-7 12-16,4-2 13 0,1-4 18 16,2-2 9-16,4-1-3 0,5-4-11 15,5-6-23-15,9-5-12 0,11-8-13 16,7-11-10-16,7-5-2 0,5-9-2 0,-5-8 0 15,2 3 1-15,-6 0 4 0,-8-3-19 16,-4 5-7-16,-13-8 3 0,-3 2-1 16,-7 7 20-16,-3-3 4 0,-8 10 0 15,2 6 1-15,-7-6 0 0,0 4 5 16,-7 1 8-16,2 2 3 0,-6-1 1 0,2 5-4 16,0 3-5-16,0 6-2 0,2 0 0 15,2 5 0-15,0 5 1 0,3 4 2 16,2 7 3-16,0 0 4 0,-2-2 1 15,2 8-5-15,0 2-8 0,0 5-6 16,-2 1-6-16,-1 7 1 0,-1 13 4 0,-1 12 1 16,0 5 1-16,-2 10 0 0,5 6 0 15,0 4 0-15,2 0 0 16,0 2 1-16,2-10 0 0,0-4 0 0,1-6 1 16,1-10 0-16,1-3 0 0,-1-11 0 15,6-1 0-15,-3-10 0 0,0 0-1 16,4-4-1-16,-4-5-2 0,4-6-1 15,-4 1-5-15,3-4-14 0,3-4-3 16,1-1-11-16,0-7 1 0,6-4 15 0,8-4 5 16,2-3 12-16,2 0 3 0,-5 2 1 15,-4-2 1-15,-5 3 3 16,-4 6 7-16,-2 0 4 0,-1 5 10 0,-4 5 3 16,2 3-2-16,-6 1 1 0,-3 0-11 15,0 0-11-15,0 1-5 0,-3 1-12 0,-6 0-2 16,2 0 1-16,-6 1 1 15,-6 1 3-15,-4-2 2 16,-4 3 3-16,-1 4-1 0,-4-2 1 0,5 2 3 16,3 1 1-16,6-4 0 0,5 3 3 0,6-2 0 15,0 1 1-15,5 0 1 0,1-1 1 16,2 0 0-16,1 3-2 0,2 1 1 0,3 3 0 16,5 0 1-16,4 1 0 15,11 1 2-15,1-4 2 0,2 0 3 0,-5-5 14 16,0 2 12-16,-2-7 9 15,4 0-9-15,-6-2-2 0,2-4-21 0,-4-6-13 16,1-4 0-16,-1-4-13 16,-4-5 2-16,-3-2 2 0,-5-2-10 15,-2-6-18-15,-1 1-19 0,-4 0-13 0,-4 3 7 16,-6 6 18-16,5 7 20 16,-4 2 13-16,2 9 8 0,5-4 3 0,2 6 2 0,3 3 2 15,1 0-1-15,-4 0 3 0,0 7-10 16,-4-4-5-16,4 1-7 0,0 8-7 15,0 4 5-15,4 14-1 16,-4 4 1-16,0 5 0 0,0 2 1 0,2-9 3 16,-1 0 4-16,7-2 5 0,-3-6 2 15,0 1 0-15,4-7 3 0,-2-2 4 0,4-2 3 16,-1-3 10 0,-1-4 18-16,0 0 19 0,2-5 9 0,-6-2-25 15,6-2-7-15,6-2-28 0,5-6-10 0,3-4 6 0,-1-4-18 16,1-7-6-16,-4-3-3 0,4-2 2 15,4-2-1-15,-3-7-10 0,-4-2-27 16,1-3-11 0,-6 1-74-16,-1 4-46 0,-3 14 26 15,-6 2 25-15,-2 11 80 0,-3 6 128 0,-2 3 67 0,3 3 9 16,-3 0 9-16,0 0-64 16,0 3-66-16,-3-3-22 0,-1 7-4 0,-3-1-3 15,2-1 4-15,-4 6 2 16,4 3 2-16,5 0 3 0,-6 6 1 15,5-4-1-15,1 3 0 0,0 4-1 0,0 0-2 0,1 4 1 0,5-2-1 16,-3-2 2 0,8 3 1-16,1-6 2 0,-3 3 8 0,5-5 12 15,-1 1 13-15,-1-3 11 16,2 2 3-16,-1-8-2 0,1-3 2 0,-2-1 4 16,4 1 4-16,0-5-13 15,0-2-23-15,2-2-8 0,-2-7-23 0,3-3-12 0,-3-6 1 16,0-2-13-1,-3-10 6-15,3-5 10 0,-4 1 5 16,-3-9 5-16,0 1 3 0,-6 1 3 16,1 2 5-16,1 5-1 0,-1 8 5 15,5 6 3-15,-8 8 10 0,7 10 12 16,-1 2 5-16,-4 0 0 0,8 2-1 16,-8 2-26-16,4 6-17 0,1 13-16 15,-1 13-20-15,3 22 4 0,-3 18 2 0,-3 17 7 16,-1 15 10-16,5 16 10 0,-8 12 5 15,-8 15-2-15,-4 7 0 0,-9-7-1 16,-4 6 1-16,-9-4 2 0,4-18 1 16,0-17 0-16,-2-31-1 0,9-23-5 15,0-28-3-15,5-15-3 0,1-18-5 16,1-6 9-16,-4-18 3 0,1-11 5 0,1-14 31 16,-5-25 6-16,3-16 6 0,4-5 1 15,2-6-19-15,2 2 0 0,5 8 0 16,1 1 1-16,6 3-1 0,4 10-8 15,8 7 8-15,8 6 12 0,6 6 14 16,10 0 12-16,6 11 0 0,6-4-12 16,14 7-16-16,2 4-15 0,9-2-11 15,-8 13-3-15,-6 6-1 0,3 8 0 16,-14 5-5-16,-2 5-13 0,-3 2-16 0,-6 2-25 16,-5 5-16-16,-2 0-33 15,-5 5-12-15,-8 1-12 0,1 4-386 0,0-1 352 16</inkml:trace>
  <inkml:trace contextRef="#ctx0" brushRef="#br0" timeOffset="20438.41">26381 857 2462 0,'7'-9'187'0,"-26"85"19"0,22 84-111 0,-22-346-97 0,38 131 0 0,-19 53-89 0,2 4-358 0,2-6 284 0</inkml:trace>
  <inkml:trace contextRef="#ctx0" brushRef="#br0" timeOffset="22192.1">25871 1048 633 0,'10'-7'189'16,"-4"5"114"-16,4-5-10 0,-8 2-138 0,0 5-45 0,1 0-21 0,-1-2-10 0,-2 2-12 0,0-7-13 0,0 2-14 0,0 0-13 0,-2-8-11 15,-1-1-8-15,-1-6-5 0,-1 3-2 0,-2-1-1 16,3-2 0-16,-5 3 0 0,4 3 0 16,-2 6 0-16,3-2 0 15,1 5 0-15,-2-1 0 0,3 3 0 0,-2 3 1 0,4 0 3 16,-2 0 6-16,1 1 7 0,-6 8 8 16,1-7 5-16,3 10-1 0,-6 4-2 15,5 7-7-15,-3 11-7 16,4 3-7-16,1 6-1 0,0 5-2 0,2 1 0 15,-2 6 1-15,-1 0-4 0,3-5 1 16,0-2 1-16,-2-9 0 16,2 0 2-16,0-9-1 0,0 0-1 0,2-3 0 0,1-9-16 15,-1-3-43-15,2-6-38 0,-1-3-444 16,-3-6 353-16</inkml:trace>
  <inkml:trace contextRef="#ctx0" brushRef="#br0" timeOffset="24774.39">3090 5339 1486 0,'0'21'76'0,"-1"29"130"0,-1-31-117 0,0 3-6 0,-2-1-4 0,6 6-3 0,4-8-7 0,1 6-12 16,0-7-13-16,3-4-12 0,1 0-11 15,1-9 1-15,-3 1 6 0,0-8 9 16,4-7 7-16,-5-5-1 0,5-9-9 0,1-7-11 15,0-8-10-15,-1-4-5 0,1-8-2 16,-2-1 1-16,2-13-3 31,6-5 1-31,3-16-2 16,-4-15-1-16,8-1 0 31,-6-5-2-31,2 8-1 0,-5 3 1 0,-7 2-1 0,-8 0 1 0,-3 4-1 0,-7 6 1 0,2 10 0 16,1 14 1-16,1 13 0 0,1 16 0 0,2 14 0 0,4 4-1 0,4 12 1 0,8 12 1 15,7 9-1-15,11 20 4 0,5 14-1 16,7 7-2-16,0 14 0 0,4 4 0 16,3 7-1-16,2 4 2 0,4 6 0 15,-3 13-1-15,8 11 2 0,2 8 5 0,-2 4 7 16,5-5 7-16,-14-13 1 0,-11 0-3 16,-1-12-8-16,-17-6-6 0,-5-13-5 15,4-19-4-15,-18-11-18 0,0-15-25 16,-5-18-24-16,-5-11-25 0,-10-10-15 15,-3-10-17-15,-8-15-12 0,-3-10 21 16,-7-10 53-16</inkml:trace>
  <inkml:trace contextRef="#ctx0" brushRef="#br0" timeOffset="25106.3">3970 5137 1615 0,'58'-20'-251'0,"-63"17"419"0,-4 5-51 0,-9-1-11 0,-65 14 341 0,53 4-382 0,-7-1-10 0,-11 3-7 0,-7 0-14 0,-9-3-12 16,-5-2-8-16,-4 0-1 0,-7-2 4 15,-1-1 4-15,6-3 4 0,13 1 1 16,14-8-2-16,18 1-1 0,12-4 2 16,11 0 14-16,2-4 14 0,12 1 1 15,7-8-2-15,9-1-20 0,13-2-19 16,8-2-6-16,15 1-4 0,13 0 0 15,6 0-2-15,0 3 1 0,-1 0-1 16,-8-3-1-16,2-1-3 0,-9-3-4 16,0-6-5-16,0 0-4 0,-4 4-7 0,-1 1-13 15,-9 10-18-15,0-3-25 0,-7 6-39 16,-9 7-29-16,-8-5-13 0,1 5 1 16,-3 4 85-16,1 4 31 0</inkml:trace>
  <inkml:trace contextRef="#ctx0" brushRef="#br0" timeOffset="26337.65">4335 4263 1848 0,'2'26'105'0,"1"3"13"0,3 1-8 0,-3 0-32 0,2 2-27 0,1 5-20 0,-1 4-13 16,4 3-6-16,-4 4-6 15,2 5 2-15,0 6 4 0,1 14 8 16,-1 13 4-16,5 15-3 0,-3 2-5 16,5 0-7-16,-1-7-7 0,1-11-2 0,0-9-3 0,-3-5-3 15,-4-5-6 1,2-2-10-16,-2-15-11 0,3-1-12 0,1-16-7 0,1-9-5 0,-1-3-1 31,1-12 0-31,3 0-3 0,-3-8-3 0,0-13 5 16,-1-5-4-16,-7-3-1 0,1 0 1 15,-5-6-5-15,-2-3 8 0,-1-2-3 0,-1-5-26 16,-3 5 13-16,2 2 12 0,3-2 22 16,2 0 43-16,3 7 10 15,8-1 14-15,3 1 15 0,2 7 12 0,5-7 10 0,2 6 4 0,11 1-8 16,10-3 1-16,4 1 2 16,7-1-5-16,0-2 4 0,-3 0 1 15,4-2 4-15,-9 4 0 16,-7 5-2-16,-8 2-8 0,-7 12-13 15,-11 4-8-15,-8 5-3 16,-5 7 5-16,-6 5-4 0,-7 3-5 0,-6 3-3 16,-11 3-9-16,-11 0-2 0,-6-1-2 15,-6-6-3-15,-6 2-2 0,1-7-1 0,6 0-2 16,-3-2-1-16,15 0 0 0,9 1-2 16,11-3 1-16,6-5 0 0,10 2 0 15,-1-5 0-15,4-1 4 0,0-1 2 16,5-2 4-16,8 0-1 0,5-4-2 15,10-1-4-15,7-2-1 0,6 2-2 16,4 3 0-16,-3-4-1 0,10 5 1 16,-5-1 1-16,1 2-1 15,-5 0-1-15,-4 9 0 0,-2 5-1 0,-7 0-1 0,2 13-1 16,-5 1 1-16,-6 6-1 0,-5 8-1 16,-7-1-5-16,-6 3 0 0,-4 1 2 15,-12-3 2-15,-6-1 5 0,-10-9 3 16,-3-4 0-16,-8-12 0 0,-3-1-2 15,6-12 0-15,0-5-1 0,-1-8-8 0,10-6-8 16,-2-6-16-16,10-8-20 16,8-5-15-16,1-4-19 0,8-2-5 0,5-7 4 15,-2 4 10-15,8 1 22 16,8 8 17-16,-3 5 15 0,8 3 10 0,4 4 5 16,-2 2 7-16,2 7 6 0,-2-2 1 15,5 3 1-15,9 1-2 0,1 3-3 16,6 4 4-16,-3-1 2 0,-4-1 3 0,6 4 5 15,-1-1 5-15,-1-3 4 16,3 2 7-16,6-1 5 0,-9 5 0 0,6 1 0 16,1 1-9-16,-3 7-10 0,-5 4-8 15,-4 2-6-15,-2 2-3 16,-6 9-1-16,6-2 0 0,-8 5 0 0,-4 4-1 0,-10 2-3 16,-7-2 3-1,-10 0 1-15,-9-6 3 0,-13 1 5 0,-7-8-4 0,-12-1 2 16,0-5 2-16,-10-8 3 0,-7-5 6 15,3-11 3-15,-2-1 5 0,9-11 5 16,7 0 10-16,7-6 7 0,14-1-2 16,11 2-8-16,5-9-15 0,11 1-13 0,10-3-20 15,17 0-34-15,13 2-35 0,13 0-34 16,16 3-11-16,11 2 575 16,12 6-347-16</inkml:trace>
  <inkml:trace contextRef="#ctx0" brushRef="#br0" timeOffset="27595.23">7048 5350 1861 0,'-23'8'128'0,"0"1"28"0,-4-3-8 0,-1 3-55 0,-2-2-29 0,-4 5-23 0,-5 4-14 0,-4 7-10 0,-1 2-10 0,-4 10-3 0,0 3-2 0,2 4-2 0,4 1-7 0,-1 5-16 0,8-6-17 16,4-1-11-16,7 5 0 0,6-11 7 0,9 4 12 16,7-7 11-16,6-3 4 0,10-3 4 15,5-8 2-15,15-7 2 0,5-10 1 16,13-4 3-16,4-18-8 0,1-10-7 0,2-8-6 0,-10-8 1 16,1-10 4-16,-6-5 5 15,-1-11 8-15,-6-12 3 0,0 0 5 0,-1-4 2 16,-1-6 9-16,-8-5 5 15,-11 3 2-15,-16-4 4 0,-15 3-3 0,-11 15-3 16,-11 8-1-16,-1 15-1 0,-4 9-2 16,-1 6-1-16,4 6 3 15,-3 7 7-15,6 8 5 16,6 4-1-16,4 13 0 0,10 7-8 0,3 9-4 0,11 14-1 0,2 7-5 16,4 13-1-1,7 1-2-15,6 13 3 0,10 6 1 16,3 12 1-16,7 10 1 0,2 5-2 15,2-3-3-15,0-5-3 0,3-8-2 0,-3-8-7 16,-4-6-6-16,-1-5-11 0,-6-5-10 0,-2-2-4 16,-10-9 0-16,0-2 0 0,-9-10 4 0,-6-8 5 15,-3-5 2 1,-3-10-3-16,-5-1 2 0,0-8 0 0,-8-9 2 0,1-4 5 31,1-7-9-31,0-3-6 0,7 0 0 0,-4 1 7 16,1-1 14-16,3-1 9 0,1 3 6 15,4 4 0-15,6 5 3 0,5 1 8 16,0 0 14-16,9 0 10 0,1 0 10 16,11-4 2-16,6 3-6 0,8 2-2 15,6 1-2-15,5 2-6 0,3 5-5 16,1 5-9-16,3 2-6 0,-6 7-5 0,-1 5-3 16,-5 6-1-16,0 7-2 0,-3 5-2 15,-8 2 0-15,-5 5 0 0,-7 4-2 16,-13 5-1-16,-14 4 2 0,-9 3 3 15,-14-2 0-15,-11-5 3 0,-10-5 8 16,-7-9 6-16,-4-5 9 0,-2-9 8 16,4-11 0-16,3-4 0 0,0-8-4 0,3-11-6 15,11 2-4-15,1-6-7 16,10-1-3-16,7-4-3 0,4-2-2 0,9-8-2 16,3 1-1-16,5 4 0 0,8-2-2 15,3 6 0-15,7-1-2 0,3 2-1 16,4 6-1-16,4 3 2 0,0 2 0 15,5-1 1-15,0 5 1 0,2 3-2 16,0-4 0-16,-3 8-1 0,3-1 1 16,0 4 0-16,-6 0 0 0,1 5 0 15,-4-3 0-15,-3 5 1 0,-1 0 0 0,-6 6 0 16,-1-1 1-16,-6 0 0 0,-3 8 0 16,5-2 1-16,-5 7-1 0,6 5-1 15,-9 0-1-15,-7 0 1 0,0 4-1 16,-5-8 0-16,3-1 1 0,-1-4-1 15,-4-3 1-15,1-11 0 0,-1 2 0 16,-3-5 0-16,-1-4-1 0,0 0 2 16,2-6 1-16,2-6 0 0,2-8 1 15,3-3 0-15,0-5-2 0,4 0 0 0,7-1 1 16,11-3 0-16,1 6 3 16,4-3 5-16,1 3 5 0,3 1 5 0,4 5 3 15,5 4-2-15,1 2-4 0,0 4-5 16,1 3-5-16,1-1-3 0,-4 5-2 15,-1 3 0-15,-1 2-3 0,-5 8-1 16,4 4-3-16,-4 2-4 0,0 6 0 0,1 3-6 16,-5 5-5-16,-8-2-6 0,-6 2-7 15,-5 2-8-15,-7-4-7 16,-1 1-15-16,-6-3-21 0,-6-10-20 16,-1-3-29-16,-4-10 60 0,-3-12 25 15</inkml:trace>
  <inkml:trace contextRef="#ctx0" brushRef="#br0" timeOffset="27899.58">8915 4518 1628 0,'-6'7'100'0,"3"2"41"15,-1 3-24-15,1-4-23 0,-2 4-13 0,-1 0-17 0,-3 3-15 0,2 1-15 0,0 1-13 0,5 5-10 0,2-1-7 0,-3 5-3 0,6 6 0 0,3 2-8 0,-1 0-13 16,2-2-14-16,-2 3-21 15,1-7-20-15,4 3-20 0,1-1 565 16,-2-11-365-16</inkml:trace>
  <inkml:trace contextRef="#ctx0" brushRef="#br0" timeOffset="28159.9">9253 4389 1743 0,'22'14'359'16,"-15"0"-262"-16,0 2-38 0,0-2-12 15,2 15-16 1,0-1-11-16,1 4-7 0,-1 5-5 0,5 0-4 0,6 6-2 16,-2 5-2-1,10 14-2-15,0 3-1 0,1 5-1 0,3 9-2 16,-6-4-1-16,1-3-6 0,-9-6-27 0,-6-4-22 15,-5-12-25-15,-2-8-22 0,-3-4-37 16,-2-14-125-16,-7-4 164 16</inkml:trace>
  <inkml:trace contextRef="#ctx0" brushRef="#br0" timeOffset="28370.28">9099 5084 1668 0,'2'0'351'16,"5"-2"-164"-16,-2 0 17 16,8-9-128-16,6 1-28 0,8-6-21 0,1 0-13 0,2 2-7 15,6-2-4-15,1 0-2 0,9 0-5 16,7-4-9-16,1-1-18 0,2 0-30 16,-2 0-27-1,-3 3-18-15,-3 2-10 0,-4 2 8 0,0 1 577 16,-5 1-359-16</inkml:trace>
  <inkml:trace contextRef="#ctx0" brushRef="#br0" timeOffset="28918.88">11261 4699 1658 0,'-15'-44'69'15,"-1"8"-13"-15,-8-1-10 0,-5 7-27 0,-4 1-2 0,-6-1 8 0,-6 4 9 0,-6 4-4 0,-10 3-2 0,3 3-4 0,1 7-3 0,6 2-3 0,8 7-4 16,4 9-3-16,9 7-5 15,7 5-3-15,7 11 2 0,7 5-1 16,0 8-1-16,8 6-1 0,4 4 0 0,1 3 0 16,6 15-1-16,1 3 4 0,1 9 0 15,6 4 3-15,0-6 7 0,3 4 6 0,0-12 3 16,1-4-1-16,-6-2-3 0,-2-5-6 16,0 1-4-16,-5-6-4 0,-4-8-5 15,-1-3 0-15,-2-12-4 0,-2-5-10 16,0-2-10-16,0-8-13 0,0-7-6 15,0-3 0-15,0-4-1 0,0-2-3 16,0-5-6-16,0 0-7 0,0 0-11 16,-6-5 38-16</inkml:trace>
  <inkml:trace contextRef="#ctx0" brushRef="#br0" timeOffset="30640.84">11023 5201 1794 0,'7'-14'113'0,"-3"6"35"16,-1 1-10-16,-5 7-39 0,-1 2-16 15,-8 5-20-15,-7-1-13 0,-6 6-8 32,-8 2-10-32,-4 2-8 0,-6 4-8 0,-8-1-5 0,0 1-5 0,1 1-3 15,3-3-1-15,-2-4 0 0,2 0-1 0,-4-5-4 16,0 0-5-16,6 1-3 0,3-4-1 15,4 2 2-15,7-4 4 0,3 0 1 16,6-3 2-16,14 3-6 0,0-4-6 0,10 0-7 16,12-4-10-16,2 3-11 15,10-3-4-15,8 2 0 0,1-1 2 0,5-4 13 16,8 5 9-16,-1 0 9 0,2-1 8 16,1-5 7-16,-5 3 9 0,4-2 13 15,5 0 10-15,3 0 3 0,13 0-6 0,-5-4-9 16,0 6-11-1,-1-1-7-15,-8 6-2 0,-4 0-5 0,0 9-11 16,-5 4-2-16,-2 3-7 0,-7 3 2 0,-5 4 5 16,-4 2 5-16,-10 0 3 0,-3 3 0 15,-8 1 2-15,-9 1 0 0,-10 0 3 16,-10-2 2-16,-8 1 1 0,-8-3 3 16,-3-8-1-16,-14-7 4 0,-2-10 4 0,-7-4 2 15,0-10 5-15,-5-4 1 0,-1-8 0 16,8-2-1-16,7-3-2 15,12-2 1-15,9 2-2 0,14-2-2 0,8 4-2 16,8-1-2-16,4 5 1 0,10 4 0 16,9-5 0-16,8 8-1 0,10-1-4 15,9 4 1-15,3 1-2 0,8 4-1 16,-1 4-1-16,-1 5-1 16,-4 0 1-16,0 5-2 0,-5 6-1 0,-2 3-6 0,-3 2-5 15,-3 11-6-15,1-4-6 0,-5 9 0 16,-3 0 4-16,-8 1 8 15,-5 5 6-15,-6 1 4 0,-3 0 0 16,-8 0-2-16,-8-6 3 0,-6-4 2 16,-8-6 1-16,-1-9 3 0,-3-5 1 0,-4-4 4 15,1-12 6-15,-3-5 6 16,3-4 3-16,5-7-1 0,3-8-4 0,4-4-3 0,3-1 0 16,6-4 0-16,1 4 0 15,8-1 0-15,6 9-4 16,5-3-2-16,6 3-3 0,4 0-3 0,7 1-2 0,7 1-5 15,5 4-6-15,9-1-10 0,2 7-12 16,7 4-12-16,-3 8-7 16,-8 3-3-16,0 2 3 0,-6 6 3 0,1 6 5 15,-2 1 9-15,-8 4 10 0,-1 1 11 16,-8-1 7-16,-4 0 8 16,-5-2 12-16,-4 0 13 0,-2-4 15 0,-5 2 9 0,-3 0-1 0,-4-1 3 15,-6-1-3-15,-2 1-5 16,-7-1-3-16,-1-1-11 15,-7 1-5-15,-5 1-7 0,-11-3-5 16,-2 1-6-16,4-2-4 0,-4 3-2 16,4 2-2-16,3 4 0 0,-1-4-4 0,5 2-2 0,7 2-1 15,3-8 0 1,10 3 1-16,1-4 3 0,5 1 2 0,4-6 1 0,2-1 3 16,12 1 1-1,11-2 2-15,-6-2-2 0,6-4 0 16,-4-1-1-16,-8-9-1 0,6 0 0 0,1-1 0 15,1 3 0-15,4 1 1 0,2 4-1 0,3-2 0 0,-2 4 0 0,2 5-2 32,-1 0 0-32,-3 5-3 0,-8 6-1 0,0 5-1 0,-4 11 0 15,-2 1 1 1,1 13 0-16,-3 5-1 0,-4 2-1 16,-3 8-1-16,-3 3-1 0,-5-1 2 15,-2-3 3-15,-4 0 1 0,-3 0 0 16,-6-3 1-16,-3 1 0 0,-5-3 1 15,-2-8-1-15,-6-8-1 0,1-9-1 0,0-6-1 16,4-14 1-16,3 1 2 0,1-10 0 16,4-6 1-16,4-8 5 0,1-9 1 15,6-1 2-15,3-9 1 0,2-6-3 16,5-1-1-16,9-1-2 0,2 3 1 16,14 1-1-16,-2 4 0 0,2-2 1 15,7-2 1-15,-1-5 0 0,10-4 0 16,3 1-2-16,-1-4-1 0,0 3-1 0,-4-5 0 15,-5 9 0-15,-2 0-1 0,-3 9 0 16,-2 8 0-16,-8 8-1 0,-4 1-2 16,-1 8-1-16,-5 3-2 0,-3 0 1 15,-1 9-1-15,-3 0-1 0,2 2 0 16,-4 7 1-16,-3 0 3 0,-2 3 1 16,-4 1 2-16,-1 1 0 0,-6-2 0 15,0 1-1-15,-3 1 0 0,2 2-1 0,1 1 0 16,4-1 1-16,1 6 0 0,1-5 0 15,1 3 0-15,4 3 0 0,2-4 0 16,3 3 0-16,2-5 1 16,7-1 0-16,0 0 0 0,6 0 2 0,8 0 0 15,6 6 0-15,8-8 0 0,6 0 1 16,3 0-1-16,2-5 2 0,9-2-2 16,2-7 1-16,1-2 1 0,-6-12-2 0,-8-7-2 15,-5-8-1-15,-2-8-2 16,-3-11 0-16,3-5 1 0,-6-5 1 15,-7-4-1-15,-4 3-1 0,-6 1 0 0,-7-3 1 16,-2 3 1-16,-5-4-2 0,-5 0 1 16,-2 3-3-16,-5 1-2 0,-1 4-2 0,1 5 2 15,-6 3 1-15,2 5 3 0,-2 7 0 16,-1-3 0-16,6 10 1 16,3 4 1-16,1 9 1 0,4 5-1 15,5 9 0-15,0 0-2 0,0 0-1 0,1 11 2 16,7 7 2-16,0 8 1 15,5 13 4-15,3 0-4 0,1 13 2 0,1 6 2 16,-2 6 1-16,4 14 4 0,-8-5-1 16,-1 3-2-16,-4-3-1 0,-5-2-2 15,-2-2-1-15,0-2-2 0,-4-8 0 0,-3-11-1 16,-2-6 0-16,2-8-1 0,0-8-6 16,2-6-9-16,3-9-10 15,-2-3-11-15,4-8-35 0,-2-5-6 16,2-11-15-16,2-7-35 0,0-16-239 0,7-5 237 0</inkml:trace>
  <inkml:trace contextRef="#ctx0" brushRef="#br0" timeOffset="30878.21">13122 5093 1310 0,'23'-11'230'0,"-12"7"327"0,-4 1-392 0,-7 1-56 0,-5 4-47 0,-8 3-42 0,-13 0-5 0,-12 6 3 0,-6-6 4 0,-11 4 0 15,-5-9-6-15,-2-2-4 16,-7-3-3-16,-2 2-3 0,0 1-3 0,-2 0-1 16,2 2-2-16,0 0-1 0,7 0 0 15,6 4-2-15,8 4 2 16,8-2 0-16,3 3 1 0,0-6 0 0,5 3 0 0,2 1 1 16,9-4 0-16,7 1-4 0,4 1-19 15,12-5-21 1,2 2-16-16,13-2-52 0,9 3 16 0,4-1 46 15</inkml:trace>
  <inkml:trace contextRef="#ctx0" brushRef="#br0" timeOffset="53250.28">14117 5341 1217 0,'-20'-101'911'63,"-6"30"-701"-48,29 76-233 1,-11-21 63-16,2 0-4 15,-3-2-4-15,-1 2-4 0,1-3-2 0,4-1-1 16,-6 3-1-16,4-5 0 0,-2 3-2 16,-2 3-3-16,6-2-6 0,5 4-3 15,-5 3-2-15,3 4-1 0,2 6 2 16,0 1-2-16,-4 1 1 0,6 5 0 0,2 1-1 16,3 7-1-16,-2 9-1 0,6 5-3 15,-1 1 0-15,5 6-1 0,-1 2 1 16,-4 4 0-16,5 4 1 15,-3-1 0-15,9 2 1 0,2 0 1 16,4 7 0-16,8 4 1 0,-6-2 1 0,-3 5 2 16,1-1 3-16,-1 1 0 0,-2-3 0 15,-3-2-1-15,0-11 2 0,-3-1 2 0,0-10 1 16,-3-4 0-16,-2-5-4 0,-1-9-3 16,-1-1-3-16,-4-7 2 0,0-2 5 15,-3-5 6-15,-1-10 0 0,4-6-4 0,-3-9-7 16,1-5-7-16,2-4-1 15,-1-7-2-15,2-3-1 16,5-6-4-16,1-6 1 0,-2-1 0 0,6-3 0 16,-4-1 3-16,2 8-1 0,-7 9-1 0,0 8 0 15,-4 4-1-15,-1 6-2 0,-2-1 0 0,-1 9 0 16,3 4 3-16,0 2 2 0,1 5 3 16,-2 1-3-1,3 5-1-15,1 2-5 0,5 8 1 16,2 5 2-16,2 6 2 0,7 7 4 0,4 4-1 15,0 7 1-15,-3-1-1 0,3 0 1 16,-4 8-2-16,2-3 0 0,0 2 1 16,-7-5-1-16,-4-5 1 0,0 2 1 0,0-8-1 15,0-1 1-15,-1-4 0 0,1-9 0 16,-5-2 1-16,1-5 0 0,3-3 0 0,-1-4-1 16,2-2 2-16,-5-3 2 15,0-8 4-15,0-6 3 0,-4-15 1 16,2-3-3-16,2-15-2 0,-3 1 0 0,2-9 0 15,1-2 0-15,-5 1 1 0,1 6-4 16,0 8-1-16,-3-3 0 0,2 7-2 0,-1 4 1 16,4 2 1-16,-5 9-3 0,5 8 0 15,-1 3 0 1,-1 6-1-16,-2 2-2 0,-3 9-2 0,4 0-6 0,-4-2-10 16,2 0-9-16,-2 11-7 15,0-2 2-15,0 9 7 0,-2 6 2 16,-2-3 0-16,3 4-3 0,-1-3-8 0,0 3-1 15,0-5 5-15,1 1 5 0,-5-3 5 16,3-2-7-16,-1-1-6 0,2-3-2 16,2 1-1-16,-1-6 6 15,1 0 8-15,0 3 3 16,1-1 8-16,3 0 8 0,5 5 5 0,-2-5 1 16,7 4 2-16,0 3 6 0,6-3 15 15,1-2 16-15,-1 1 16 0,-1-1 9 16,-3-5-2-16,5-3-5 0,2-1-6 0,6-1-6 0,-1-8-1 0,0 2-6 31,4-8-8-31,-1-4-11 0,-1-1-9 0,-7-4-6 16,-6 1-2-16,-2-4-1 0,-8 4-1 15,2 3 0-15,-11 5-2 0,-2 4-1 16,-8 4-1-16,-2 0 0 0,-9 5-1 16,-6 2 2-16,-6 9-5 0,-15 0-7 0,2 3-13 0,0 4-15 15,-3 5 0-15,5-1-2 0,2 6 5 0,3 5 12 16,11 0 6-16,5 7 6 0,7-1 9 15,7 5 6-15,4 3 0 16,9 6 6 0,9-6 5-16,5-3 4 0,7 2 2 0,3-10 0 0,12 0-5 15,4-9-4-15,1-13-2 16,8 0-3-16,4-12-4 0,0-1-10 16,9-5-9-16,-4-11-26 0,-3 2-25 15,-2-4-12-15,-9-4-17 0,-9-2 4 16,-1-2 1-16,-12 3 568 0,-6-7-360 15</inkml:trace>
  <inkml:trace contextRef="#ctx0" brushRef="#br0" timeOffset="53926.75">16464 5339 1257 0,'66'-27'116'0,"-16"3"110"0,-6 2-124 0,-14 5-39 0,-3 6-10 0,-9-1-11 0,-4 3 0 16,-7 3 3-16,-4 3 1 0,-3 3-2 0,2-4-3 0,-2 4-5 0,0 0-5 0,-2-3-3 15,-7 4-4-15,-6 7 3 16,-10-3 5-16,-11 6 5 0,-8 3 2 0,-9 2 4 16,-4 5-1-16,-5 6-8 0,2 1-8 15,3 2-13-15,2 4-9 0,11-2-3 16,6-2-2-16,8 5-1 0,11 4-3 0,3 2 1 16,5 3 1-16,11 6 2 0,5 1 1 15,15 4-1-15,5-3 0 16,10-4-2-16,8-11-3 0,6-7 1 15,6-7 0-15,-5-12-3 0,7-10-9 0,-9-9-9 0,3-10-4 16,6-10 3-16,-6-15 10 0,-3-17 11 16,-2-15 5-16,2-17 1 0,-7-4 0 15,-2-3 1-15,-13 5 0 0,-10 4 2 16,-16 1 0-16,-5-1 1 0,-9-3 1 16,-11 3-2-16,0 10-2 0,-5 7-1 15,0 10 0-15,2 11 0 0,1 4-1 0,4 8 0 16,0 6 0-16,5 7 0 0,6 11 1 15,6 7 0-15,6 9 1 0,0 0 3 16,-5-1 3-16,12 11 4 16,-3 6 1-16,8 14 0 0,2 9-1 15,4 2 1-15,2 7-2 0,-1 5-2 0,4 6 0 16,2 5-3-16,3 8 1 16,1 8-1-16,-3-2-1 0,3 2-1 0,-3-9-1 15,3-9-3-15,-5-5-2 0,-4-10-1 16,-1-8-7-16,-3-5-10 15,-1-7-12-15,-1-8-16 0,-5-5-19 0,-6-5-11 16,-1-5-2-16,-2-4 3 0,0-9 6 16,-4-11-12-16,3 1 138 0,-6-2-57 15</inkml:trace>
  <inkml:trace contextRef="#ctx0" brushRef="#br0" timeOffset="54861.57">17030 5087 1685 0,'317'341'435'47,"-313"-333"-430"-47,5 16-4 16,-2-5 0-16,-2-7-1 0,-1-3-2 15,-4-7-1-15,-2-4 3 0,-3-5 3 0,-1-9 4 16,1-3 1-16,-4-10-4 15,6-1-2-15,1-2 1 0,2-5 1 0,0 3-1 0,9-3-1 0,3 4 0 16,6-3-1-16,3 4 1 0,6 4 2 16,-2-2-2-1,-1 1 3-15,7 1 0 0,-1 7-1 0,-2-1 4 16,2 6-2-16,-3 2 1 0,3 11 1 0,0-4-4 16,-3 5-1-16,-1 2 1 15,-3-2 0-15,-8 6-1 0,-10 3-3 0,4-4-1 16,-9 8-3-16,0-1-1 0,-14 1 1 0,-6 10 1 15,-12-1 1-15,-9 3 1 0,2-2 1 16,-7 2 0-16,4 0 1 0,3-1 0 16,3 4-1-1,6-3 0-15,7 6 0 16,2-1-2-16,3 7-1 0,11-4 1 0,5-1 0 16,9 3 1-16,7 1 1 15,2-2 2-15,9 0-1 0,0-4 0 0,10-1-1 16,-1-8 1-16,11-6 0 0,4-4 1 15,3-6 0-15,6-3 0 0,-5 0-2 16,-5-12 0-16,-2-4 0 0,-7-13 3 16,6-4 4-16,-6-8 7 0,-8-3 4 0,-7 3 1 15,-8 4 1-15,-9 5-8 0,-9 2-4 16,-3 5-4-16,-13 4-2 0,-7-1-1 16,0 6-1-16,-3 7 0 0,-4-1-2 15,0 8 0-15,-4 2 1 0,-1 0-6 0,2 2-8 16,1 3-9-16,2 2-3 15,-2 0 1-15,6 0 7 0,3 0 4 0,2 2 2 16,9-2 1-16,7 2-4 0,0 2-6 16,5-6 1-16,6 6 3 0,5-4 8 15,6 2 9-15,12 1 1 0,5-2 2 16,2 2-2-16,5-6 1 0,-6-1 1 16,6 1-1-16,0-4 4 0,2-5 5 15,-5-1 4-15,1-8 3 0,-2-2-1 16,-5-5 2-16,1 1 6 0,-8-3 7 15,-4 4 5-15,-6-1-4 0,-5-3-6 16,-2 5-9-16,-4 4-5 0,-1 0-5 0,-1 3-4 16,0 4-1-16,-1-3 0 0,1 10-1 15,0 0-1-15,-6 0-1 0,4 5-4 0,2 7 3 16,0 10 2-16,0 8 1 0,2 5 2 16,2 11 0-16,5 8-2 15,-2 2 1-15,5 15 1 0,2 6 0 16,4 16 0-16,3 14 7 0,6 6 12 0,1 3 13 15,2-5 8-15,2-13-5 0,-2-6-11 16,-5-14-13-16,-3-11-9 0,-6-8-3 0,-4-9-2 16,0-8-3-16,-1-12-8 0,-9-9-17 15,-2-19-16-15,-4-2-3 16,-8-12-2-16,-1-9 2 0,-4-13-2 0,-1-10-9 16,0-4-10-16,0-7-10 0,1 0-37 15,1-2 104-15,-7-1-23 0</inkml:trace>
  <inkml:trace contextRef="#ctx0" brushRef="#br0" timeOffset="55257.35">18209 5458 1779 0,'30'-170'679'31,"-24"143"-673"-31,2 6-3 0,0-2-1 15,-1 1 1-15,0-4 1 0,0 1 1 16,0-2 1-16,2-1-2 0,3 0 0 0,2-4-1 0,-3 0 0 16,1 5 5-16,1-3 3 15,1 7 3-15,-2 4 0 0,3 1-3 16,4 4-5-16,2-1-3 0,8 5-5 0,-1 4-9 16,6 6-1-16,5 6-3 0,2 8-2 0,-2 11 8 15,1-2 0 1,5 14 3-16,-8 9 3 0,0 7 0 15,-1 11 0-15,-8 0 0 0,-1-2 0 16,-11-2-1-16,-9-5 1 0,-7-3-2 0,-13-8 3 0,-6-1 9 0,-8-6 9 16,-8-5 5-1,-8-9 2-15,-10-13-1 0,-7-8-5 0,-2-11-2 16,-9-7-5-16,2-1-5 16,8-3 0-16,8-1-2 0,12 3-13 15,11 2-47-15,11 6-66 0,8 4-57 16,11 6-413-16,0-3 378 0</inkml:trace>
  <inkml:trace contextRef="#ctx0" brushRef="#br0" timeOffset="56367.51">20257 4967 1782 0,'20'-15'83'0,"-6"8"2"0,-4 0-1 0,-10 4-30 0,4-3-14 0,-2 3-17 0,-2-1-11 0,-4-1-5 15,-5 1-4-15,-3 3 0 0,-6 4 1 16,2 10 2-16,-9 8 0 0,-3 2-1 15,-11 0-2-15,-2 0-1 0,-3-3-1 16,-9-3 0-16,-1 1 0 0,1-4-1 16,-3 0 2-1,6-1-2-15,11-1 1 0,-4 1 0 0,4-1 0 0,7-3-1 16,4 0 1-16,3-2-1 0,8 2 0 0,6 1 0 16,6-1-1-16,5 2-2 0,1 1 2 15,14 1 1-15,4 1 4 0,8 0 2 31,10 0 0-31,0-1-1 0,6-3-2 0,3 3-3 0,3 1-1 0,6-2-2 16,4 1 3-16,1-1 0 0,9 1 3 16,-5-5 3-16,-11 1-3 0,-5 2 3 0,-9-4 0 15,-10 4 3-15,-3 1-1 0,-10-1-1 16,-2 6-3-16,-3 1-4 0,-2 11 0 16,-6-3 0-16,-3 4 0 15,-1 4 0-15,-7-2 1 0,-6 3 0 0,-7-3 1 16,0-3 0-16,-6-1-2 0,-1-1 1 15,-1-6 0-15,-3-2-1 0,4-3 0 0,2-9 0 16,-5 0 0-16,15-7 0 0,-10-7 0 16,5-5 0-16,3-8-1 0,-3-3-4 15,5 0-4-15,3-5-3 0,1 1-6 16,5 1-19-16,7-3-24 0,3-2-24 16,6 0-34-16,12 5 16 0,-1-1 72 0,6 8 0 15</inkml:trace>
  <inkml:trace contextRef="#ctx0" brushRef="#br0" timeOffset="57521.58">20344 5339 1171 0,'200'-137'807'0,"-200"136"-778"0,16-10-3 0,7-3 29 0,2-2-8 0,2 7-8 15,-1 0-10-15,3 6-12 0,1 3-8 0,-2 1-5 16,1 10-2-16,-5-2-1 0,12 3-1 15,-6 4-2-15,0 7 1 0,2 0 1 16,-11 9-1-16,6 0 1 0,-9-2 0 16,-4 2 0-16,0 4-1 0,-9-4-1 15,-8 5 0-15,-4 5 1 0,-4 1 0 16,-12 5 0-16,-2-11 0 0,-3 0-1 16,-11-8 2-16,-2-12 5 0,-2-2 5 0,-13-7 4 15,8-8-1-15,-5-7-3 0,1-9-5 16,11-1 0-16,1-13-3 0,2-11 0 15,10 2 0-15,1-6 0 0,10 1-1 16,4 3-1-16,4-1-1 0,9 1-2 0,2 2-1 16,7-2 3-16,9-1 1 0,1 4 1 15,8 5 5-15,1 1 4 0,8 2 4 16,1 1 6-16,6 3-3 16,4 8-4-16,7 6-4 0,2 3-6 0,3 9-1 15,-2 10-1-15,-6 5-1 0,-1 11 0 16,-8 2 0-16,-3 3-1 0,-5 4 0 15,0 2 0-15,-6 1 0 0,-3-1 1 16,-7 2-1-16,-4-4 1 0,-4 4-1 0,-8-2 1 16,0-1-1-16,-2-1 0 0,-4-6 0 15,-6-8-1-15,1-3-1 0,-2-6 0 16,1-10-2-16,1 2 2 16,2-4 3-16,1 0 2 0,1-2 7 0,1-4 6 15,4-8 4-15,0 0 0 0,0-7-5 16,0-2-6-16,4-6-5 0,-2 1-2 0,7 1 1 15,-2 1 0-15,2 5 0 0,5-3 0 16,0 0-2-16,4 2 3 0,7 1-2 16,-4 0-1-16,5 5 1 0,3 0-2 15,-1 4-3-15,-3 4 2 0,-2 7 0 16,0 2 0-16,2 10 1 0,-2 3-1 0,2 6-1 16,0 1 1-16,-2 4 1 0,-7-4-1 15,-4 2-1-15,-5-2-5 16,-7 4-3-16,2 0-2 0,-4-5 1 0,-3 4 2 15,-1-6 4-15,3-7-1 16,-2-4-3-16,-1-7 3 0,1-4 1 0,-6-6 6 16,2-8 4-16,4-3 0 0,2-4 0 15,-3-5-1-15,10-6-2 0,-1 3 0 0,6-6 0 16,9 3 0-16,-4 1 0 0,2 3 1 16,5 2 4-16,-1 1 3 0,5 4 3 15,3-1 5-15,-5 3 0 16,5 9-2-16,-4 5-3 0,-10 9-4 15,11 10-4-15,-8 10-3 0,1 10-1 0,0 7-1 0,-4 6 0 16,2 6 1 0,0 3-1-16,-2 1 1 0,-2-5 0 15,-5-4 1-15,1-3 0 0,-3-4-1 0,0-3 1 16,-3-9-1-16,-2-6 0 0,5-3 2 0,-3-10-1 16,3-5 2-16,3-1 0 15,0-7 2-15,7 0 4 0,1-7 4 0,-2-2 6 0,2-4 5 16,1 3-1-1,3-5-4-15,-2 3-2 0,1-2-3 0,1-2-1 0,-1-2-3 16,1-4-3-16,-4 3-3 16,-6 1-4-16,-4 0-1 0,-5 4-2 0,-2 3-1 15,-8 2-2 1,-4 2-1-16,-3 5-9 0,-5 2-8 16,-6 5-5-16,3 2-5 0,-10 4 5 0,0 7 3 15,2 6-2-15,0 6 4 0,0-1 6 16,9 4 6-16,2 3 8 0,7-3 4 0,0 1 1 0,5-4 2 15,7 0 0-15,2 3 2 0,2-8 7 16,3 2 11-16,9-1 10 0,6-6 6 16,12 1 0-1,0-7-7-15,5-4-6 0,0-3-3 0,2-5-3 0,0 3-6 16,2-10-5-16,5-1-5 0,2-1-6 16,3-3-12-1,4 1-17-15,-3-4-16 0,-1 2-15 0,-8 4-19 16,-11-2-23-16,-7 6-21 0,-2 1-39 15,-9-2 83-15,-2 2 25 0</inkml:trace>
  <inkml:trace contextRef="#ctx0" brushRef="#br0" timeOffset="57774.49">23069 5126 1783 0,'14'20'98'0,"-7"-4"9"0,2 7 0 0,-9 0-44 0,4 0-18 0,-2 3-14 15,-1 1-16-15,1 1-9 0,-5-1-13 0,3-4-32 31,0-2-34-31,1-5-64 0,6-2 70 0</inkml:trace>
  <inkml:trace contextRef="#ctx0" brushRef="#br0" timeOffset="57940.86">22855 4807 1881 0,'7'-14'74'0,"2"0"-2"0,3 0-50 0,2 3-32 16,2 6-32-16,2-3-19 0,1 7-46 15,1 2 231-15,1 8-111 0</inkml:trace>
  <inkml:trace contextRef="#ctx0" brushRef="#br0" timeOffset="58284.44">23177 5147 1623 0,'9'52'80'0,"0"-10"-5"0,0 1-7 0,-4-15-19 16,6-6-18-16,-2-1-7 0,-4-7-1 15,9 2-4-15,-5-5-4 0,-2-4-2 16,9 0-5-16,-7-4-1 0,3-3 2 0,3 0 0 16,-10-1 1-16,6-8 1 0,-1 2-3 15,-1-4-1-15,7-5-2 0,0 0-3 16,-2-5-2-16,0 1 1 0,1-1 0 15,-3 2 0-15,2 3 0 0,-1 3 0 16,-1 4-1-16,0 6 1 0,4-1-2 0,4 4-2 16,3 7-3-16,3 4-2 0,3 7 0 15,-4 3 2-15,1 6 3 0,-1-6 1 16,0 4 1-16,-7-4 1 0,3 0-4 16,-2-1-8-16,-6-4-8 0,-3-2-2 15,-1-5 3-15,-3-2 7 0,-1-4 3 16,0-1-6-16,-3-2-6 0,5 0-10 15,-5 0-11-15,3 0-18 0,-5-9-79 0,0-1 84 16</inkml:trace>
  <inkml:trace contextRef="#ctx0" brushRef="#br0" timeOffset="58867.8">23938 5305 1480 0,'27'0'87'0,"-12"0"41"16,5 0-60-16,-8 0-14 0,-8 0-8 0,1-1-11 15,1-1-7-15,-5 0-7 0,1 2-10 16,0 0-6-16,1 0-3 0,-3 0-2 16,-3-2-3-16,1 4 1 0,-1 0 0 15,-8 5 2-15,2-2 0 0,-18 6 2 16,-3-4 0-16,-10 4 1 0,-1 1-1 0,0-5 0 16,-2 0 0-16,6 2-1 0,4-2 0 15,9-2 0-15,9 4-1 0,0-3 0 16,6 2-1-1,6-4 0-15,3 5 1 0,0-7 1 0,2 3 3 16,8-2 2-16,-1 1 2 0,11-2 0 0,-3-2 1 0,10-6-2 16,3-1-1-16,7 2-1 0,4-6 2 15,-2-1 0 1,4 0 6-16,-1-1 12 0,-1-3 6 0,-2-3-1 0,-3-10-7 16,-3-1-13-16,4-7-8 0,-8 0 0 15,-3-2-1-15,-10 2 1 0,-7 1-1 16,-2-6-1-16,-5-1-1 15,-2-1-2-15,-3 3-3 0,-10-2 2 16,-1 4 0-16,-2 2 0 0,0-2 2 0,-3 9 0 16,-1 2 0-16,2 3 2 0,4 7 0 15,5 6 0-15,4 5 0 0,5 5 1 16,-2 2 2-16,-1-4 1 0,3 4 2 0,-2 4 1 16,7 1 1-16,-3 9 3 0,5 11 3 15,0 5 1-15,2 6 2 0,2 4 1 16,-3 5-3-1,0-3-1-15,0 10-4 0,1-3-5 0,2-1-1 16,1 2-1-16,1-6 0 0,-1-8 0 16,2-3-1-16,1-10-2 0,-5-1-3 15,3-6-9-15,-3-2-9 0,1 0-8 0,-2 0-8 16,0-7-8-16,-1 0-4 0,-4-1-5 16,1-5-1-16,-5-1-4 0,0 0-19 15,2 0 24-15,0-3-418 0,-4-2 327 0</inkml:trace>
  <inkml:trace contextRef="#ctx0" brushRef="#br0" timeOffset="59113.3">24399 5023 1561 0,'19'-12'88'0,"-4"1"21"0,-3 6-18 0,-3 5-28 0,-7 0-21 0,-2 0-16 0,1 2-12 16,-2 7-3-16,-1 7 2 15,-3 7 2-15,-3 5-1 0,7 9-2 0,1-1-3 16,-4 3-4-16,4 5-1 0,4-1-4 16,-4-4-4-1,3-7-15-15,-1-4-13 0,-2-3-17 0,0-8 558 16,-4-2-380-16</inkml:trace>
  <inkml:trace contextRef="#ctx0" brushRef="#br0" timeOffset="59481.99">24353 5038 1571 0,'7'14'152'0,"2"0"151"15,3 0-192-15,-3-1-68 0,2 1-12 16,3-5-16-16,2 7-7 0,0-1-4 0,0-2-2 16,5 6-1-16,-3-1-4 0,5-2-9 15,0 5-7-15,5 2-5 0,2 2-1 16,-1-2 5-16,3 2 6 0,-6 0 3 16,1-7 4-16,1-1-4 0,-10-4-1 15,-6-3 2-15,1-2 2 0,-3-1 5 0,-3-4-1 16,2-3 0-16,2-3 0 15,-11-12 3-15,0 1 1 0,4-7 2 16,-4-4-1-16,5-3 0 0,2-2-1 0,-4-4 1 16,6 7 0-16,0 4 1 0,0 0 1 0,0 6-1 15,2 1 1-15,-1 1-2 16,1 1 1-16,-4 0 0 0,2 0-1 0,-2 1 1 16,2-1-13-16,3 9-29 0,-1-4-27 15,1 9 571-15,2-2-389 0</inkml:trace>
  <inkml:trace contextRef="#ctx0" brushRef="#br0" timeOffset="59688.09">25234 5117 1775 0,'43'9'103'0,"-40"16"-8"16,50-43-27-1,-161 66-72-15,101-28 7 0,4-4 0 0,3 1-1 16,0 3-2-16,3-4-9 0,1 5-23 16,1-1-25-16,2-4-3 0,-2-2-243 15,4-2 205-15</inkml:trace>
  <inkml:trace contextRef="#ctx0" brushRef="#br0" timeOffset="60206.59">25488 5268 1109 0,'42'-85'871'32,"-44"85"-897"-32,9 0 55 15,-7 0-6-15,-5 0-11 0,-2 0-4 0,2 0-3 0,-6 4-3 16,8 3 0 0,-8-4-2-16,-14 2 1 0,6 4-1 0,-10 4 1 15,1-3-1-15,7 8-2 16,-1-2 0-16,3 0-6 0,3-2-3 0,7 4-5 0,0-2-3 15,6 0-1-15,4 0 5 16,3-4 2-16,3-1 5 0,7-1 6 0,-3-4 2 16,6-3 0-16,5 1-3 15,1-8-6-15,2-1-10 0,3 0 3 0,-3-9-1 0,-2-6 0 16,2-1 9 0,-6-9-4-16,4-6 4 0,-1-1 2 0,-3-7-1 0,2-8 3 15,-5-5 0-15,0-5 4 0,-10-9 1 16,-6 2 0-16,-2 7 0 0,-9-2-1 15,1 13-1 1,-8 0 1-16,-3 3 0 0,3 7 0 0,-2 0 0 16,1 6 0-16,-1 5 5 15,3 5 6-15,1 7 3 0,1 7 0 0,12 8 0 16,-4 1-5-16,0 2-2 0,5 2-3 16,-2 3-10-16,4 6 2 0,0 3 0 0,4 4 4 0,7 10 9 15,1 2 0 1,4 9-1-16,2 2-2 0,-6-2-1 0,16 11-2 15,-1-1-1-15,-4 6 0 0,2-2 0 0,-7-3 1 16,-8-6-1-16,4-5 0 0,-3-7 0 16,-7-7 0-16,3-5-2 15,-2-11 0-15,-1 1-12 0,-1-10-22 16,-1-3-57-16,5 3 160 0,0-4-80 0</inkml:trace>
  <inkml:trace contextRef="#ctx0" brushRef="#br0" timeOffset="61324.17">25887 4605 1646 0,'-6'23'44'0,"-1"2"-19"0,-4 3-10 0,4 9 5 0,-1-1 9 0,0 5 5 0,7 5-4 0,1-9-3 16,0 6-10-16,5-10-8 0,4-1-3 0,-2-2-1 15,2-5-2-15,-6-11 0 0,6-1 2 16,-5-8-1-16,3-7 3 0,0 0-1 0,5-3 3 16,3-5 5-16,-1-1 1 0,5-7-2 15,1 0-1-15,-1-3-8 0,1 2-4 16,-4-10-1-16,0-1-3 0,0-5-2 16,3-3 1-16,-5-1 0 0,-5 8 1 15,9 0-1-15,-15 3 1 0,8 14 1 16,-7 0 1-16,-4 3 1 0,3 7 1 0,-3 4-3 15,4-3-2-15,-3 3-13 16,-2 3-2-16,1 3 2 0,-6 3 2 0,3 10 12 16,6 4 2-16,1 7 2 0,3 6 0 15,-2-1 1-15,1 1 0 0,-1-6 4 16,-1 0 4-16,-1-7 2 0,2 4 1 16,1-10-3-16,4-4-4 0,-3-3-1 0,8-8 0 15,6-5-3-15,0-3-1 16,6-3-2-16,1-5 1 0,-1-5 1 15,-4 1 1-15,3 2 1 0,-6-2 2 0,-4-3 0 16,0-7 1-16,-2-4 1 0,0 0-1 16,-1 2 0-16,1 1 0 0,-7 3-1 15,2 6-1-15,-6 1 0 0,-3 6-2 16,0 6 1-16,0 7 5 0,-2-1 1 16,-5-5-2-16,2 6-1 0,0 6-6 0,-4 1-2 15,0 3 1-15,-2 4 2 0,1 4 2 16,-3-4 1-16,1 1-1 15,5 2-1-15,-6-3-1 0,6 1-2 16,2-3-4-16,0-3 0 0,-2 5-2 0,-4-5 2 16,0 0 1-16,-3 1 2 0,2-6 1 0,3 5 1 15,7 0 1-15,2-2 0 0,0-2 2 16,7 6 4-16,0-6 1 16,2 2 3-16,5-1 3 0,1-1 0 0,-7-5 0 0,5 0 0 15,-3-4-4 1,-2-3-3-16,2 2-2 0,-1-4-1 15,-2-7 0-15,2 2-2 0,0-6 0 0,0 1-1 16,3 1 1-16,1-7 0 0,1 2-1 16,-5 6 0-16,1 1 0 0,-1 0 1 0,-4 7 0 15,-1 2-1-15,1 3-3 16,-3 4-10-16,-2 0-6 0,0 0 0 0,4 2 1 0,-4 0 8 16,0 10 4-16,0 4 1 0,-2 12 2 15,0 3 3 1,0 2 0-16,0 6 0 0,2-3 1 0,0 1 0 15,2 2 0-15,0-11 1 0,2-6-1 16,4 2 1-16,1-8 0 16,11-1 2-16,3-10 0 0,5-3 0 0,8-4-1 0,-4-11-3 0,7-1 0 15,-2-9 0 1,5-5-1-16,-4-8-1 0,-3-1-2 16,1-7 1-16,-12-8 2 0,10 5 1 15,-6-10-2-15,-3-3-4 0,0-6-5 0,-4-3-1 16,-10-4-5-16,-4 4-6 15,-9 0-3-15,-10 5-9 0,-2 5-5 0,-2 10 2 0,-6-3 7 0,-9 13 6 16,-3 0 9 0,-9 13-4-16,-1 8 1 0,0 9 14 15,-4 9 3-15,9 13 6 0,-2 15-2 16,4 13-7-16,-8 8 3 0,6 22 15 16,6 11 20-16,8 5 17 0,16 12 11 15,7-12-5-15,8-7-10 0,13-8-17 16,15-6-13-16,8 3-5 0,10-3-2 0,8-6 9 0,2-9 8 15,0-10 2 1,2-20-2-16,-16-8-11 0,-9-4-9 16,-5-11-11-16,-8-5-8 0,-1 0-15 0,-5-7-12 0,-6-1-32 0,-7-6-126 15,0 0 126-15</inkml:trace>
  <inkml:trace contextRef="#ctx0" brushRef="#br0" timeOffset="61558.54">25007 3999 1685 0,'-32'-9'41'0</inkml:trace>
  <inkml:trace contextRef="#ctx0" brushRef="#br0" timeOffset="62540.87">4276 6975 2043 0,'0'22'69'16,"0"-1"-12"-16,6 16 12 0,8-1-8 16,2 12-2-16,5 5-15 0,0 5-14 15,4 10-9-15,2 4-10 0,1 3-6 16,2 6-3-16,1-1-2 0,-1 5 1 15,0 2 1-15,-2 0-8 0,2-4-33 0,-1-1-42 16,-4-13-41-16,-1-5-56 16,-1-6-114-16,-3-13 175 0</inkml:trace>
  <inkml:trace contextRef="#ctx0" brushRef="#br0" timeOffset="63951.35">4296 7612 1765 0,'18'-34'95'0,"-25"-12"55"0,7-3-41 0,1-3 18 0,-22-13-72 0,35 8-16 0,8 2-8 16,4 0-8-16,3 2-11 0,2 5 1 15,10 7 2-15,4 6 0 16,10 6 0-16,3 8-3 0,4 5-4 15,13 5-1-15,10 10-1 0,5 2 0 16,-1 10-2-16,-2 7-2 0,-11 1-1 16,-11 4-1-16,-6 4-1 0,-15 3 0 0,-8 0-3 15,-10 11 1-15,-3 3-1 16,-15 8-1-16,-14 3-1 0,-13-2-3 0,-10 2-3 16,-11-11-4-16,-8-7-6 0,-7-10-6 0,-7-11 3 15,-6-9-1-15,-1-7 3 16,5-7 4-16,2-4-5 0,5-10 2 0,13-4 4 15,5-7 3-15,11-3 2 16,10-8-2-16,6 1-1 0,10-3 0 0,4 1-2 16,10 0-5-16,8 1-2 0,13 2 0 0,15 6 3 15,4 10 11 1,15-2 6-16,2 4 4 0,2 6 1 0,2-3 3 0,-8-1 5 16,-1 3 4-16,-2 2 6 15,-7 6 0-15,-7 8-4 0,-2 4-3 0,-7 14 4 16,-7 5 8-16,3 4 8 15,-6 8 2-15,-6-1-8 0,0 7-7 16,-4 0-6-16,5 2-3 0,2-2-2 0,-10 0-3 0,-7-9-3 16,-2 0-1-16,-3-8 0 15,3-1 0-15,-2-5-1 0,-3-13-1 0,-2-1-2 16,0 0-1-16,0-2 1 16,0 0 2-16,3-5 3 0,1-11 4 0,-2-9 2 15,12-9 3-15,0 0 4 16,11-3 0-16,8 0 1 0,-2 0-4 15,9-4-4-15,-2-2-3 0,-1 4-1 0,4 4 1 0,-8-2 0 16,5 8-2-16,-6 8-2 16,-2 7-1-16,-4 3-2 0,3 8 0 15,-1 3 0-15,-3 5 0 0,1 6 0 16,-3 1 0-16,-3 4 1 0,-8 4-1 0,-3 4-1 16,-12 5-5-16,-8 3-3 15,-8 1-1-15,-10 3 0 0,6 3 2 0,-5-6 1 16,-1 3 1-16,5-2-1 0,4-4 3 15,4-4 2-15,4-4 2 16,10-1 3-16,2-7-1 0,2-3 1 16,10-2-1-16,6-4 1 0,8-5 1 15,10-2 1-15,10-7 3 0,5-5 2 0,4-9 3 0,2 5 1 16,-9-5 1 0,-2-2 0-16,-7-1 0 0,-7-13 3 0,-2 0 6 15,-7-4 9-15,-3 8 6 0,-8 5 2 16,-7 3-5-16,1 9-13 0,-12-1-10 0,-2 6-7 15,-8 5-2-15,-9-1-1 16,-4 5 0-16,-3 2-1 0,-8 2-1 16,1 2 1-16,-6 5-2 0,3 2-11 0,6 4-18 0,6-1-19 0,2 2-10 31,12 0-1-31,-2 1 3 0,11-3 9 0,5-1 10 0,9 1 11 16,8 0 15-16,1 1 9 15,10 1 1-15,4-7 3 0,-1 0 1 16,8-5 1-16,4-4-1 0,-11 0 2 15,9-8 3-15,-4-1 5 0,-6-8 8 0,-3-3 6 0,-1-1 2 16,-5-12 0 0,-1-1 1-16,-1-4-6 0,1-7-3 15,-3-6-3-15,-3-9-1 0,-4-9 21 16,-4-3 3-16,-5 3-2 0,0 5-5 16,0 15-21-16,-7 7-4 0,1 6-1 0,-2 14-1 15,4 4-3-15,0 6 0 0,-3 7-1 16,7 7-1-16,0 0-4 0,-3 0 4 15,3 9 1-15,3 14 4 0,4 7 4 16,4 14-2-16,3 11-3 0,0 5-1 16,6 13 0-16,-6 9-1 0,4-6 0 15,-2 0-1-15,-2-1 2 0,-3-6-4 0,-2 0-15 16,-1 0-18-16,1-10-10 0,-3-1 0 16,-3-10 13-16,2-11 16 0,-3-5 12 15,-2-12 4-15,0-8 0 0,0-3-4 16,-2-9 4-16,-1-7 1 0,1-9 1 15,-1-11 5-15,3-3-5 0,1-9 0 16,6-7-1-16,2 2 0 0,4-1 0 0,10 8-1 16,7-4 1-16,5 4 0 0,6 3 4 15,2 4 4-15,3 2 4 16,0 7 5-16,2 5-1 0,0 7-4 0,-4 2-5 16,2 7-4-16,-5 9-4 0,-4 3 0 15,-7 7-2-15,-7 10 0 0,-3 4-1 0,-15 5-3 16,-5 4-9-16,-7 1-9 0,-14 1-4 15,-11 4 3-15,-12 3 10 16,-6-6 11-16,-9-12 4 0,-3-9 0 16,0-12-1-16,-3-9-16 0,3-10-14 0,3 0-19 15,13-14-18-15,7-2-4 0,12-9-29 16,13-9-31-16,9-1 74 0</inkml:trace>
  <inkml:trace contextRef="#ctx0" brushRef="#br0" timeOffset="64913.98">7511 6481 1722 0,'10'-11'109'0,"-3"6"7"0,0 5-2 0,-3 3-52 0,1 8-11 0,2 5 1 15,-1 3-2-15,2 10-9 0,-2 10-14 0,3-2-10 0,-6 6-8 0,4 1-5 16,0-1-2-16,-3-3-1 0,5 3 0 0,-6-1-1 15,1-1 0-15,3 0 1 0,-3 3-1 0,-1-8-1 16,4 1-5-16,0-2-3 0,2 1-1 16,4-6-2-16,-3-2 0 0,8-6 2 15,1-6 0-15,6-4 4 16,-2-5-1-16,6-9 0 0,-1-10 1 0,6-2 0 0,-4-13 2 16,5-1 2-16,-3-2-1 15,0 0 3-15,2-1 4 0,-4-4 6 16,2 1 5-16,-5 4 1 0,-4 0-2 15,-7 3-1-15,-8 6-4 0,-1 5-4 16,-8 7-1-16,-13 2-3 0,-2 4-1 0,-4 4-1 16,-3 6 0-16,0 4 0 0,2 5 0 15,-8 4-2-15,1-1-2 0,0 6-4 0,1-4-5 16,6 2-6-16,5 4-4 16,7-1-6-16,7 3-4 0,4-3-1 15,9 1-2-15,6-2 2 0,1 1-3 16,7-8-7-16,-6-5-8 0,8-6-7 0,3-7-12 0,-2-4-29 15,-1 1-7 1,1-8 15-16,-3 2 27 0,0-9 34 16,2-3 31-16,-3 0 10 0,-6-9 11 15,2-1 26-15,1 0 9 0,-3-3 0 0,1-2-2 16,-3 5-4-16,-2 2-3 0,-3 4-8 0,-2 4-8 16,-6 7-10-16,1 0-5 15,1 5 4-15,-3 5 7 0,3 4 2 0,-1 4 0 0,1 6-3 16,1 6-5-16,1 9-3 0,-6 4-3 15,3 1-3 1,-2 9-1-16,1-4 1 0,3 6 3 0,-5 2-2 0,5 4-1 16,1 3-3-1,0-4-5-15,2 0-2 0,3-10-3 0,-5-10-5 0,2-4-3 16,-4-19-9-16,2 1-9 0,-5-6 1 0,4-16-1 16,-5 0 5-1,-1-15 12-15,0-6 3 0,0-4 5 0,-1-5 5 0,1 2 7 16,0 4 6-1,0-3 6-15,3 10 2 0,2-4 5 16,4 9 5-16,0 1 7 0,4 6-2 16,1 4-7-16,3 6-11 0,1 8-11 15,4 3-5-15,-1 2-3 0,0 6-1 16,7 6 0-16,-5 6 0 0,4 5-1 0,0 2 0 16,-3 3-4-16,-6 0-8 0,0 6-8 15,-6-6-10-15,-6 1-9 0,-1-4-2 16,-5-2 6-16,0-4 9 0,-2-3 10 15,-5 2 11-15,2-15 4 0,-1 3 1 16,-4-12 5-16,1-8 6 0,4 2 8 16,-13-15 5-16,13 2 6 0,-1-5 4 15,3-3 1-15,6 2 3 0,3 3 1 16,-1 1-4-16,4 8-1 0,1 3-7 16,8-2-7-16,2 9-8 0,-3 2-6 0,1 4-4 15,3 5-1-15,2 6-1 0,9 7-9 16,-1 2-6-16,-3 6-7 0,-3 0-4 15,0 2-8-15,-4 0-5 0,-2-2-12 16,1 0-11-16,-6-3-9 0,0-3 14 16,-5 3 27-16</inkml:trace>
  <inkml:trace contextRef="#ctx0" brushRef="#br0" timeOffset="65280.05">9355 6913 1695 0,'-43'0'422'0,"43"2"-403"0,-5 5-3 0,-2 11 12 0,-2-2-10 0,2 0-8 16,1 2-6-16,3-2-2 0,1 1 0 0,2 3-3 0,0-8-7 16,5 4-6-16,1-3 0 0,-1 3 1 15,4-2 7-15,0 2 6 16,3-2 0-16,-1-2 1 0,-1-1 0 15,5 1 1-15,-1-3 0 0,0 2 5 0,2-4 4 16,2 2 2-16,6-4 0 0,-4 6-5 16,-2-2-3-16,-6-2-3 0,-5 3-1 0,-3-1-2 15,-4 0-1-15,-11 9 1 16,-1 3 0-16,-11-3 1 0,-13 3 1 0,-3-1 1 16,-14-4 0-16,7 0 2 0,-6-2 0 15,5-4 0-15,6-3-1 0,0 2-2 16,5-3 0-16,3-5-6 0,8-1-14 0,4 0-17 15,7 0-23-15,6-3-50 16,8 3 62-16</inkml:trace>
  <inkml:trace contextRef="#ctx0" brushRef="#br0" timeOffset="66645.17">6894 7855 1324 0,'1'-18'87'0,"1"2"21"0,3-5-2 0,1 1-26 0,3 3-4 0,1-8 1 0,4 2-2 0,4 0-14 0,3 0-16 0,6 3-15 15,5 2-14-15,5 6-6 0,4 1-5 16,-2 10-5-16,-2 1-3 0,-1 3-1 16,-1 10-5-16,-1 3-3 0,1 3-2 15,-5 9-1-15,1 6 4 0,-8 5 2 16,0 11-2-16,-4 5-2 0,-3 7-5 0,-4 7-2 16,-4 0-2-16,-1-2-1 0,-2-1 7 15,-5-7 5-15,0-12 8 0,0-2 3 16,0-8 3-16,0-7 3 0,2-1 5 15,3-8 4-15,4-3 2 16,5-6 0-16,0-1-2 0,4-8-1 0,3 2 0 0,1-6 3 16,2-8 0-16,-1 0 2 0,8 0-2 15,2-3-2-15,1-1-1 0,0-3 0 16,1 0 1-16,1 0 3 0,-1 2 5 16,2-4 3-16,1-3 0 0,-7 3-2 15,7-3-4-15,-8 0-2 0,-2 3-5 16,-7-3-3-16,-3 5-2 0,-4 4-3 0,4 4-2 15,-4 0-1-15,-3 2-1 0,0 1-1 16,-3 1 0-16,0 4-3 0,-1-1 0 16,-2 1-1-16,-2 3 0 0,3 4 0 15,-6-1 0-15,0 4 2 0,0 4 1 16,-7 1 0-16,0-1-6 0,-8 0 1 16,-6-5-1-16,-5-4 2 15,-5-1 5-15,-2-3-1 0,-6-1 1 16,-2 0 0-16,2-5 1 0,5 0 0 0,6-4 0 0,8 4 0 15,3-2 1-15,1 1 1 0,7-4 2 16,7-1 1-16,2 6 1 16,9-4 1-16,-4 3 1 0,6-4-1 0,3-1-2 15,2 4 6-15,7-5 2 16,11 5 0-16,3 3 1 0,4 0-7 0,3 6-3 16,6 0 0-16,-11 2 0 0,9 3-1 0,-4 3 0 15,0-1-1-15,-1 4-1 0,-8 4-1 16,-5 5 0-16,-5 1-1 0,-2 3 1 15,-9 1 0-15,-6-2 0 0,-7-1 3 0,-4-2 6 16,-10-3 4-16,-4-5 3 0,-5-1 0 16,-2-4-6-16,-5-6-2 0,-1-1 1 15,-7-2 1-15,5-2 0 0,2-1-3 16,0-4-2-16,5 0-4 0,5-1 0 16,3 3-2-16,2 2 0 0,12 3-1 15,-2 0-9-15,3 0-12 0,2 1-19 16,0 6-30-16,2 1-15 15,3-5-17-15,7 6 3 0,4-4 55 16</inkml:trace>
  <inkml:trace contextRef="#ctx0" brushRef="#br0" timeOffset="67979">8807 8169 1838 0,'3'30'95'0,"2"-4"1"0,1 1 6 0,-4-4-22 0,1 5-22 0,-3 1-16 0,0 3-13 0,0 1-12 0,-3-2-8 0,1 2-5 15,2-3-2-15,0-3-1 0,0 1-2 16,5-1-18-16,-3-8-22 0,3-3-13 0,-3-3-7 0,0-6 9 16,3-7 12-1,0-5 2-15,-1-3-1 0,1-6 2 0,2-3 8 0,8-3 10 16,-5-3 10-16,10-2 5 0,1 2 5 16,0 2 9-1,1-2 8-15,4 2 8 0,2-3 2 0,4 3-6 16,6-5-8-16,4-5-6 15,-3-2-3-15,2-4-2 0,0-8-2 0,-8-6 2 16,5-4 1-16,-10 3-1 0,-10-4 3 16,-4 1 1-16,-7 5 0 0,-7 0 1 15,0 8 6-15,-14 8 3 0,-2 4 8 0,-5 3 6 0,1 8 1 0,-1 1 3 16,3 9 4-16,4 8 6 0,2 2-1 31,3 5-5-31,0 8-11 0,5 11-16 16,-3 3-7-16,5 6-2 0,2 7-2 15,-1 3 0-15,1 11-1 0,0 2 0 16,0 6 1-16,0 7-1 0,0-1 1 0,0 5-1 16,0 1 0-16,0-6 0 0,0 2 1 15,-2 0-1-15,0-9 1 0,2-7 0 16,-2-9-9-16,-1-7-22 0,1-13-25 16,2-4-24-16,0-10-15 0,2-1-5 15,3-11 32-15,-3-6 29 0</inkml:trace>
  <inkml:trace contextRef="#ctx0" brushRef="#br0" timeOffset="68184.99">9459 8272 1983 0,'11'14'106'0,"-6"2"10"0,-3-4-4 0,-6 0-46 0,1 3-10 0,-10-6-7 0,3 8-9 0,-4-6-6 15,-6 5-9-15,-1-4-9 16,-4-5-6-16,-2-1-1 0,-3-6-9 0,4-4-33 16,1 2-39-16,0-3-34 0,-3 1-19 15,-10-1 9-15,-4-4 14 0,-4-3 573 16,-8-2-357-16</inkml:trace>
  <inkml:trace contextRef="#ctx0" brushRef="#br0" timeOffset="68375.1">8555 8041 812 0,'37'-19'0'0,"-1"4"36"16,-1 3 38-16,2 15 80 0,-8-3 13 15,-3 2-56-15,3 5-30 0,-12-5-23 0,5 0-4 16,-10 3-3-16,2 1-6 16,2-6-14-16,-3-4-12 0,4-3-5 0,-1-7 559 15,0-2-412-15</inkml:trace>
  <inkml:trace contextRef="#ctx0" brushRef="#br0" timeOffset="70346.05">9938 8211 1763 0,'67'4'354'16,"-46"-1"-273"-1,-1-3-42-15,-4 6-5 0,-2-3-5 0,-7 1-10 0,0 3-8 16,-5-4-6 0,-2 1-3-16,-2 7-2 0,-5 6 0 0,0 6 0 0,-9 0 0 15,6 0-2-15,1 2-3 0,0-3-1 16,9 1-1-16,-6-2 2 15,6 4 0-15,4-6-15 16,1 2-12-16,8-5-13 0,5 0-4 0,6-3 7 16,-1-8 6-16,6-3 2 0,-1-4 1 15,0-3 6-15,6-9 8 0,-11-1 8 16,2-4 5-16,3-2 4 0,-6-2 1 0,6 0 2 0,-7-6 5 16,2 1 5-16,-3-1 8 15,-2-1 14-15,-4 2 3 0,-4 3-2 0,-2 7-7 16,-7 2-14-16,5 4-4 0,-5 8-5 0,3 1-4 15,-1 8 2-15,5 8 1 0,0 4-1 16,7 14 0-16,4 13 0 0,1 7-1 16,4 8-3-1,3 1-6-15,-4 13-7 0,2-1-5 0,0 15 4 0,-4 7 4 16,-3-3 6-16,-4 4 3 0,-7-2 2 0,-3-12 0 16,-6-3 1-16,-7-19 0 0,-5-17-1 31,-4-12-4-31,-1-12 2 0,-3-14 0 0,5-8 6 0,-8-15 15 0,0-11 3 15,-3-11 4-15,-1-11-5 0,4-1-5 32,6-4-3-32,-1-1-2 0,4-4 0 0,7 3-2 0,-1 3-4 0,8-1-1 0,6 2-1 15,6 0-1 1,4-2-4-16,4 4-6 0,3 7-7 0,4 7-11 0,5 5-7 16,-1 4-10-16,-1 2-8 0,1 1-5 15,-1 4 7-15,4 4 8 0,3 3 10 16,-5 1 15-16,1 7 5 0,-5 0 7 31,3 5 7-31,-6 3 2 0,-2 0 6 16,-5 0 9-16,-6 2 8 0,-8-2 6 0,0 0 3 15,0 0-5-15,-2 0 2 0,0 0 4 16,0 0 2-16,0 0 5 0,2 0 2 16,-1 0 1-16,1 0 1 0,3 0-8 15,-5-2-12-15,2 2-14 0,-2 0-13 16,0 2-4-16,-2-1-3 0,-8 12 0 15,-15-4 3-15,-7 3 2 0,-2 4-2 16,-10 0-4-16,3-2-3 0,2 4-3 16,0-7 0-16,6 1 1 0,-1 0 5 0,4 3 1 15,5-3 3-15,5 2-1 0,8-1-1 16,3 1 0-16,9-2 0 0,4-1 2 16,15 3 1-16,8 2 1 0,-1 2 1 15,12-2 0-15,1-4 2 0,3 2 0 16,4-3 1-16,0-6 1 0,2-3-1 15,2-2-1-15,-8-7 3 0,1 0 7 0,-13-11 7 16,0-5 15-16,-1 0 7 0,-10-2 2 16,-8 0-8-16,-8 1-10 0,-8 2-11 15,-7-1-6-15,-3 2-4 0,-8-2-2 0,2 3-2 16,-2 4 0-16,-7 0 0 16,1 2-1-16,-2 4 0 0,-1-3-1 15,5 4-2-15,4 0-3 0,2 2-4 16,3 2-2-16,4 3-2 0,1 2-3 15,5-1-6-15,2 2-6 0,4-1-21 16,2 6 3-16,0 2 9 0,0 1 9 0,2 4 24 16,4-3 3-16,1 1 1 0,0-4 2 15,0 0 1-15,-2-5 0 0,-3-2 1 0,0 0 0 16,3 0 6-16,-1 0 6 0,3-7 3 16,5 2 14-16,0 1 4 0,1-7 5 15,5 3-1-15,-8 0-10 0,6-2-10 16,2 3-10-16,1-4-6 0,-1 4-2 15,2 0-1-15,-6 5 0 0,-7 2-2 16,0 0-4-16,-2 5-9 0,-1 4-3 16,3 5-4-16,4 2 4 0,-8 6 5 15,3 4-1-15,-1 3-1 0,0 3-4 0,9 1-2 16,-5-3 4-16,4 1-2 0,-6-3 2 16,0-1 4-16,3-8 2 0,-1-1 6 15,-2-6 4-15,8-3 1 0,-8-5 1 16,2-6-3-16,5-11 2 15,-2-3-1-15,-3-8-2 0,-2 1 4 0,0-4-2 16,0-3-2-16,2 1-3 0,-2-1-3 16,-3 2-2-16,-4 1 3 0,0 3 2 15,-2 6 5-15,2 4 0 0,0 3 0 0,0 4 1 16,-2 0 0-16,0 3 0 0,2 4-1 16,0-2-1-16,4 4-5 0,1 4 0 15,2 2 1-15,8 5 2 16,2-1 1-16,3 4-7 0,1 0-10 0,-1 2-8 15,1 1-2-15,-5 3 0 0,3-6 2 16,-3 0 3-16,-2-2 0 16,-1-4 0-16,-4-2 1 0,-7-8 3 0,-1 0-2 15,1 0 6-15,-5-8 3 0,1-4 1 16,-9-6 4-16,6-7 1 0,-4-3-2 0,5-2 2 0,4 3 3 16,0 1 2-1,0 4 9-15,0 1 8 0,0 7 7 16,6 2 6-16,1 3 3 0,-4 2 3 15,4 3 4-15,2 1-4 0,2 3-8 16,0 7-11-16,6 0-7 0,1 7-5 0,7 2-2 16,-4 3-2-16,2 3-5 0,-3-5-2 0,-4-1-4 15,-4-3-2-15,-1-3 0 16,-2-8 0-16,-4 2 2 0,0-4 3 0,-5-4 6 0,4-1 4 16,1-4 7-1,-5-3 12-15,7-3 7 0,0-2 8 16,2-5 5-16,4 1-3 0,-1-2-7 15,6 2-6-15,3-6-10 0,0-3-7 0,4 2-3 16,0-1-4-16,0 3-9 16,-6-1-9-16,4 11-15 0,-7 0-9 0,-9 2-3 0,6 12-1 0,-6-5 9 15,0 11 9-15,-5-1 10 0,1 8 10 16,-1-4 7-16,5 7 3 0,-2 0 2 16,-1 1 8-16,3 4 6 15,0-1 6-15,2 0 5 0,5-4-1 16,0 2 4-16,2-2 7 0,-3-4 6 15,4-1 1-15,-1-3-4 0,-1-3-8 16,6-3-8-16,-7 0-1 16,2 0 3-16,-2-3 5 0,-5-8 1 0,0 2-3 0,-4-5-8 0,-1 5-11 15,-4-3-7-15,-6-1-5 0,1 10-3 16,-4-8 0-16,0 8-1 16,-5-3 1-16,0 6 1 15,-5 6 0-15,-3-3-2 0,5 8-3 0,-5-8-3 0,5 10-3 16,2 1 2-1,8 0 4-15,4 6 3 0,5 1 4 16,12 4 2-16,5-1 2 0,10 3 0 16,1 0 1-16,3-6-1 0,6 4 1 0,-3-6-1 15,5-3 0-15,-4-5 0 0,-3-2 0 0,-4-9-7 16,-2 0-33-16,6-7-36 16,-9 0-65-16,-1-6 82 0,-4-1 4 15</inkml:trace>
  <inkml:trace contextRef="#ctx0" brushRef="#br0" timeOffset="70557.39">11415 7433 2030 0,'0'14'85'0,"0"0"-12"0,2 13-18 0,3 5-24 0,7 3-19 0,2 8-8 0,1 6-2 0,2 1 0 0,1 1-19 16,-4-4-38-16,-1-1-85 0,-6-7 76 15</inkml:trace>
  <inkml:trace contextRef="#ctx0" brushRef="#br0" timeOffset="71095.5">13408 7805 1771 0,'32'-3'90'16,"-8"-1"0"-16,0 2 11 0,-14 4-17 15,3 2-20-15,-6 3-17 0,0 0-17 0,-5 0-15 16,-2-2-9-16,-4 6 0 0,-10 1 1 16,-2 4 2-16,-13 2 1 0,-10 3 0 15,-8-3 0-15,-3 9-3 16,-5 1-2-16,0-3-3 0,2 8-1 0,0-6-1 15,10-2 1-15,6 2-1 0,3-6 0 16,9 2-1-16,4-5 0 0,7 1-1 16,7-1 1-16,5-4-1 0,4 0 0 0,3-1 1 15,9 1-1-15,11 0 1 0,3-5 1 16,8 1 0-16,5-1 2 0,-1-3 0 0,5 2 0 16,-1-4 0-16,0 0-2 0,-3 3 1 15,-2-2-1-15,-9 6 0 0,-7-1 0 16,-1 1-2-16,-8 1 0 0,-2 4-4 15,-3 4-4-15,-4-2-4 0,-10-4 0 16,-4 0 4-16,-10 0 5 0,-4 0 2 16,-4 2 1-16,-3-3-3 0,-5-6-1 15,-3 2 1-15,-4-6 4 0,6 1-2 0,3-1-32 16,8-8-37-16,5 0-31 0,4-8-25 16,4-3-142-16,5 2 177 0</inkml:trace>
  <inkml:trace contextRef="#ctx0" brushRef="#br0" timeOffset="72063">13573 7534 1720 0,'-13'9'95'0,"-1"0"0"0,3 5 3 0,-1-2-44 0,3 2-8 15,4 1-1-15,-2-3-7 0,5-3-11 0,-2 2-9 0,4 5-7 0,2-1-4 0,3 10-2 16,3 5-1-16,4 8-1 0,-3 4-1 16,3 4-1-1,2 9-1-15,-5-3 0 0,4 1-2 0,-6-3-8 0,0-1-8 16,-2-4-7-1,-1-3-1-15,1 1 4 0,-3-11 9 0,-2-6 7 0,3-5 4 16,1-5 2 0,-4-9-1-16,0-5 0 0,0-2 0 15,5-3-3-15,-1-12-9 0,3-4 0 0,5-4 0 0,2-5 3 16,2-1 10-16,4 3 4 0,-1 3 4 0,5 0 4 16,-1-2 1-16,-2 5 0 0,2 1 2 31,2 4 0-31,0 7-1 0,3 4-2 0,-3 1-7 0,3 8-4 0,6 4-4 0,-6 7-7 15,-3 3-3-15,2-1-5 0,-6 1-3 16,-2 3-8-16,-4-6-7 0,-7 1-12 31,7-4-10-31,-8-3 9 0,3-4 11 16,3 1 16-16,-10-4 14 0,-1-3 4 0,7 0 3 16,-6 0 1-16,6-1 2 0,-2-6 3 15,-5-1 2-15,5 3 9 0,0-4 5 16,4-5 1-16,1 0-2 0,1-7-9 15,3 1-5-15,-4 2 0 0,4-3 3 16,0 3 1-16,4 2 0 0,3 2-2 16,-2 2 3-16,0 1-1 0,-1 8 0 15,1 4-4-15,-3 8-5 0,-2 4-2 0,-2-1 0 16,0 6 0-16,2 3 1 0,-4 6 0 16,-1 5 0-16,-6 3-1 0,-5-5 1 15,-3 9-1-15,-8-7 0 0,-5 4-1 16,-1-3 0-16,-7-8 1 0,5-4 0 15,-6-6-1-15,2-7 1 0,0-4 3 0,0-9 3 16,3-2 2-16,3-8 2 0,-5-6-2 16,8 2 0-16,0-4-1 0,7-2-2 15,0-2-2-15,0-1 0 0,7 3-1 16,-5-2 0-16,5-1 0 0,8 3-1 16,3 0 1-16,0 2 0 0,3 4 1 15,5 3-1-15,-3 2 3 0,4 1-3 16,6 11 2-16,1 2-1 0,3 0-2 0,0 4 0 15,8 7-3-15,1 3-9 0,1 0-7 16,1 2-2-16,-9 2 1 0,0 3 7 16,-5 2 6-16,-3-2 3 0,1-3 0 15,-9 2 2-15,-2-1 0 0,-5-5 1 16,-5-3 1-16,-1-2-1 0,1-4 1 0,-1 2 0 16,1-7-2-16,-4 0 2 0,0 0 1 15,2-7 5-15,-2 0 2 0,0-5-1 16,1-6-3-16,-1-2-2 0,6 1-2 15,-4-6 0-15,3 2-1 0,-3 0 0 16,8-2-1-16,6 4 0 0,2 7-1 16,3-4-2-16,-3 2-2 15,-2 2-10-15,-4-4-21 0,4 9-7 0,0-2 81 0,2 3-41 16</inkml:trace>
  <inkml:trace contextRef="#ctx0" brushRef="#br0" timeOffset="72284.46">15060 7594 1656 0,'27'-17'658'0,"-13"63"-657"0,-26-20 4 16,17 3-3-16,2 6-2 0,0 6-1 15,2 3-2-15,-2 9-1 0,0 6-7 16,2 5-12-16,3 7-11 0,3 1-22 0,-1-6-14 15,-4-8-10-15,-1-13-3 0,-3-5 17 16,-3-11 59 0,-1-11-2-16</inkml:trace>
  <inkml:trace contextRef="#ctx0" brushRef="#br0" timeOffset="72489.63">15239 7986 1645 0,'-140'-76'496'47,"158"62"-490"-47,-55 38 1 0,-4-8 0 15,2-1 0-15,3-1-2 0,-1 2-13 16,11-7-29-16,4 5-21 16,1-5-18-16,10-8 97 0,-1 7-27 0</inkml:trace>
  <inkml:trace contextRef="#ctx0" brushRef="#br0" timeOffset="73217.03">16119 8009 1681 0,'0'-25'112'0,"0"6"27"0,5-2-10 16,7 6-48-16,3 3-16 0,4-2-9 31,6 3-15-31,7-1-13 0,5 6-16 15,6 6-12-15,-3 7-6 0,-1 9-8 16,-1 9-7-16,-3 5-11 0,-1 4-4 0,-2 10 5 16,-2 2 10-16,-11 4-2 15,-8-2 3-15,-7-4-2 0,-10-1-4 0,-6-2 11 16,-4-1 6-16,-9-8 3 0,-5-2 4 16,-6-6 1-16,-4-8 3 0,-5-4 9 15,1-10 7-15,0-2 7 0,-1-7 1 0,8-4-3 16,3-7-4-16,6 0 1 0,1-1-1 15,10-8-3-15,3 1-3 0,3-3-6 16,7 1-3-16,4 1 0 0,4-1 0 16,8 5 2-16,4-2 0 0,6 0 1 15,1 6-1-15,5 1-1 0,4 2 1 0,5-2 0 16,0 10-1-16,6-1-1 0,-8 3-5 16,3 6-3-16,-1 0-4 0,-5 6 0 15,1 4-1-15,1 5 2 0,-4 6 1 16,-1 5 2-16,1 5 1 0,-4-8 2 15,-8-2 1-15,-2-7 1 0,-5-5 0 16,-4 2 0-16,-2-10-1 0,-3-1 0 16,1 2-1-16,1-4 1 0,-2 1 1 15,1-10 0-15,-3-5 1 0,0-2-1 0,0-8-1 16,2-3 1-16,0-1-1 0,3-7 3 16,2 5 4-16,7 0 7 0,1 6 13 15,2 2 12-15,5 9 8 0,2 6-5 16,7 2-13-16,6 8-14 0,7 8-14 15,6 9-1-15,3 7-1 0,6 7-1 0,-6 7 1 16,-4-6-1-16,-4 6-3 0,-10-5 2 16,-6 0-5-16,-1 1-15 0,0-3-23 15,-10-4-26-15,0-3-16 0,-6-5-2 16,-3-6 3-16,-7-3 561 0,-2-10-355 16</inkml:trace>
  <inkml:trace contextRef="#ctx0" brushRef="#br0" timeOffset="73724.87">18200 7332 1794 0,'0'0'97'0,"0"2"17"16,-1 3-35-16,-1 0-46 0,0 1-9 0,0 8-6 0,-3 11 0 0,1 5-3 0,1 7-5 0,-6 5-3 0,4 3-5 0,-6 6 0 0,0 4-2 0,4 4 1 0,-5 6 1 16,3 4 0-1,4 6-1-15,1 3 2 16,4 0-2-16,0 4 1 0,0-13 0 0,2-9 0 0,3-12-2 0,2-7-21 16,-3-6-29-16,3-8-21 0,2-6-23 0,1-7 524 0,-1-7-327 15</inkml:trace>
  <inkml:trace contextRef="#ctx0" brushRef="#br0" timeOffset="73985.27">18383 7858 1784 0,'14'87'89'0,"-56"-10"836"15,73-23-1351 1,-172-94 1135-16,91 68-1098 0,-1-26 88 0,8 5 309 16,-3-7-5-16,0-4-1 0,-4 1-5 15,-1-13-10-15,5 2-19 0,-2 3-16 16,11 0-14-16,3 4-17 0,4-2-1 16,7 6-6-16,3-6-4 0,11 6 11 15,8 1-149-15,2-5 152 0</inkml:trace>
  <inkml:trace contextRef="#ctx0" brushRef="#br0" timeOffset="74137.77">18369 7614 260 0,'12'19'-37'0,"-1"-3"24"16</inkml:trace>
  <inkml:trace contextRef="#ctx0" brushRef="#br0" timeOffset="74359.34">18488 8073 1742 0,'0'39'112'0,"3"-7"25"0,-3 0-12 16,-2-11-59-16,-3 2-26 0,0 2-22 0,1 2-10 16,1 3-5-16,3-2-1 0,0-1 0 15,0 1-2-15,0-1-16 0,0-8-20 16,-2 4-22-16,-7-7-16 0,7-7-4 16,-3 2 2-16,-4-6 592 0,0-5-387 15</inkml:trace>
  <inkml:trace contextRef="#ctx0" brushRef="#br0" timeOffset="75247.17">18544 7851 1122 0,'87'85'214'15,"-57"-56"-40"-15,-12-8-104 0,-2 4 15 0,-59-61-44 16,52 56-5-16,4-1-1 0,1-3-1 16,-7 0-5-16,5 4-6 0,-5-4-5 15,1 12 0-15,4-7-1 0,-1 6-2 0,1 0-3 16,-5-6-4 0,0 0-3-16,-5-8-3 0,-4-6-2 15,2 0 1-15,-5-5-1 0,0 1 0 0,3-1 1 0,-5-4-1 0,1 0 0 16,3-1 0-1,-10-8 0-15,10 2 1 0,-6-5 1 16,5 0 0-16,-1-6 1 0,2 1 4 0,3-2 5 0,0 3 4 16,7 2 1-16,2 2 5 0,1 0 2 15,1 1 7-15,5 8 2 0,0-4-4 16,0 4-8-16,7 5-12 16,-7 3-6-16,3 8-5 15,6 5-1-15,-4-2 1 0,1 0 1 0,-5 2 1 0,-1 2 0 16,-3-6 0-16,-3 2 0 15,-4-1 0-15,-3-6-1 0,3 0 1 0,-6-5 0 0,0-2 0 16,0 0 5 0,0 0 3-16,0 0 1 0,0 0-1 0,3-2 0 15,-1-7-3-15,1-1-3 0,3-3 0 16,-5 3-2-16,5-3 0 16,1-1 0-16,-4 0 0 0,5 0 0 0,0-4 2 0,3 7 0 15,3-3 0 1,-3 3 3-16,3 4 7 0,0 0 8 0,-1 4 1 0,1 1-2 0,-2 0-10 15,2 6-9-15,4 6 0 16,-4-3-2-16,8 4 1 16,-8-4 0-16,0-2 1 0,2-1 0 15,3 5 0-15,3 5 0 0,-3-5 1 16,1 5 4-16,-1 0 4 0,-1 0 10 16,-4-5 6-16,2-5 7 0,-2 3 2 15,-1-5-4-15,1-2-5 0,-2 1-6 16,2-2 1-16,-1-1 1 0,-8-9 1 15,2 1-3-15,-1-5-8 0,-1-2-8 16,-2-1-3-16,1 2 0 0,-4-5-1 16,0 7 1-16,0 6-2 0,-4-2 0 0,3 8-1 15,-3-7-3-15,-1 2-1 0,-2 0-2 16,0 5 2-16,0 11 0 0,-6 0 2 16,3 0 1-16,-10 3-1 0,1-6 0 15,4 6 2-15,3 6 0 0,7 1 3 16,-4 1 0-16,3-4 2 0,6-2 1 0,0 2 0 15,13-2 2-15,-6 4 2 0,16-1 4 16,-2-2 1-16,15 2 0 0,-1-1-3 16,4 6-1-16,-2-3-1 0,-1 1 2 15,6 1-2-15,-4-7-2 0,-3-3-2 16,1-2-1-16,-8-1 0 0,-5-4-1 16,-3-4 0-16,-8 0-7 0,-1 0-13 0,-8 0-25 15,-3 0-46-15,0 0-32 0,0-2-75 16,-2-7 106-16</inkml:trace>
  <inkml:trace contextRef="#ctx0" brushRef="#br0" timeOffset="81198.82">20585 7770 1198 0,'4'9'646'0,"-4"-9"-490"0,0 0-173 0,-4-9 41 0,4 11-12 0,-2 6-4 15,1 5-6-15,-3 3-2 0,0 5 0 16,-3 4-3 0,0 3-3-16,2 9-8 0,1 6-10 0,3 1-4 0,1 4-2 15,3 7 9-15,4 2 9 16,2 0 9-16,2 1 3 0,5-6 3 0,0-1-1 15,5-5 1 1,-2-7 0-16,4-9 4 0,6-7 5 0,-8-5 3 0,6-13 6 16,-2-3 9-16,3-5 9 0,2-10 5 0,2-5 1 0,2-6-17 15,1-8-9-15,-3-7-11 0,2-4-7 32,1-1 5-32,-5 3-3 0,2-2 1 15,-5 4 1-15,-1-1-3 0,-11-3-3 0,1 6-1 0,-11 1-3 16,2 5-3-1,-7 2 0-15,0-10-2 0,-7 5-5 0,-2-1-9 16,-2 8-3-16,1 6 3 0,4 9 7 16,-2 8 11-16,0 4-3 0,0 13-10 15,-1 8-1-15,2 13-1 0,3 12 6 0,-1 3 2 0,7 12-3 0,6 4 6 32,5 10 5-32,3 10 5 0,2 2 2 15,-4 1-2-15,2 12-1 0,-4 1 1 16,0 3 3-16,1 6 2 0,-2-11-1 15,-6-10-1-15,0-13-1 0,-1-14 0 0,-2-12 2 16,-2-20 1-16,-2-5 3 0,-4-11-2 16,3-8-3-16,-2-6 1 15,-1-2 0-15,-1-9 9 0,-2-7 16 0,-1-5 8 16,-1-9 8-16,-1-7 5 0,3-3 2 16,3-6-6-16,-2 0-7 0,2 2-11 0,-4-5-12 15,-3 4-6-15,1-7-2 0,-8 0-6 16,3 3 0-16,1-2-1 0,1 5 0 15,7 5-1-15,2 6-15 0,6 3-27 16,2 8-19-16,9 5-9 0,-1-1-2 16,4 3 19-16,8-1 9 0,4 6 2 15,8 0 1-15,5 5-5 0,4 5-37 16,1-3 407-16,-5 7-257 0</inkml:trace>
  <inkml:trace contextRef="#ctx0" brushRef="#br0" timeOffset="82067.92">21592 8243 1097 0,'2'-9'131'0,"1"2"101"0,-1-2-65 0,-2 2-57 0,0-2-24 0,0-1-12 0,-5 8-8 0,5-5-3 16,-4 0 3-16,3 0-9 0,-1-2-13 15,0 5-11-15,2 3-10 0,0-8-8 16,0 9-4-16,5-7-4 0,2-4-2 15,-3 9-1-15,7-7 0 0,-6 4-3 16,6-2 0-16,3 0 0 0,-5 0 0 0,10 7-1 16,-5 5-1-16,8-3-3 0,2 0-4 15,0-1-3-15,0 8-5 0,-1-3-1 16,-3 9-9-16,-2 7-11 16,-2-5-10-16,-2 10-4 0,-5 3 2 15,-1 6 7-15,-6 3 9 0,-4 1 2 0,-5 1-3 0,-9-5-2 16,-1-4 4-16,-8-4 6 0,-9-5 12 15,-1-5 13-15,-3-6 8 0,-2-7 9 16,-1-5 5-16,-5-3 6 0,-6-8 1 16,1-3-3-16,1-4-4 15,11-1-5-15,11-6-2 0,7 4-4 16,7-4 5-16,8 5 14 0,6-1 15 16,6 0 12-16,4-2 7 0,4 0-6 0,4 2-7 0,3 3-7 15,1-3-8 1,4 3-8-16,1 2-2 0,3 0-4 0,0 0-5 0,2-5-4 15,5-6-8-15,-5 4-8 0,0-2-3 16,-5 7-6-16,-11 6-3 0,5 8-2 16,-10-4-5-16,-1 4-9 0,4-5-9 15,-5 4-3-15,2 1 2 0,-2 1 2 16,0 6 8-16,-2-1-6 0,-4 3-10 0,6 3 3 16,2 2 2-16,-11 10 11 15,3 1 15-15,-3 6 6 0,-1 1 4 0,-1 4 4 16,-5-6 2-16,3 3-1 0,4-1 1 15,0-3 1-15,4-2 0 16,3-3 1-16,0-6 0 16,3-7-1-16,3 3 3 15,3-6 4-15,2-2 5 0,5-2 7 0,5-6 11 0,0-4 8 0,3-3 5 0,-3 1 1 16,-5-4-9-16,4 0-11 0,-4-3-5 16,0-6-4-16,3 0 0 0,1-3-5 15,-1-6 1-15,1 0-5 0,0 0-3 16,-8 3 3-16,-1 4-4 0,-4 6 3 15,-5 5-6-15,-4-2-1 16,-1 6 0-16,1-1-5 0,-3-1 5 16,-2 5-14-16,-2 0-12 0,-5-3-4 15,3 3-6-15,3 2 4 0,-1-2 11 0,2 9 1 0,0 0-5 16,0 11-4 0,-2 3-15-16,-3 7-5 0,3 16 18 15,2 8 15-15,4 11 18 0,3-1 9 16,5-3-1-16,-3-3-1 0,2-4 0 0,3-6 0 15,3 0-2-15,3-4-2 16,-1-5 0-16,5-8 0 0,-10-10 0 16,-5-3-2-16,5-9-7 0,0-5-7 0,0-8-2 15,4-3 0-15,3-5 8 0,0-6 0 16,13-5 5-16</inkml:trace>
  <inkml:trace contextRef="#ctx0" brushRef="#br0" timeOffset="82749.05">22863 7766 1938 0,'4'4'86'0,"-4"-2"3"0,0 3-33 0,0-3-31 15,0 1-16-15,0 10-7 0,0 3-6 0,0 8-2 0,0 7-1 0,0 0-1 0,0 3-2 16,0 3-2-16,0-3 0 0,0 3 2 16,2-3 4-16,-2 3 4 0,0 6 3 0,0-8 2 15,0 2 2-15,2-6 0 16,-2-5-2-16,0-8 2 0,0-4 0 0,0-7 1 16,0-7 2-16,0 4-5 0,0-4 3 15,1-9-2-15,3-2-1 0,1-8 3 16,2-6-4-16,4-7-4 0,0-2-5 15,-1 1-5-15,-1-3 1 0,2 6 5 0,-1 3 3 16,-1 3 5-16,7 1 0 0,-3-1 3 16,3 0 3-16,-1 6 3 0,1 2 4 15,-3 4 3-15,3 8-6 0,-9-3-9 16,-2 5-7-16,4 0-4 0,-2 2-11 0,4 7-9 16,-1 2-5-1,-1 6-10-15,-2 4 5 0,2 4 6 0,-2 7 0 16,-5 4 3-16,-2 0 4 0,-2 5 6 0,-1-4 6 15,-8 6 7-15,6-6 4 0,-2 1 0 16,5-10 2-16,0-10 0 0,2-3-3 16,0-13-1-16,2 1 1 0,2-6 8 15,3 0 8-15,1-8 2 0,3-6-1 16,5-8-8-16,2-3-5 0,10-2-1 0,-7 2 3 16,-1-4 12-16,-2 4 12 0,-4 0 11 15,4 5 9-15,-2 4 3 16,3-2 6-16,1 4 7 0,-1 3 8 15,-3 1-7-15,-2 8-15 0,-3 2-20 0,-2 5-27 16,1 4-11-16,1 10-7 0,-2 3-2 16,2 1 6-16,-3 3 2 0,1 4 3 15,2 0 1-15,-2 2-2 0,-2-1-5 16,2-3-14-16,-6 6-19 0,6-8-19 16,-5-2-10-16,3-8-1 0,-2-2 15 0,-1-4 12 15,1 1 2-15,-2-5-13 0,-1-1 196 16,2 0-115-16</inkml:trace>
  <inkml:trace contextRef="#ctx0" brushRef="#br0" timeOffset="82957.33">23681 8101 1757 0,'23'0'139'0,"-18"-7"3"0,1 0-56 0,-1 0 8 0,-19-2-39 0,15 9-12 0,3 0-6 0,0 0-11 15,-1 5-11-15,-1 1-12 0,3-3-9 0,-3 12-12 0,5-1-8 16,-2 9-2-16,2 5 1 0,-3-3-1 16,1 5-7-16,1 2-18 0,-5-7-24 15,3 1-14-15,-2-3 45 0,-1-1-294 16,5-6 247-16</inkml:trace>
  <inkml:trace contextRef="#ctx0" brushRef="#br0" timeOffset="83509.8">24004 8131 1591 0,'21'-33'117'0,"0"8"75"16,-3-2-78-16,-9 11-43 0,0 8-11 15,-11-10-16-15,5 14-15 0,-3 1-14 16,-1 3-16-16,1 0-11 0,-9 5-11 16,2 2-10-16,-8 9 5 0,-1 5 3 15,-3 13 7-15,-1 0 10 0,3 7 2 0,-3-6 3 16,4 2 2-16,0-1 1 15,4 1 1-15,3-2-6 0,-2-1-4 0,10-9 0 16,-3-6 0-16,4-6 9 0,0-10 7 16,4-1 2-1,8-4 2-15,-8-5-3 0,10-2 2 0,3-10-5 0,7 1-3 0,4-1 1 16,0-8-3 0,-3 2 0-16,3-1 2 0,1 1 1 15,4-2 1-15,-2-1 3 0,-5 3 2 16,-4 4 3-16,-3-2 0 0,-1 3-2 0,-4 8-3 15,-5-2-3-15,-2 3-6 0,-2 7-6 16,2 4-10-16,-5 7-8 0,-2 8-4 0,0 11 4 0,0 10 8 16,-5 10 7-16,-2 11 7 15,-2 3 1-15,0 0 0 16,-5 8 0-16,0 2 4 0,-8 3 2 0,3 7 0 0,-6 1 4 16,7-4-3-16,-3-8-1 15,5-12 0-15,5-10-3 0,-6-13-2 16,8-18 0-16,-4-7-5 0,10-5 5 0,-6-10 5 0,5-6 7 31,-4-9 14-31,2-10 6 0,-1-11 3 0,2-10 0 0,5-4-4 0,2-8-8 16,6 4-5-1,3-4-6-15,7 11-4 0,0 1-2 0,3 6-1 0,5 3 0 0,-3 1-1 32,4 3 8-17,-2 5 4-15,0 2 6 0,1 4 0 0,1 3-9 0,-4 6-10 16,0-1-20-16,2-3-22 0,0 4-26 15,1-3-17-15,1-6 124 0,5-2-47 16</inkml:trace>
  <inkml:trace contextRef="#ctx0" brushRef="#br0" timeOffset="83994.09">24507 7163 2004 0,'-7'22'89'0,"-2"-3"0"0,-3 8-38 0,3 1-23 0,-2 8-19 0,6 8-11 0,5 9-4 0,2 6-9 0,1 8-9 0,8-3 1 16,-6 9-4-16,4 6 5 0,-2 3 7 15,2 8 6-15,2-6 7 16,-6-3 3-16,0-10 2 0,1-16 1 0,-6-11-1 15,5-12 3-15,0-7 1 0,-1-12 2 0,-1-10 2 16,-1-3-17-16,7 2-14 0,-4-11-14 16,9-2-7-16,1-12 15 0,8-5 8 15,-4-4 11-15,6-5 3 0,-5 1 1 16,-6-6 1-16,2 10 4 0,-2-5 12 16,-4 8 16-16,6 10 21 0,-5-6 14 15,-2 7 1-15,-2 4-9 0,0 0-10 0,0 5-8 16,0 4-8-16,0 3-13 0,-5-3-18 15,5 10-31-15,-1 2-11 0,-5 5-3 16,5 6 4-16,-6 7 18 0,1 7 5 16,5 9 6-16,-6 12 2 0,0-5 2 15,0 0 2-15,-9-2 0 0,4-9 2 16,-1-2 2-16,-1-12-1 0,4-3-12 0,-3-15-12 16,5-5-14-16,-1 0-22 0,-2-2 1 15,8-14-18-15,5-12-207 16,-1-18 196-16</inkml:trace>
  <inkml:trace contextRef="#ctx0" brushRef="#br0" timeOffset="84202.55">25193 7190 1901 0,'2'-16'103'0,"0"9"-1"15,-2 0-13-15,0 7-57 0,0 7-19 0,-2 2-5 16,-2 16-8-16,3 3 0 0,-6 9 1 15,3 18 4-15,2 7-2 0,4 4-1 16,2-2-1-16,3 0-2 0,-2-4-2 16,4 0 1-16,0-5-2 0,-2 2 0 15,0-9-20-15,0 5-19 0,-3-9-14 16,-3-1-427-16,1-1 337 0</inkml:trace>
  <inkml:trace contextRef="#ctx0" brushRef="#br0" timeOffset="84423.61">25429 7741 1756 0,'-9'-5'74'0,"-5"-2"4"16,-9 0-26-16,5 5-18 0,-12-3 3 16,2 1 7-16,-4 2 6 0,-5 2 0 15,3 0-11-15,-2 4-13 0,1 3-13 0,-4-2-6 16,-4 6-2-16,-1 1-1 0,-2-4 0 15,2 0-1-15,-11-4-1 16,3-4 6-16,4 0-43 16,-1-4-70-16,-1-10-459 0,0 0 353 0</inkml:trace>
  <inkml:trace contextRef="#ctx0" brushRef="#br0" timeOffset="84597.24">23768 7268 1944 0,'-16'5'109'0,"5"-5"28"16,2 0-43-16,6 4-27 15,3-4-26-15,0 0-17 0,0 0-4 0,5-2-24 16,-1 0-28-16,6-7-78 0,6-10-226 0,7-13 209 16</inkml:trace>
  <inkml:trace contextRef="#ctx0" brushRef="#br0" timeOffset="96456.09">9156 9603 1704 0,'-4'28'83'0,"-10"15"78"16,14 8 35-16,-25-122-229 0,9 29 80 0,-1 45-18 0,2 8-11 0,-6 3-9 0,0 9-6 0,0 4-2 0,-2 8 0 0,1-1 0 0,-1 5 0 0,-2 4 1 31,1-4-1-31,-1 1 0 0,4 1 1 0,-3-2-2 0,5-5 4 16,5-2 14-16,3-6 16 0,11 1 12 0,14 0 3 15,8-3-9-15,8-1-11 16,11 1-7-16,3-7-4 15,13 1-4-15,-4-7-4 0,2 1-4 16,-4-7-2-16,-5-5-1 16,-3 0-2-16,-2-5-1 0,-9-7-1 0,1-4-6 15,-3-2-7-15,-7-9-16 0,6 3-27 16,-4-7-37-16,-1-1-30 0,1 2 66 16,-2-5 8-16</inkml:trace>
  <inkml:trace contextRef="#ctx0" brushRef="#br0" timeOffset="98079.04">9342 9094 2078 0,'101'11'90'16,"-101"134"613"15,-25-109-840-31,50 3-41 0,5 7 180 0,-8-4-1 16,1 6-1-16,5 9-1 0,-3 7-2 15,3 7-1-15,-7 3-1 0,-6-3-2 0,1 2-1 16,-2-8-1-16,-7-8 2 0,0-7 3 16,-2-17 2-16,-5-8-1 0,0-7 1 15,2-6 1-15,-4-8-1 0,2-4 0 16,-9-7-1-16,6-13-7 0,1-6-4 0,2-8-5 15,4-7-5-15,8-1 2 16,-3 3 5-16,3-4 5 0,10 2 8 16,-6-1 4-16,5 5 5 0,0 5 7 15,0 3 8-15,1 12 4 0,3 2 3 0,-1 3-2 16,-1 0-7-16,6 8-8 0,1 2-4 16,4 8-5-16,5 6 1 0,3 6-1 15,1 7 0-15,-1 1-1 0,1 6-2 16,-10 0 1-16,6 2-1 0,-5-2 0 0,-2-6-3 15,-7-3-4-15,-9-1 0 16,-7-7-1-16,0 0 0 0,-8-5-2 16,-2-4-6-16,-5-1-2 0,-3 0 0 0,9-5 4 15,-8 0 5-15,0-5 5 0,1-2 1 16,-7-6 2-16,9-3 2 0,-4 2 1 0,0-7 1 16,4 2 1-16,-6-1 2 0,9-5 0 15,2 0 2-15,8 4 0 16,2 2 3-16,6 1 4 0,2 5 1 15,7-3 1-15,1 8-2 0,3-3-5 16,10 0-2-16,-6 6-2 16,6 3-2-16,-3-1-1 0,-6 8 0 0,-3 0-1 15,-4 8 0-15,-2 3 0 0,2 5 0 0,-5-2 0 16,-4 6 0-16,-4-7-2 0,-1 9 0 0,-5-6-1 16,-4 4-1-1,-7 3 0-15,-6-1 1 0,-4-6 1 16,-6 2 1-16,-2-7 0 0,-4-4-1 0,-4-8-1 0,-1-4-1 15,-1-4-2-15,-4-8-2 16,7-2 0-16,-2-2 1 0,4-2-1 16,9-7-6-16,5 2-10 0,5-5-2 15,7 3 3-15,4-7 8 0,4 2 10 16,7-4 4-16,3 4-1 0,3 0-1 0,10 3 1 0,7 3 0 16,5 4 0-16,3 6 2 0,1 0 0 15,-1 0-2-15,3-2 1 16,-1 1-1-16,7 1 1 0,1 0 1 15,3 7 0-15,-5 7 0 0,-1 7 0 16,-4 7 0-16,-14-1 0 0,-2 1 1 0,-6 0 0 16,-5 4 1-16,-2 1 5 0,-9 4 4 15,0 4 0-15,-7-2 0 16,-6 3-3-16,-1 6-3 0,-9-4-1 16,0 0-1-16,-10-5 0 0,-6-4 0 15,-4-5-1-15,1-2 0 0,-8-5 0 0,1-4 0 0,6-3 1 0,1-2 0 16,5-5 2-1,5-6 3-15,5-5 1 0,-3-5 1 16,9-6-3-16,2-3-1 0,5-3-3 16,5-3-2-16,5-5-1 0,5 2-2 0,9 2-5 0,1 2-4 15,7 5-11-15,1-1-7 16,12 7-9-16,4 1-8 0,6 1-3 16,4 5-8-16,3 4 0 15,-2-1 3-15,2 7 8 0,-2-4 16 0,-5 1 13 16,-2 1 11-16,-7-4 5 0,-5 6 2 15,-6 2 3-15,-5 1 7 0,-7 3 10 0,-4-3 17 0,-5 4 16 16,-3 0 9 0,-4 0 7-16,0 0-7 0,0 0-12 0,0 4-9 15,-7-1-13-15,0 1-6 16,-7 6-2-16,-8-1-3 0,1 4-4 16,-4 1-5-16,0 0-5 0,1 5-4 15,-8-3 0-15,7 2 0 0,-2 2 0 16,-1-1 0-16,10 1 0 0,-7-4 0 0,8-2 0 15,8 2 1-15,-2-7-1 0,6-2 1 16,8 0 1-16,1-7 1 0,6 2 1 16,8-2 1-16,5-2-1 0,6 0-1 15,10-5-1-15,3 2-1 0,-3-1-1 16,4 4 2-16,-2-1-2 0,-2 3 1 16,3 0 0-16,-1 0-1 0,-9 3 0 0,0 5-1 15,-13-3-1-15,-5 4 2 16,-7 3-1-16,-3-5 1 0,-4 11-1 15,-4 3-1-15,-6-1 1 0,-8 3 1 0,-5 0 0 16,-11 2-1-16,1-2 1 0,-8-6 0 16,0-2 0-16,7-5 0 0,-3-8-1 15,7-2-4-15,2 0-2 0,8-5 1 0,6 1 1 16,10 4 5-16,-1 0 2 0,10-2 0 16,4-1 1-16,7-6 0 0,11 2 1 15,5-5 2-15,7-3 3 0,2 1-1 16,5-4 0-16,0-1 0 15,5 5 0-15,1-2 3 0,-3-4 2 16,3-5 0-16,-3-1 0 0,-6 3-4 0,-9-6-5 16,-10 13-1-16,-4-1-1 0,-11 8-2 15,-2 7 0-15,-5-5 0 0,-4 5-1 0,-5 4-1 16,-7-2 1-16,-9 9-1 0,-4-2 1 16,-1 5 1-16,5 3-1 0,-2 8 1 15,5-2 1-15,-1 0-1 16,3 4 1-16,6-2 0 0,3-2-1 0,5 4 1 15,4 0-1-15,7-4 0 16,13 1-1-16,7 1-3 0,3-2-7 0,2-2-12 0,3-3-6 16,1-7-12-16,4-7-15 0,-1-4-5 15,0-3-20-15,2-6-10 0,9-1-12 16,-2 1 116-16,5-7-28 0</inkml:trace>
  <inkml:trace contextRef="#ctx0" brushRef="#br0" timeOffset="98489.05">13213 8889 1732 0,'-15'1'98'0,"-4"5"19"0,1 6-14 0,2 4-35 0,2 5-17 0,2-1-11 0,-2 6-13 0,3 8-10 0,-3 9-4 16,1 10-3-1,1 2-4-15,-1-2-2 0,3 5 1 0,-3 5 0 16,5-1 2-16,4 7-1 0,4 2-1 0,0-6-3 16,4 1-1-16,3-8-1 15,-4-1-5-15,8-9-17 0,-6-9-25 16,4-5-22-16,2-10-17 0,-2-8-2 0,1-3-2 16,-1-11-178-16,-4-2 178 15</inkml:trace>
  <inkml:trace contextRef="#ctx0" brushRef="#br0" timeOffset="98952.33">13262 9358 1839 0,'-7'0'107'16,"0"0"7"-16,0 2-12 0,-7 5-57 0,-6 0-7 16,-3 2 0-1,-3 4-3-15,-1-3-7 0,1 4-10 0,-5-3-7 0,-2 5-6 16,4 2-2-1,-1-8-4-15,7 3-6 0,-2-3-6 16,6-1-5-16,-1-2-6 0,3 2-6 0,2-3-1 0,5 2 0 0,1-2 6 16,4-4 10-16,1-2 7 15,4 0-5-15,4 0-10 0,4-2-17 16,7-2-17-16,1-6-3 0,1-3 5 0,8-1 15 16,7 2 16-16,5 6 14 0,8-4 9 15,-1 4 7-15,4-3 9 0,5 1 12 31,4 2 7-31,-1 4 5 0,1 1-3 0,-4 1-6 0,-1 1-2 0,5 7-5 0,-8-1-3 32,-1 5-4-32,-11 4-7 0,-3 9-3 15,-9 1-2-15,-4 5-3 0,-7-1-1 0,-7 3-2 16,-7 6 0-16,-12 4 1 0,-11-2 2 16,-7-8 3-16,-13 5-1 0,-5-8 4 15,-5-9 5-15,-5-5 3 0,-1-11 6 16,-6-8 3-16,6-6-3 0,9-7-3 15,2-5-4-15,18-1-3 0,7-6 1 16,6-6-1-16,11-1-3 0,6-6-3 0,11-3-9 16,5 0-16-16,10 1-34 0,5 7-12 15,9-4-28-15,5 10-30 0,13-8-287 16,8 8 264-16</inkml:trace>
  <inkml:trace contextRef="#ctx0" brushRef="#br0" timeOffset="99441.11">14727 9566 1756 0,'16'-13'92'0,"-4"-1"13"0,-3 7-12 0,-5 2-41 0,-3-1-10 0,-2 3-8 0,-5 1-13 0,1 0-3 0,-6 1 0 0,-6 1 1 0,-6 5 1 0,-8 7-4 16,-2 4-6-16,-3-2-5 16,6 8-3-16,0-10-1 0,2 6 0 0,1-4-1 0,4 0 0 15,9 4 0-15,1-6 0 0,5 3 0 16,0-3 0-16,1-5-1 0,6 2-1 16,1-5 2-16,0 3 0 15,7-6 1-15,0-1 3 0,3 0 2 0,1-1 2 16,10 1 2-16,2 0 0 0,6 0 0 15,6 0 1-15,-5 0 2 16,2 0 0-16,2 0-1 0,0-4-3 16,-10 4-4-16,1 5-4 0,-7 1-3 0,-7 6-6 15,-6 4-3-15,-5 4-2 0,-4 3 0 0,-3 3 0 16,-2 6 0-16,-10-3 0 0,-6-1 0 16,-5-2 4-16,-2 3 3 0,-7-6 4 0,0 0 3 15,0 2 1 1,4-8 1-16,6 1 0 0,10-7-3 0,6-6-7 0,4-5-6 15,6-3-13-15,-1-6-16 16,6-4-14-16,2-8-17 0,5-9-3 0,3-4 1 16,2-10 7-16,9-6-8 0,4 1-146 15,3-6-181-15,5-4 219 0</inkml:trace>
  <inkml:trace contextRef="#ctx0" brushRef="#br0" timeOffset="99961.64">14762 9350 1274 0,'48'-91'171'0,"-9"18"103"0,-9 8-112 0,-12 24-59 16,-4 11-30-16,-10 9 7 15,-4 8-2-15,0 3-5 0,-2 6 0 0,4 0-5 16,-2 4-17-16,0 8-27 0,2-1-22 16,-2 9-2-16,0 3 0 15,0 9 0-15,-2 3 4 0,-2 1-1 0,6 8-3 16,2 1 0-16,-1 3 1 0,-3 4 0 0,0 5 0 16,-3 6 0-1,1-1-1-15,2 8 0 0,0-2 0 16,-5-4-1-16,3 0 1 0,-4-8 0 15,-4-8-6-15,4-12-8 0,3-9-9 16,-2-9-16-16,-4-7-9 0,5-5-10 0,2-2-9 16,1-2 7-16,1-5 11 0,1-5 16 0,3-9 20 0,7-2 9 15,-3-4 4-15,8-3 3 16,-1 2 3-16,4-3 8 0,1-2 12 16,-1-1 10-16,4 7 4 0,2-4-6 0,-7-3-8 15,1 0-11-15,1 0-2 16,-3 11 0-16,1 9 5 0,-4 4-1 0,-5 1-2 15,-3 5-3-15,1 2-6 0,-6 4-6 16,1 5-5 0,-2 6-6-16,-2 1 0 0,-3 4 3 15,-2 3 4-15,-4 0 3 0,-3 6 0 16,0-4 3-16,-2 9 5 0,-2-6 5 0,1 3 6 0,-5-1 5 0,1-5 0 16,3-2-4-16,4-6-5 0,3-3-6 15,6-5-2-15,5 2 8 16,0-9 7-16,0 0 3 15,7 0 1-15,6 0-5 0,1-2-8 0,7-1-3 16,4-3-4-16,0 1-5 0,1-2-9 16,1 0-13-16,-2-4-23 0,0 0-11 0,-6 3-18 0,6-3-25 31,-4-3 9-31,4 0-8 0,-5 3 3 16,-6-5 53-16,-4 2 12 0</inkml:trace>
  <inkml:trace contextRef="#ctx0" brushRef="#br0" timeOffset="100135.8">15296 9497 1487 0,'0'0'125'0,"0"3"107"0,2 8-94 0,0-6-49 0,3 11-3 0,2-2-20 0,5 8-22 0,4-3-14 0,2 6-14 0,0-6-7 16,-4 3-5-16,0-5-2 0,-5-4-1 0,-2 1-6 0,0-7-19 0,-7-2-24 0,4-1-30 0,-1-2-21 0,-1-4-13 0,2 2-6 15,-4 0 30-15,0 0 90 0,1-7-12 16</inkml:trace>
  <inkml:trace contextRef="#ctx0" brushRef="#br0" timeOffset="100626.96">15599 9461 1275 0,'14'-18'150'0,"-3"6"138"0,7 3-136 15,-11 2-57-15,0 2-9 0,-5 5-2 16,-2-4-10-16,2 4-15 0,-2 2-20 0,0 0-21 15,1 3-14-15,-1 4-4 16,4 5 0-16,-2 9 0 0,3 2 2 0,-2 7 1 16,-1 5-2-16,5 8 1 0,-1 9 1 15,6 9 3-15,0 9 1 0,4 4 3 16,6 10-1-16,-1-5-1 0,2 2-3 16,-2-6-1-16,-1-8-3 0,-2 2 0 0,-4-11-1 15,-2-7 1-15,-1-7 0 0,-6-17 0 16,0-12-5-16,-5-6-16 0,0-11-7 15,-1-9 1-15,-8-10 9 0,-2-17 17 16,-1-13 5-16,-4-19-1 0,0-3-3 16,-2-3-2-16,6 5 0 15,1 3 0-15,2 2 1 0,9 4 1 0,4 3 2 0,5 0 2 16,-2 8 2-16,3 3 4 0,6 1 8 16,0 6 6-16,9 2 16 15,3 2 0-15,-1 8-7 0,-2 2-7 16,-2 6-17-16,-4 6-8 0,1 8-8 15,-6 0-7-15,-3 8-8 0,-1 8-4 16,-1 1-6-16,0 11-5 0,2 6-5 0,-1 3 4 0,3 10 10 16,-6 4 11-16,2-1 8 15,-6-3 6-15,3-1 1 0,-6-2 1 16,-2-5 0-16,-2-2-1 0,-1-6-1 16,-7-8-2-16,1-4-3 0,-5-5 1 0,0-9 2 15,-2-2-9-15,-3-12-15 0,1-4-34 16,-4-7-26-16,-3-10 156 15,0-2-74-15</inkml:trace>
  <inkml:trace contextRef="#ctx0" brushRef="#br0" timeOffset="100825.82">15362 9126 1489 0,'115'0'259'0,"-87"-3"-123"0,1 1-107 0,-1-7 1 0,-92 5-12 16,78 3-18-1,-3-3-24-15,-11 4 214 0,4-3-152 0</inkml:trace>
  <inkml:trace contextRef="#ctx0" brushRef="#br0" timeOffset="102954.3">17170 9523 1521 0,'-3'-2'117'16,"1"-3"52"-16,2 0-30 0,0 3-53 0,0-7-19 0,2-1-10 0,-4-1-10 15,4-7-3-15,5 8-3 0,0-3-3 0,7-1-6 0,-3 0-1 0,6 1 0 0,-1 5-6 0,2 4-8 0,0 2-10 0,-4 2-14 16,2 9-5-16,0 2-3 0,2 8-4 0,-2 1-1 16,-2 5-3-16,-2 5 1 0,1 0 1 0,-6 9 1 0,-6 3-4 0,-1 1-1 15,-5 1 1-15,-2-1 7 16,-4-6 6-16,-1 2 3 0,0-11 3 0,-3 1-1 31,-1-10 2-31,-1-3 2 0,-3-5 2 0,-5-2 3 16,2-6 3-16,0-3 0 0,-2-1 2 15,1-7-1-15,-5 0 0 0,3-7 1 16,-8-4 2-16,6-1 1 0,1 1 3 16,4-4 3-16,5 0 1 0,0-6 4 15,4-3 4-15,4-1 1 0,-1 3-2 16,7 0-4-16,4 3-5 0,8-1-3 0,2 1 2 16,6 6 1-16,4-6-1 0,3 8-1 15,5 1-2-15,-1 2-4 0,3 2-3 16,0-2-6-16,0 3-6 0,2 6-4 15,2 4-2-15,1 6 3 0,4 8 2 16,-3 8 4-16,1 1 1 0,-5 5-2 16,-4 1 2-16,-3-1 0 0,-6 3 0 15,-1 8 1-15,-4-6-2 0,1 0-1 0,-7 2-3 16,3-7-4-16,-9-4-2 0,1 1-3 16,-1-15-2-16,-2 1-1 0,0-2-1 15,-2-4-4-15,2 1-1 0,0-3 3 16,-1 0 3-16,-1 0 6 0,2 0 8 15,-7-12 6-15,5-1 6 0,0-3 6 16,2-8 4-16,0-3 4 0,2 0 4 16,2 3 4-16,3-3 6 0,3 6 1 15,-1 1 1-15,2 4-4 0,1 2-5 16,4 0 1-16,4 1 0 0,3 1-3 0,3 5-5 16,3-4-11-16,1 9-8 0,-7 2-7 15,0 4-4-15,2 7 0 0,-6 5 1 16,1 7 1-16,-1 1 3 15,-3 5-6-15,-3-1-9 0,1-1-7 0,-4-2-9 0,-2 3 3 16,-1-7 5-16,-2 2 7 16,-5-5 8-16,2-2 6 0,3-4 2 15,-5-1 3-15,0 1-3 0,0-6-8 16,0-4-8-16,0-1-6 0,0 1-3 0,0 2 4 16,-5-8 10-16,5 4 8 0,-2-5 6 15,2-4 6-15,2 4 5 0,-2-4 1 0,3 0 3 16,4 4 0-16,0-4 4 0,6-2 3 15,-1 0 1-15,4 3-1 0,-5-5-3 16,5 3-5-16,2-1-1 0,1 0 4 16,4-6 2-16,2-3-1 15,-2-1 0-15,0-11-6 0,4 0-3 0,-4 2-2 0,-2 1-1 16,-2 5-1-16,-6 6-2 16,-4-2-1-16,-6-3 0 0,-3 7-3 0,0 0-4 15,0 2-3-15,-7 4-3 0,0 2-4 16,-4 0-9-16,-3 4-8 15,-3 2 1-15,-1 2 3 0,-3 7 12 16,1 6 9-16,2 1 3 0,-3 7 2 16,5-3 0-16,0 0 3 0,4 1 1 15,-3 1-1-15,5-3 0 0,6 3 1 0,3 1 0 0,1-5 2 16,3 0 5-16,2 0 5 0,4 0 5 16,11 5 7-16,-2-5 7 15,8 2 2-15,-3 0 2 0,0-9-3 16,6 1-4-16,-3-3-4 0,4-3-4 0,-1 1-6 15,1-5-5-15,0 0-5 0,4-5-4 16,-6 0-8-16,0 1-13 16,-3-3-16-16,-5 0-22 0,-1 7-18 0,-5-2-17 15,-7-1-11-15,2 3-40 16,-9-2-191-16,7-5 211 0</inkml:trace>
  <inkml:trace contextRef="#ctx0" brushRef="#br0" timeOffset="104971.02">19803 9209 1355 0,'13'-10'120'0,"-5"3"94"0,-6 0-116 0,-2 5-53 15,0 2-15-15,-2 0-9 0,-6 0-7 0,-5 2-1 0,-1 6 0 0,-6 7-1 16,-1-1-3-16,-2 2-4 0,-3 3-2 0,-1 3-2 16,-1 1 1-16,3 1-1 0,0 1-1 15,4-5 0-15,-2 5 1 0,-6-8-1 16,3 5 1-16,-5-6 1 0,5 0-1 16,1-2 0-16,4-7 2 0,0 3 5 0,5-6 2 15,1 3 1-15,3-3-1 0,5-3-8 16,0 3-2-16,7-4-2 0,7 9 3 15,9 1 2-15,5-6 1 0,4 3 0 16,5 2-1-16,0-6 0 0,6 8 1 16,-1 0-2-16,1-2 0 0,-3 3 1 15,1-3 0-15,1-6-1 0,-3 5 1 0,2 2-1 16,0 10-1-16,-11-4 0 0,-2 0 0 16,-7 3-1-16,-5 1 0 0,-4 1-2 15,-5 4 1-15,-5 1-1 0,-4-3 1 16,-10 2 1-16,-4 2 4 0,-7-9 4 0,-2-1 5 15,-2-1 4 1,0-5 0-16,4-1-2 0,5-2-3 0,6-3-6 16,6-3-5-16,3-2-2 0,8 0-7 15,2 0-8-15,4-2-17 0,4-5-12 16,5-2-12-16,1 0-5 0,-9-2 5 0,6-1 198 16,0-2-439-16,6-4-40 0,-1-1 228 0</inkml:trace>
  <inkml:trace contextRef="#ctx0" brushRef="#br0" timeOffset="106091.23">20246 9454 1620 0,'36'-7'122'0,"-8"2"83"0,-1 3-127 0,-13 4-45 0,0-2-20 0,0 9-8 0,1-4-3 0,1 6-2 0,-2 3 0 0,2 0-3 0,-6 0-4 16,-1 2-5 0,-2 7-2-16,-3-2-3 0,-4 8-2 15,-2-1 2-15,-7 6-1 0,-5 7-1 16,-7-1 4-16,-2 1 1 16,-9-9 6-16,0-4 4 0,2 1 5 0,-2-11 5 0,0-4 2 0,3-11 1 15,-4-3-1-15,8 0 1 0,2-7 4 16,3-3 1-16,4-6 4 0,-1-2-1 15,-1-9-3-15,11-5-1 0,-2-5-1 0,7 2-1 16,4-3 0-16,7 5-1 0,5 4-2 16,0-6 2-16,2 14 3 15,11-4 9-15,-1 5 6 0,8 4 4 0,-4 2 0 16,-1 2-6-16,3 1-6 0,-1 8-8 16,5 1-6-16,-2 4-3 0,-2 6-3 15,5 12-1 1,-4 1-2-16,-2 8-1 0,2 1-1 0,-8 7 1 0,-4-5 1 0,-1 2 0 15,-8 3-5-15,-1 0-5 0,-9-2-4 16,-2 3 1 0,-2-6 3-16,-3-4 6 0,-2-7 3 15,-2-1-4-15,2-10 5 0,-2-3 3 0,2-3 2 0,0-4 6 16,-1-4-1-16,3-6-1 0,2-4 0 0,1-13-2 16,2 0-2-16,3-6-1 0,4-1-1 15,2 4 0-15,0-6 1 16,4 6 1-16,-1 4 1 15,4 1 1-15,2 4-1 0,3 3 2 16,4 6 1-16,-2-3-2 0,0 5-1 16,-2 3-3-16,0 7-1 0,-1 7-2 0,1 5 2 0,2 13-2 0,4-9 2 31,-8 7-1-31,-1-2 1 0,-2 2-1 16,-9-1-3-16,-2 1-6 0,3-7-3 0,-5-1-3 15,-1-2 0-15,3-1 2 0,-1-6-1 0,-4-3 0 0,1 6-1 31,1-9 8-31,-2 0 3 0,-2-4 6 16,-5-6 6-16,4-4 0 0,-1 1-1 16,4-1 0-16,0-4-1 0,4 1-1 15,1-5 0-15,2 5 3 0,6 1 3 0,-4 1 3 16,5 5 2-16,-4 3-1 0,1-6-1 16,-2 1 1-16,-2 0 1 0,5 8 1 15,-5 2-2-15,4 2-3 0,0 4-4 16,-4 1-4-16,3 4-2 0,3 2-2 15,-6 3-1-15,4-4 1 0,-3 12-1 16,1 1-1-16,6 0-3 0,-7 7-8 0,5-7-2 16,-1 2 0-16,-3-2 5 0,2-4 8 15,-1 3 4-15,-3-10 1 0,4-1 2 16,0-6 0-16,-4-1 0 0,3-4 6 16,3-4 5-16,-4-3 6 0,1-2 12 15,3-7-2-15,3-3-3 0,1-5-3 16,5-2-9-16,-3-2-3 0,4-3-2 0,-5 3-5 15,2 0-1-15,-6 1-3 0,0 8-1 16,-7-1-5-16,-5 4-4 16,-2 5-5-16,-4 3-5 0,-3 2-6 0,-4 3-1 15,3 3 3-15,-8 1 2 0,-4-1 8 16,-3 6 6-16,-2-1 3 0,-3 0 2 16,-4 4 0-16,2 6 1 0,2 2-2 0,1 3-1 15,9-1-3-15,4 3-2 0,3-3-1 16,11-1 3-16,4 1 6 0,7 4 4 15,3 4 8-15,7-1 2 0,2-6 3 16,7 3 2-16,2-12 3 0,4 1 3 16,-1-5 2-16,4-7 1 0,5-3-4 15,-1-3-6-15,-1-6-17 0,-3-2-4 0,-8 0-36 16,-1-4-29-16,2 0-13 16,1-1-21-16,3 1 57 0,-2-5 18 15</inkml:trace>
  <inkml:trace contextRef="#ctx0" brushRef="#br0" timeOffset="108083.55">22335 9365 1538 0,'-5'9'94'0,"1"2"36"0,2 5-50 0,-1 0-32 0,1 5-19 0,2 2-14 0,0 4-4 0,2 3-3 0,3 5-3 16,-3-3 0-16,5 2-3 0,2 0 0 0,-4-4 3 0,8-4 1 0,-4-3 1 0,-1 1 2 16,7-3-1-16,-1 0-1 0,-7-7-1 0,9-1 0 15,-16-12 1-15,0 1 10 0,3-2 11 0,-1-2 12 0,5-3 9 16,4-2 4-16,0-4-6 15,3 1-9-15,0-4-6 0,0-8-14 0,-9 3-5 16,4-6-5-16,-5 0-4 0,1 9-3 16,2 0 0-16,2 2-1 0,0 2 0 15,-4 1-2-15,2 4-4 0,4 0-7 0,-7 3-10 16,3 1-7-16,3 1 2 0,-1-3 3 16,2 8 10-1,6 4 7-15,-6 7 2 0,7 1 1 0,-2 6 2 0,-2-3 0 16,2-2 0-16,-2 3-6 0,0-5 0 15,1-5 1-15,-3 2 2 0,-3-8 6 16,0-3 3-16,1 2 0 0,-3-2 0 0,4-2 5 16,1 2 4-16,-3-9 11 0,2 2 15 15,0-3 10-15,1-4 3 0,-5-1-6 16,2-2-14-16,3-1-14 16,-6-2-7-16,4-1-6 0,-1-4-3 15,0 0-1-15,2 4 0 0,-6-2 0 0,4 4-1 16,-6 1-1-16,5 0-2 0,-1 8-7 0,3-3-6 15,-6 4-7-15,1 4-8 16,2-2-6-16,-3 2-1 0,1 3-1 16,-1-5 5-16,-3 5 7 15,1 0 5-15,-2 2 5 0,0 0 5 0,0 0-4 16,2 9-5-16,-2-5 0 16,-2 4 1-16,0-2 6 0,1 4 9 15,-3-1 3-15,2 0 3 0,2 4 0 0,-1-8 0 0,1 4 0 0,0-4 0 16,1-1 0-16,6 3 1 0,-1-7 4 15,3 3 7-15,5 4 10 0,0-3 11 32,2-1 4-32,5 1 2 0,0-6 3 15,2 0-6-15,1-1-5 0,2-1-6 16,-5-3-13-16,4-3-7 0,0 2-4 0,-5-7-2 16,3 0-2-16,-7 3-1 0,1-4 1 15,-1 0 3-15,0 4 0 0,-5-4 0 16,-1 1-1-16,-8 5-4 0,-4 1-3 15,2 4-2-15,0 1-3 0,-5-3-2 16,0 2-5-16,-11 1-2 0,2 2-3 0,-9-5-2 16,1 6-4-16,-1 1 1 0,-5 0-3 15,5 3 0-15,-9 6 1 0,-2-4 4 16,9 8 4-16,2 1-2 0,9 5 7 16,5 3 3-16,2 4 4 0,4-1 10 15,10 0 2-15,3 1 3 0,6-1 5 16,2 4 7-16,0-5 7 0,9 3 13 15,-3-2 7-15,5-2 5 0,-1-5-1 0,0-4-8 16,3-2-5-16,0-5 2 0,0-5 1 16,-1-4 5-16,-4 2-2 0,-1-7-6 15,-4-5-7-15,3 3-5 0,-1-9-4 16,1 4-4-16,-1-2 2 16,-5-5-3-16,0 3-4 0,-4-1-3 0,-5-3-7 0,-2 6-5 15,-2-1-3-15,-3 4-3 0,-2 3-4 16,-2 1-4-16,-5-2-3 0,4 8-3 15,-4-5 3-15,-2 8-2 0,-4 2 4 16,-1 4 3-16,-4 1 3 0,-3 3 6 16,-2-4 4-16,-3 4 0 0,1 3 0 15,3-3-3-15,5 6-5 0,1-2-3 16,3 1-1-16,4-1-1 0,1-7 7 0,4 5 5 16,4 4 5-16,4 0 4 0,4 5 3 15,5-6 3-15,1 1 5 0,-5-4 10 16,5 0 6-16,7-1 6 0,1-4-1 15,8 6-1-15,5-6-5 16,8 2-2-16,1-4-2 0,-1 2-6 16,5-5-5-16,-1-2-5 0,5-6 1 15,-3-1 5-15,-1-5-1 0,-9-2-1 0,-5-4 2 16,-4-3-2-16,-3-1 0 0,-8 3 2 16,4-6-6-16,-14-3-8 0,2-2-2 0,-6 1-3 15,-5-3-1-15,2 4-3 16,-2-8-4-16,-2 1-4 0,-3 0-4 15,-2-3-9-15,0 1-7 0,-2 3-2 0,2-1 3 16,3 3 11-16,-6 2 13 0,2 0 7 16,5 0 5-16,-1 3-1 0,3 4 1 15,1 5 0-15,-6 6 0 0,6 1 0 0,0 2 2 16,0 0 1-16,-2 2 1 0,1 6-1 16,-3-8 0-16,4 9-1 0,0 0-2 15,-3 0-1-15,3 9-2 0,0-6 1 16,0 10-2-16,0 3 1 0,0 5 1 15,-6 11 0-15,5 0 2 16,1 10 2-16,0 2 0 0,7-1-1 16,-6 7 0-16,6 1-1 0,1-1 0 0,-7 1-1 0,1-1 1 15,2 1 0-15,3 6 1 16,-2-6 0-16,-1-1-1 0,1-4 0 16,-5-5 0-16,-7-4 0 0,7-1 0 0,-2-13 1 15,-3-4 0-15,5-6 0 0,-2-10-1 0,-2-3-3 16,3 2 0-16,1-2 2 0,-2 0 1 15,0-4 4-15,2-6 4 0,4-3 1 16,1-3-1-16,2-3 0 16,2-6-4-16,5 5-3 0,0-4 0 0,-3 2-1 15,1-1 0-15,1 0 2 0,-1 4-1 16,2 1 1-16,1-1 0 0,-3 10 0 16,0-4-2-16,-3 6-4 0,0 5-2 15,-2 1-2-15,-1-1-1 0,-1 4 2 0,-2 1-3 16,-3 3-1-16,0 1-3 0,-3 0 0 15,-2 0-1 1,-4 2 0-16,-2 3 2 0,0-3 2 16,-8-2 3-16,3 0 2 0,2 0 4 0,-2-5 2 0,3 0 0 15,4 1 2-15,-1-3 2 16,6 2 1-16,4 2 3 0,-5-1 4 16,5 1 7-16,0 5 5 0,0-6 3 15,0 2 0-15,0-1-2 0,2 0 0 0,5-1 3 0,0 2 6 16,5 2 3-16,1-1 1 15,3 1-1-15,3 0 1 0,-3 0 1 16,5 2-3-16,1-2-6 16,-1-3-10-16,0-4-8 0,-3 1-6 0,2-1-5 0,-3-1-10 0,3-3-24 15,-4-3-34-15,0-2-41 0,-4 4-25 16,1 1-84-16,-3-6 125 0</inkml:trace>
  <inkml:trace contextRef="#ctx0" brushRef="#br0" timeOffset="108238.79">24651 9768 1855 0,'78'16'75'0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02:12.01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4328 12419 1674 0,'-50'-36'474'0,"50"36"-507"0,-5-2 96 0,1 1-5 15,3-1-7-15,1-4-3 0,0 5-6 0,3-1-4 0,4 0-7 0,6 2-12 16,3 0-9-16,7 5-7 0,10 4-1 16,-1-2 1-16,9 2 0 0,2 4 1 15,1 1 0-15,0 0 0 0,4 0 1 16,0 0-1-16,0-1 0 0,0-4-2 0,-4 1-1 16,-7 1 0-16,-8-4-1 0,-8 2 1 15,-10-7-1-15,-10-1-4 0,1 3 1 16,-13-2 0-16,-8-2 9 0,-15-2 11 15,-8-5 7-15,-13-9 4 0,-7 2-3 16,-7-2-2-16,-8-4-3 0,-8 4 4 0,9-1 3 16,-2 1 3-16,9-2 2 0,5 0-3 15,4 4-4-15,12 3-5 0,14-1-3 16,11 5-3-16,14 0 5 0,4 2 8 16,10 1-1-16,9-1-1 0,11 3-10 15,12-2-10-15,11 4-4 0,14 6-1 0,-3 3 1 31,14 3 0-31,-1 0 0 0,-1 3 0 0,4-1 0 0,-11-2-1 0,-13 1 0 16,-9-5 1-16,-11-1-1 0,-14-1 0 16,-6-1-1-16,-11-3-3 0,-2-2 0 15,-12 0 0-15,-11 0 6 0,-12-2 2 16,-9-7 6-16,-14 0 2 0,-8 1 1 0,-1-3 2 16,-2 0-1-1,4 2-3-15,10-3 0 0,9 3-4 0,11 2-2 16,10-4 0-16,10 6 0 0,10-2 5 15,1 3 6-15,6 1 4 0,7-2-4 0,2-1-4 16,11 3-8-16,13-1-4 16,10 4 0-16,10 4-1 15,6-1 1-15,-1 10 0 0,8-1 0 0,-2-1 0 16,-8 3-1-16,-6 0 1 0,-13-2-2 0,-8 1 1 16,-15-2 0-16,-4-3-2 0,-6-1 0 0,-8-1-1 15,-5-1 0-15,-6-3 2 0,-10-2 1 16,-5 0 1-16,-6-5 0 15,-3-4 0-15,0-2 0 0,2-1 1 16,7-1-1 0,8 3-4-16,6-3-7 0,2 1-14 0,9 3-13 0,0-3-19 15,6 3-25-15,8 0-27 0,5 2-27 0,4-4-42 16,9 9-16-16,1 1-12 16,-5-1 617-16,2 5-332 0</inkml:trace>
  <inkml:trace contextRef="#ctx0" brushRef="#br0" timeOffset="127.55">4464 12466 1107 0,'-14'-10'510'0,"4"-3"-472"0,-1-1-37 0,2 2-36 0,-3-9-211 0,5-1 164 0</inkml:trace>
  <inkml:trace contextRef="#ctx0" brushRef="#br0" timeOffset="1186.84">4046 12254 1159 0,'-35'-11'84'0,"8"4"109"0,2-7-170 0,2-2-10 16,4 2 0-1,4-9-6-15,1-2 15 0,2 2 22 0,1-15 19 16,4 1 24-16,-4-4 4 0,10-1 0 0,2-2 0 0,5-4-7 16,4 3-1-16,5 3-3 0,4 3 0 15,6 0 0-15,9 2-11 0,5 3-14 16,5 2-17-16,9 5-11 0,6 3-8 15,-1 6-6-15,9 7-5 16,-4 8-5-16,6 3-2 0,-2 10-1 0,-3 6 0 16,-4 6 0-16,-5 2-1 0,0 6 1 0,-2 6-1 15,-3 1 0-15,0 8 1 0,-6 4-2 32,-10 8 0-32,-13 3 1 0,-10 11-1 15,-13 7 0-15,-9 4 2 0,-12-4-2 0,-14-4 1 0,-13-10 1 0,-10-13 1 16,-4-8 2-16,-9-8 1 0,-5-4-1 0,-1-5 0 31,-8-8-2-31,2-6 0 0,3-12 2 16,4-10 1-16,5-8 0 0,4-5 2 15,12-6 0-15,11-2 4 16,9-3 5-16,10-2 4 0,8-1 4 0,7-5-1 16,8-1 0-16,8-1-2 0,10-6-5 0,9-7-2 15,3 2-5-15,10-1-1 0,6-6 4 16,13 8-1-16,6 5-4 0,6 8-4 15,-1 18-3-15,3 7-1 16,2 5 0-16,3 10 2 16,2 2-1-16,-5 12 1 0,-2-1-1 0,-6 8-2 15,-1 8 2-15,-4 9 0 0,-10 8-1 0,-11 4 0 16,-12 4-3-16,-16 2-1 0,-9 4-3 0,-11-6 0 16,-12 0 1-16,-12-1 2 0,-13-11 2 15,-5-6 1-15,-11-7 2 0,-5-12-1 16,-8-5 2-16,-9-11 2 0,-8-5 1 15,1-10 1-15,1-6 2 0,9-11 1 16,12-7 3-16,14-3 5 0,15-4 4 16,17-6 9-16,9-5 5 0,12 4-1 15,10-3-3-15,11 1-4 0,6 1-5 16,16 6-1-16,2 4-4 0,14 9-3 0,4 12-7 16,8 3-4-16,8 13-1 0,1 7-3 15,11 12 0-15,1 4 0 0,1 13 1 0,-4 3 0 16,-5 1 2-16,-7 8-1 0,-10 0-1 15,-16 5 0-15,-19 5-3 0,-5-1-3 16,-18 3-2-16,-10-3-1 16,-15 1 1-16,-15-6 3 0,-13-5-1 15,-14-11 2-15,-4-6 2 16,-15-9 1-16,-2-7 3 0,-6-7 0 16,0-14 0-16,6-2 1 0,7-11 2 0,10-10 0 0,16-2 1 0,11-10 2 15,20-6-3-15,6 3 3 0,13-1-1 16,13 5 3-16,5 4 3 0,17-4-1 15,4 0 1 1,7 5-4-16,6 10-3 0,8 6-3 16,11 13-2-16,3 12-3 0,8 13 0 0,-6 8 1 15,6 12 0-15,1 9 2 0,-3 15 1 0,-11 2-2 16,-19 3-1-16,-26 11-2 0,-18-3-2 0,-19 4-3 16,-17 3 0-16,-18-10 1 15,-19-6 2-15,-13-15 4 0,-9-7 3 0,-10-14 1 16,-14-5 2-16,10-13 0 0,-5-8 9 15,14-8-10-15,21-6-118 0,7-14 87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02:21.21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3796 16287 1707 0,'-2'4'52'0,"-1"-1"-11"0,1 1 4 0,0-4 3 0,0 2 6 0,2-2-2 16,0-2 3-16,-3-2 2 0,-1-3-6 0,1-5-12 0,-1-8-15 0,-3-3-10 0,0-10-7 0,-4-3-4 16,-3-5-1-16,0-3-1 0,0 0 0 15,-4-2 1-15,2-8 0 0,-9-1 0 16,-3-7 0-16,3-1-1 0,-2-5 0 16,-1 6 0-16,9-3-1 15,-4-5 1-15,5-1 0 0,5-5 2 0,3 0 4 0,1-7 4 16,5-4 7-1,-1-2 3-15,5 1-5 0,0 1-3 16,0 3-8-16,9 1-2 0,0-6 1 0,0-3 0 0,5-5 2 16,4-3 3-1,1 5 5-15,9 6 3 0,1 9 4 0,-1-1 0 0,6 4-2 16,5-1-1-16,-2-3-3 16,4-1-1-16,3 8-3 0,1 1-5 15,-1 4-1-15,4 5-1 0,-9 7 0 0,3 2-1 16,-3 2 2-16,-5 5 0 0,-9-3 0 0,-6 3-1 15,-1 7-2 1,-7 6 0-16,-6 8 1 0,0 9 2 16,-3 1 0-16,-2 10 1 0,0 7-1 15,0 0-2-15,0-2-2 0,0 2-3 0,-7 3-1 0,-7 15 0 16,-9 5 2 0,-6 0 1-16,-1 2-1 0,-5-2 1 15,-4-3 0-15,0 3 0 0,3-7 0 16,1 1 0-16,3-2 0 0,0-5 0 0,5-1 0 0,6-2 0 0,2-3 0 15,12-3 1 1,5-1 1-16,-2 0-2 0,13-5 6 16,7-4 7-16,11 2 3 0,6-7 12 15,8 0 1-15,7-2-1 0,9-4 1 16,5 4-8 0,0 2-7-16,5 5-6 0,-8 4-5 0,-3 7-2 0,-6 5-1 0,-7 7 0 0,-10 2-1 0,-6 4 0 0,-9 3 0 31,-6 5-1-31,-5 0 0 0,-5 2 0 15,0 2 0-15,-2 6-1 0,-2-5-12 16,-2 8-16-16,-6 3-26 0,-3 4-73 16,-1 2-93-16,-2-4 125 0</inkml:trace>
  <inkml:trace contextRef="#ctx0" brushRef="#br0" timeOffset="1242.14">9229 16365 1493 0,'0'0'64'0,"-2"-2"18"16,0 2-22-16,-5-7-8 0,0 0-4 0,-6-2-8 0,-1-5-4 0,-3 0 3 0,2-4 3 0,1 1 3 0,0-6 1 15,5 0-5-15,-1-9-8 0,-1-4-12 0,-3-8-9 0,-1-2-6 0,1-11-3 0,-2-2-2 16,2-8 0-16,0-2 0 0,0-4-1 0,0 1 1 16,1-1-1-16,1-3 0 0,3-8-1 15,2-4 1-15,0-10-1 0,3-5 1 16,1-1 0-16,1-3 1 0,-5 6-1 15,0 0-1-15,0-3 1 16,-2-5 0-16,-4-13 3 0,6 2 0 16,-2-3-3-16,1 4 1 0,2 4-1 15,4-5 0-15,2-3 1 0,0-10-1 16,0 4 1-16,4 10 1 0,3 4 0 16,5-2 4-16,-4-9 2 0,0-7 2 15,5 2 0-15,-1 3-1 0,6 4 0 0,-2 0-1 0,0-6 0 0,-2-8-2 16,0 7-2-16,-5 3-2 0,4 8 0 15,-1 4 0-15,2-1 4 16,6-3 1-16,3 10 0 16,7 2 1-16,4 5-1 0,3 13 0 0,9-4 1 0,9 0-3 15,3 0-2-15,13 0 0 0,2 7 2 16,0 7 3-16,-8 11 4 0,-1 7 2 16,-7 3-2-16,-8 10-2 0,-2-1-1 15,-10 15-2-15,-9 1-1 0,-10 11 2 0,-9 7 0 16,-9 0-2-1,-9 2-2-15,-11-4-2 0,-10 7-2 16,-12-3 0-16,-12 2 1 0,-6 3 5 0,-7 0 3 0,-4 2 1 16,-5 3 3-1,1 3 1-15,1 1-1 0,6 0-1 0,15 3-3 0,9 1-5 0,10 3-2 32,6-5 0-32,12-1-1 0,5 1-1 15,8 0 12-15,6 5 8 0,10 0 5 16,11 6 2-1,8 1-12-15,11 2-5 0,12 5-1 0,7-3-2 0,4 5 4 0,8 0-2 0,-10 0 1 16,-9-5-1-16,-6-3-2 0,-11 1-3 0,-8-5-1 0,-5 1-2 16,-11-3-1-16,-4 2 0 15,-4 1-2-15,-4 1-1 0,-4 1 0 16,-7 2 1 0,-4 2 1-16,1 1 2 15,1 2 0-15,3 4-1 0,0-3 2 0,-4 4-2 16,3 3 0-16,-3 6 1 0,3 0-1 15,-3 10 0-15,-10 1 0 0,5 5-2 0,-3 2-15 0,-8-1-15 0,-1 3-30 32,1-7-50-32,1 3-48 0,1-1 29 0,10 1 47 15</inkml:trace>
  <inkml:trace contextRef="#ctx0" brushRef="#br0" timeOffset="2049.05">13365 16137 1912 0,'0'-6'237'0,"5"-1"-140"0,-3-5 4 16,5 3-66-16,-1-5-4 0,-5-2-2 0,5-6-8 0,-4-11-11 15,-4-10-7-15,-11-8-3 0,-4-13 0 0,-6-7 0 0,-4-7-2 0,-5-5-1 0,-2-4-2 0,-5-2-2 0,2-5-2 0,2-5 1 0,3 0 0 16,0 1 3-16,7 1 1 0,6 10 2 16,8 0 0-16,4 5 1 15,5 6 1-15,6 3 0 0,8-1 0 0,11 3 0 16,5 11 0-16,4 5-2 16,9 12 0-16,5 13-1 0,9 11 1 0,4 10 1 15,-3 7 0-15,-8 2 1 0,-9 3 0 0,-10 10 1 16,-13-4-1-16,-4 5-1 0,-10-3-1 15,-4 1-1-15,-12 0 0 0,-4 3 2 16,-12-3 2 0,-7-12 4-16,-8 0 4 0,-10-12 5 0,0 1 6 0,6 0 2 15,-4-5 0-15,12 4-1 0,5-4-3 0,8 4-2 16,1-3-3-16,11 5-4 16,6-3-4-16,6 3-1 0,4 4 0 0,6-3-2 15,6 6 1 1,8 1-3-16,4 4 0 0,5 3 0 15,1 8 0-15,2 10 0 0,3-2 1 0,1 14 1 0,4 3 2 0,-1 6 0 16,-3 7 0-16,1 1-2 0,-8 1-2 16,-6-2 1-16,-4-4 0 0,-7-1-4 15,-3-4-21-15,0-1-23 16,-3-9-42 0,-3-6-38-16,1-4-21 0,-4-5 120 0,-4-8-12 0</inkml:trace>
  <inkml:trace contextRef="#ctx0" brushRef="#br0" timeOffset="2797.59">16046 15679 1571 0,'-108'-534'245'16,"87"428"-211"-16,-1 17-8 16,5 3-1-16,-3-1-6 15,6-2-5-15,0-10-5 0,0-6-4 0,-2-10-3 16,-4-7-1 0,1 3-1-16,-3 2 1 0,6 3-1 0,-5-12 1 0,5 2 0 0,0-3 0 15,6 4-1-15,6 17 5 0,4 5 9 16,4-4 12-16,-1-5 15 15,6 0 9-15,3 0-1 0,4 4 0 0,4 12-5 16,-1-2-8-16,1 8-8 0,1-3-10 16,0-8-10-16,8 5-5 0,-1 0-2 15,2 4 0-15,4 6 0 16,-4 5 0-16,6 6 0 0,-5 7 0 0,3-5 0 0,3 2-1 16,4 2 0-16,-5 6 0 0,3 7 0 15,-4 11 1-15,1 6 0 16,-8 8 1-16,-10 5 0 0,-4 4 0 0,-4 4 0 15,-8 4 1 1,-2 8 2-16,-2-1-2 0,-15 1 0 16,-3 4-3-16,-10 0 0 0,-12 0-1 0,-10 4 1 0,-8-4-1 15,-2 7 1-15,1-5 0 0,5-2 0 0,6 1 1 16,6-2-1-16,12 1 0 0,11 0 0 16,6 1-2-16,8 8-1 0,4-5 4 15,1 7 4-15,2-4 8 0,5 9 6 16,6 7 3-16,8 3 2 0,3 6-4 0,6 0 1 15,2 9-5-15,0 1-1 0,4-1-1 16,2 5-2-16,-5-3-3 16,1-1-3-16,-3-6-3 0,-6-8-3 0,-9-5 1 15,-9-9-15-15,-5-8-11 0,0 3-10 16,-5-8-13-16,-7 1-14 0,1-2-35 16,-2 0 516-16,6-2-333 0</inkml:trace>
  <inkml:trace contextRef="#ctx0" brushRef="#br0" timeOffset="3476.77">19018 15528 2143 0,'-20'-30'263'0,"10"13"-201"0,-8-10-47 0,2-1-4 0,-7-15-6 0,-11-10-2 0,2-7-1 15,-3-2-1-15,-1-9 0 0,-1-2 0 0,-2 4-1 16,-4 0 0-16,6 3-3 0,4-1-7 15,-1 1-3-15,7 2-1 16,6 4 2-16,3 1 6 0,11 3 4 0,5 4 2 16,4 8 0-16,7 8 2 15,3 6-2-15,10 9 0 0,-3 9 0 0,10 5-2 16,10 7 1-16,-7 1 0 0,-1 6 0 0,-2 8 1 16,-10-1 0-16,3 5 0 0,-6-3 0 15,-6 4 0-15,-3-1 0 0,-7-1-1 31,-3 1 0-31,-1-3 0 0,-6-1 1 16,-3-1-1-16,1-5 1 0,-2 1 0 16,-1-1 1-16,1-2 0 0,4-5 2 15,-12-2 1-15,-3-5 3 0,-1-4 1 0,-8-5-1 16,4 1-2-16,5-1-1 0,2-2-2 16,9 0 0-16,0 2 0 0,7-2 0 15,5 4-1-15,2 8 2 0,2-3 0 16,5 3-1-16,5 4-1 0,1-3-1 15,3 5-14-15,3 5-41 0,6 2-48 0,-2-4-72 16,9 0 86-16</inkml:trace>
  <inkml:trace contextRef="#ctx0" brushRef="#br0" timeOffset="4316.09">24718 15812 1851 0,'-154'-346'318'31,"173"385"-316"-31,-58-120-2 0,6-13 1 16,-5 0-1-16,6-5 0 0,2-6 0 0,5 6 0 15,2-8 0-15,6 4-1 0,3-1 0 16,3-10 1-16,2-1 1 0,5-4 2 16,-4-3 0-16,4 10-1 0,4 1 0 15,-2-5 1-15,4 1-2 0,3-4 0 16,4-1 0-16,5 12 1 0,4 7-1 15,9 7 0-15,3 1 0 0,5-2 1 0,3 1 0 16,2 5 1-16,6 2 0 0,1 7 0 16,4 9 0-16,0 6-1 0,-4-1 0 15,2 8-1-15,-5-1 12 0,1 3 5 16,1 2 0-16,-2 6 1 16,1 2-11-16,1 4-4 0,-6 5 1 0,-1 3 5 0,2 7 2 15,-2 1-1-15,-2 4-3 0,2 1-4 16,2 3-2-16,-9 4-2 0,4 4 1 15,-12 1-1-15,1 2 0 0,-5 5 1 16,-11 0-1-16,3 7 0 0,-12 1-4 16,0 1-2-16,-7 5 0 15,-11 2-1-15,-8 1 2 0,-13 2 2 16,-15-6 2-16,-4-2 1 0,-6-6 1 16,-7-10-1-16,7-2 0 0,6-5 1 0,3 0 0 0,12-2 0 15,10 0 1-15,8 2 0 0,12 3-1 16,6-3 9-16,7 7 32 0,2-2 24 15,11-1 13-15,4 4 2 0,10-6-21 16,1 3-18-16,1 4-6 0,2 3-7 0,3 2-9 16,2 2-9-16,-3 8-4 15,-3 6-7-15,-1 9-1 16,-4 16-3-16,-2 17 0 0,-4 24 1 16,-5 14-18-16,-1 10-20 0,-11 6-39 0,-2-13-66 0,-9-5-253 15,3-7 247-15</inkml:trace>
  <inkml:trace contextRef="#ctx0" brushRef="#br0" timeOffset="16054.75">4393 12055 1777 0,'-5'-21'124'0,"10"0"32"0,4 3-45 0,2 5 7 0,7 8-36 0,-9-2-19 0,-2 0-8 0,0-4-12 0,-4 4-13 15,-1-3-8-15,0 2-2 0,1 5-1 16,5-1-4-16,0 4-1 0,8 0-2 15,6-3-3-15,6 3 0 0,9 0 0 16,4 3-2-16,2 1-1 16,4 3-1-16,-4-3-2 0,-2-1 0 15,-6 1-1-15,-10 3-1 0,-7-4-4 0,-11-3-4 0,-7-2-1 16,-5 2-2 0,-6-3 3-16,-2 3 5 0,-10-2 2 0,-5-8 3 15,-6 8 4-15,-3-5 2 16,-7 0 4-16,-1-1 1 0,-2 1 1 15,-8-3 1-15,-2 4 0 0,4 1-1 0,3 2-1 16,9-1 1-16,11 4 2 0,11-5 4 16,6 5 7-16,13 0 13 0,0 0 3 15,0 0-6-15,9-2-9 0,12 2-16 16,10 0-9-16,11 5 0 0,8-1-1 0,-2 1-1 16,5 8 2-16,-9-5-1 0,-7-1-1 15,-3 4 1-15,-4-2-1 0,-5-2-2 0,-4 5 1 0,-5-1-1 16,-10-6-3-16,-3 6-3 15,-3-4-3-15,-9 0-2 16,-7-3 3-16,-9-1 2 0,-6-1 4 0,-12-2 1 16,-5 5 0-16,-16-6 1 0,2-6 3 0,-3 1 0 15,1-3 0 1,16 6 0-16,5-1-1 0,11-1 0 16,11 1 1-16,0 3 1 0,12 1 3 15,9 0 10-15,-4 0 2 0,8 1 0 0,5 1-5 16,10 9-9-16,12 3-3 0,11 2-1 0,6 7 1 15,12-2 0-15,9 4-1 16,-1-2-1-16,-3 0 0 0,-6 4-1 0,-9-2-1 16,-3-4 0-16,-6 4 2 0,-7-4-1 15,-6 2-2-15,-10-5-3 0,-11-2-7 0,-2-4-3 0,-8 1-1 16,-6-3 1-16,-7-4 5 16,-14 2 5-16,-4-4 3 15,-10-4 2-15,-4 0 1 0,2 0 0 0,-4-2 2 0,8-3 0 16,12 1 0-1,5 1 5-15,16 1 17 0,9 2 9 16,7 0 6-16,12 0-4 16,8 0-18-16,16 4-10 0,12 4-4 0,15 3-1 0,16 9-1 0,-1-4 0 15,-4 3-1-15,-3-1-2 0,-12-1 2 0,-11-6-9 32,-13-4-27-32,-15-3-47 0,-25-4-69 0,5-4-172 0,-25-10 186 0</inkml:trace>
  <inkml:trace contextRef="#ctx0" brushRef="#br0" timeOffset="16591.54">3759 12091 1889 0,'19'8'99'0,"-1"0"6"0,1 0-14 0,-11 3-37 0,-1-4-7 0,-7-2-7 0,0 1-10 0,-11 1-7 0,-3-4-10 0,-6 8 3 16,-8 1 10-16,-9-1 7 0,-9 0 0 0,-6-1 0 0,-8 3 2 0,-13-6 8 16,-10 4-2-1,-11-1 1-15,-7-3 0 0,-9 2-7 0,-4-9 5 0,-4 0 3 0,-3 0 3 16,-5-9 4-16,9 0 2 16,9-5 4-16,16-5 1 0,17-3-3 0,17-2-1 15,10-5-10-15,9 1-13 16,9-6-12-16,3-1-9 0,8-1-34 15,10-8-51-15,9 7-214 0,14-20 173 0</inkml:trace>
  <inkml:trace contextRef="#ctx0" brushRef="#br0" timeOffset="19449.93">11248 10036 1792 0,'4'0'102'0,"-3"0"16"0,5 0-1 0,-4 0-21 0,5 0-14 0,0 0-12 0,3 0-7 0,-8-4-12 0,2 2-11 0,1 2-4 15,-1-1-2-15,-4 1 0 0,0 0 0 16,0 0-5-16,0 0-5 16,0 0-3-16,0 0-2 0,-4 0-2 0,2 0-2 15,0 0-1-15,-3 1-2 16,3 3 0-16,-3-1 0 0,-2 5-2 0,0-5 2 16,0 6-1-16,-6-2-2 0,1 2-1 15,-4 3-2-15,-2-3-3 16,-7 0 0-16,1 3-2 0,-8 1-1 0,-7-6 0 0,-9 4 0 15,-11-4-1-15,-3 2 1 0,-7-1 0 16,-2 0 2-16,0 2 0 0,-3 3 2 16,-2 1-1-16,-8-5 2 0,-1 1 0 0,0 3 1 31,-4-1 0-31,1 4 2 0,1 0 2 0,0-4 3 0,4 3 2 0,6-1 2 16,-2-9 1-16,2 2 1 0,3-3 0 15,-4-4 1-15,7-4 3 0,4-1 5 16,3-4 7-1,9-3 0-15,5-1-3 16,8-1-2-16,3-2-6 0,5 2-1 0,4 1-1 0,7 1-2 0,5 7-2 0,6-2 2 16,4 3 2-16,3 2 0 15,5 2-1-15,0 0-7 16,0 0-6-16,0-1-4 0,0 1-3 0,0 0-2 16,-2 0-12-16,2 0-23 0,0 0-45 15,0-9-50-15,0 3-107 0,2-6 200 16,3-8-34-16</inkml:trace>
  <inkml:trace contextRef="#ctx0" brushRef="#br0" timeOffset="26904.42">4782 12325 1550 0,'14'10'39'0,"0"-4"-28"0,-5 2-1 0,-4-2 2 0,-1-3 3 15,-2-1 5-15,1 5 12 0,-1-3 8 0,2-1 5 0,-4 4 2 0,-8-3-6 0,3 3-11 0,-6-2-5 0,-4 2-3 0,-10-1 1 16,-5-1 2-16,-4-3-2 0,-7 0 15 16,-1-2 7-16,-5-2 9 0,-8-4 13 15,-1 3 2-15,1-6 2 16,0 2 4-16,3-5 0 0,3-4-7 0,8-2-7 0,2-3-7 15,11-2-7-15,5 0-9 0,3-4-1 16,11-5 4-16,7-3-1 0,11 1-2 16,9-5-4-16,16 3-14 0,5-4-10 15,12 4-6-15,8 1-4 0,8 5-1 0,9 5 0 16,0 7-2-16,-1 9 0 16,-2 9-1-16,-4 0 2 0,-2 7 1 0,-7 6-1 15,-5-3 0-15,-12 10-2 0,-13-3-3 16,-10 7-9-16,-8 6-10 15,-10 2-6-15,-11 7-5 0,-11 0 8 16,-10 1 12-16,-16-2 9 16,-9-6 8-16,-16-1 1 0,-5-6-1 0,-2-5 0 0,-9-8 0 0,0-3-2 15,6-9 3-15,1-3 6 0,18-6 13 16,5-6 16-16,11-2 9 0,5-6 11 16,11 3 8-16,14-3 1 0,7 0 7 15,13 0-5-15,10-7-13 0,6-6-10 0,10 1-17 16,5-6-11-16,9 2-7 15,8 2-7-15,5 9-2 0,-1-1-4 0,8 10-2 16,4 10-2 0,-8-4-4-16,-2 12-1 0,-10 1-5 0,0 5-5 0,-12 4-8 15,-6 7-10-15,-7 5-3 0,-9 4-3 0,-9 5-3 32,-7 0 5-32,-13 6 8 0,-7-3 10 15,-10 1 14-15,-3 0 10 0,-9-6 3 16,-4-7 0-16,-6-6 2 0,-8-3-1 15,2-7 1-15,2-8 4 0,6-3 11 16,6-10 7-16,7-5 6 0,9 0 2 16,3-7-5-16,6-8 3 0,9 2 13 15,5 2 8-15,7-3 6 0,3 3-5 0,13 0-17 16,7 6-16-16,4 6-11 0,3-1-5 16,0 5-5-16,4 11-6 0,1-1-3 15,8 13-1-15,1 7 0 0,0 1-4 16,1 13-6-16,-5 6-2 0,-8 5-5 15,-5 5-1-15,-9 0 4 0,-13 2-4 16,-12 4 2-16,-14 0 6 0,-13-2 3 16,-14-6 11-16,-9-5-17 0,-6-6-29 0,-1-8-35 15,7-13-45-15,4-3-39 0,8-7-27 16,10-1-6-16,12-7 35 0,5 3 85 16</inkml:trace>
  <inkml:trace contextRef="#ctx0" brushRef="#br0" timeOffset="28067.9">4636 12039 1149 0,'2'2'201'0,"80"58"481"15,-65-49-635-15,-1-2 1 0,2-6 3 16,0 3 3-16,3-1-6 0,-7-3-10 16,1-2-16-16,-7 0-12 0,-1 0-4 15,-7 0 1-15,0 0 7 0,-1-2 1 16,-12 4-3-16,-8-2 0 0,-7 0-7 16,-4-2-39-16,-2-5-52 15,-1 0-39-15,-3-7-57 0,-1 1 94 0</inkml:trace>
  <inkml:trace contextRef="#ctx0" brushRef="#br0" timeOffset="30157.4">5729 10289 1506 0,'26'34'58'0</inkml:trace>
  <inkml:trace contextRef="#ctx0" brushRef="#br0" timeOffset="30696.57">6198 10264 1019 0,'-90'-21'727'32,"62"10"-717"-17,1 4-3-15,0 0 0 16,-6 4-1-16,-6-6 2 0,-2 5 4 0,6 3 7 0,3 1 9 0,7 0 9 31,9 1 5-31,-2 1 1 0,9-2 1 0,-1 2 2 0,10-2 1 0,0 0 10 16,-4 3 10-16,11-3-4 0,0 0-7 0,2 0-14 15,9-3-20-15,12 5-10 16,14-2-2-16,15 3-4 0,12 3-1 16,0-6 0-16,1 0-1 0,1-2 1 0,-2-2 0 15,-11-1 0-15,-5 1 0 0,-7 3-2 16,-16-5 0-16,-11 1 1 15,-3 3 0-15,-14 0-4 0,-3 2 1 0,1-5-1 0,-21 2-1 16,-6-1 0-16,-20 4-1 16,-11-4 0-1,-8 4 2-15,-7 0 3 0,-2 0 1 16,-1 2 3-16,3-2 2 0,4 2 1 16,6-2 0-16,13 4-1 0,13-3 0 15,15 1-2-15,19-2 9 0,-6 0 21 16,12 2 6-16,0-2 0 0,11 0-9 0,7 0-24 15,13-2-8-15,15 2 1 0,8 5-1 16,1-3 0-16,9 2 2 0,-7-1-2 16,0-1 1-16,2-2 0 0,-7 5 0 15,-8-5 1-15,-10 0-1 0,-9 2 0 16,-19-4-2-16,-9 1-7 0,-7-3-3 0,-17 2-1 16,-8 4-2-16,-27-2 6 0,-17 4 9 15,-20-3-44 1,-12-1-61-16,1-5-63 0,-1 1 345 0,3-3-180 0</inkml:trace>
  <inkml:trace contextRef="#ctx0" brushRef="#br0" timeOffset="31740.33">11351 8447 877 0,'0'0'75'0,"4"-3"16"0,-1 3 2 0,-3-4-23 0,2-1-5 0,1 1 5 0,1 1 4 0,3 1-8 0,-3-2-9 0,1 4-8 0,2-3-3 0,-2 1-3 0,4 0-2 15,4 0-3-15,-3 2-7 0,4-1-7 16,1-3-2-16,2 4-1 0,-1-2 3 0,0 0 2 16,0 1 5-16,-3 1 4 0,-6-2-1 0,-6 2-5 15,3 0-4-15,-4 0-5 0,0 0-3 16,-9-2-2-16,-3 2-7 0,-10 2-4 16,-8-2-2-16,-10 0-2 0,-12 0 0 15,-6 2-1-15,-12 1-1 16,-6-1-1-16,-11 3 4 0,-16-1 14 15,-8 1 23-15,-4 2 7 0,6 0-4 16,14 1-11-16,17-3-15 0,7 4 19 16,12-6 15-16,11-1 9 0,13 3-4 0,10-3-9 0,11-2 9 15,12 0 18-15,0 2 8 16,13-2-12-16,10 0-21 0,9 0-27 16,11 0-15-16,18 0-5 15,10 2-1-15,9 3-1 0,12 2 0 0,-3 0 0 16,2 2 0-16,3 3-3 0,-7-3 3 0,-3 0 1 15,-15 2 1-15,-7-8 4 0,-14-1 2 16,-8-2-1-16,-12 0 0 0,-6-2 0 16,-18 2-7-16,1-1 0 0,-8-1 0 0,-13 0-4 15,-5-5 4-15,-18 0-3 16,-16-6 2-16,-19-3 0 0,-25-7 3 16,-21 2 0-16,-2-4 2 0,-4 2-1 0,13 4 2 0,8 5-2 31,21-1-1-31,20 3 2 0,14 1 0 0,22 2 2 0,11 2 1 0,14 0 8 31,12 2 4-31,12 0 0 0,15 1 0 16,15-1-10-16,17-1-6 0,17 6 0 0,18 2-2 0,20 7 3 0,30 5 6 0,10 6 1 31,6 5 2-31,-11-1-1 0,-20-1-4 0,-13 2-2 0,-8 0-2 0,-16-2-2 31,-23 0 0-31,-21-1 0 0,-30-7-9 0,-19-4-6 16,-22 0 2-16,-27-4 2 15,-39-2 9-15,-36-5 7 0,-33-9-5 16,-17-3-2-16,-15 3-2 0,0-3 3 16,6 3 6-16,5 5-57 0,23 2 148 0,13-8-89 15</inkml:trace>
  <inkml:trace contextRef="#ctx0" brushRef="#br0" timeOffset="153986.98">18757 9029 1085 0,'14'0'71'0,"-3"-2"31"0,-4 0-14 15,0-1-33-15,-2-1 1 0,-3 2-2 0,3-1 1 0,4 3 6 0,-3 0 8 16,1 5 3-16,0-5 4 0,0-2-3 0,0 4-4 0,0-2 1 0,-2-2-2 0,1 2-5 0,-3-9-7 0,-3 4-11 16,0-4-7-1,0-2-5-15,-5-1-5 0,-2-2-6 0,2 0-7 16,1-2-5-16,-3-2-1 0,0 4-2 15,0 1 0-15,1 1-2 0,-1 5 1 0,0-2-1 16,2 2 0-16,1 2-1 0,-3-4-1 16,0 0 0-1,-2 4 0-15,2 5-1 0,-3 0 0 0,6 3-1 0,-5-1 0 0,-3 0 0 16,5 3 0-16,-8-3 2 0,-4 1 1 16,5 1-1-16,-9 3 1 0,1-2-1 0,7 6-1 31,-7-8-1-31,3 6 1 0,-1-2 0 15,-3 2 1-15,0 4-1 0,2-4 1 0,0-1 1 0,3-2 0 0,0 3 0 32,2 1 2-32,0-4-1 0,0 4 3 15,4 3 0-15,-2-6 0 0,-1 5 0 0,3-3-3 16,-4-2 1-16,4 4-1 0,1-4 1 16,-3 3 2-16,5 1 1 0,-2-2 0 15,1 3 1-15,-3-3-1 0,1 4 0 16,-2-8 0-16,-2 2 1 0,0-3 1 15,2 6 0-15,-1-4-2 0,1 1-4 16,-5 0-3-16,1-2 0 0,2 0-2 16,0 1 0-16,2 3 1 0,0-6-1 0,-4 4 0 15,-2 0 0-15,3-3 0 0,-5 3 0 16,8-4 0-16,-5 5 0 0,-6-3-1 16,0 0 1-16,-3-1 0 0,-9 1 1 15,3-3 1-15,-7 0-1 0,-3-1 0 16,1 1 1-16,1-2-1 0,1 2 1 15,5-2 0-15,3 0-1 0,-1 0 0 16,2 0 0-16,2-2 0 0,-2 0 0 0,2-1-1 16,0 1 1-16,-4-5-1 0,0 2 1 15,-3-2-1-15,-9-1 1 16,-4-4 0-16,-6 1 0 0,-5-3-1 0,-2-3 1 16,1-1-1-16,3 4 0 0,2-4 0 15,-3-3 1-15,3 1 0 0,-3-3 1 0,-2 2-1 16,9-2 1-16,-4-2 0 0,9 2 0 15,2-2-1-15,-2-3 0 0,4-6 0 16,-15-7 0-16,4-3 3 16,-1-6 0-16,2 1 1 0,8 2-2 0,-2-2 0 15,8 1-2-15,1 0 0 0,3-5 0 16,2 0 0-16,4 1 0 0,-2 1 0 16,8 1 0-16,4-1-1 0,6-1 1 0,9-1-1 15,1 0 1-15,4-4 1 0,4 6 0 16,1-6 1-16,6 4-1 0,8 5-1 15,-1 2 1-15,8-2-1 16,1 4-1-16,5-1 1 0,3 3 0 16,-3 1-1-16,2 2 1 0,-4-2 0 0,4 1 0 15,-4-1 0-15,2 5 1 0,-2 3 0 16,0 1-1-16,2-2 3 0,2 4 1 16,-2 0 1-16,7 1 0 0,-6 1-4 0,10 0-2 15,3-1-1-15,-3 4-1 0,3 1 1 16,-4-5 0-16,1 6-1 0,-1-2 1 15,1 8 1-15,3 1-1 0,-5 2 1 16,-2-1 2-16,2-1-1 0,-4-3 0 0,4-1-1 16,1 3 0-16,2 2 1 0,1 1-1 15,1 4 0-15,2 3-1 0,1-4-3 16,-1 4 0-16,0 3 0 0,-4 1 0 16,-1 3 1-16,1 0-1 0,4 0 2 15,4 3-1-15,-1 8 1 0,-1 0 0 16,-1-1-1-16,5 4 1 15,0 1-1-15,5 1 0 0,-2 3 1 16,-4-3 0-16,-5-2 0 0,-2 4 0 0,-4-2 1 16,-6 5-1-16,6 2 1 0,-4 2 1 0,2 2-1 15,3 1 0 1,-8 2 0-16,10 0-1 0,1 0 1 0,-2 2 1 16,2 2-1-16,0 3 1 0,2 2-1 15,4 4 0-15,-6-1 0 0,-2-6 0 0,-1 1-1 16,-8-3 2-16,4 5 0 0,0-2 0 15,-9 0 0-15,4 2-1 0,-6-7-2 16,-1 2 0-16,-4 1-2 0,-5-5 0 16,-4 4-1-16,-2 2-2 15,-5-5-1-15,2 3 0 0,-5 2 0 0,-4-4 1 0,0 10 0 16,-5-1-4-16,-3 0-1 16,-2 1 1-16,-6-1 2 0,0-2 3 0,-5 5 3 0,-1-1-1 15,1-1 1-15,-4 1 0 16,0-1-1-16,-3 3 1 0,-2-3 1 15,-2 3 0-15,0-8 1 16,0 2 0-16,-3 2 2 0,-1-2 0 16,-6-4 0-16,1 4 1 0,-2-2 1 0,3-1 1 15,-1-4 0-15,-5 0 1 0,1-9 1 16,1 3 0-16,3-4-1 0,4-6-1 16,-2 5 0-16,7-5-1 0,4 0 1 0,3 0 0 15,7-4-1-15,6 1 1 0,1-8-4 16,9 4-6-16,2-9-23 0,4 0-54 15,5 0-62-15,5-2-246 0,13-7 231 16</inkml:trace>
  <inkml:trace contextRef="#ctx0" brushRef="#br0" timeOffset="158551.21">4381 11660 1808 0,'11'0'71'0,"-8"2"-10"0,-1-1-5 0,-6-1-6 0,-1 0-1 0,-5 0 4 0,-12-1 11 0,1-1 5 0,-7-2 2 0,-1-1-6 0,3 3-3 16,-6 2-5-1,3 0-5-15,-4 9-3 0,-3-2 2 0,3 9 1 16,-10 4 2-16,-7 1 3 0,-1 5 3 0,-13 3 4 15,-10 3-1-15,-10 3-2 16,-15 2-4-16,-13 1-7 0,-8-5-4 0,-8 1-11 16,2 0-11-16,0-1-10 0,13-6-9 15,14-6-3-15,8-10 0 0,17-9-1 16,8-4 0-16,16-3 5 0,11-8-17 0,18-5-39 16,12-10-64-1,18-11-134-15,19-9-194 0,22-7 243 0</inkml:trace>
  <inkml:trace contextRef="#ctx0" brushRef="#br0" timeOffset="159182.26">11727 8523 1742 0,'7'6'80'0,"-4"-5"8"0,-4 1 6 0,1-2-11 0,0 0-2 0,0 0-2 0,0 0-6 0,0 0-5 0,-2 0-8 0,2 0-10 0,0 0-8 0,-14 0 0 0,-2 0 6 16,-13 0 10-16,-13 0 1 0,-15 0-4 16,-10 0-10-16,-8 0-11 0,-6 0-11 15,-6-2-8-15,-5 1-6 0,-9-6-4 16,-4-1-3-16,-3-2-1 0,7-3-1 16,3 1-2-16,4-2-23 0,7-6-58 0,1-3-125 15,13 0 117-15</inkml:trace>
  <inkml:trace contextRef="#ctx0" brushRef="#br0" timeOffset="159785.7">13700 13752 2191 0,'2'-2'110'0,"-2"2"29"0,-2-2-20 0,-1-3-53 0,-6 1 6 0,0-6-7 15,-11-3-12-15,-1 3-9 0,-5-4-8 0,-5 1-3 0,1 1-3 0,-5-2-3 0,-6-2 2 16,-9 1 0-16,-12 1 1 0,-19-2-2 0,-6 6-5 0,-14-3-8 15,-2-3-4-15,0 4-6 16,0-1-1-16,4 6-1 0,-9-3-2 16,7 6 1-16,5 4-1 0,2 0 1 0,20 2-1 0,3 3 3 15,9 1-9-15,10-5-34 16,10 3-92-16,10-2 44 0,18-2 14 0</inkml:trace>
  <inkml:trace contextRef="#ctx0" brushRef="#br0" timeOffset="-131784.55">20622 6686 1848 0,'53'11'86'0,"-14"-6"13"0,-5 3-23 0,-18-8-1 15,-3-6-20 1,-8-1-6-16,-3-5-2 0,-4-4-13 0,-5-6-2 0,-11-1-17 0,-1 4-9 0,-5-4-3 0,0 0-1 0,-3 3 0 0,0-3-1 0,-1 11 2 0,-2-4 0 0,-4 9-1 16,-8 0 1-16,-4 0-2 15,-6 7-1-15,-1 0 0 0,-5-2-1 16,-1 4-1-16,-1 5 0 0,-8 0 0 0,3 7 0 15,-6 4-1 1,11 7-1-16,5 6-3 0,5 3 0 0,13 3-2 0,-4 6 1 16,9-2 2-1,4-2 1-15,-1 1 3 0,8-1 1 0,7 4 1 0,7 0 0 0,7-1 1 16,5 1 1 0,4-6 1-16,5 5 1 0,6-4 2 0,8-1 0 0,2-5-1 15,6-11 0-15,1 6 0 0,-2-13 1 16,8 4 0-1,3-9-2-15,9-9 0 0,7 0 2 16,9-9 2-16,2 3 4 0,-4-4 5 0,3-4 0 0,-10-4 4 0,4-9 6 16,-7-3 4-16,-3-2 2 0,-6-9 4 15,-4 4 0-15,-5 0 0 0,-4-4-2 16,-9 4-15 0,-12 1-3-16,-7-1-6 0,-3 7-5 15,-6 0 6-15,0 0-5 0,-11 0 0 16,2-1 1-16,-5 3 0 0,0 7-2 15,5 3-2-15,0 11-3 0,7 7-2 16,-3-5-1-16,5 12-3 0,0-5-4 0,0 8 0 16,0 10 0-16,-4 10 5 0,10 12 4 0,2 13 2 15,7 4 2 1,4 12-1-16,-1 5 0 0,7 13-1 16,-9 8 2-16,7 10 1 0,-4 4 1 15,1 5 3-15,5 1-2 0,-4-2-2 0,5 2 1 16,-3-7-4-16,1-2 2 0,9-2-19 15,-3-12-89-15,8-2-295 0,9-19 247 16</inkml:trace>
  <inkml:trace contextRef="#ctx0" brushRef="#br0" timeOffset="-124131.53">10675 9885 1626 0,'50'7'86'0,"-6"0"8"0,1 6 9 0,-6-5-25 16,-7 1-8-16,-6-3-10 0,-4 1-8 0,-12-4-7 0,-8 1-14 0,-2 1-5 0,-9-1-2 0,-2-1 7 0,-15 8 12 0,-10-6 10 0,-10 4 5 0,-16-5 1 16,-7 1-4-16,-14 0-6 0,-9-1-7 15,-10 1-3-15,-11 0-8 0,-8 1-4 16,-8 3-7-16,0-4-6 0,1 6-4 15,13-1-1-15,-2-3 1 0,1 4-1 0,14-2-1 16,2-2 0-16,17 0-2 0,14 0 0 16,5-2 1-16,14-3-3 0,15-2 1 15,8 0-1-15,11 0-1 0,9 0 6 16,7 0 9-16,-3-3 4 0,13-1 2 16,4 2-6-16,15-3-11 0,12 1-3 15,8 4-2-15,22-1-1 0,11 1-1 16,12 0 2-16,12 0-2 0,-3 0 0 0,2-2 0 15,1 0 0-15,-5 0-1 0,5 2 1 16,1 0 0-16,-4 0 0 16,-9 0 0-16,-15 0 0 0,-13 0 2 15,-9 0 0-15,-15 0-2 0,-12-3 0 16,-7 3-3-16,-10-2-3 0,-11 2 1 0,3-2-3 16,-17 0-2-16,-6-1-2 0,-21-1 0 0,-16-5 5 15,-28-3 6-15,-24-4 2 0,-19-3 2 16,-12-4-3-16,9 5-2 0,3 4-6 15,7 1-1-15,5 8 3 0,1-4 2 16,8 6 4-16,10-3 1 0,16 4 0 16,14 2 0-16,21 0 0 0,12 0 9 0,21 2 16 15,9-2 8-15,8 0 6 0,13 0-1 16,15 0-17-16,26 0-7 0,27 0-6 16,28 0-7-16,23 6 0 0,13-3 0 15,14 6 2-15,11-2-1 16,3 5 0-16,5 3-1 0,-7 1 0 0,-13 0 4 15,-26-2-1-15,-30-4 0 0,-26-4-4 16,-35-1 2-16,-25-3 0 16,-22-2 2-16,-27-2 3 0,-28-5 2 15,-41 2 9-15,-42-10 1 0,-37 1 0 16,-35 0-3-16,-18 0-9 0,1 7-7 0,-4 1-1 0,22 6-1 16,12-1-1-16,20 1 2 0,28 1 0 15,19 1 0-15,29 0 2 0,23 3-1 16,30-3-9-16,22-2-27 0,26 0-9 15,0 2-56-15,28-2-59 0,29-4-104 16,30-5 41-16,33 4 84 0</inkml:trace>
  <inkml:trace contextRef="#ctx0" brushRef="#br0" timeOffset="-122968.93">9902 10426 1704 0,'43'0'62'0,"-8"-2"-18"0,10-2-8 0,-6 1-14 0,2-8-8 15,1 1-5-15,-6-5-2 0,3-4-5 0,-2-2-3 0,4-1-6 0,-2 1-8 0,3 0-9 0,-1-2-3 0,-2 0 3 0,3 1 8 16,-4 5 10-16,-3 1 7 0,1 2 3 15,-4 1 4-15,5 1 3 0,2 3 2 0,9-4 1 0,1 1 1 16,3 1-1 0,1 4 1-16,-5-3-1 0,-6 4-1 0,-6-1-1 0,-11 4 6 0,1-1 8 31,-12-1 11-31,1 3-1 0,-5 2-2 16,-10 0-8-16,4 0-12 0,-10 4 0 15,-2 3 0-15,-14 7 2 0,-4 0 8 0,-19 4 11 16,-15 5 6-16,-14-5 12 0,-13 3 3 15,-7 0 1-15,-11-5 4 16,-3-2-8-16,-4 0-7 0,-7-8-7 0,1 1-7 16,2-5-7-16,1-4-3 0,7-7-5 15,12-3-2-15,1-4 3 0,-3-4 0 16,-3-5 1-16,-4-3-1 0,-8-6-2 16,-1-8-3-16,6-4-4 0,0-2-3 0,3 3-4 15,-3-1-2-15,5 2 1 0,1-2 0 16,4-9 0-16,6 7 1 15,3-7-1-15,-3-3 1 0,3-1-1 0,1-10 0 16,-6-2 0-16,12 0-1 0,13 4 0 16,12 3 2-16,18 4 0 0,9 1 3 15,9 4 7-15,9-2 4 0,4-3 6 0,8 2 8 16,9-1 6-16,5-1 6 0,10 0-7 16,0-1-9-16,10-1-8 0,5 4-11 15,11 1-1-15,8 4 0 0,13 3-6 16,2 4 1-16,3-2-1 0,4 6 0 15,-4-3-2-15,9 1-5 0,4 8 2 16,8 3-2-16,4 8 2 0,9 11 2 0,0 1-3 16,6 6 0-16,6 7-2 0,4 6-2 15,16 1 2-15,1 9-1 16,-3-4 3-16,13 9-14 0,8 4-4 0,32 11-9 16,25 15-7-16,9 11 21 0,4 5 10 15,-24 10 10-15,-26-1 10 0,-21 11-4 16,-20 12-1-16,-2 4-2 0,-5 2-3 15,-18 3-1-15,-17-5-3 0,-20 5-2 0,-16 12-2 16,-19 6-4-16,-22 4-9 0,-26-6-6 16,-34 0-1-16,-24-9 5 0,-29-9 10 15,-21-6 9-15,-27-15 5 16,-23-20 2-16,-15-11 1 0,-29-7 3 0,-17-9 0 16,-18-8 2-16,-16-4 9 0,3-8 11 15,21-2-2-15,11-2-3 0,33-1-11 16,30-3-11-16,26-4-1 0,29 1 1 15,25-4 0-15,25-3 2 0,18-3 3 0,16-3 5 16,10 1 10-16,11 2 16 16,7-10-6-16,4-6-19 0,15-1-49 15,17-14-52-15,21-1-54 0,17 0-53 0,13-3-37 16,16 8 116-16</inkml:trace>
  <inkml:trace contextRef="#ctx0" brushRef="#br0" timeOffset="-121622.52">15514 14709 1642 0,'9'0'74'0,"-2"6"-4"0,0-6-1 0,-7 1-30 0,4 1-1 0,-4-2 0 0,-4 0-8 0,2 4-8 15,1 1-6-15,-1 0-7 0,0-3-3 0,-1 2-2 0,-3 5 0 32,1-6-2-32,1 8 1 0,-1 3-2 0,-4 0-1 15,-1 2 1-15,-8 4 2 0,-5 4 4 16,-7 5 14-16,-13-1 8 0,-3 4 10 16,-7 2 13-16,-4 1-4 0,-5-5-3 15,-5-1-8-15,-6-1-9 0,-12-7 1 16,-7 4 1-16,-9 0 7 0,-9-4-6 0,-2 4-11 15,-10 0 5-15,-4-4-1 0,-4 2-3 16,-6-9 0-16,6-1-11 0,4-8-9 16,2 4 0-16,-3-4 2 0,-15 1 1 15,-13-1-1-15,3-3-1 0,3-4-1 16,14 0-1-16,6-3 0 0,3 0 0 16,2-6 1-16,0-2 0 0,9-4 3 15,8-3 0-15,4-6 1 0,2-3 1 16,7-1-2-16,9-7-1 0,9 0 2 0,10-4 0 15,13-2 2-15,2-3-1 16,15-7 1-16,3-7-1 0,10-8 1 0,7-1-4 16,3-7-3-16,11 2-1 0,6-6-2 15,8 2 3-15,6-2 11 0,2 0 4 16,4 7 0-16,3 1 1 0,5 4 2 16,5 6 2-16,7 6 3 0,1-3 1 0,12 1-6 15,1-1-6-15,6-3-3 0,3 0-4 16,-3 5-3-16,5-1-1 0,7 8-3 15,4-5-1-15,9 0 0 0,5 9-2 16,7 0 4-16,7 5 0 0,2-1-1 16,-2 4 2-16,0 3 0 0,-1-1 0 15,8 8 0-15,7 5-5 0,6-2 0 0,5 6 0 16,-2-3 1-16,7 7 4 0,11-3-2 16,0 2-3-16,6 2 1 0,-10-2 3 15,-16 2 2-15,3 5 3 0,-1 5-1 16,-2 4-3-16,-3 13 2 0,-11-6 0 15,-6 7 1-15,2 7 0 0,1-5-2 16,-9 0-1-16,-4 3-2 0,-23 3 1 16,-7-1 1-16,-12 7-2 0,-11 4 0 0,-5 6-3 15,-9 2-2-15,-2 5-4 0,-9 10-1 16,-3 7-2-16,-11 14-1 0,-7 13 0 16,-2 6-1-16,-12 10 4 0,-5 3 4 15,-6-3 2-15,-5 1 4 0,0-3-1 16,-2 0-2-16,-4-4 0 0,3-3 1 0,2-2 1 15,1-13 2-15,-5-1 0 0,3-9 1 16,0-2 2-16,-2-9 3 16,-5-8 4-16,-3-3 6 0,-10-4 3 15,1-4 0-15,-4-8 2 0,-2-4-4 0,1-10-1 16,-5-1-1-16,-6-9 0 0,-2-4 2 16,-4-5 1-16,-5-7 1 0,0-5 0 0,-2-6-5 15,6 0-4-15,3 2-2 16,7-5-1-16,9 1 0 0,4-3-1 0,1 2-1 15,4-2-1 1,3 3-2-16,11 6 4 0,11 0-12 0,5 3-26 16,7-1-51-16,-3 3-99 0,-1-5 109 0,5-11-6 0</inkml:trace>
  <inkml:trace contextRef="#ctx0" brushRef="#br0" timeOffset="-115000.95">5085 11766 1357 0,'-27'11'213'0,"-359"-4"316"15,402-161-299 63,-4 125-228-62,13-13 3-16,3-3-2 0,6-4 24 16,14 3 0-16,5-2 1 0,9-9-2 15,9-2-5-15,4 1-7 0,4-6 0 16,5 4-2-16,3 0-2 0,-2-1 1 0,7 1 4 15,4-2 1-15,-2-2 0 0,0-1 0 16,0-3-7-16,0-3-3 0,0-1-2 16,12 1-1-16,11 0-1 0,4 3 0 15,3 5 1-15,-2-3 1 0,-5 2 3 16,9 6 0-16,0 1 1 0,1 2 0 16,-10 7-2-16,-1 0-1 0,-8 2-1 0,7 2-2 15,13 1-1-15,7 6 0 0,1-2 0 16,-3 3-1-16,-9 6 2 0,-10-2-1 15,-4 2 0-15,-9-2 1 0,-4-3 0 16,-15 3 2-16,-17-2 6 0,-10 4 6 16,-12 2 5-16,-4-1 5 0,-9 3 0 15,-7 8-2-15,-7-3-4 0,-5 5-8 0,-4 3-12 16,-11 6-7-16,-5 0-7 0,-12 0-4 16,-14 5 4-16,-19-5 0 0,-11 6 5 15,-20 1 2-15,-11 3 3 0,-7-1 0 16,-2 5 3-16,-1-4 1 0,5 1 1 15,3-4 1-15,3 0 0 0,18-5 0 16,14-1 0-16,22-4 0 0,18 3 6 16,16-2 14-16,16-5-1 0,17-4 0 15,26-7-6-15,17 2-12 0,14 2 0 0,16 5 0 16,-6 0 1-16,8 2-1 0,7 7-1 16,-2 3-1-16,-1 8-1 0,-8 6-1 15,-17 6 0-15,-16 4-2 0,-11 4 1 16,-21 8-1-16,-12-1-17 15,-15 4-22-15,-14 6-3 0,-21-4-26 0,-22 4-22 16,-22-4-24-16,-29-9-61 0,-23-10-398 16,-7-4 374-16</inkml:trace>
  <inkml:trace contextRef="#ctx0" brushRef="#br0" timeOffset="-113557.9">11794 8202 1688 0,'45'16'127'0,"-12"-3"70"0,-6 3-73 0,-15-7-39 0,-8-4-34 0,-4 2-26 0,0-5-14 0,-9 1 4 0,-5 3 5 0,-11-1 5 0,-7-5 1 0,-16 2-7 16,-14-2-3-16,-14-2 2 15,-11 2 4-15,-11-7 5 0,-8 3-3 0,-2-1-4 16,-14-4-3-16,-15 7-7 0,-7 1 10 15,-6 1-2-15,3 0-4 0,-2 3 0 16,5-1-12-16,6 3-1 0,12 1 7 0,16 1 5 16,14 0 10-16,13 0 7 0,17-2-2 15,13 0-2-15,12 3-6 16,15-7-8-16,13-1-2 0,11 2 1 0,11-2-1 16,16 4 0-16,12-3-3 0,18 1-4 15,22-2 0-15,17 0-3 0,23 0 1 16,19-2-1-16,22 8 0 0,9-5-1 0,1 7 1 15,11 2 0-15,0 3 0 0,2 1 0 16,-9 2 0-16,-21 1 0 0,-11 1 0 16,-11 4 0-16,-19-3 0 0,-23 2 0 15,-25-3 1-15,-28-4 0 0,-22-1-1 16,-22-6-1-16,-19 0 3 0,-29-5 2 16,-33-2 7-16,-31-9 3 0,-31-5 1 15,-15-4 2-15,-20 0-3 0,-5 4-1 16,-8-2 4-16,5 2 10 0,6 1 3 0,11 3-4 15,16 3-5-15,23-4-14 16,26 2-3-16,33 2 0 0,19 0-1 0,31 2-5 16,15 3 17-16,18 0 5 0,16 0-1 15,14-3 5-15,28 1-19 0,18 3-4 16,30 1-1-16,31 0 0 16,18 7 0-16,19 2 0 0,7 3-2 0,4 4 0 0,3 3-1 15,-11 5 0-15,-5-5 1 16,-18 4 0-16,-21 0 1 0,-22-2 1 0,-29-1 0 15,-29-6 0-15,-31-3-1 0,-20 1-1 16,-25-7-1-16,-36 3 3 0,-30-8 4 16,-32-8 4-16,-26-6 4 15,-18-5 1-15,-30-4 2 0,-13 0 3 16,-10 0-3-16,-1 1-3 0,24-2-6 0,14 2-4 16,28-1 1-16,36 2-10 15,35 3-26-15,38 6-48 0,26 3-196 0,28-4 169 0</inkml:trace>
  <inkml:trace contextRef="#ctx0" brushRef="#br0" timeOffset="-112081.18">12734 9149 1814 0,'5'0'83'0,"72"5"237"0,-70-6-312 15,32 1-4-15,1 0-1 0,6 0 0 0,11 9 5 16,7-1 3-16,3 5 1 0,6 3-1 16,-2 3-1-16,-4-1-3 0,-6 0-1 15,-10 1-1-15,-8 1-2 16,-8-2-1-16,-12-3 2 0,-9 1 1 16,-8-1-2-16,-15-3 3 0,-11 2 5 0,-17-5 7 0,-14-5 11 15,-20-4 5-15,-23-9-6 16,-13 0-5-16,-10-5-7 0,2-4 1 0,7 0 6 15,7-1 7-15,2 3 6 0,5-6 3 16,5 7-2-16,11 0-5 0,27 5-5 16,19 4-6-16,17 3 15 0,14 1 4 15,8-3-2-15,14 3-4 16,23 2-21-16,33 5-9 0,15 2-4 0,14 6 3 16,9 3 0-16,-3 3 4 0,5 3 2 0,11-1-1 15,1 5 0-15,-5 1 1 0,-17 0 1 16,-22-6-1-16,-30-7-1 0,-23-7-5 15,-20-5-3-15,-12 1-1 0,-16-4 0 16,-25-5 2-16,-19-6 4 0,-36-9 3 16,-24-2-1-16,-17-6-2 0,-1 1-2 15,9 0-2-15,15 4 0 0,15 5 0 16,14 3 0-16,8 2 1 0,21 0-1 0,17 5 0 16,23 3 4-16,21 6 1 0,27 0 0 15,27 0 0-15,19 11-5 0,19 0-1 16,18 10 0-16,13-1 1 0,12 4-1 15,9 5 3-15,0-1 1 0,-7 4 0 0,-15 5 1 16,-24-7-2-16,-18-8-2 0,-24-6 1 16,-28-8-2-16,-22-2-6 0,-15-4-10 15,-19-2-3-15,-21-8 5 0,-18-2-18 16,-25-6-34-16,-14-9-102 16,-12 0-411-16,-12-12 361 0</inkml:trace>
  <inkml:trace contextRef="#ctx0" brushRef="#br0" timeOffset="-105348.05">15931 14495 1235 0,'64'23'150'0,"-11"-4"189"0,-7 3-246 0,-18-10-9 15,-8-3-12-15,-8-2-4 0,-5-5-6 0,-5-2-2 0,-2 0-20 0,-2 1-15 0,-8-1-5 0,-3 0 11 0,-1 2 7 0,-5-2 5 0,-1-2-4 0,1 2-13 0,1 0-11 16,4 0-5-16,-1 4-5 0,3-2-3 16,-2 5 0-16,0-4 0 0,-1 3 0 0,1 1-1 15,-3-2 0-15,1 2 0 16,-4 0-1-16,2 2 1 0,1 4 2 16,1 1 3-16,1 0 5 0,0 2 5 0,0 0 5 15,-1 0-2-15,-3 7-1 0,6-5-6 16,-2-1-4-16,0 6 0 15,-1-7-1-15,-5 2 2 0,5 0-2 0,-7-2 1 16,4 5 1-16,-6-5 2 0,-7 5 3 16,-2 2 2-16,-3 2 0 0,-6 2-3 0,-3-8-2 15,-2 3-3-15,4-1-2 16,-2 5 2-16,2-4 1 0,-1 1 2 0,-6-6 1 16,1-2 2-16,-5 8 0 0,-3-6-1 15,-4-1 1-15,-7-1-1 0,-6-3 1 16,-5-7 0-16,-1 6-1 15,-4 1 0-15,5-3-3 0,-3 4-3 0,3-4-2 16,-4-4-3-16,-2 4 1 0,-5-4-2 0,-1 4 1 16,0-7 1-16,1-1-2 0,3 1 1 15,-5 0-1-15,-1-2 0 0,-8 2 1 16,-7-6-1-16,3 2 0 0,-4-3 1 16,7-6-2-16,8 1 1 0,1-6-1 0,-7 0 1 15,-1-2 0-15,1-1 0 16,0-3 1-16,7-1 0 0,15 4-1 15,-1-1 0-15,9-1 1 0,5-2 0 0,1-9 0 16,3 0 0-16,1-1-2 0,-3 1 2 16,8-4-1-16,4 2 0 0,3-3 0 0,10 2 0 15,0-1 0-15,7-1 0 16,3-5 0-16,3 3-1 0,8 0 3 0,6 3 0 16,10 2 0-16,4-5 2 0,7-5 2 15,8-2 4-15,1-5 5 0,9 4 0 16,1-4-1-1,2 1-5-15,6-1-5 0,-1-2-2 0,-5-2-1 0,0 5-2 16,-3-1 0-16,3 1 0 0,4 2 0 16,-2 0 0-16,1-5-1 0,1 5 0 15,0-7-2-15,6 0 0 16,-1 2 0-16,4 0-3 0,8-4 2 0,-1 4 3 16,5 5-1-16,4-3 3 0,-1 3-1 15,2 5 0-15,13-1 2 0,9 1-1 16,-8 1 0-16,6-4 0 0,-4 3-1 0,-7 1-1 15,11-3 0-15,5 8-1 0,9 2 1 0,13 1 0 16,13 0-1-16,2 2 1 16,-1 9 0-16,-2-5 1 15,-6 12 0-15,13 0 0 0,4 4-1 0,1 3 0 0,-4 2 0 16,-8 7 0-16,4 1-1 16,2 8 1-16,7 2-1 0,-1-2 1 0,-11 7-1 15,-15-2 2-15,-7 5-1 0,-12 1 0 0,5 7 0 16,-1 1-1-1,-3 0 0-15,-3 2 1 0,-10 1 0 0,-1 8 1 0,-6-4 0 16,-7 4 0 0,-3-3-1-16,-11-1 0 0,-5 2 0 0,-4 0 0 15,-1 4-1-15,-1 4 1 0,-5 6-1 0,0 7 0 0,-3 5 0 16,-7 4 0-16,-1 9 1 16,1 0-1-16,-5 10 0 0,1-7 1 0,-5 1 0 15,-4-2 0 1,0 4-2-16,-5 6 0 0,-2-1-1 0,-12-4 2 15,-3 1 0 1,-6-10 0-16,-5-3 1 0,-8-2 0 0,-3-8 1 16,-8-3-1-16,-4-10-2 0,-3 2 1 0,-12-10-1 0,-10-1 2 15,-11-5 2-15,-13 0 1 0,-13-4 3 0,-17-5 1 16,-7 1 1 0,-8-4 0-16,-3-3-2 15,-8-5-1-15,-11-5-2 0,4-2 1 16,-1-3-1-16,17-1 0 0,0-1 1 15,-4 0 1-15,16 1-2 0,12-3 3 16,20 0-3-16,19 0-1 0,10 4 1 16,10 0-1-16,7-4 0 0,12 1 0 0,15-2-12 15,15 1-34-15,12-11-156 0,10 0 125 16</inkml:trace>
  <inkml:trace contextRef="#ctx0" brushRef="#br0" timeOffset="-98948.22">10844 12433 1886 0,'-41'-6'63'0,"6"1"-22"0,-4-7-5 0,12 3-1 0,6-4-17 0,5 3-11 0,5-1-3 0,4-3-1 0,7 2 0 0,0-1 0 0,5 3 0 0,2 1 7 0,4 0 8 0,9 3 3 15,3-4 1-15,9 6-6 0,5-3-4 16,-2 5 3-16,10 1 5 16,4 1 4-16,1 0 2 0,5 0 3 15,0 7 4-15,-9-2 2 0,9 7 0 0,-5 3-4 16,5-1-6-16,8 5 2 0,6 6-3 0,6 2 1 15,12 1 0-15,3-3-4 0,6 7-2 16,3 0-3-16,1-2 2 16,-6 9 4-16,-6-5 4 0,-10-2 2 15,-9-2 1-15,1-4-1 0,-7-1-2 16,-2-5-3-16,-6 4-7 0,-15-9-5 16,-9-1-3-16,-17-4 2 0,-9-6-1 15,-5-6-3-15,-2-10-3 0,-7-1-2 0,-14-10-1 0,-10 0 0 16,-17-5 0-16,-1-2-1 0,-8-4 1 15,6 4-1-15,-2-2 1 16,5 4 0-16,6 1 0 0,0 6 0 16,5 3 0-16,3-1 0 0,10 6 0 0,1 2 0 0,9 1 0 15,5-1 0-15,6 6 2 0,5 0 1 16,0 1 1-16,7 0 1 16,2 4-2-16,14 0 0 15,11 8-2-15,1 4 1 0,8 2 1 0,1 6 3 16,0 1 5-16,1 4 3 0,2 3 3 0,-1 6 0 15,2 3-2-15,2-1-1 0,-6 3-3 16,-5-2-3-16,-12-4-1 16,-6 1-1-16,-5-2-4 0,-14-2 0 15,-2-1-3-15,-11-5-2 0,-15-4 2 16,-17-6-1-16,-24-2 5 0,-22-4 8 16,-23-8-9-16,-12-2-353 0,0-11 253 15</inkml:trace>
  <inkml:trace contextRef="#ctx0" brushRef="#br0" timeOffset="-95734.24">14009 12474 1004 0,'42'-29'50'0,"-6"6"-5"0,5-3 3 0,-11 4-21 0,2 5 1 0,0-1 10 0,-11 2 17 0,-2 2 19 0,-1 1 8 0,-6 4 4 16,1 4-2-16,-4 3-11 0,-4 2-4 16,4 0-5-1,-6 7-7-15,5 4-1 0,-3 0-1 16,-5-2-3-16,0-2-5 0,0 0-11 16,0 0-9-16,-7 0-2 0,-7 0 2 0,-6-2 4 15,-6 2 3-15,-8-3 1 0,-14-1 4 16,-5-3 3-16,-18 0 1 0,-11-3-6 15,-5-6-8-15,1 2-6 0,0-2-3 16,1 2 0-16,6 0-2 0,-1 3-3 16,2 3-6-16,9 1-2 0,7 1-3 15,10 1-2-15,13 2 0 0,11-1-1 0,17-1-1 16,9-2 3-16,-1 0 1 0,-1 0 0 16,13 2 2-16,9 0-1 15,14-1-3-15,19 6 0 0,11-3-1 0,16 7-1 16,4-3 1-16,5 5 0 0,1 1-1 15,12 2 0-15,15 2 0 0,0-4 2 16,2 4 2-16,-10-9 3 0,-19-1 2 0,-12-4-2 16,-14-2-3-16,-10-2 0 15,-18-6 10-15,-13-1 7 0,-18 0 2 0,-17-7 1 16,-16-4-7-16,-14-3-2 0,-15-6 7 16,-12 4 4-16,-16-5-1 0,-7 0-3 15,-12-1-6-15,-4 3-5 0,9 3-4 0,7 3-2 16,21 6-3-16,10 5-1 0,15 4 0 15,10 1 0-15,17 4 0 16,9 0 2-16,12 0 1 0,3 4 2 16,17 6 2-16,12 8-3 0,17 9-2 0,15 1-1 15,14 0-2-15,16 6 1 0,7 2 0 16,2-6-1-16,-2 0 1 0,-12-7 3 0,-16-2 6 16,-13-5 8-16,-18-3 5 0,-17-6-3 15,-12 0-8-15,-12-7-8 0,-4 0-5 16,-17-2-2-16,-12-9 2 0,-17-3 0 15,-20-4 1-15,-17-8 2 16,-7 1-10-16,-3 2-15 0,-2 0-33 16,17 5-36-16,13 2-34 0,10-1-56 0,10 8-29 15,11 0 558-15,8 3-307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09:11.49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27418 9598 1279 0,'0'-2'105'0,"0"-3"101"0,6-1-144 0,-4 3-22 0,5-6-15 0,1 4-11 0,5-10-5 0,-4 8-2 0,3 0 2 0,1-3 4 0,1 6 3 0,0-7 7 0,5 8 7 16,6 3 11-16,-2-2 8 0,6 2 4 16,-6 2-4-16,5-2-8 0,4 3-5 15,5 4-8-15,6-3-3 0,5 3-3 16,3 2-9-16,1-2-7 0,2 5-3 15,-2-3-2-15,-6-2 1 0,-3 4 1 16,-8-7 1-16,-10-1 0 0,-7-1 0 0,-11-4-4 16,-7 2-9-16,1 2 0 0,-9-2 5 15,-10-5 3-15,-12-6 9 0,-15 0 4 16,-13-5 3-16,-13 4 5 0,-11-2 3 16,-13-2 4-16,-21 2 11 0,-6 5-2 15,0 5-3-15,6 2-9 0,14 4-16 0,2 2-4 16,13 1-2-16,-5-1 0 15,12-3-1-15,8-1 1 0,4-1 0 0,13 1 0 16,8-7 2-16,8 5-4 0,8-4 8 16,17 3 24-16,7-4 18 0,7 7 25 15,-5-7 5-15,12 0-22 0,2 1-18 16,14-3-25-16,18 4-13 0,15-2-5 0,24 2-2 16,21 5 1-16,7-2 0 0,8 6 1 15,2-3 3-15,-2 5 2 0,15-1 1 16,0 6-1-16,-2-1-2 0,-4 3-2 15,-23-5-1-15,-11 0-1 0,-11-1-1 16,-15-7 0-16,-6 1 1 0,-10 1 2 16,-18-2 1-16,-8 2-2 0,-20-2-10 0,-3-2-6 15,-12 0 1-15,-15 2 3 0,-12-1 10 16,-12-3 5-16,-22-5 1 16,-7 0 0-16,-12 2 0 0,-14-2-1 15,-13 6 1-15,-9-6 0 0,4 5 1 0,0 3 2 16,18-3 3-16,5 4 5 15,10-3 4-15,4-1 2 0,7 1 7 16,13-1 6-16,12 4 4 0,16-2 1 0,11 0-3 0,5 2-7 16,8-3-5-16,8 3 2 0,7-2 2 15,6 2-4-15,11 0-4 16,14 0-12-16,18 2-5 0,29 1-2 0,18 3 0 16,21 6 2-16,2 1 0 15,5 3 0-15,12-2 0 0,5 5 1 0,2 2-1 16,-3-3 0-16,-19 0-1 0,-6 1-1 0,-12-8-8 15,-14 2-4 1,-15-1 2-16,-19-10 3 0,-16-1 8 16,-12-1 3-16,-13 0-4 0,-14 0-11 15,-6 0-3-15,-11 0 0 0,-12-3 5 16,-20 1 8-16,-28-3 3 0,-17 1 2 16,-15 1 1-16,-9-6 3 0,-4 0-1 0,-7 0-2 15,-6 0 0-15,4 0 0 16,10 8 2-16,13-6 1 0,11-1-1 0,6 0-1 15,-1-5-1-15,9-1 0 0,10-2 1 16,18 2 0-16,23 3-2 0,14 1 11 0,15 1 13 16,4-2 1-16,14 4 2 0,15-7-15 15,25 1-14-15,26 5-5 0,29 6-1 16,14 4 1-16,8 6-1 0,11 8-1 16,3 9 1-16,11 2 1 0,-2 5 5 0,-12 1 0 0,-6 5 0 15,-15-1-1-15,-19-3-3 16,-18-10 1-16,-28-4 1 0,-22-2 2 0,-15-4-1 15,-11-2-7-15,-13-10-2 0,-14 3-1 16,-22-1 4-16,-24 1 7 0,-27-1 3 16,-31-4 0-16,-22-6-2 0,-19-8-1 15,-12 4 0 1,-8-1 19-16,11 7-36 0,21 4-246 16,13-1 192-16</inkml:trace>
  <inkml:trace contextRef="#ctx0" brushRef="#br0" timeOffset="1887.55">18335 9057 1699 0,'32'-23'76'0,"-11"2"-13"0,-3 1 0 0,-7 4-21 0,-3-5-9 0,-4 3-8 0,-2-3-1 0,-2 5-3 0,-4-4-6 0,-1 3 2 0,1 8 1 0,1 0 4 0,1 7 1 0,2 2 5 15,0 0 9-15,-2-5 8 0,2 5 12 16,0 0 3-16,0 2-2 0,0-2-5 15,0 0-9 1,0 0-8-16,0 0-10 0,0-2-9 0,0 2-5 16,0 2-3-16,-9 3-3 0,2-1 1 0,-7-1-1 0,-7 4 2 31,-6 0-1-31,-3 4 1 0,-5 3-1 16,-6 0 0-16,-3 0 3 0,-8 2 3 15,-6 0 6-15,-4-3-1 0,1 1-2 16,-3-2-5-16,4-6-3 0,-11 3-1 0,0-9 1 15,0 0 0-15,4 0-3 16,9 0-2-16,1-8-1 0,0 1-2 0,13-2 1 16,-1 4-1-16,3-2-2 0,5 0-10 15,-2-4-11-15,-6 1-15 0,-3 1-19 16,-5-2-21-16,2 6-55 0,1-8-36 16,4 3 84-16</inkml:trace>
  <inkml:trace contextRef="#ctx0" brushRef="#br0" timeOffset="2706.29">21418 9878 1420 0,'0'-2'109'0,"0"0"54"0,-3 1-41 0,3-1-47 0,-2 2-9 0,0 0-9 0,2 0-13 0,-1-2-7 15,-3-2-5-15,4 4-3 0,0 0-4 0,0 0-6 0,0 0-5 0,-2-1-2 0,0 1-2 0,1-2 2 0,-1 0 4 16,0 2 3-16,-5-3-1 16,2 4-1-16,-2 1-3 0,0 0-3 0,-4 1-2 31,-3 3-1-31,-2-3 0 0,-4 1 2 0,-3 3 0 0,-2-5 5 16,-7 3 2-16,-3 0 1 0,-4-5 0 0,-7 0-1 15,-7 0 0 1,-9-5 1-16,-8 0 2 0,-6-4 4 0,-11 0 5 0,2-5-1 0,7-2-4 15,9 2-7-15,12-4 1 0,1 4 12 16,11 0 12-16,8-1 8 0,3 5 0 16,10-3-5-16,-3 3-3 0,7 4-3 15,8-1-5 1,1 2-9-16,4 3-8 0,-3-7-7 0,1 6-6 0,2 1-2 16,5 2-1-16,2 0 0 15,-12 0 0-15,10 0-4 0,2 0-24 16,-2 0-19-16,6 0-53 0,-3-2-34 0,1 2-86 0,7 0-105 15,5 0 186-15</inkml:trace>
  <inkml:trace contextRef="#ctx0" brushRef="#br0" timeOffset="3810.38">22436 16121 1874 0,'-2'-2'320'0,"2"2"-192"0,6 0 26 0,3-2-67 0,-6 2-33 0,10 0-15 0,-8-2-18 0,7 2 0 0,2-3-1 0,-1 3 1 0,-4-4 0 0,-2 4 1 31,-7 0 1-31,0 0-1 0,0 0-4 15,-2-2-2-15,-9 2-3 0,-6 2 1 16,-10 5 10-16,-17-3 5 0,-17-1 2 0,-17-1 1 16,-16-2-5-16,-3 0-4 0,-6 2-4 15,-5-2-3-15,-4-4-5 0,-8-1-4 16,-13-4 0-16,0 2 0 0,-4-5-2 16,4-1 1-16,2-1 0 0,2-2-4 15,15 5 0-15,18 1-2 0,20 3-8 16,25 5-10-16,12-3-10 0,16 5-18 15,12 0-12-15,11-4-34 0,7-1-59 0,20-2-78 16,17-2 118-16</inkml:trace>
  <inkml:trace contextRef="#ctx0" brushRef="#br0" timeOffset="4223.02">24097 14257 2105 0,'-19'11'129'0,"-13"-4"40"0,-14 0-5 0,-14-7-36 0,-17-4-23 0,-15-1-30 0,-5-4-28 0,-10-1-19 0,5-3-10 0,2 3-5 0,1 1-6 15,0 3-3-15,1 6-2 0,8 0-2 0,12 11 0 0,12-4 3 16,13 2-11-16,9 2-52 0,6-4-163 0,10 5 136 16</inkml:trace>
  <inkml:trace contextRef="#ctx0" brushRef="#br0" timeOffset="9793.69">18773 14387 1684 0,'-2'-13'81'0,"2"1"8"0,0-1-16 0,0 6-17 0,0-7-4 0,0-5 1 15,0-1-2-15,4 2-2 0,3-6-2 0,5 8-5 0,4-2-7 0,4 2-7 0,1 0-8 0,6-7-4 0,5 3 0 0,5-3 1 0,5 0 1 16,6 2 4-16,4 3-1 0,6-3-1 16,1 3-5-16,1 6-6 0,0 1-4 0,-7 4-3 15,-5 5-2-15,-5 2-4 0,-4 9-1 16,-2 5 0-16,-1 6-1 0,-3 8-4 15,-10 2-3-15,-9 17-2 0,-12 11 3 0,-12 4 7 16,-10 7 3-16,-15-1 6 0,-11-8 1 16,-4-2-2-16,-14-6 0 0,-9-8-3 15,-6-8 0-15,-5-4 2 16,-4-8 1-16,6-1 5 0,4-12 4 0,-2-6 7 31,9-6 13-31,4-15 11 0,1-9 12 0,10-2 9 16,-1-5 5-16,11-3 7 0,8-2 2 0,14-11-1 0,11-4-1 0,13-6-18 15,16-11-20-15,18 5-22 0,16-5-20 16,20 8-9-16,7 10-5 0,11 8 1 16,13 13 0-16,13 7 4 15,14 13 2-15,6 1 3 0,5 10 1 0,-17 8 2 16,0 6 2 0,-6 4 1-16,1 9 2 0,-2 13 0 15,-16 7-1-15,-23 9-5 0,-28 1-7 0,-21 6-7 0,-24-4-6 16,-12 1 2-16,-17 4 6 0,-20-4 10 0,-20-5 6 15,-21-6 3-15,-14 0-1 0,-5-11-1 32,-2-2 0-32,3-9 0 0,2-12 3 15,0-5 3-15,4-11 2 16,7-11 1-16,14-5 2 0,18-9 11 0,14-7 12 0,12-7 9 0,11-3 10 0,9-6 1 0,12 0-8 16,7-7-4-16,13-10-11 0,12-3-16 31,13-12-6-31,6 2-7 0,10-3-3 15,8 3-1-15,11 7-7 0,0 12-15 0,2 10-3 16,-4 15-4-16,-1 8 5 0,10 8 12 16,0 9 3-16,5 16 1 15,2 13 2-15,-5 10-1 0,-5 14 1 0,-18 9-3 16,-18 18-8-16,-20 14-4 0,-18 9-8 16,-17 11 4-16,-30-9 6 0,-23-8 8 15,-36-15 9-15,-19-9 1 0,-14-13 4 0,-4-5 0 16,-5-5 0-16,-5-13 4 0,3-12 3 15,11-9 4-15,15-14 2 0,24-10 12 16,16-15 13-16,14-7 7 0,18-4 5 16,6-1-8-1,15-6-12-15,13-7-3 16,8-8-5-16,11-10-7 0,17-8-4 0,15-2-13 0,14-4-8 0,11 2-4 0,17 15-7 16,13 10-9-16,12 5-1 0,5 16 0 15,6 6 6-15,2 8 11 0,-1 13 3 16,11 7 7-16,8 14 2 15,-3 11 2-15,-17 10 1 0,-21 6-2 0,-27 6-5 16,-27 12-10-16,-14 8-16 0,-19 25-13 16,-26 15 4-16,-15 8 9 0,-30 2 12 0,-27-20 16 15,-25-7-1-15,-21-17 3 0,-12-2 2 16,-2-6 1-16,-6-1 6 0,-3-14 4 16,0-6 3-16,9-9 4 0,18-7-3 15,22-13-2-15,15-12-1 0,16-10-2 16,19-6 1-16,13-10 0 0,14-7 10 0,16-4 9 15,17-8 4-15,13-8 1 0,23-9-9 16,5-1-11-16,15-11-7 16,8-2-4-16,8-2-4 0,10 6-4 15,14 9-7-15,8 14-5 0,6 14-3 0,6 9-3 16,-6 6 6-16,-1 12 3 0,-4 10 3 16,-1 8 4-16,-5 13 0 0,3 11-1 15,-16 13 1-15,-6 12-7 0,-25 9-9 0,-17 8-7 16,-14 13-14-16,-24 4 4 15,-10 1 9-15,-23-3 8 0,-19-9 15 16,-24-5 2-16,-16-11 0 0,-14-7 1 16,-10-5 3-16,-1-11 7 0,-1-6 8 0,-2-10 4 15,0-10 2-15,2-13-2 0,8-7-2 0,15-15-2 16,11-8-2-16,12-10 2 16,14-7 7-16,14-2 11 15,12-3 11-15,15-4 3 0,12-12-6 0,8-8-12 16,17-9-14-16,9-5-9 0,14-10-5 15,14-1-2-15,20 4-5 0,14 13-4 16,19 17 0-16,10 16 0 0,-8 19 4 0,0 14 2 0,-12 7 0 16,2 11 1-1,-1 7-1-15,3 15 2 16,-12 10 1-16,-15 12-1 0,-21 11-7 0,-19 14-5 0,-25 18-19 0,-12 9-2 16,-21 10 5-16,-24-5 6 0,-29-12 18 15,-30-8 5-15,-18-12 1 0,-17-7-3 0,-6-10 2 16,-7-11 0-16,2-15 2 15,7-4 3-15,8-17 2 16,22-5 2-16,17-20 2 0,18-4-3 0,18-12 15 0,18-1 11 16,20-4 11-16,6-10 15 0,13-3-13 15,7-8-10-15,20-5-12 0,3-11-12 16,22 0-6-16,6 0-5 0,11 5-4 0,18 13-8 16,9 12-4-16,19 9-2 15,2 13 1-15,4 8 5 0,-6 7 5 16,-2 9 5-1,3 11 2-15,-6 9 1 0,-8 10 1 16,-20 13-3-16,-20 0-2 0,-23 9-6 0,-19 8-8 0,-20 11 3 16,-15 9 2-16,-24 0 5 0,-24-3 9 15,-15-4 3-15,-23-13 0 0,-15-3 1 0,-6-11-1 0,-15 1 0 32,-10-15-4-32,-2-2 1 0,2-10 3 0,11-11-19 0,13-7-53 0,19-12-121 31,6-8-138-31,8-5 167 0</inkml:trace>
  <inkml:trace contextRef="#ctx0" brushRef="#br0" timeOffset="10866.56">19628 14163 1778 0,'0'0'85'0,"-2"4"7"0,2-4-16 0,-2 0-21 15,2 0-9-15,0 0-2 0,2 0 5 0,1 0-1 0,-1-4-1 0,-2 2-9 0,7-1-13 0,-1-1-9 0,4-5-5 0,8-3-4 0,5 0 0 16,2-3-1-16,8-2-1 0,-2 1 0 0,1-2 0 15,5 0 5-15,0-3 5 0,6 0 1 16,8-4 1-16,-3-2-4 0,-2 3-3 16,5-1-3-16,-3-4 0 0,4-6-3 15,-1-1-4-15,1 1 0 0,4-2 0 16,6-8 1-16,6 5 3 0,-1-5 0 16,2 1 1-16,6 1 0 0,3 1-1 0,-7-2 1 15,0 5 0-15,-4-2 2 16,-5-2 0-16,0 6 1 0,-5-4 0 0,0 2-2 15,-1-3 1-15,5-4 6 0,2-1 6 16,7-8 6-16,6 8-1 0,5-12-8 0,4-1-7 16,8 1-7-16,1-6-1 15,3 6-1-15,4 2 0 0,2 4 0 16,0 5-1-16,0-3-5 0,-4 1-2 0,-2-3 3 16,1 4-7-16,7-5 5 0,5 6 0 15,-4 1-2-15,-5 4 8 0,-12 6 1 16,-11-4 0-16,-4 6 0 0,4-8 2 15,7 4-1-15,2 0 0 0,9 2-1 0,5 0 0 16,0-4 1-16,-2 4 1 0,-10-2 0 16,-9 7-2-16,-4-4 0 0,4 4-2 15,0 0 1-15,12 4 0 0,-2-4 0 16,1 4 1-16,-10-2-1 0,-6 1 1 0,1 1 0 16,2-2 0-1,-4 5 0-15,3-2 1 0,-5 2 0 0,-4 4 0 0,-8-2 0 16,-3 4 1-16,-11 3 0 0,-18-4 2 15,1 11 2-15,-12-5 5 0,-6 5 6 16,1 2-3-16,-10-4-4 0,-2 11-9 16,-3-1-6-16,-10-1-6 15,-3 2-5-15,-14-2 3 0,-14 2-1 0,-18 4 7 16,-20 1 7-16,-7 6 1 16,-10 6-2-16,7-1-3 0,7 4-2 0,7-2 2 0,2-1 3 15,5 5 1 1,-4-5 1-16,4-1 1 0,2-9 1 0,9 6-1 0,14-4 0 15,8-8 1-15,15 5-1 0,7-8 2 16,9-3 4-16,7 5 9 0,0-4 6 16,13 1 2-16,3-6-4 0,14-6-13 15,20 1-7-15,13-3-6 16,12-1 0-16,8 4 2 0,-3 3 2 16,0 0 3-16,0 8 5 0,-1 5 5 0,1 10 2 0,-2 2 1 15,-7 4-4-15,-9 5-3 0,-12 2-5 16,-11 5-4-16,-13 7-5 15,-11-1-3-15,-14 6-4 0,-10 10 1 0,-15-1 8 0,-21 2 4 16,-11 2 4-16,-14-5 2 0,-4-2-6 16,-9-9 8-16,-2 1-14 15,-4-8-74-15,2-5-18 16,-3-13 35-16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09:39.50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18911 14167 1818 0,'6'0'121'0,"-5"0"53"15,5-6-44-15,1 6-41 0,-4-3-23 0,8 1-22 0,-4 2-12 0,2 0-4 0,3 0-6 0,-5 0-3 0,2 2-7 0,-3-2-2 0,1 0 1 16,-6 0 0-16,-1 0 1 0,0 0-1 16,0 0-4-16,0 0-2 0,-5 0 2 15,3 3 2-15,-1-1 2 0,-2 2-1 16,-1-4-3-16,1 3-4 0,1 4-2 0,-1 0 0 16,-2 1-1-16,-2-1-1 0,2-4 1 15,-5 1-1-15,3 5 1 16,-4 1 0-16,-3-6-1 0,0 8 1 15,-3-10 0-15,-1 9 0 0,-4-1 0 16,-5-1 2-16,-1 4 0 0,2-1 1 0,-6-1 0 0,2 1-1 16,0 0 0-16,-2 3 0 0,-1-5-2 15,0 4 1-15,-4 4 0 0,0-5 1 16,1 3 0-16,-1-1 1 0,-1 0 1 16,4-3-1-16,-5 0 0 15,6 1 0-15,3-6 0 0,-4 4 0 0,3 1-2 16,-6-7 3-16,-4 4 10 0,-1-3 9 15,-9-3 5-15,-1 1 0 0,-8-3-11 0,-5-1-8 16,0-5-4-16,-2 5-1 0,-1-3 4 16,8 1 10-16,-7 2 5 0,2-2 6 15,-4 0 1-15,-2 0-7 0,-1-1-4 16,-4-2-6-16,-4 1-4 0,-3-5-4 16,5 0-2-16,-1-3-1 15,3 3-2-15,7 5 0 0,0-3-1 16,3 4 1-16,8-2 0 0,0-3 0 0,1 1 1 0,3 7 0 15,1 0-1-15,3 0 0 0,4-1-1 16,4-7 1-16,-2 7 0 0,2-8 1 16,-4 2 0-16,0-2 1 0,4-2 0 15,-3-1 0-15,7-2-1 0,1 1-1 16,5-3 0-16,7 4 1 0,3 1-1 0,0-1 1 16,5-6 0-16,1 2 1 15,6 0 0-15,3 0 2 16,-2 0-1-16,1-1-1 0,-4-3 1 0,-2 2-2 0,-2 1-1 15,-2-6 1-15,-5 3 0 0,1-3-1 16,2 3 2-16,3 1-1 0,8-1 0 0,2 4 1 16,6 4 0-16,-2 1 0 15,3 3 5-15,0 0 5 0,2 3 4 0,2-2 3 16,0 4-4 0,1-3-9-16,-3-1-3 0,2 2-3 0,-2 1 0 0,0-5 0 15,2 6 0-15,-2-4-1 0,0 1 1 16,0 3 0-16,0-4-1 0,0 7 1 15,0-2 0-15,1-3 0 16,1-1 2-16,0 3 3 0,3-1 0 16,-3 3 0-16,-2-7 0 0,4 3-2 15,1-4-1-15,0 0-1 0,4-3-1 16,0-4 0-16,3-5 0 0,1 1 0 16,1-3 0-16,0-3 0 0,2 3 0 0,0-6 1 15,0 6-2-15,4 4-1 0,1 4 0 16,-7-1-1-16,2 2 1 0,-4 9 1 0,-1-4 1 15,-4 7 0-15,4-8 0 0,-2-1 0 0,-2 2 1 32,0-10 1-32,2 1 1 0,7 0 0 15,7-5 3-15,-6 4 0 0,1-6 1 16,2 4 1-16,-1-4-1 0,2 2-2 0,2 9-1 16,-3-6-2-16,3 4 0 0,-4 2 0 15,-1 0-1-15,0 3-1 0,-2 0 0 16,-11 4-1-16,6 4-2 0,-9 3-1 15,-2 0-2-15,0 0-4 0,0-6-2 16,-4 12-2-16,-3 1-1 0,-4 4 2 16,-1 4 4-16,-8 9 1 0,-3 0 5 15,-9 10 0-15,8-2 1 0,-10 9 1 16,4-6-1-16,1 2 0 0,1 4 2 0,5 0-1 16,2 2 0-16,3 4 0 0,-5-9 0 15,3-1 0-15,6-2 1 0,2-5 0 16,8-1 0-16,3-1 0 0,6-5 2 15,6 2 4-15,4-4 8 0,9 4 8 16,-1 4 8-16,7-1 8 0,3 0 5 0,10 2 6 16,5 4 7-16,5-2 0 0,6 2-8 15,-3-9-13-15,1 3-17 0,-4-7-11 16,-3-3-4-16,-6-9-26 0,4-9-46 16,5-13-65-16,18-10-538 0,30-25 440 15</inkml:trace>
  <inkml:trace contextRef="#ctx0" brushRef="#br0" timeOffset="15424.52">17796 9787 1297 0</inkml:trace>
  <inkml:trace contextRef="#ctx0" brushRef="#br0" timeOffset="16738.32">18133 10348 1254 0,'-25'32'305'0,"7"15"-78"0,95 14-129 0,-207-152-106 0,82 52 20 0,38 43-5 0,1 8-2 16,3 1-4-16,-2-1 0 15,1 8 3-15,-6 1 2 0,2 7 2 0,3 4 0 16,-3 5-4-16,-3 4-3 0,-6 0-1 0,-3 3 0 15,4 1 0-15,-6-1-1 0,-3 0 0 0,-8 4 7 16,-8 4 10-16,-2-6 6 0,0 7 5 16,-6-9-4-1,4 2-6-15,-5 0-5 0,-4-7-2 16,-5 0-2-16,0-7 1 0,-10-3 2 16,-12-12 5-16,-4-8 6 0,-17-9 4 15,7-3 7-15,3-6-1 0,2-5 1 0,1-2 1 16,-3-11-6-16,-12-10 0 0,3 0-7 15,1-6-5-15,7-5-4 0,9-1-5 16,11 2-1-16,7-9 3 0,5-3 4 16,7-6 2-16,-1 1 0 0,1-7-2 15,0-4-3-15,4-1-1 0,3 0 4 0,8 3 0 16,8 2 14-16,9-1 7 0,9-1 5 16,6 0 5-16,6 2-2 0,1 0 0 15,6-1-2-15,-1-1-3 0,7-1-14 16,3-4-9-16,1-2-4 0,10 5-4 15,0 1 1-15,7 3-1 0,3-2-6 16,1 2-1-16,0 2-3 0,8 5 0 16,6-1 0-16,-3 3 0 0,4 1 1 15,-1-2 0-15,5 2 3 0,9 1-8 16,9 1-6-16,11 5-3 0,8 6-6 0,6 9 8 16,2 12 4-16,-5 8 4 0,3 3 1 15,4-2 0-15,2 9-2 0,15 5 2 16,9 8 0-16,4 8 1 0,-6 6 3 0,-2 11-1 15,-7 11 0-15,2 8 0 16,11 11-1-16,-9 8 0 0,-4 4 0 16,-12 5 1-16,-7 9 2 0,5 7 0 15,-7 10 0-15,5 4 0 0,-3-1-2 0,-18-3-1 16,0 10-1-16,-20-9-1 0,-13 3 0 16,-6 4 0-16,-18-2 1 0,-3 13-1 15,-11-4-1-15,-14-2 2 0,-9 0-2 0,-16 1 2 16,-18-10 5-16,-21 4 2 0,-21-7 8 15,-23-4 1-15,-22-8 7 0,-17-8 17 16,-30-10 8-16,-15-8 8 16,-10-13 0-16,-15-6-17 0,3-7-9 15,4-6-10-15,14-2-9 0,8-8-3 0,23-4 16 0,23-7-31 16,23-3 300 0,44-10-206-16</inkml:trace>
  <inkml:trace contextRef="#ctx0" brushRef="#br0" timeOffset="19091.79">13817 12555 1755 0,'-21'4'98'0,"7"3"131"0,3-5-168 0,8-1 7 0,3-1 15 0,0 2-16 0,0-2-17 0,0 0-9 0,3-3-10 0,1-10-13 15,3-1-9-15,7-2-7 0,0-5-6 16,11-1-8-16,7-6-7 0,0-2-5 0,5-9 4 15,4-7 7-15,5 0 7 0,2-13 6 16,9-6 0-16,1-5 1 0,2-9 0 0,8 1-1 16,-4-2 2-16,8 5 1 0,8-1 5 15,0 2-4-15,9-3-3 0,-4 1 1 16,3-7-5-16,-1 0 4 0,-9-4 1 16,4 0 1-16,-10 2 1 0,-1 1-1 15,2 6 3-15,-7 7 1 0,1 11 1 0,-16 9 4 16,-6 3 3-16,-8 9 6 0,-10 3-1 15,-8 8-9-15,-6 5-7 16,-10 9-12-16,-3 10-16 0,-5 2-5 0,-9 8-5 16,-17 10 3-16,-13 5 12 0,-22 7 10 15,-12 3 3-15,-1 0 0 0,-8 5 1 16,3-4-2-16,6 0 1 0,-3 0 2 16,14-2-1-16,-1 0 2 0,10-2 3 15,15-1-1-15,9-2 0 0,8-6 0 0,10 1 3 16,3-11 5-16,12-1 11 15,1-4 18-15,0-2 18 0,3 3 15 0,8-8-2 16,3-6-16-16,7-7-19 0,11-7-18 16,5-4-6-16,13 0-5 0,3-1-1 15,2 3-2-15,0 4-10 0,-7 9-7 16,-4 12-7-16,-1 14-3 0,-2 16-1 16,-6 16 5-16,-5 14 5 0,-7 18 5 15,-8 11 8-15,-10 7 3 0,-5 3-1 0,-9 2 0 16,-16-2 4-16,-14-6 5 0,-9 2 2 15,-12-6 0-15,-6-4-5 16,-6-5-3-16,-6 1 3 0,-9 1 16 0,0-9-80 16,2-6 354-16,7-12-227 0</inkml:trace>
  <inkml:trace contextRef="#ctx0" brushRef="#br0" timeOffset="19908.97">12257 14399 2022 0,'-19'-35'120'0,"1"-3"24"0,4-11-36 0,5-1-56 0,3-10-24 0,6-1-11 0,7-2-4 0,6 4 1 0,6 1 3 16,4-8 4-1,6 2 0-15,1-3-4 16,11-6-3-16,12-5-12 0,13-3-3 0,6 1-2 16,12-4-1-16,-5 17 3 0,6 5 1 0,11 2 2 15,5 1 1-15,4 1 2 0,12-3-3 16,5 12-1-16,9 8-1 0,-1 16-3 16,8 20-3-16,13 14 2 0,-4 12-34 0,7 14 10 0,-3 12-31 15,3 11-13-15,-5 13 35 0,-2 2-9 16,-10 14 32-16,-13 12 1 0,-14 9-9 15,-7 16-7-15,-9 9 4 0,-18 0 10 16,-12 0 6-16,-22 0 8 16,-11 0-4-16,-24 4 1 0,-14-6 1 15,-15-4-1-15,-17-6-4 0,-16-15 3 0,-12 4 4 0,-16-7 3 16,-17-7 5-16,-15-9 18 0,-13-9-1 31,-15-20 14-31,-15-8 28 0,-2-13-9 0,-5-12 10 0,-5-11 7 0,-3-14-8 16,1-12 7-1,-2-11-3-15,7-9 0 0,-1-13-8 0,-1-8-5 0,8-9-4 32,15-11-17-32,28-1-5 0,6-9 2 15,18-2 5-15,14-6 13 0,16-5 5 0,25-3 1 16,13-6-2-16,17-6-14 0,11-10-15 16,17-1-9-16,18 0-19 0,20 8 0 15,23 2-39-15,9-1-28 0,19-8-60 16,14 1-88-16,20-3 285 0,30 8-118 15</inkml:trace>
  <inkml:trace contextRef="#ctx0" brushRef="#br0" timeOffset="21660.38">18562 14388 1960 0,'-74'-14'89'0,"-12"5"126"0,58 8-126 16,0 2-51-16,21 6-7 0,-4-7-15 0,7-3-6 0,4 3-5 0,-5-4-2 0,3 4-1 0,2 4-2 15,0-2 0-15,0-2-2 0,0 0-1 16,-7 0-1-16,-3 0 0 0,-8 0 2 16,-5 0 1-16,-7 0 1 0,-6 0 0 0,-17 0-1 15,-7-2 1-15,-13-7 0 0,-9 0-2 16,-15-1 2-16,-17-12-2 0,-6 4 1 16,-15-12 1-16,4 2-2 0,-11 1 0 15,-14-5-1-15,-7 6 2 0,-18-6 1 16,-7-5 2-16,4 0 0 0,5-4-14 15,12 2-2-15,18 5-1 16,18 0 0-16,14 4 12 0,10-3 12 0,21 1 11 16,15 3 19-16,19 4 25 0,20 8 17 15,9 3 9-15,13-1 4 0,4 3-6 0,6 3-14 16,2 5-12-16,0-1-16 16,1 5-18-16,3 0-16 0,1 4-15 0,3 8-11 15,8 8-2-15,5 13 0 0,7 13 4 0,13 11 5 16,5 3 1-16,10 11 1 0,4 4 0 15,-1 10 1-15,-5 4 1 0,3 6 3 16,-11-1 0-16,-2-3-1 0,-4-8 1 16,-6-14-3-16,-2-9-2 0,-10-10 0 15,-9-16-2-15,-3-9-13 0,-10-15-6 16,-2-6-11-16,-2-2 0 0,-9-17 13 16,-10-8 7-16,-16-17 11 0,-18-15 2 0,-18-15 1 15,-10-8 1-15,-11-5 0 0,-11 0 0 16,1-6 2-1,3 4 0-15,12 7-1 0,14 4 2 0,15 11 11 0,14 10 13 16,16 7 22-16,14 7 18 0,16 4 9 16,12 3-4-16,15-5-20 15,16 5-19-15,15 0-21 0,17 5-11 16,20 9-1-16,21 4 0 0,15 4 0 0,2-1-9 16,1-1-1-16,-8-4-13 0,-2-4-37 0,-3-8-22 15,1-11-56-15,-3-4-80 0,5-3-365 16,2-9 363-16</inkml:trace>
  <inkml:trace contextRef="#ctx0" brushRef="#br0" timeOffset="22455.94">20468 15741 1749 0,'-46'5'57'0,"-896"-59"36"16,1001 61-92-16,-178-22 0 0,-17-6-1 15,4 0-2-15,-2-4 0 0,4-5 0 16,-1-4 2-16,2-7 0 0,3-5 0 15,9-5 0-15,14 3-1 0,16-5 18 0,11 0 33 16,14-2 35-16,5-7 27 0,7-13-5 16,1-3-23-16,4-7-20 0,10-4-9 15,5-3-4-15,5 0-5 0,12-7-10 16,10-4-10-16,6 0-8 0,12-3 3 16,4 5 2-16,13 5-7 0,0 4-2 15,9-4-8-15,7-3-6 0,5-4-5 16,0-5-2-16,9 7 0 0,4 8 0 15,6 5 3-15,3 4 2 0,8 8 1 0,1-5 1 16,-1 4 1-16,-2 7 2 0,5 2 0 16,4 11-1-16,2 11-2 0,7 0-5 15,8 16-2-15,8 7-3 0,7 11-3 16,-3 12-3-16,-2 8-1 0,-2 8 4 16,1 13-3-16,1 10-16 0,2 5-6 15,-6 6-2-15,-3 17 10 0,2 11 18 0,-8 18 6 16,4 5 0-16,-7 5-21 0,-14 6-7 15,-16 2-1-15,-12 8 0 16,-24 4 18-16,-12 0 13 0,-8-2 5 0,-15 9 3 16,-9 0 6-16,-9 3 0 0,-14-6-2 15,-11-15-3-15,-6-7-5 0,-8-9-1 16,-16-5-1-16,2 2 3 0,-7-7 4 0,-8-4-2 16,-5-13 13-16,-5-6 12 0,-17-9 14 15,-9-9 7-15,-8-11-7 0,-10-7-8 16,2-9-9-16,-8-7-2 0,-3-6-1 15,-3-7-6-15,8-2-9 0,13-7-4 16,16 0 3-16,23-3-14 0,10 0-47 0,22-1-95 16,19-4-419-16,16-11 353 0</inkml:trace>
  <inkml:trace contextRef="#ctx0" brushRef="#br0" timeOffset="23297.72">17452 10578 1492 0,'0'4'141'0,"-2"3"161"0,1-4-218 0,-1 3-51 0,2 3-4 0,2 5-10 0,3 0-9 0,5 7-4 16,8 13-5-16,9 0-1 0,5 10-3 0,10 11-3 0,17 9 4 15,6 8-7-15,8 8 0 0,-2 7-2 16,-2 5-4-16,-3 9 1 0,5 11 3 16,10 3 3-16,4-1 1 0,8 3 8 0,2-4 1 15,6 2 1-15,-7 4 1 0,0-2 0 16,-7-3-3-16,-12-10 0 0,-3-6 6 16,-3-2 2-16,-3-8 5 0,-11-6-2 15,-9-15-1 1,-3-12-6-16,-8-12 0 0,-5-15 3 15,-1-5 0-15,-10-10 9 0,-5-6 31 0,1-7 26 0,-1-6 24 16,2-3 14-16,5-7-23 16,-3-10-22-16,-6-10-25 0,-7-6-24 15,4-4-11-15,-9-4-9 0,2-5-3 16,3 0-1-16,-3-5 1 0,5 0 4 0,4 10 1 16,-6 0 1-16,9 11 1 0,1 4-2 15,1 7 0-15,3 4-4 0,-1 9-15 0,-4 4-9 0,-3 11-10 16,1 5-6-16,6 9-6 0,-1 15-12 15,1 6-4-15,0 18 2 16,0 11 14 0,-4 16 16-16,-7 5 13 0,-9 4 9 15,-12 3 2-15,-14-5-4 0,-13-4 47 16,-14-12 36-16,-13-12 15 0,-20-12 31 0,-11-9-27 16,-10-10-27-16,7-7-3 0,2-8-11 15,15-4-17-15,11-9-7 0,8-4-10 16,13-7-5-16,3-3-4 0,15-3-6 15,1-8-48-15,2-5-56 0,2-20-41 16,-9-26 57-16</inkml:trace>
  <inkml:trace contextRef="#ctx0" brushRef="#br0" timeOffset="24023.67">17791 10034 2191 0,'39'26'90'0,"-4"3"-23"0,-5 6-7 0,-8 8-34 0,-3 7-21 0,-3 8-3 0,-5 11 0 0,-4 6 0 0,-9-1-2 0,-16 1-6 15,-7-1-8-15,-8-3-8 16,-17 2-7-16,-12 1 2 0,-11-3 5 16,-10 0 4-16,-6-5 11 0,-1-15 0 0,-2 0 3 15,-2-8 0-15,-16-13 0 0,-2-3 2 16,-12-13 0-16,-7-7 5 0,0-9 9 16,-2-12 8-16,-4-13 5 0,4-8 6 0,-3-9-1 15,-1-2-3-15,17-4-6 0,17-2-6 16,7-1-6-16,13-2-1 0,6-5 3 15,-4-6 1-15,15-12 3 0,6-1 1 16,9-5 6-16,4 1 9 0,8 3 8 16,11 0 5-16,1 2-2 0,13-3-5 15,4-4-3-15,6 1 4 0,6-4 1 0,7-1-7 16,5 0-10-16,7-1-11 0,8 3-8 16,10 0-2-16,1 2 0 0,5 4 0 15,3-3-1-15,5 8 0 0,3 0 0 16,5 8-2-16,1 6-6 0,2 4-7 15,-1-1-11-15,12 6-9 16,12-2-5-16,23 6-21 0,28 13-54 0,23 11 9 16,8 22 5-16,3 13 26 0,-6 8 62 0,3 10 4 15,3 8 4-15,0 14 6 16,5 8 4-16,-3 15 3 0,0 12 10 0,-1 7 2 16,-13 11 1-16,-16 5 1 0,-10 7-8 15,-18 1-2-15,-21 2-2 0,-18 10-7 0,-22 3-1 16,-18 6-2-16,-18 3-2 0,-17-2 0 15,-14-7 1-15,-15-1-1 0,-15-3 0 16,-15-10-4-16,-16-8-8 0,-8-10 4 16,-19-5 2-1,-6-11 5-15,-9 0 8 0,-6-10 0 0,-7-9-3 0,-13-14 0 16,-5-11-6-16,-12-16 0 0,2-9-3 0,2-11-1 16,-14-11-14-16,8-8-59 0,-3-15 54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12:00.23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5913 6846 1605 0,'0'2'94'0,"-2"0"18"0,2 3-8 0,0-3-37 15,0-2-14-15,0 0-8 0,0 0-6 0,0 1 1 0,0-1-4 0,0 0-3 0,0 0 0 0,-2 0-2 0,2 0-3 0,0 0 0 0,-1 0-3 0,-5 4 2 16,-1-4 2-16,-2 2 2 0,2 1 0 15,-2 1-1-15,-1-4-2 0,1 5-2 16,-3 4-1-16,1-4 1 0,4 6-2 16,-4 0-2-16,2-3-2 0,-1 3-3 0,-3-2-4 15,-3 0-1-15,-7 0 1 0,4-2 1 16,-10 0 0-16,-1-5-2 0,-3-2-2 16,-3 1-2-16,1-1-3 0,1 0 1 15,0 2-1-15,-1-2-1 16,-1 0 1-16,-1 0 0 0,3 0 0 0,2 0 1 15,-8 0 0-15,-3-2-2 0,2 2 0 0,-3-1-2 16,3 1-1 0,-7 0 1-16,-7-2-1 0,-3 2 1 0,-8-2-1 0,1-3 3 15,-1 3 0-15,-5-1 4 0,4-1 2 16,-13-5 3-16,-3 2 2 0,-1-2 0 16,-11-2-1-16,-6 4 0 0,-2-3-1 0,0 3 1 15,0-2 0 1,6 3 0-16,1-2-1 0,5 4-1 0,-13-3-2 15,1 2 1-15,-9 3 0 0,0-3-2 0,8 1-2 16,1 2-2 0,2 2 0-16,-4 0 1 0,4 2 5 0,4 0 5 15,3 0 2-15,10-2 1 0,8 3-2 16,12-3-4-16,1 0 1 0,2-3-1 0,6-1-2 16,-1-1-3-16,4-1-3 15,8 1-2-15,1 0 0 0,15-2 1 16,8 1-1-16,12 5 1 0,8 1 1 0,0-4-1 15,0 2 2-15,-2 0-1 0,2 1-3 0,-4-3-4 16,8 4-17-16,-4 0-22 16,2 0-29-16,1-7-29 0,-1 5-32 0,-2 2-80 0,0 0 479 15,0-1-248-15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12:46.54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4048 9236 1728 0,'-14'2'93'0,"3"1"15"0,0-1-5 0,8 0-31 0,-1 1-12 0,2-3-10 0,2 0 0 0,0 0 7 16,0 0 9-16,0 0 10 0,4 0-4 0,3 0-11 0,11 2-17 0,12 2-19 0,7-1-8 0,13 4-6 16,5 0-2-16,-4 1-3 15,6 0 1-15,-4 1-2 16,4 0-2-16,0-2 0 0,-8 4 0 0,-3-4-2 0,-8 4 1 15,-5-6 1-15,-10 2-2 0,-5-2 2 16,-7-3-2-16,-8 2-3 0,-3-4-2 16,0 0-1-16,-5 0-2 0,-4 1 3 15,-5-1 1-15,-6 0 2 0,-13 4 1 0,-6-4 3 16,-13 0 0-16,-4-4 3 0,-5-3 2 16,-4 0-3-16,3-2 0 15,1 4-3-15,1-4-1 0,1 4 2 0,6 5 0 16,4-4 4-16,8 4 5 0,12 0 5 15,10-3 2-15,8 3 3 16,11 0 4-16,0 0 9 0,0 0 0 0,0 0 3 0,4 3-6 16,10-3-14-16,13-5-5 0,15 5-8 15,15-2-4-15,16 2-1 0,3 4 1 16,5 3 1-16,8 0 0 0,0 4 0 16,1-1-1-16,-3-1 0 0,-9-4-1 0,-11-1 1 15,-3-2 0-15,-16 0-1 16,-9-2 3-16,-9 0-3 0,-8 1 2 15,-14-2 0-15,-6 1-2 0,-7 0-4 16,-11-2-6-16,-11 0 1 0,-15 2 0 16,-26-4 5-16,-11-1 4 0,-21-4 0 15,-6-3 0-15,-2-1 2 0,7-1-1 16,5 2 1-16,11-1 1 0,19 5-1 16,8-1 4-16,22 3 4 0,17 5 18 0,19 1 20 0,2-7 5 15,22 1-7-15,19-3-18 16,21 2-23-16,24-2-10 0,21 6-3 0,15 3 4 15,10 0 1-15,7 5 2 0,-1 4 3 16,-9-2-2-16,-5 2 1 16,-20 2 1-16,-14-8-2 15,-19 1 2-15,-25-3 0 0,-18-1-2 16,-14-1-10-16,-14-3-14 0,-8 2-8 0,-8-5-2 0,-14 4 6 0,-15-1 10 16,-21 4 8-16,-17 0 3 0,-10 2 5 15,-20 5-26 1,-8 2-30-16,2 2-49 0,-12 3-152 0,-1-9 157 0</inkml:trace>
  <inkml:trace contextRef="#ctx0" brushRef="#br0" timeOffset="1427.36">26404 7454 1584 0,'-2'14'51'0,"1"-3"-8"0,-6 1 11 0,3-8 13 0,2 5-4 0,2-4-12 0,2 4-8 0,-2-5-2 0,0 1-1 0,0-5-2 0,0 3 0 0,0-3 2 0,0 2 6 15,0-2 7-15,0 0 0 0,0 0-1 16,0 0-3 0,2 0 0-16,7-2 2 0,-2-3-7 0,7 2-9 0,7-1-13 15,1-3-12-15,6 7-7 0,2-2-2 16,11 4-3-1,7 5-3-15,7-2 1 0,10 8 0 0,-3-1 0 0,7 4 0 0,-1 0 1 0,-4 0 2 16,-1 2 1-16,-2-1 0 0,-12-2 0 16,-6-6-1-16,-13-1 1 0,-9-4-1 15,-3 1 1-15,-9 1-5 0,-2-6-16 16,-7 0-11 0,0 0-4-16,-9 1-2 0,-5-1 14 15,-14 2 12-15,-17-4 8 0,-18-5 6 0,-21-2 6 0,-13-5 3 16,-6-2 0-1,-2 0-1-15,4-1 1 0,12 1 6 16,4-2 8-16,13 4 9 0,3 0 2 16,8 1-2-16,12 6-8 0,11-4-4 15,12 8-1-15,12-4 7 0,12 7 24 16,-3-6 26-16,10 6 6 0,9 0-12 16,9-1-31-16,20 1-34 0,20-2-13 15,15 4-3-15,24 5 2 0,15 7 3 0,16 5 3 16,7 1 2-16,-2 1 3 0,-18 0 1 15,-24-6-2-15,-21-3 1 0,-20-5-1 16,-18-5-1-16,-14 1 0 0,-9-3 0 16,-7 0-3-16,-7 0-9 0,-5-7-3 15,-6 6-12-15,-8-3-2 0,-13-1 5 16,-20-2 5-16,-20-6 10 0,-17-3 6 16,-12 0 1-16,-18-3 0 0,-10 1 3 0,-1 2-2 15,4-2 1-15,17 2-1 0,11 0-1 16,2 4 1-16,11 1-1 0,12 8 0 15,18 1 0-15,24 2 1 0,13 0 0 16,13 2 14-16,8-2 6 0,8 3 1 16,15 6-10-16,24-2-10 0,23 6-39 15,15-1-82-15,19-8-205 0,22-4 185 0</inkml:trace>
  <inkml:trace contextRef="#ctx0" brushRef="#br0" timeOffset="7062.59">6133 13034 1559 0,'7'5'127'0,"5"2"-14"0,-5-3-48 0,1-2 2 0,-1-1-36 0,-6 3-4 0,-1-4-1 15,0 0-2-15,0 0-4 0,0 0-4 0,0 0 2 0,0 0 3 0,0 0 5 0,0 0 4 16,0 0 2-16,0 0-2 0,0 0-1 15,0 0-3-15,0 0-7 0,-3 0-5 16,3 3-5-16,0 1-4 0,-2 5-1 0,-1-6 0 16,-3 6 2-16,1-2 4 0,0 2 5 15,-4-4 5-15,0 6 2 0,-2-6-2 16,-1 4-3-16,-4-3-3 0,-4 3 0 16,1-4 1-16,-4 4 1 0,0-2 1 0,-4 0-1 15,2-4 1-15,-3 3-2 0,-4-1-3 16,-2-1-3-1,-1 4-3-15,1-4-1 0,-5 1-3 0,-2 2 1 0,-5-5-1 16,-10 4-1-16,-1-1 2 0,-3-2 0 16,-2-3 0-16,1 2 0 15,-11 0 0-15,1 0-1 0,-2 1-1 16,0 1 1-16,-5-2-2 0,0-2 1 0,-10 0 1 16,-8 0 3-16,5 0 3 0,-6-2 3 0,-1-4 4 15,-1 3 1 1,-6-1 1-16,-5-4-2 0,-8 2-4 0,-5-1-4 0,-6 2-2 15,-1-1 0-15,-6-2 0 16,-2-1-1-16,1 0-2 0,8-5-2 16,6 0 9-16,12-2 16 0,8-4 13 0,7 2 10 15,7-1 0-15,11 5-9 0,6-6-5 0,10 4-4 16,14 0-3-16,9 4-2 16,7 3-4-16,5-2-5 0,6 6-4 15,7-4-4-15,0 4-3 16,3-2-2-16,6 1 0 0,3 6 0 15,-3-7-2-15,6 2 1 0,-1 3-5 0,0 2-10 16,0-2-16-16,0-5-23 16,0 4-21-16,4 1-23 0,-4 0-22 0,0 0-52 0,0-1-60 0,2-4 124 15</inkml:trace>
  <inkml:trace contextRef="#ctx0" brushRef="#br0" timeOffset="22715.43">6069 14594 1744 0,'5'-2'95'0,"1"0"24"0,-1 1-22 0,4 1-27 0,0-2-17 0,3 2-15 0,2-2-7 0,-1 2-6 0,1 0-3 0,-2 0 4 0,-3 2 1 0,-5-2 0 31,-2 0 0-31,-2 2-2 0,0-2-5 0,0 0 2 0,0 0-3 15,0 0-3-15,-2 0 4 0,2 0 1 16,-14 0 3-16,6 0 1 0,1 0 2 16,0 0-1-16,2 0-2 0,3 0-2 0,-3 0-5 15,0 1-3-15,5-1-5 16,-2 0-2-16,-5 2-4 0,3 0-1 0,-1 0-1 16,-2 1-1-16,-2 1 0 0,-4-2-1 15,-3 3 1-15,2 2-1 0,-9-3 0 16,2 1 1-16,-11 0-1 0,2 2 1 15,-4 0 6-15,1 2 3 0,-3 2 4 16,1 1 3-16,-1 1-3 0,-1 1-4 16,-2-2-2-16,-2-1-4 0,-1-2-1 0,-1 2-1 15,2-3-1-15,2-2 0 0,-5 1 0 16,1 2 0-16,-1-4-1 0,-4 4 1 16,0-4 0-16,-5 4 0 0,-4-4 2 15,4 4 0-15,-5-3 2 0,-8 2 5 16,-1-4 2-16,-8-1 2 0,3 5 1 15,-1-7 1-15,-2 3 0 0,-1-1 1 16,-4 3 0-16,2-6-3 0,-1 0-2 0,1 0-2 16,-6-2-1-16,-8-9 3 15,2 4-2-15,-6-2 3 0,-2-3 3 0,8 1 4 16,3-1 4-16,0-2 4 0,-3 0-1 16,-3-1 5-16,-4-2-2 0,3-1-3 15,-7 0-4-15,0-5-4 0,0 5-4 0,0-3-1 16,1 2-5-16,8 1-4 0,9-7-1 15,5 4 0-15,12-6 0 0,10 1 0 16,11 3 0-16,4 1-1 0,6 1 0 16,7 5 0-16,6-2 1 0,5 4-1 15,8 2 3-15,3-1-15 0,5 4-32 16,1-5-37-16,0 4-60 16,-4-6-88-16,2 0-88 0,-1-9 165 0</inkml:trace>
  <inkml:trace contextRef="#ctx0" brushRef="#br1" timeOffset="27624.86">4713 7440 1031 0,'-13'-14'3001'0,"40"49"-3914"0,-43-54-220 0,16 17 1103 0,0 2 83 16,0 0-8-16,0 0-2 15,0 0-4-15,0 0-5 0,0 0-3 16,0 0 0-16,0 0-1 0,0 0-1 0,0 0-2 16,0 0-6-16,0 0-3 15,0 2-3-15,0-2 1 16,0 3 1-16,0-3 1 0,0 0-2 0,0 0-2 0,0 0-4 0,0 0-1 16,0 0-2-16,0 0 2 0,0 0 4 31,0-3 6-31,2-3 10 0,1 3 3 0,4-1 0 15,0-3-7-15,6 0-11 16,1-3-5-16,2 1-4 0,3 2 0 0,1-8-2 16,-2 1-1-16,5 0-1 0,-6-2 0 15,6 4 1-15,-1-3-1 0,-1-6 0 16,6 3-1-16,-6-3 0 0,4-5 0 16,0 3-1-16,1 1 1 0,6-3 0 15,0 6-1-15,5-8 0 0,2 1-1 0,0-1 0 16,4 1 2-16,-1-5 0 0,3 1 0 15,3 0 0-15,-4 0-2 0,2 2-1 16,-3 3-1-16,-1 2 2 0,2-2-1 16,-1 0 2-16,-2-1 0 0,-2-3 1 0,-2-1-1 15,6 2-1-15,3-4 0 0,5-2 0 16,2 2 0-16,-3-3 0 16,1-1 2-16,2 6 0 0,2-5 0 15,4 1 2-15,3 4-1 0,2-7-1 0,-2 5 2 16,2 1-1-16,-2 1 0 0,-2 0 1 15,-1 2-1-15,1-2 2 0,-3 1 0 0,-1 3 0 16,-2 3 2-16,-1 1 1 0,5-4 1 16,4 1 2-16,0-2 0 15,-3 3 0-15,-2-3-2 0,-2-1-2 16,7-1-2-16,7 1-2 0,2 0 0 16,0-4-1-16,0 1 0 0,-4 3 1 15,0 1-1-15,1 1 0 0,-8-1 0 0,-2 2 0 16,-4-3 0-16,1 9 0 0,-4-4 0 0,-5 1-1 15,4 6 1-15,-6-1 0 0,2-3 0 16,-1 8 1-16,-5 1 0 0,3-1 0 16,-1 3 1-16,1 2 0 0,3-2 0 15,-2 3-1-15,-3-2 0 0,4 2-1 16,-5-1 0-16,-4 0 0 16,-4 2 0-16,1 1 0 0,-2-1 0 15,-3 0 0-15,4 1 0 0,-2 1 0 16,-3 1 0-16,3 2 0 0,0-2 0 0,-4-2 0 15,1 4 0-15,0-1 0 0,-6-1 0 0,2-2 2 16,-9 3 1-16,0 1 1 16,-7 0 1-16,0-2 1 0,-1 2-3 0,-1-2 0 0,0-2-1 15,-5 4-1-15,6-3 3 16,-6 3 4-16,2 0 2 16,-1 0 3-16,-1-2-2 0,0 0-6 0,0 2-5 15,0-1-2-15,-9-10-2 0,4 9 0 16,-4-5-4-16,-3 0 0 0,-6 0-1 0,-8 0 2 15,-5-2 4-15,-6 0 1 0,3-2 1 16,3 1 1-16,-1 3 0 0,7-4 2 16,2 6 0-16,5-2 0 15,6 3 1-15,6 2 1 0,6 2 1 16,0-1 1-16,0-3 0 0,-3 2 4 16,-1-5 3-16,11 2-2 0,-3 3-1 15,3 0-6-15,-2-1-4 0,2 1-3 0,8-3-4 0,2-1-4 16,8 1-2-16,3 1-2 0,6 1 0 0,5 3 3 31,5 3 1-31,-5 3 1 0,2 8 0 0,-5-2 1 16,-6 4 1-16,0 0-1 0,-9-1-1 0,-5 2 1 15,-7 1-3-15,-7 1-3 0,-4-1-2 16,-10 0 4-16,-4 5 3 0,-11-4 9 0,-7 5 16 16,-12-7 5-16,-12 1 3 15,-8-4-3-15,-15-3-12 16,-1-6-8-16,6-5-2 0,7-2 4 0,10-1-62 0,4-11-113 15,6-2 108-15</inkml:trace>
  <inkml:trace contextRef="#ctx0" brushRef="#br1" timeOffset="29182.66">11590 5022 1431 0,'0'0'78'0,"0"0"28"0,0 0-19 0,0 0 2 0,0 0-11 0,0 0-13 0,0 0-6 0,2 0-8 0,-2 0-7 0,0-4-7 15,0 2-6 1,0 1-6-16,0-1-2 0,0 0 1 16,5 0 2-16,-3 2 5 0,-2 0 2 0,4 0-1 0,-2 0-4 0,-1-7-8 15,3 5-6-15,-1-1-7 0,3 1-2 16,-1 2-5 0,4 2-2-16,5-2-3 0,0 0-3 0,8-2 0 0,1 0 0 15,5 2 0-15,4-2 1 0,-4-3 0 16,8 0 0-16,-3-4 2 0,1 4-2 15,5-4 0 1,4 5 1-16,3-1 1 0,9 5 1 16,3-4 0-16,2 8 0 0,-3-2 0 0,2-1-1 15,-1 7 0-15,4-5-2 0,6 1 0 16,1 6 1-16,-5-10 0 16,1 7 3-16,8-3 1 0,-2-1 0 0,2 3 2 15,-1-3 0-15,1 6-1 0,-2-7 0 16,3 9-1-16,1-3 1 15,1 0 1-15,2 0 0 0,-2-2 0 0,1-1 0 16,1 4 0-16,-6-2 0 0,5 5 0 16,2-1 0-16,-1 1 0 0,6-3 1 0,-10 0 0 0,4 4 0 0,-7-6 1 15,-2 3 0 1,-1 3-1-16,3-8 1 0,-4 4-1 16,-2-2-1-16,5 0 3 0,-10-2-1 15,-3 3 0-15,-1-1 1 0,-6 0-1 16,1-2 1-16,1 4 4 0,-4-4 2 15,-2 6 3-15,2-4-2 0,-4 2-2 16,2 3-2-16,2 1-2 0,2 1-2 16,1 2 0-16,2 0-2 0,-3 0 0 0,7 3 0 15,-11-3 0-15,-5 2 0 0,-1-4 0 16,-10-2-1-16,6 6 1 0,-1-4 0 16,-6-3 1-16,-4 0-1 0,-4-1 1 15,-2-3 6-15,-1 1 5 0,-5-7 5 16,-3 3 5-16,1 1 0 0,-6-1-2 15,0-1-3-15,-5-3-2 0,4 0-4 0,-4 0 5 16,0-7-3-16,0 4-4 0,-5-4 4 16,3 3-9-16,-3-3 0 0,-3 0 0 15,0-6-7-15,-7-1 0 0,-4-5 3 16,-2-1 0-16,-2 2 1 0,0 4 1 16,-2-2-1-16,2 2-1 0,3 0 1 15,2 2 0-15,8 1 0 0,3 4 1 0,0-2 0 16,7 7-1-16,0 0 7 0,-2-1 4 15,7 3 3-15,0 0-1 16,1 0-7-16,3 0-5 0,-2 0-7 0,5 0-5 16,4 2-3-16,7-1-5 0,-2 5 1 15,10 4-1-15,4 6 1 0,2 4 0 0,6 3 2 16,-1 7 1-16,-3 4 4 16,0 6 1-16,-8 1 3 0,-3 2 0 15,-7 1 0-15,-8-5-1 0,-8 4-6 0,-5-6-6 16,-7-2-4-16,-9-1 1 15,-9-2 5-15,-7-2 9 0,-9 2 5 16,-7-9 0-16,-10-2 5 0,-13-6 1 0,-11-10 2 16,-6-3 1-16,-13-2-4 0,-11-7-41 0,-5-6 474 15,-4-3-327-15</inkml:trace>
  <inkml:trace contextRef="#ctx0" brushRef="#br1" timeOffset="30846.59">18789 6018 1562 0,'-23'7'71'0,"3"-2"-5"0,3-1 6 16,4-4-14-16,-1 0-9 0,11 0-2 0,-6 0 3 0,5 0 3 0,4 0 5 0,0 0 3 0,0 0-1 0,0 0 0 0,0-2 5 15,0 2 5-15,2-7-5 0,3 7-12 0,2-2-16 16,-1 1-19-16,2-1-9 0,5-5-3 15,-1 0-4-15,6 0-2 0,5-2 1 16,2 0-3-16,3 2 0 0,8-4-1 0,-3 0 1 16,8 3 1-16,-5-5 1 0,6 3 0 15,4-1 0-15,0 2 2 0,9-2 4 16,-1 1 2-16,1-1 2 0,7 2 0 16,-9-5 2-16,4-2 2 0,-11-3 2 15,-2-1 0-15,2 1-2 0,2-4-3 16,3 3-6-16,4-3-3 0,-5 5-2 15,3-3 0-15,-3 0 0 0,3-2-1 0,4 7-1 16,-4-4 0-16,0 6-1 0,-3 2 1 16,-6-4 0-16,4 9 0 15,-2-2 0-15,2 2-1 0,3 1-2 0,1 5 1 16,3 1-1-16,-6-4 0 0,8 8 0 16,2-4 1-16,1 7-1 15,6 3 1-15,4-1 2 0,-6-2-1 0,7 2 1 0,-3-2-1 16,-1 2-1-16,2 2 2 15,6-1 0-15,3 1 1 0,1 0 0 0,5 3 1 16,-12-2 0-16,1-3 0 0,-7 0 1 16,-8-2-1-16,-1 2 0 0,1-7 1 15,-6-1-1-15,3-1 0 0,2 0 0 0,-1 6 0 16,6-1 0-16,6 4 0 0,4-6 1 16,-1 5-1-16,-9-3 0 0,-3-3 0 15,-8-1 0-15,-3-2 1 0,4 1-1 16,-1-9 0-16,-1 11 1 0,-1 3-1 15,3-2 1-15,-1 6-1 0,6-9 0 16,0 4 0-16,1-4 0 0,-1 5 0 0,-4-5-1 16,4 5 1-16,1-1-1 0,1 0 1 15,-1 4 0-15,10 0-1 0,-8-5 1 16,4 6 0-16,5 2-1 0,-2-3 1 16,-8 0-1-16,3-3 1 0,-9 4 0 15,-5-4 0-15,-2 7 0 0,-7-4 0 16,2-5 0-16,-4 2 0 15,0 4 0-15,-1 0 0 0,-2-2 0 16,-3 4 0-16,1-4 0 0,6 4 0 16,2-1 0-16,6-3-1 0,4 6 0 15,3-1 1-15,0-1-1 0,-3-1 0 0,-4-1 1 16,-5 2 0-16,-4-6 0 0,-1 4 0 0,1-2 0 16,-9 2 1-16,1-4 0 0,-8 4 0 15,2-7 1-15,-7 2-1 0,3 3 3 0,-4-4 2 16,-3-3 0-16,2 4 0 0,-3-2-1 15,-2-1-1 1,-2-1 0-16,0 0-1 0,-2 4 2 16,2-4 0-16,-1-4-2 0,-5 1 3 0,1-1 1 0,0 2-6 15,-2-3-2-15,-4 0 1 16,3 3-4-16,-6-5 1 0,1 0-1 0,-6-6-12 0,-4-1 3 16,-4-4 0-1,-4 1 3-15,-12-8 5 0,1 0 2 0,-1 6 2 0,2-6 0 16,4 5 1-1,6 4 0-15,-1-1 0 0,7 10 0 16,2-4 0-16,2 6-1 0,10 5 0 16,3-2-1-16,1 4 2 0,0-2 0 15,1 0 0-15,1 0-4 0,0 3-4 0,1-3-2 16,4 2-2-16,1 1 0 0,-1 1 0 0,7 3-1 0,-2 0 1 16,6-2-1-16,1 4 3 15,3-2 2-15,-1 2 4 0,6 5 3 0,5 2 0 16,3 2 1-16,4 7 0 15,7-2 0-15,2 2 0 16,2 5 0-16,1 0 0 0,2-1-1 16,-8-5-1-16,-10 1 1 0,-8-7 1 0,-13 0 0 0,-12-4-8 0,-10-4 2 15,-18-1-6-15,-18 2 12 0,-24 0 14 16,-19-1 4-16,-24-4 6 0,-17-8-10 16,-21-2 1-1,-11-6-15-15,3-5 3 0</inkml:trace>
  <inkml:trace contextRef="#ctx0" brushRef="#br0" timeOffset="42155.63">6252 8270 1480 0,'0'2'79'0,"0"-2"6"0,0 0 2 16,1 0-15-16,-1-2 0 0,2 4 2 0,0-4-2 0,2 2-9 0,3-2-17 0,0-5-16 0,3 2-9 0,1-3-7 0,0 1-2 0,1-1-1 15,-1 2-2-15,-1-3 2 0,4 0 5 16,1-3 3-16,1-2 4 0,3-4 1 15,6-1-4-15,2-3-2 0,4-1-3 16,5 2-2-16,-2-4-2 16,-2 0-1-16,3-1-1 0,2-3-2 0,6-2-1 15,5 4-3-15,-4-5-1 0,6 2 0 0,-2 0-2 16,-2-2 0-16,5-2 1 0,4 2-1 16,7 0 0-16,-3 0 0 0,1 0 0 15,-5 4 0-15,-4-6 1 0,-1 8 0 16,3-1 0-16,0-5 0 0,0 7 2 15,2-3 0-15,2-2 1 0,2-4 1 16,4 2-3-16,1 0 2 0,-7 2 11 0,0 2 3 16,-8-4 4-16,3-5 0 0,-6 3-9 15,2-5-4-15,1 2-1 16,1 0-1-16,3-2 0 0,-1 3-2 0,-3-3 0 16,-1 7 0-16,-2 2 2 0,6 2-1 15,5-2-1-15,3 1-3 16,2-6-1-16,2 1-1 0,-2-1 0 15,0-3 0-15,3 1 0 0,-3 3 0 0,-1-1 0 0,-5 12 0 16,-6-7 0-16,-2 5 1 16,-5-2 0-16,4-1 0 0,3 7 1 0,-11-8 0 15,2 5 0-15,-11 4-1 0,0 1 1 16,-1 3 4-16,-6 7 2 0,-2-4 2 16,-3 1 0-16,-2 3-5 0,-2 0-2 0,0 0-2 15,0 6-1-15,-7-3-2 0,0 3-4 16,-3 1-1-16,-4 0-8 0,0 2-25 15,0 0-3 1,-2 0-4-16,-10-1 2 0,-3 1 20 0,-4 3 3 0,-9 6 8 16,-8-4 5-16,-10 1 9 0,-2-1 0 15,-3-1 1-15,1-1-1 0,6 2 0 16,3-3 0-16,11 0 0 0,3 1 2 0,11-1 0 16,6-2 0-16,6 0 2 15,4 0 6-15,0 0 8 0,0 0 3 16,2 0 3-16,1 0-2 0,6-3-7 0,-2-1-7 15,13-1-5 1,3 1-3-16,9-1-3 0,10 5 0 0,6-2 0 0,4-3-2 16,1 3 0-16,2 4 1 0,2 5-2 0,1 2-3 15,-1 1 0-15,-11 1 0 0,0 5 1 16,-7 2 0 0,-4 5 0-16,1-4-1 0,-8 6 0 0,-6 2-1 0,-5-4-3 15,-8 11-2 1,-4-4-4-16,-6 0-6 0,-6 3 7 0,-9-1 4 15,-11 4 2-15,-7-6 11 0,-6 0 2 0,-15-3 4 0,-6-2 1 16,-15-9-3-16,2-6 15 0,-1-3-92 16,-1-5 59-16</inkml:trace>
  <inkml:trace contextRef="#ctx0" brushRef="#br0" timeOffset="43646.28">11924 6114 1421 0,'-18'0'467'0,"14"-2"-453"0,-1 2 1 0,2-2 15 0,1 0 1 16,2 2 0-16,0-3 4 0,0 3 4 0,2 0 4 16,-2 0-2-16,-2-5-6 0,2 5-8 15,0 0-4-15,0-2 4 16,0 0 7-16,0 0 2 0,0 1 1 0,5-3-3 15,-1 4-9-15,3-4-5 0,2 4-10 16,-1 0-10-16,8-1-8 0,7 1-4 16,2 0 1-16,9 0 4 0,7 0 1 15,0 5 1-15,5-3 1 0,-2 0 0 0,2 1 1 16,-2 1 1-16,4 1 1 16,2-5 0-16,0 3 1 0,8 1 0 0,2 1 0 15,2-1 0-15,0-4-1 0,6 5 0 16,3 2-1-16,-4-3-2 15,8 6-2-15,-4-2-1 0,1 0 0 16,-1 5 2-16,0-4 3 0,7 3 0 0,-12 1 2 0,3-1 0 16,-5 2 1-16,-6-1 0 0,4 1 0 15,-3-4 0-15,-1 1 0 0,4 0 0 16,6 1-1-16,3-3 0 0,-4 0 1 16,2-4 0-16,4 6-1 0,-4-2 2 15,5 3-1-15,-6-3-1 16,-3 0 1-16,3 0 0 0,-3-4-1 0,1 9 1 0,1 0-1 15,-6-1 1-15,-5 1 0 0,-2-7 0 16,2 5 1-16,-4-1 1 16,1-6 4-16,-2 4 1 0,-8-5 5 0,-4-2 3 15,-2 6 0-15,-5-6 0 0,-2 0-4 16,0 3-5-16,0 1-2 0,2-1-3 0,4 4-1 16,-2-7 1-16,-6-1 0 15,0 3-1-15,-3-1 1 16,2 4-1-16,-2-1 0 0,-2-4 0 15,0 3 0-15,-6-2-1 0,1 3 0 0,0 1 0 16,-4-5 0-16,0 1 0 0,0 4 0 0,2-1 1 16,-3 2 0-16,1-6 0 15,-2 4-1-15,1 1 2 0,-1-4-1 16,2 1 0-16,-1 3 1 0,-6-5-1 0,2-2 1 0,-4 3 0 16,4 1 0-16,-2-3-1 0,4 5 1 15,-4-6 0-15,-2 2 0 16,7-2 0-16,-4 0 0 0,2 0-1 0,3 1 0 15,-1-1 1 1,-1 0-1-16,1 4 2 0,0-4-1 16,1 0-1-16,-1-2 1 0,1 0 0 0,-3 2-1 0,1 0 0 0,0-1 1 15,-1 1 0-15,-4-2 1 16,1-4 0-16,-2 1 2 0,-1 2-2 0,-3-3 1 16,1 3-2-16,-2-3-7 0,-2 1 6 15,-1 2-3-15,-1-3-3 0,-3-1 4 0,0 0-12 16,-7-16 0-16,-9 0 0 15,-9-13 1-15,-9-6 3 16,-7 1 3-16,-3-1 2 0,1 4 2 16,1 3 1-16,2 3 1 0,12 5 1 0,8 6 1 0,4 0 1 15,9 5 1-15,5 0 2 0,-3 5 0 16,12 2 6-16,0 2 4 0,-5 2 2 16,5 3 2-16,0 2-2 0,0-2-5 15,5-5-2-15,-5 7-2 0,9 0-17 16,-2 6-5-16,5-1-6 15,4 4-8-15,4 3 10 16,15 10 0-16,-1 8 2 0,14 9 3 0,3 5 5 0,4 7 1 16,2 8 5-1,-8 5 0-15,-2-7 0 0,-8 1 0 0,-9-12-2 16,-5-2-1-16,-11-3-2 0,-5-7-1 16,-6-4 1-16,-6-7-1 0,-6-2 0 15,-11-1 0-15,1-1-1 0,-11 3 0 16,-9-3 4-16,-16-1 4 0,-15-7 5 15,-13-8-5-15,-2-5-11 0,-2-8-79 16,2-6 21-16,-5-4 22 0</inkml:trace>
  <inkml:trace contextRef="#ctx0" brushRef="#br0" timeOffset="45083.54">17488 7036 1877 0,'0'-2'97'0,"-4"0"9"0,2 0-4 0,2 2-34 0,0 0-12 0,0 0-15 0,0 0-16 0,-2-1-12 0,2 1-10 0,0 0-2 0,0 0 0 16,0 0 0-16,0 0 0 0,0 0 1 0,0 0-2 15,0 0 0-15,0 0 1 0,2 0 2 16,0 1 4-16,2-1 1 0,-1 4 0 0,-3-4-1 16,5 7-4-16,-3-5-4 0,3 1-6 15,-1 6-4-15,1-5-1 0,2 6 0 16,4 6 1-16,-2 0 2 0,2 0 2 15,1 4 1-15,2 3 2 0,2 3 0 0,2 5 0 16,5-5 0-16,-2-1 0 16,8 2 0-16,1 6 1 0,3-1 0 15,-6 0 2-15,-4 0-1 16,5-4 1-16,-3 1 1 0,0-1-1 16,0-1 1-16,-4-1 0 0,-3 1 0 15,-4 1 1-15,-2-3 0 0,3 3-1 0,2 3 0 0,-1-3 0 0,7 2 1 16,-7 2-1-16,-1-2 1 15,-1 0-1-15,2 0 1 16,0 1-1-16,0-1 0 0,0 2 0 0,0-4 0 0,-1 2 0 16,5-1-1-16,-2 1 1 0,1 3 0 15,2-1 0-15,-5 2 0 0,4 0 0 16,1-4 0-16,1 0 0 16,-1 2 0-16,-3-2 0 15,-1 5-1-15,1-3 1 0,1 0-1 16,1 2 1-16,3 1 0 0,0-1 0 15,4 7 1-15,1 0 1 0,-1 7 0 16,1-4 2-16,-1 6-2 0,1-10 1 16,0 6-1-16,-6-7 0 0,1-1-1 15,-4 2-1-15,4-4 0 0,-2 6 0 0,3 5 1 16,-1-5-1-16,-4-3 0 0,1-5-2 16,-4-6 1-16,0-1 1 0,-4-1-1 15,-1-3 1-15,1-5 1 0,-7-4-1 16,4 0 2-16,-5-1 1 0,-1-6 8 15,4 0 27-15,-7-5 17 0,0-2 11 16,0 0 4-16,2-5-16 0,0 1-4 16,-2 4-2-16,5-5 0 0,1-2-3 0,-3-1-9 15,4-6-9-15,-2 0-15 0,1-4-10 16,1-5-3-16,-4-2-7 16,1-1 2-16,0 1-2 0,-4-5-2 0,0-2-2 15,-2 0-2-15,-2-2 0 0,1 4 1 16,-3 0 4-16,1 2 2 0,1 1 3 0,-3-1 2 15,2-2 2-15,2 1 2 0,-3 3-2 16,4-1-6-16,1 8-12 0,1-6-2 16,0 7 4-16,3 0 6 0,-1 4 7 15,2 2-2-15,-3-2-5 0,3 3-7 16,-1 7-1-16,-1 4-2 0,3 0-2 16,-3 0-3-16,0 2-4 0,2 0-5 15,-3 1 2-15,3 5 1 0,-2-3 0 16,1 6 4-16,1 3 6 0,3 7 6 0,-4 4 8 15,8 5 5-15,-2 7 0 0,3-3 1 16,3 5-3-16,-1 2-5 16,2-8-3-16,3 8 0 0,-3 3 1 0,2 3 6 15,-2 6 4-15,-4 0 2 0,1 0 0 16,-13 0-1-16,-2-5-5 0,-12-4 1 0,-8-1 0 16,-4-4 0-16,-10-5 4 0,-6-2 0 15,-4-11 8-15,-8 6 7 0,1-10 14 16,-3-1 7-16,1 7 10 0,-6-12 22 15,6 1-7-15,4 1-8 0,5-10-16 16,14 3-27-16,4-5-5 0,3-1 2 16,5 0-2-16,-3 0 0 15,0-9 1-15,0 4-3 0,-5-9 0 0,-2-2-3 16,-8-3-50-16,5-5-73 0,-3 1-83 0,1-17 93 16</inkml:trace>
  <inkml:trace contextRef="#ctx0" brushRef="#br0" timeOffset="46497.5">21142 9231 1327 0,'-2'5'98'0,"0"-1"43"0,0-1-31 0,2 2-27 0,-5-3-19 0,5-2-6 16,-2 0-5-16,2 0-2 0,-3 0-1 0,-1 0-5 0,-1-5-3 0,5 5-1 0,0-2 1 0,-2 0 0 0,-1-3-2 0,3 5-4 0,0 0-1 15,0-2 4-15,0-1 8 16,-2-6 5 0,2 2-2-16,0 1-8 0,0 1-10 0,7-6-7 0,-2 1-6 0,-1-1-2 15,-1-3-5-15,1-4-1 16,1-1-2-16,2-2 0 16,4-1-1-16,0 1 3 15,3-2 5-15,0-4 4 0,4 4 3 16,3-2 2-16,2 2-4 0,5-1-4 0,3-1-3 15,-1 0-4-15,7-5-1 0,-3 5 1 16,6-5-2-16,5-2-2 0,-1-2 0 16,0-3-2-16,-1 0-1 0,-4 0-1 15,3-4-1-15,1 2 0 0,1-2 0 16,6-2-1-16,5 1 1 0,-2 5-1 0,6-4 1 16,-3 9-2-16,3 0-1 0,7-2-3 15,6 4 0-15,1-3 0 0,-4-5-2 16,0 8 0-16,-7 0-2 0,2 0 4 15,-2-4 2-15,0 0 2 0,0-3 4 16,-3 0 1-16,3 3 0 0,-4-5 1 16,3 6 0-16,-6 4-1 0,3-1 4 15,-5 0 3-15,-10-4 2 0,3 4 1 0,-5 2-4 16,1 1-4-16,4 2-3 0,-5-1-1 16,5 3-1-16,-5 1-1 0,5-4-1 15,-2 1-1-15,1 6 2 0,3-3-1 16,1 3 1-16,-3 5 0 0,-1-2 0 15,-4-4 0-15,-6-1-1 0,4 3 0 16,0 2 1-16,2 2 0 0,-4 0 0 16,2 0 1-16,0-13-1 0,-2 9 0 0,2-5 0 15,2 4 0-15,2 5 0 0,1-8 0 16,2 5 0-16,7 1 0 0,0 0-1 16,-3 3 0-16,-2-1-1 0,0 3 1 15,-9 4-1-15,0-3 2 0,-4 4 0 16,-5-3 0-16,2 6 1 0,-7-4 3 15,0 2 3-15,-5 1 1 0,-1-3 1 0,-5 3-2 16,-5 1-3-16,-2 3-4 0,-2-6-2 16,-1 5-6-16,-4 1-12 0,0-2-5 15,0 0-1-15,-2 0 1 0,-7 1 8 16,-5-1 0-16,0 2 0 0,-5-6 2 16,1 5 4-16,-7-3 4 0,-2 2 2 15,-6-5 4-15,-5 2 0 0,1 0 0 16,4-2 1-16,-5 1 0 0,8-1 0 0,0 2 0 15,5 1 0-15,4-1-1 0,5 0 0 16,4 3 1-16,4-3-1 0,5 1 0 16,3 4 4-16,0 0 6 15,2-5 1-15,5 5 2 0,-4-6-6 0,8 5 2 16,-2-5-1-16,1 5 1 0,5-7 1 16,2 3-8-16,8 2-4 0,0-5-9 15,9 3-1-15,-2 3 0 0,-2 1 1 16,0 1 3-16,-2 1 0 0,1 3-1 15,-1 7 1-15,2-3 0 0,-3 5 0 0,1 8-1 16,-3-1-1-16,-4 8-1 0,-7 0 2 16,-5 6-1-16,-5 2-2 0,-8-3-2 0,-5 6-2 15,-10 2 0-15,-9 0 6 16,-6 5 3-16,-7-5 6 0,-2 1 2 0,-3-1 3 16,-5-4 1-1,0-1-1-15,-6 1 0 0,-7-5 5 0,5-6-16 0,3 5-74 16,4-3 67-16,4-1-27 0</inkml:trace>
  <inkml:trace contextRef="#ctx0" brushRef="#br0" timeOffset="56314.49">8739 16248 1727 0,'9'13'78'0,"0"-6"-10"0,-7 2-6 16,3-4-30-16,0 0-3 0,-5-3 6 0,4 0 7 0,-1-2-4 0,-3 0-11 0,0 0-14 0,0 0-5 0,-12 0 2 0,-2 0 4 0,-2 0 2 0,-9 0 1 16,-5 0-3-16,-7 0-1 0,-11-4-2 0,0-1 0 31,4 3 3-31,-4 2 5 0,5 2 3 15,-1 3 0-15,-2-1-5 0,-2-1-7 16,0 3-4-16,2-1-3 0,0-3 0 16,-2 3-1-16,-2-3-1 0,-1 1 1 15,-4-1 1-15,2-2 1 0,5 0 6 0,5-2 10 16,10-1 6-16,1-1 7 0,9 1-3 16,3 1-6-16,10 0-5 0,1-3-3 15,2 3-1-15,-2-3 1 0,3 3-1 16,-1-3-1-16,4 3-2 0,3 2-1 15,-2 0 2-15,2 0 8 0,-2 0 10 16,2 0 4-16,0 0 0 0,0 0-5 0,2-4-11 16,3 4-9-16,4 0-5 0,5 0-5 15,9 0-2-15,13 0-2 0,14 0-2 16,10 0 0-16,7 2 0 0,1 0 1 0,-5-2 1 16,-2 2 1-16,1-2 1 0,-4 0 2 15,1 0 1-15,-8 0 2 0,-8 0 0 16,-8-2 1-16,-6 2-1 0,-12-4 2 15,-4 3-1-15,-8-1 3 0,-3 2-4 16,-2-2-8-16,-2-5-14 0,-5 3-6 16,-7 4 0-16,-9-3 8 0,-16-4 12 15,-18 1 6-15,-16-2 7 0,-10 2 4 0,-4-1 2 16,-5 5-2-16,5 1-4 0,2 1-1 16,10 0-3-16,15 0 0 15,14 1 0-15,11-1 3 0,11 0 2 0,5 0 4 16,8 0 4-16,4 0 4 15,7 0 4-15,0 0 2 0,-2 0-4 16,2 0-3-16,0-1-7 0,0-1-2 0,0-5-11 16,4 3-23-16,1 1-27 0,-1-1-49 0,1-6-94 15,4-6-507-15,3-16 449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14:55.42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5734 12786 1524 0,'2'-2'301'0,"-2"2"-63"0,1 2-131 0,-1-2 5 0,0 7-81 0,4-7-9 0,-4 5-1 0,2-1 5 0,3-1 6 0,-1 6 6 0,-3-7 6 15,-1 5 4-15,-3 0 6 0,-6 4 5 0,-5-3 1 0,-7 1-5 0,-17-3-6 16,-1-1-5-16,-7-2-7 0,-5-1-6 15,-11 2-6-15,0 1-8 16,-9-5-5-16,-2 0-3 0,-5-5-4 0,-7-2-1 16,-4-7-1-16,-10-6-2 0,0-3 0 0,-4 2 1 15,-9-1-2-15,-3 1 2 0,1 2-2 16,-3-6 1-16,-1 4 0 0,1 6 1 16,-6-2 0-16,6 2 1 0,9 3 0 15,3-2 2-15,17 9 2 0,8 5 3 16,11 0-1-16,16 3 1 0,10-1-3 15,11 0-3-15,13 3-1 0,5-5-2 0,3 0-1 16,9 0 0-16,0 2 5 16,2 3 2-16,7-3 4 0,4 0 3 0,7 3 3 15,10 0-1-15,13-5-1 0,14 0-5 16,9 0-5-16,10-2-1 16,8-1-2-16,5-6 0 0,8-3-2 0,1 5 0 15,12-2-3-15,9 7 1 0,11-3 0 0,3-1 1 16,0 6-2-16,-5-2-2 0,-7 2-1 15,-4 0 1-15,-3 0 1 0,-7 0 2 16,-6 2 0-16,-12-2 2 0,-11 0 0 16,-10 2 1-16,-8-2 0 0,-15 4 1 15,-6-1-2-15,-10-1 0 0,-10 0-3 16,-4-1 3-16,-6 3-6 0,-7-2 0 16,-6 3-2-16,-2-5-5 0,-8 2 2 15,-11 5 2-15,-14 0 2 0,-12-7 4 0,-13 0 2 16,-12-2 0-16,-7-8 1 0,-7 3-1 15,-4-1 1-15,-1-2 0 0,-2 3 1 16,-1-4 0-16,3 6 0 16,6-4 0-16,8 7-1 0,0-1 2 15,12-3-1-15,3 1-1 0,-4 1 2 16,4 1 0-16,8 3 2 0,10-2 3 0,20 2-1 0,14 2 0 16,9-2 0-16,7 0 2 0,0 0 3 15,2 3 1-15,7-6 0 0,10 1-3 16,11 0 0-16,17 2-1 15,20 0-2-15,6-2 0 0,12 1-2 0,7-1-3 16,11 2 2-16,7 0-2 16,10 0 0-16,6 0 0 0,-2 0-1 15,0 0 0-15,1 3 0 0,-17 1 1 0,0 3-1 16,-11-2 0-16,-10 4 0 0,-9 0-1 16,-16 2 1-16,-10-1 0 0,-17 5-3 0,-12-3-4 15,-9-1-1-15,-10-1-3 16,-9 1 0-16,-8 0 5 0,-15-3 1 15,-11 3 5-15,-18 5 2 0,-16-5 2 16,-13 1 2-16,-16-7-1 0,1-3-2 16,-1 2 1-16,1-1-2 0,5-1-1 0,5-2 2 0,6 2-2 15,14-2 1-15,11 0-1 16,5 2 0-16,14-2-1 16,4 0 1-16,2 0 0 0,6 0 0 0,4-4 0 15,1-1 1-15,8-1-3 0,5 5-24 0,9 1-54 0,0-2-59 16,-5-7-118-16,7-7 150 15,0-3 11-15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15:11.16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5892 12709 1423 0,'-13'0'97'0,"3"2"35"0,-1 0-13 0,4 0-30 0,0-1-8 0,2 3-8 0,1-2-9 0,-3 3-10 0,0-3-15 0,-2 0-14 15,-3-4-11-15,-4 0-7 0,-4 0-3 0,1-7-1 0,-6 6-1 0,-4-1 0 0,-6-1-1 16,-2 1 2-16,-4 6-1 0,-2 2 2 0,-3 1 2 15,-7 0 2-15,-4 6 6 0,-5 3 8 16,-9-1 4-16,-3-4 0 0,-2 1-2 16,-8-6-5-16,-1 5-2 0,-3 5 4 15,-5-7 0-15,6 2-2 0,4-4-4 0,2-5-5 16,6 2-5-16,4-6-1 0,6-1 0 16,4 5-1-16,1-4 2 0,-7-1-1 15,3 2 3-15,-2-1 6 0,6-5 8 16,7 7 8-16,5 1 4 0,9 1 6 15,10 0 10-15,10 0 11 0,8 0 10 16,4-4 0-16,7 4-12 0,0-4-14 0,-3-4-9 16,6 6-6-16,-1-3-4 15,5 3-1-15,4 2-9 0,1-6-5 0,6 1-6 16,7 0-6-16,10 1-1 0,9 4-4 16,11-5 2-16,15 1-1 0,2-1-4 15,12-4 1-15,4 4-2 0,10-2 1 16,8 3 2-16,4 1 1 0,9-1-1 15,0-3 2-15,-1 2 1 0,-2-4 3 16,-1-2 2-16,-9 2 0 0,-5 1 1 0,-7 0 2 16,-12-2-1-16,-11-3 2 0,-11 3 0 15,-7-1 0-15,-12-1 1 0,-11-1 0 16,-7 4-1-16,-7 2 0 0,-7-3-2 16,-4 6-2-16,1-3-11 0,-6 7-2 15,0-2-8-15,-7-3-6 0,-7 0 4 16,-15-2 1-16,-13-1 7 0,-20 3 9 15,-20 0 2-15,-10-1 1 0,-15 5 1 16,-4 1 0-16,8 5 2 0,-4 2 0 16,10 4 2-16,3 3 1 0,7 0 0 0,14 0 0 15,13 1 0-15,14-3 0 0,5-1-2 16,11-3 0-16,2 0 0 0,1 0 2 16,9 1-3-16,-1-5-28 0,10-1-38 15,2 1-63-15,7-4-74 16,0 0-32-16,-4 0 111 0</inkml:trace>
  <inkml:trace contextRef="#ctx0" brushRef="#br0" timeOffset="12390.46">10438 13991 1431 0,'0'-3'83'0,"2"-3"19"0,-2-1-17 0,1 2-14 0,-1 0-6 0,0-1-1 0,4 3 1 0,1 1-1 0,-1 0-6 16,1 0-8-16,-5 2-12 0,0-3-12 0,0 1-7 16,0 2 1-16,0-2 4 0,0 1 2 15,0-1 2-15,0 2 3 0,0-2 2 16,5-3 6-16,-3 5 7 15,4 0-6-15,4 0-4 0,1 0-11 0,7 0-12 16,8 3-1 0,-5 1 0-16,4-4 0 0,0 2-3 0,-7-1-4 15,0 1-1-15,-4 0-2 0,0-2-1 16,2 3 0-16,0-3 0 0,-2 2-1 16,0-2 0-16,-1 2 0 0,-1-2 0 15,-1 2 0-15,-3 1 0 0,0-3 0 0,-3 2 0 16,-5-2 0-16,0 0 0 0,0 0 0 0,2 0 4 15,-2 0 3-15,-2 4-2 0,-3-4 4 16,-8 0-3-16,-1-4 2 0,-6 2 3 16,-8-1 0-16,2 1-4 0,-5-2-1 15,-6 1-2-15,2-1-1 0,-10 1-1 0,-3 1 0 16,6-3-1 0,-1 3 1-16,8-2 0 0,5 4 0 0,0 0 4 0,8-1 2 15,6 1 5-15,-1-4 8 0,10 1 6 16,5 3 0-16,0-2 1 0,0 0-3 15,-8-3-4-15,8 5-1 0,2 0 4 16,0-2 4-16,-4-7 4 0,10 7 0 0,-1 0-5 16,6 1-12-16,6-3-10 15,12 1-6-15,4 3-6 0,12 1 0 0,8 5-1 16,9-1 1-16,5 4 1 0,1-4 0 16,3 4 3-16,-2-4 1 0,3 4 1 15,-4-3 1-15,3 2 0 16,-14-4 0-16,-11-2 4 0,-11 1 1 0,-12-3-1 15,-10 0 2-15,-5 0-6 0,-4 0 6 16,-2-1-1 0,-13-3-5-16,-7 2 0 0,-8-5-7 0,-15 2 1 0,-12-4 4 15,-15 4 2-15,-10-6 3 0,0 6-1 0,4-4 1 16,8 3-2-16,8-1 0 0,8 4 1 16,2-1 0-16,11 3 1 15,7-3 2-15,9 2 3 0,3 0 2 16,9 2 1-16,0-1 2 15,7-1 0-15,2 2 5 0,0 0 9 16,0 0 1-16,0 0 3 0,0-2-2 0,7 2-5 16,1 0-5-16,9-3-6 0,8 3-7 0,5-6-5 0,18 4-3 15,5 2-4-15,8 0-2 0,10 4-1 16,5 1 0-16,11-1 3 0,-4-1 1 0,-7-1 1 16,-7 4 2-16,-14-5 2 15,-9 3 1-15,-7-1 2 0,-10-3 0 16,-13 0-2-1,-2 0-12-15,-14 0-3 0,-2 0-8 16,-10-1-9-16,-18-3 8 0,-9 2-1 16,-23-5 7-16,-20 0 10 0,-17 0 5 0,-9 0 2 15,-2 0 0-15,5 2 1 0,4-1 3 16,12-1 2-16,8 4-1 0,20 3 3 16,17-2 2-16,9 0 3 0,13-2 6 15,6 3 5-15,4-1 4 0,12 2 8 16,0 0 1-16,0 0 0 0,2-2 1 15,8 0-10-15,6 1-9 0,11-6-8 16,12 5-11-16,12-4-7 0,13 6 0 16,14 0-2-16,7 0-2 0,6 0 2 15,6 0 0 48,4 6 0-32,4-3 2 0,-7 6 0-31,-15 0 1 16,-14-4 5-16,-9 6 0 0,-10-7 1 0,-9 1 1 0,-13 0-2 0,-12-3-5 0,-14-2-11 0,0 0-10 16,1 2-1-16,-10-2-3 0,-9 0 8 0,-11 0 7 0,-12-2 4 0,-14 0 7 0,-7-3 4 0,-4 0 1 0,-5 3 2 0,-4-2-1 15,-3-1 0-15,3 5 0 0,2 0 0 0,16 5 1 0,15-1-1 0,6 1 0 0,11 0 1 0,5-1 1 0,4 1-1 0,5 1 1 0,4-3-1 16,3-3-1-16,0 4 0 0,2-4 0 0,0 1 0 0,0-1-13 0,0 0-42 0,0 0-55 15,0 0-145-15,7 2-98 0,6-4 181 16</inkml:trace>
  <inkml:trace contextRef="#ctx0" brushRef="#br0" timeOffset="37714.46">18555 13450 1220 0,'11'8'112'0,"-6"-3"55"0,7 0-28 0,-10-1-45 15,0-1-10-15,5-3-5 0,-7 0-9 0,5 2-17 0,2-2-17 0,-5 0-16 0,7 0-9 0,2-7-3 0,-1 5 1 16,8 2-1-16,-2 0 1 0,-9 0 1 15,5-3 0-15,-3 1 1 0,-2 0 3 16,0-3 5-16,-5 1 7 0,2 4 9 16,-2 0 3-16,-2 0-5 0,0-2-14 15,-2 1-11-15,-2 1-5 0,-3 0-3 0,-2 0 1 16,-7 1 1-16,-8-1-3 0,-3 0 0 16,-5 2-1-16,-3 2-1 0,-8 3-1 15,-3-7-1-15,-2 2 1 0,-7-2 1 16,2 1 0-16,-6 1 1 0,-1-2 1 0,2 2 1 15,-3-2 0-15,8 0 0 16,3 2 2-16,8-4-1 0,6 2 1 0,8 2-3 16,5 5 8-16,0-5 10 0,3 3 8 15,-1-2 9-15,-2-3-6 16,7 6-8-16,-5-6-4 0,3 0-5 0,4 0-3 16,0-4 3-16,1 2 1 0,6 2 4 15,-3-5 4-15,4 3 3 0,1 2 5 16,1-1 5-16,4 1 1 0,0 0-1 0,0 0-6 15,0 0-7-15,0 0-5 0,0 0-3 16,0-2-2-16,2 0-3 0,2 4-2 16,1-2-3-16,9-2-1 0,4 2-1 15,12-5-5-15,13-2-2 0,5 5-3 16,8-7-3-16,10 5 1 0,0 3 4 16,10-3 2-16,-2-1 1 0,8 0 3 15,1 1-1-15,6-5 0 0,3 7 2 0,-5-8 0 16,-6 4-1-16,-4-1 1 0,-10 0 0 15,-3 7 0-15,-7 0 1 0,-1 2 0 16,-8 3 0-16,-7 1 1 0,-6-1-1 16,-4-2 1-16,-12-3 0 0,-3 0 2 0,-4 0-1 15,-8-1-2-15,-4 1-19 0,-2-2-3 16,-8 2-7-16,-5 0-5 0,-15 0 15 16,-14-2 1-1,-16-9 6-15,-22 1 7 0,-10-1 3 16,-9-8 1-16,-7 8-1 0,0-1 0 0,-8 3 0 0,6 3 1 15,6-1 1-15,1 4 2 0,12 1 0 16,10 0 0-16,-1 1 3 0,6 1 2 0,3 0 3 16,6 0 1-1,9 0-2-15,8 0-2 0,2-4-2 0,5 2-3 0,8 0 0 16,5 2 1-16,9-1 0 0,6-1 1 16,7 0 3-16,8 2 11 15,-6 0 4-15,12 0 5 0,-6 0 2 0,5 2-9 16,4 0-2-16,-6-4-4 0,10 2-4 15,-1-2-5-15,4 2-4 0,7-2 0 16,4-1-1-16,8 3-2 0,4-2 0 0,13 2-3 16,11-2 0-16,14 0 0 0,4 1 0 15,4-1-1-15,-1 2 3 0,-1 0 0 16,7 0 2-16,8 0 1 16,3 0 0-16,4 3-1 15,-3 1 0-15,-8 3 0 0,-3-2-1 0,-8 3 1 0,-8-3 0 0,-4 5 0 16,-2-4 0-16,-11 4 0 0,-8-2 0 15,-9-1-1-15,-15-4 1 0,-8 1 0 16,-7 1-4-16,-11-5-16 0,-7 2 0 16,-2-2-1-16,-6 0 2 0,-8 0 13 15,-10 5-1-15,-17-5 2 0,-10 0 3 16,-15 0 3 0,-8-5 1-16,-9 5-1 0,-11-2 2 0,-9-5-2 15,-7 5 0-15,1 2 1 0,-3-2-1 0,2 1 1 0,6-1 1 16,-1 0-1-16,6 2 1 0,-2 0 2 15,9 0 1-15,9-3 2 0,7 1 0 16,5-2-1-16,9 2-1 0,7 2-1 16,6-3 2-16,6-1 4 0,12 4 6 15,6-3 4-15,14 3 5 16,10 0 2-16,6 0 2 0,4 0 0 16,6 0-4-16,2-2-9 15,10 0-11-15,9 0-7 0,6 1-5 0,15-3-3 0,9 2-1 0,9 2 2 16,6-1 1-16,5 2 0 15,6-1 2-15,6 2 1 16,13 2 3-16,7-3 2 0,6 1-1 16,2 2 1-16,-4-1-1 0,-3 4 1 15,0 1 0-15,5-1 1 0,-3 0-1 16,-11 0 1-16,-10-4 0 0,-10-1 1 16,-12 5-1-16,-7-5 1 0,-15 0 1 15,-12 0 4-15,-14-2 4 0,-8 0-2 0,-13-4-6 16,-6 2 2-16,-10-3-8 15,-12 1-3-15,-16-1 4 0,-22-7-4 0,-19-3 5 16,-21 1 2-16,-13 0 0 0,-14 2 0 16,0 3 0-16,5 3 0 0,16 6 0 15,15 0 0-15,7 2 0 16,6 5-1-16,8-5 3 0,14 7 12 0,14-2-30 16,23-2-155-16,11 2 121 0</inkml:trace>
  <inkml:trace contextRef="#ctx0" brushRef="#br0" timeOffset="42139.1">23291 13865 1044 0,'17'0'336'0,"7"0"199"15,-24-1-510-15,3 1-4 0,1 0 3 0,3 0 1 16,5 3 0-16,2 1 0 0,-3 1-3 16,7 2 0-16,-2 0 1 0,-2 0 0 15,0 0-3-15,0 0-4 0,-7-1-6 16,-3-1-5-16,-4-3-2 0,3 0-3 16,-3-2-4-16,0 0-7 0,-5 3-3 15,-4-1 4-15,-5 0 5 16,-7 1 5-16,-9-1 3 0,-9 0-3 0,-13 0 0 15,-10-1 0-15,-21 3 0 0,-13 1 2 0,-9-1-1 16,-3 1 0-16,-3 2 0 0,-1-3 0 16,-2 1-1-16,-15 0 1 0,1 1 4 15,-3 1 2-15,2-5 6 0,12-1 4 16,3-1 2 0,8 0-2-16,3-1-3 0,12 1-4 0,12 0 1 15,11 0 12-15,13 0 5 0,13 0 3 0,8 0-1 0,9 1-9 16,9 3 0-16,7-2 1 0,9-2 12 15,0 1 17-15,0 5-1 16,9-6-3-16,4 0-15 0,12 0-21 16,8 0-4-16,13 0-5 0,13 0-1 0,12-2-1 0,9 2 0 15,8 0-1 1,10 0 0-16,-6 0-1 0,5 0-3 16,3 0 0-16,-1 0 0 0,18 2 1 0,2-2 5 0,7 0 0 15,1 3-1-15,-6-1 0 0,5 5 0 16,2-3-1-16,-1 3 2 0,3 0 0 15,-6-2 1 1,-18 1-2-16,-14-5 1 0,-17-1-1 0,-17 0 0 16,-12-5 3-16,-10 3-1 0,-11-1 1 15,-11-1 2-15,-7-1-4 0,-7-1-14 0,-12 3-2 0,-6 1-2 16,-19-5 3 0,-20 2 13-16,-19-6-2 0,-24 0 7 0,-18-5 9 15,-24 2 2-15,-11 0 4 16,-8 2-3-16,1 5-3 0,10-2 2 0,-5 2 0 0,6 0-3 0,-1-1-3 15,8 0-3-15,14-3-2 16,8 2-1-16,13 0 0 0,13 0-1 16,20 1 1-16,17 4 0 15,23-3 1-15,18 3 0 0,11 1-1 16,9 3-6-16,3 0-7 0,16 0-5 16,10 0-3-16,24 2 1 0,18-1 4 0,17 10 4 15,5-4 4-15,13 5 2 16,6 1 1-16,9 1 0 0,5-2 1 15,1 3 1-15,6-6 0 0,-6 1 1 16,-4 1 1-16,3-4 0 0,-8 0 0 16,-14 0 0-16,-12-2 0 0,-28-3 1 15,-26-2 0-15,-17-2 3 0,-18-3-14 0,-16 0-2 16,-9-1-1-16,-15-2-3 0,-19-1 13 16,-20 0-2-16,-28 0 0 0,-18 4 3 15,-10-2 5-15,-3 3 2 0,-11 0 0 16,-5 4-3-16,1 0-1 0,3 4-2 15,20 0 4-15,22 3 36 0,13-4-168 0,17 1 106 16</inkml:trace>
  <inkml:trace contextRef="#ctx0" brushRef="#br0" timeOffset="92486.08">25463 13424 1594 0,'-13'3'40'15,"1"1"-30"-15,-2-4-1 0,10-5-3 0,-1-1 0 0,0-6-1 0,-4-1 1 0,-5-1 2 16,-10-5 6-16,-4 1 3 0,-2-1 2 0,-4 1 1 0,6 7 5 0,0 4 11 0,3 0 14 16,-2 3 9-16,1 1 3 0,-3 3-5 0,1 2-11 15,-2 1-16-15,1-3-12 0,3 0-11 16,1 0-5-16,-2-5-2 0,-1-2-1 15,-6 0-4-15,2-4-3 0,2 2 0 0,-4 0 1 16,6 2 4 0,-9 0 3-16,3 4 0 0,-1 3 2 15,-3 0 4-15,3 0 7 0,0 1 15 0,4 1 12 0,3 5 10 16,5 2 8-16,7 4-4 0,7-1-4 0,6 4-6 31,4-2-10-31,6 6-11 0,11 4-8 16,5 5-6-16,6-1-5 0,1 2-1 0,5-3-2 15,2 3-1-15,-3-2 2 0,0 1-2 16,1-4 0-16,1 3 0 0,-3-1-1 16,5-1 1-16,-3 6 0 0,4-4 0 0,2-3 0 0,0 5 1 15,3-3 0-15,2 0 0 16,2 3 1-16,0-4 0 0,5-4 0 16,0 1 1-16,4-7 1 0,2 1-1 0,3 1 0 15,-11 2-1-15,0-4-2 0,-1-2 1 16,-9-5 0-16,-2-2 0 0,-2-2 0 0,-3 0 1 31,-4-3-1-31,-2-2 0 0,-5 0 0 0,2-5-1 16,-2-1 3-16,-7 1 4 0,5-7 4 15,1-2 5-15,-1-2 0 0,4-6-2 16,3 3-4-16,4-8-5 0,5 1-4 16,-1-8 0-16,3-2-1 0,3 1 0 15,1-9 0-15,-1-1 0 0,3 1-1 0,-3-6 1 0,3 6 0 0,-8-4 0 31,2 2-1-31,2 2 1 0,3 3-1 16,4 6 1-16,3 3-1 0,4 5 0 0,4 6 0 16,3 5 1-16,7 3 0 0,5 3 0 15,-3 4 0-15,-5 5 0 0,-2 1 0 16,-6 1 0-16,-1 3 0 0,2 5 0 16,-3 0 0-16,-1 1 0 0,2 5 0 15,-7-1-1-15,-2 2 1 0,-6 1 0 16,-6 3 0-16,-1-4 0 0,-7 0 0 15,1-4 0-15,-6-5 0 0,-7 4 0 0,1-4 0 16,-6 2 1-16,2-4-1 0,-3 2 1 16,4-3-1-16,1-2 1 0,2 7 0 15,-6-8-1-15,7 1 1 0,-6-2-1 16,6 0 1-16,-1 0-1 0,3 2 1 0,1-2-1 16,4-2 0-16,2-1 0 15,1 1 0-15,0 0 0 0,10-3 0 16,4 1 0-16,4 2 0 0,11-5 0 15,0 7 0-15,5 6 0 0,3-5 0 16,6 6 0-16,-5 2 0 0,3 4 0 0,4 1 0 16,0 4-2-16,8 1 5 0,6-1 14 15,2-9 19-15,5 0 15 0,3-8 4 16,-8-2-10-16,3-7-18 0,-9-13-14 0,2-9 0 16,2-14-21-16,5-18-46 0,1-4-632 15,2-23 468-15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19:55.11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12915 6334 1572 0,'2'1'191'0</inkml:trace>
  <inkml:trace contextRef="#ctx0" brushRef="#br0" timeOffset="863.13">12952 6351 2212 0,'-4'0'48'16,"-6"0"-26"-1,1 0-3-15,-3-1 2 0,1-5 0 0,0 6 1 0,2-3-1 16,-1 1-3-16,1 0-4 0,2 2-6 16,2 0-2-16,-3 0-2 0,0 4-2 15,-1 3 1 1,-5-4-1-16,-1 3-1 0,-4-1 2 0,-2 2-2 0,-4 4 2 0,-4-4 0 16,-1 2 1-16,-5-4 3 0,-15 0 4 15,-1-3 6-15,-15 0 5 0,-5-2 0 16,7 3-2-1,-1 1-4-15,3 0-5 0,1-3-3 0,-2 3-1 0,6-2 0 0,-3 1-3 32,8 4-2-32,-3-1 0 0,0 2-1 15,4-4 0-15,-8 0 1 0,-1-4-1 16,-2-6 0-16,2 3 1 0,-2-3 0 16,-2-1 0-16,2-3 2 0,-6-1 2 15,1-5 0-15,0 2 4 0,-11-4 2 16,5-1 1-16,0-4 3 0,9 3-2 0,8-1-1 15,9 1 0-15,5 4-2 0,6 0-1 16,6 0 1-16,2 2-2 0,0-4 0 16,1-1-2-16,-1 1-2 0,5-3-2 15,1 1-1-15,8 3 0 0,0 3 0 16,5-4 1-16,-2-3-1 0,3 3-1 16,2-3 0-16,4-1 0 0,1-1 0 0,1 2 1 15,0-6-1-15,7 1 1 0,2-1 0 16,-4-1-1-16,7 3 0 0,-3-10 1 15,0 4-2-15,4 1 1 0,1 0 0 16,3 3 0-16,8 3 1 0,0 1 0 16,3-4-1-16,3 4-1 0,-5 0 2 15,6-2-1-15,4 6 0 0,3-1 0 16,8 1 0-16,7 3 0 0,2 1 0 16,6 5-1-16,2-3 0 0,-5 1 1 15,1 1 0-15,0-3-1 0,-3 2 0 0,3-2 0 16,4 1-1-16,2 4 1 0,7 2-1 0,6-2-1 15,10 6 2-15,-6 3 0 16,8 2 0-16,-3 1 0 0,-1 4 0 0,7 4 0 16,-2-4 0-16,9 7-1 0,4-1 1 15,0 2 0-15,-8 3 0 16,-3 3-1-16,-7 1 1 0,-4 3-1 16,-5 3 0-16,-3 0-1 0,1 8 0 0,-1 6 0 0,-12 3-1 15,-6 3 1-15,-9-6-1 16,-14-5-2-16,-2 4 0 0,-6 3 0 0,-10-1 0 15,-3 0 1-15,-10-3-2 0,-3-4 0 16,-9 1-1-16,-1-5 0 16,-13-2 3-16,-2 2 1 0,2-4 3 0,-7-1 0 15,1 0 1-15,-1-3-1 16,-4-2 0-16,-1-5 0 0,5 5 0 16,-4-6 0-16,4 3 0 0,2-5 0 0,-4-1 5 15,-2 1 4-15,-9-7 4 0,-1 2 3 0,-9-4 0 16,-2-8-5-16,-5-1-3 0,-2-5-3 15,-2-3-2-15,5 1-1 0,-1 1-2 16,5 4-2-16,4 6-6 0,3 0-15 16,10 0-28-16,8 0-107 0,4-3-141 15,8-10 165-15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1:20:09.49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12636 6504 1543 0,'31'0'42'0,"-7"-2"-27"0,-1 0-2 0,-8 2 0 0,1-1 13 0,1-5 18 0,-1-1 15 0,0 0 9 0,4 0-3 0,-10 7-8 0,3-5-7 0,-3 5-7 16,-2 0-4-16,-1 1-2 0,-4 3-2 15,-3-4-5-15,0 0-6 0,0 0-4 16,0 0-4-16,-5 7-1 0,-4-9 0 15,-7-1-1-15,-5-3-3 0,-15-6-2 16,1 1-3-16,-15-6 0 0,-1 1 1 16,-6 0-1-16,-12 0 2 0,1 9 1 15,-4-4 1-15,1 4 0 0,5 3-3 0,1 1-1 16,-6-2-1-16,7 5-1 0,-3 0 0 16,3 0 1-16,5-2 2 0,-5-2 4 15,1 4 4-15,2 0 4 0,5 0-1 16,-3 0-2-16,8 2-4 0,6 0-1 15,3-2-4-15,10 2-1 0,2-1-1 16,3 3-1-16,8-1 1 0,1 8 5 16,7-7 5-16,1 1 5 0,6 4 1 15,-1-9-3-15,1 7-5 0,4 0-4 0,2-4-3 16,1 8 1-16,3-6 0 0,1-1 1 16,4 1 1-16,4-1 1 0,7-4 1 15,-1 3 0-15,4-4 0 0,3-3-2 16,2 2 1-16,8-8 3 0,4 6-3 0,6-5 1 15,11 4-3-15,6-4-5 0,11 4 0 16,11 5-2-16,4-4 0 16,8 8 0-16,2-1 1 0,7 8-2 0,15 8 2 15,-1-1-1-15,-2 3-1 0,-4 1 1 16,-15 1-1-16,-13 2 0 0,-2-8 1 16,-21 1 4-16,-12-4 4 0,-12 0 4 0,-20-3-4 15,-12-4-7-15,-9 0-4 0,-10-3-8 16,-15-4 1-16,-18-4 6 0,-19-5 4 15,-16-3 6-15,-18-2 1 0,-6-4-2 16,-15-3 0-16,-8-6-3 16,3 6-1-16,2 5-1 0,10 2 0 0,12 0 0 15,9 5-1-15,1-5 1 0,12 10 0 16,-4-1 0-16,7 1-1 0,6 6 0 0,3-4 0 16,7 4 1-16,6-2 0 0,10 2-1 15,4 8 0-15,7-4 1 16,6 10-1-16,5-6 1 0,5-1 0 0,5-2 0 15,2-5 2-15,7 7 2 16,0-4 0-16,2 2 1 0,3-5 1 16,2-2 0-16,-3 0-1 0,8 0-1 0,2 0 0 0,2 0-6 31,5-2-21-31,2-5-49 16,4 0-73-16,0-7-68 0,-4 1 102 0,1-1 19 0</inkml:trace>
  <inkml:trace contextRef="#ctx0" brushRef="#br0" timeOffset="37483.01">12418 6639 1616 0,'2'0'44'0,"0"0"-28"0,-2 0-1 0,0-6-2 0,3 6 7 0,-3-1 13 16,8-1 11-16,4-2 6 0,0 2-2 0,8 1-6 0,5-3-5 0,0-1 1 0,3 3 7 0,-3 0 5 0,1 0-1 0,6 6-7 15,-3-4-9-15,-3 0-8 0,-1 2-8 16,-4-4-4-16,-1 4-6 0,-6-2-2 0,-7 0-3 15,2-2 0-15,-4 0 0 0,1 2 1 16,-3 0-1-16,-3-5 0 0,-2 3 0 16,2 2-2-16,0 0-1 0,0 5-3 15,-5-5-1-15,-4 0 0 0,-5-8 1 16,-7 4 3-16,-2 2 1 0,-13-5 3 16,-12 2 1-16,-8 3-1 0,-17 0 0 0,-3-3-2 15,-6 5-1-15,1 0 0 0,-1 0-3 16,-5 2 1-16,0-2 0 0,-3 0 2 15,-4-6-1-15,-4-4 1 0,-1 3 2 16,1-6 1-16,12-3 3 0,8 6 4 16,10-4 8-16,10 3 2 0,8 4 0 15,15 3 0-15,10-5-7 0,14 8 15 0,8-3 38 16,3-5 5-16,14 9 9 0,11 0-17 16,8 0-41-16,20 4-8 0,10 3-12 15,2-4 0-15,18 10 2 0,8 3 1 16,15 0 1-16,2 9-1 0,-3-4-3 15,1-5 1-15,-10 3 0 0,-2-8-2 16,4-4 4-16,-3 5 1 0,3-6-1 16,-2 3 3-16,-9 3 1 0,-13-8 1 0,-12 3 0 15,-9 0-1-15,-12-7-4 0,-13 0-5 16,-10 0-3-16,-7 0-1 0,-11 0-9 16,0-4-3-16,-9-1 0 0,-9 0-2 15,-12-6 9-15,-14-3 3 0,-15 0 5 16,-10-2 1-16,-18-2-1 0,-12 2 0 0,-6-4 0 15,-10 4 1-15,5 13 0 0,4-6 0 16,-2 2 1-16,-1 3 2 0,1-3 2 16,9 2 0-16,3 3 0 0,16-1 0 15,11 1-2-15,13 2-1 0,11 0 1 16,12-7-1-16,9 3 1 0,14 1 0 16,4 3 9-16,6 0 20 0,0-4 8 15,9 1 1-15,9-6-8 0,10 5-20 16,13 4-10-16,14-2-1 0,9 1-2 0,16 1-3 15,19 1 1-15,13 7-1 0,8 2 2 16,5 4 0-16,0 6 0 0,1-2 1 16,-2-1 0-16,-3-3 2 0,-20 1-1 15,-21-5 0-15,-22-3-1 0,-17 2 0 16,-13-5-2-16,-13 3-4 0,-12-4-4 16,-3-1-2-16,-14 4-3 0,-9 2 0 15,-11 0 5-15,-14-1 1 0,-15 0 3 0,-19-2 4 16,-8-1 0-16,-11-4 1 0,1 0 0 15,13 0-1-15,4 1 0 16,10-1 1-16,11-1 0 0,11 1 1 0,15-4 5 0,3-1-17 16,10 3-50-16,0-5-92 15,5-4-94-15,0-12 119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32:38.57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15945 6944 1673 0,'25'12'83'16,"-6"-5"-2"-16,-5 4 10 0,-5 1-31 0,-3 1-6 15,-5-1-4-15,-1 4-8 0,-3-2-2 16,-10 4 2-16,-1 1 5 0,-5 3 5 0,-6-5-2 15,-3-1-1 1,-3-2-3-16,-4-3-6 0,0-2-5 0,-3-2-11 16,-1-7-8-16,4 4-7 0,-6-6-4 15,-2-2-1-15,-1 4 1 0,-5-5 0 0,-1 10 1 16,-2-1 3-16,-3 1 2 0,1 8 3 16,-3-3 2-16,4 3 0 0,-2-5 0 15,-9 5 2-15,0-2 0 0,-2-1 0 16,-3-1 0-16,2-2-2 0,-6-2 1 0,2-3 4 15,4-2 1-15,7-3 2 0,6-3 7 16,7-8 8-16,2 4 11 0,1-5 7 16,0-2-6-16,-6-1-8 0,6-2-12 15,8 3-7-15,1 2-5 0,3-1-6 16,7 1-3-16,-3 0-4 0,8 1-1 0,9 5-1 16,3 4-1-1,2 1 1-15,3-1-3 0,-3 0 2 0,1 1 0 0,1 1-16 16,-3-1-22-16,4 1-47 0,-6-4-51 15,2 1-53-15,0-3-73 0,-16-8 24 16,1-6 105-16</inkml:trace>
  <inkml:trace contextRef="#ctx0" brushRef="#br0" timeOffset="7056.76">18910 7394 1361 0,'7'-7'72'0,"-4"-4"22"16,2 1-28-16,1 2-27 0,1 0-4 0,0-1-4 0,0 2-1 0,0-6 5 0,-5 3-1 0,0-1-2 0,-1-3-6 0,1 0 0 0,-2 1 3 15,0-1 10-15,2 2 8 0,0-1 1 0,1 6 1 16,-3-2 1-16,4 7-6 0,1 2-4 16,1 0-9-16,-5 0-8 0,3-3-5 0,-1-2-7 15,3 5-2-15,-5-4-4 0,-1 4 0 16,2 0 0-16,4-2-3 0,-5 2 0 16,-1 0-1-16,0 0-2 0,0 0 0 15,0 0-1-15,0 0 0 0,-1 2 1 0,-5-2 0 16,-1 2 0-16,-3-4 0 15,-10 4 0-15,1 0-2 0,-12-4 0 0,-1 4-1 16,-7-2 1-16,-5-4 1 0,-2 4-1 16,-9-2 3-16,0 2 0 15,-5 4 3-15,0 3 4 0,-6-7 0 0,0 0 3 16,3-4 4-16,0 1 7 0,3 1 5 0,7 0 5 16,5 0 10-16,-2-8 8 0,10 4 8 15,1-6 1-15,0-4-7 16,1-2-12-16,1-1-10 0,-5-1-9 15,-4-3-6-15,-2 4-6 0,-2-6-3 0,11 7-1 16,9 2 0-16,9 0 1 0,6 2-2 16,5 2 1-16,3 1-1 0,1 8-1 0,1-3 0 15,3 4-2-15,-5 1-2 0,2-1-2 16,0 2 1-16,-1 3-12 0,3-1-23 16,1 2-38-16,2-2-58 0,0-2-61 15,0 0 102-15</inkml:trace>
  <inkml:trace contextRef="#ctx0" brushRef="#br0" timeOffset="10276.25">26574 7101 2184 0,'20'-9'97'0,"-6"4"-17"0,-1 2-3 0,-8-4-43 15,0 5-13-15,-5 0-7 0,2 2-4 0,-2 0 2 0,0 0-5 0,0 0 0 0,0 0 0 0,-2 0-1 0,-1-2 0 0,1 0 3 0,0-1 2 0,0 1 2 16,2 0-1-16,-1 1-2 0,-1 1-3 16,2-2-2-16,-9 0-2 0,2 0 0 15,2 4-2-15,-4-2-1 0,-2 5 1 16,0 4 0-16,-1 0 0 0,1 5 0 0,-3 0-1 16,0 6 0-16,-4-4-1 0,0 0-1 15,3 2 1-15,-3-1 1 16,0 3-1-16,-3-4 1 0,-6-2 0 0,2 2 0 15,-8 0 0-15,-1-2 0 0,-3 2 1 16,0-4-1-16,-8 3 0 0,1-3-1 16,-8-3 0-16,-1 2 1 0,0-3 0 15,-2-1 0-15,0 6-1 0,0-2 0 16,-3 1 1-16,-4-3 0 0,-4-2 0 16,-7 0 0-16,-6 0 1 0,-14 0 1 0,-8 0 2 15,-2-1 0-15,-1-5-3 0,1-1 1 16,5 0-2-16,-4 0 0 0,-3 0 0 15,-16-5 9-15,-3 3 9 0,0 0 1 16,-3-6 7-16,-1-1-4 0,-9-4-3 16,-3-4 1-16,4-1 2 0,1-2 5 15,9 4 2-15,-2-7 2 0,-1 6-5 0,10 1-5 16,4 3-6-16,16-1-4 16,17 7-3-16,13 0-4 0,18 5 4 15,8 0 10-15,2-5 8 0,8 2 2 0,-5-4-4 16,3 2-11-16,-1 0-7 15,1 0-4-15,-2-4-1 0,3 1-1 0,-1-3 1 0,4 6 1 16,5-5-1-16,6 6 3 16,6-6-9-16,5 1-33 0,6 1-38 15,3 1-48-15,1-4-63 0,7-1-39 0,6-16 118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33:38.3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13438 364 1703 0,'0'-7'52'0,"-4"5"-19"0,-1-1-2 0,0 3 0 0,-4-2-7 0,-7-2-9 15,-5-6-5-15,-6 8-3 0,-16-5 1 0,3 7-2 0,-15 0 0 0,-9 0-2 0,-2 9 0 0,-6-2-2 0,-1 12 1 16,-3 4-1-16,3 4-1 0,-3 5 0 15,-9 7 0-15,-6 3-1 0,-5 4 0 0,-1 0 1 0,6 1-1 16,-1 0 0-16,-2 3 1 0,6-2 1 16,-5-2 4-16,14-2 10 0,4-1 16 15,15-1 8-15,19-4 2 0,13-1-4 16,15-5-8-16,15 3-1 0,18-6 2 0,10-4 3 16,18 1 0-16,5-1-4 0,5 2-5 15,1-4-8-15,5-2-7 0,1 2-3 16,3-2-4-16,3 6-2 0,-2-1-1 15,0 6 0-15,-11 0 0 0,1 9 0 16,1 3 0-16,-3 4 0 0,-6 9 0 16,-10 0 0-16,-14 3-2 15,-8 7-3-15,-13 2-2 0,-12 2-2 0,-13-5 0 16,-22-2 2-16,-10-9 3 0,-20-4 4 0,-2-10 3 16,-7-9 2-1,4-4-2-15,1-3 0 0,3-7-1 16,1 1 0-16,12-6 0 0,10 3 1 0,8-2 5 0,14 0 3 15,1 2 4-15,4-4 6 0,14 3 0 16,8-1 1-16,5 4-1 0,14 3-5 0,10 5-2 16,4 3-4-16,12 3-2 15,3 3-5-15,3 2-1 16,6 6 0-16,-4 3-1 0,4 2 1 16,-4 5 0-16,-7 0-2 0,0-1 0 15,-10 3 0-15,-3 0 0 0,-4 3 0 16,-12 2 0-16,-4 1 0 0,-13-3 0 15,-7 6 1-15,-16-5 10 0,-8 3 6 16,-6 1 12-16,0-9 9 0,-2-5-4 0,5-4-6 16,1-10-11-16,11-5-8 0,12-5 11 0,15 0 8 15,18-6 4-15,16 4-2 0,30 4-12 16,22-6-11-16,15-3-2 0,15-4-29 16,-1-7-77-16,1-7-21 0,-1 0 44 15</inkml:trace>
  <inkml:trace contextRef="#ctx0" brushRef="#br0" timeOffset="29884.63">23108 5428 2013 0,'-39'8'86'0,"5"3"-17"0,6 5 3 0,10 7-40 0,8 9-13 0,3 9-7 0,7 8-1 0,5 15-5 0,4 7-1 0,3 14-2 0,2 6-1 16,4 12 1-16,2 10-1 0,4 13 0 0,-4 12 0 0,1 15-1 15,-1-4 1-15,-3-6-2 0,5-1 1 16,-3 0 1-16,-6 2 0 0,-3-10-1 0,-4-6 1 16,-6-27-1-16,5-16 0 0,-5-19 0 15,-5-13-1-15,3-18-2 0,-3-12-21 0,3-10-33 16,-4-15-30-16,6-14-31 0,6-10 59 16,-4-12 20-1</inkml:trace>
  <inkml:trace contextRef="#ctx0" brushRef="#br0" timeOffset="30506.99">22732 5970 2025 0,'36'-23'78'0,"-8"7"-11"0,4-3-3 0,-5 8-8 15,4-7-21-15,10-1-20 0,7 3-8 0,18-4-4 0,5 3-2 16,3-5 0-16,8 5 0 0,-4-6-1 16,7 1-1-16,3-1-2 15,17 4-1-15,12-4-2 0,20 5-4 16,3-5 0 0,0 3 0-16,5 3 3 0,6-3 4 0,1 2 2 0,8 2 0 0,-9 1 1 15,-10-7 1-15,-2 3-1 0,-1 1 1 0,-1-2-1 16,-8 5 0-16,-12 6 0 0,-2-2 0 31,-5 9 3-31,2 0 3 0,-7 4 6 16,-6 0 8-16,-14 10 5 0,-9 3 4 15,-14-1-5-15,-7 5-5 0,2 6-4 16,-6 4-6-16,-5-3-3 0,-5 6-4 16,-11 3-2-16,-1 3-1 0,-1 11 0 0,-5 5 0 15,0 6 0-15,-7 5 0 0,-3-3-1 16,-5 6 1-16,3-4-1 0,-4 3 1 15,4 4 1-15,7 5 0 0,-2 8 2 16,10 8 3-16,-1 9 3 0,3 0 0 16,2-2 1-16,4-1-2 0,-4-1-2 0,0-1 1 15,-3 3-1-15,-7-3 4 0,-3-6 2 16,-6-6 6-16,-2-10 3 0,-9-6 1 16,-4-12 1-16,-3-6-2 0,-5-2-4 15,-6 0 0-15,-9-2-1 0,-10-2-4 16,-2-1 2-16,-18-3 8 0,-12-2 10 15,-14-5 11-15,-22-1 9 0,-12-3-4 16,-9-8 1-16,-10-2-8 0,-20-8-11 0,-4-4-8 16,-8-2-11-16,8 4-4 15,4-5 0-15,-5 3 1 0,0-3-2 0,-6-1 2 16,9 1 0-16,-5-1-1 0,-2-3 0 16,7 0-3-16,2 0-3 0,29-3-22 15,13 3-47-15,11 0-125 0,18 5 109 16</inkml:trace>
  <inkml:trace contextRef="#ctx0" brushRef="#br0" timeOffset="38439.91">20509 9482 1755 0,'-34'-15'67'0,"4"2"-14"0,2 2 1 16,1 8-17-16,4 1-13 0,5 6-8 0,4 5-1 0,2 5 2 0,3 2 1 0,-4 5-5 0,3 4-3 0,1 5-4 15,-2-2-3-15,-3 10-1 0,0-5 0 16,-9 6-2-16,-6 4 0 16,-2-4 0-16,-14 10-1 0,1-4 1 0,0 12 0 15,-4 1 0-15,0 4 0 0,5 7 2 16,-1 7-1-16,0 6 0 0,-1 8 0 15,-1 8 0-15,-5 7 2 0,-2 4 1 16,-1-6 2-16,-9 4 1 0,-3-1 0 0,-7 6-1 16,-3 8-2-16,3 3-1 0,-3 4-1 15,3-1 0-15,-1-3 1 0,-1 11-1 16,-3-1 0-16,-7 2 0 0,-3 5-1 16,-5-10 0-16,5 11 0 0,-4 10 0 15,12 5-1-15,0 5 1 0,4-5-1 0,5 0 0 16,-2 4 1-16,0 5-1 0,-3-5 0 15,-9 3 7-15,0-2 3 0,5 2 4 16,4 9 5-16,3-3 1 0,1-10-1 16,-5-1 3-16,-10 0-1 0,1-6-4 15,-7-1 5-15,3-13 2 0,7 2 9 16,5 0 12-16,8 0 3 0,3-3-5 0,5-15-5 16,0-7-13-16,9-8-8 0,3-13-5 15,-1-4-5-15,6-6-5 0,-1-6-1 16,4-11-2-16,6-5-9 0,3-12-17 15,2-10-27-15,8-8-29 16,2-7-28-16,3-5-16 0,4-6-36 0,4-7 91 16</inkml:trace>
  <inkml:trace contextRef="#ctx0" brushRef="#br0" timeOffset="39524.67">21089 9403 1877 0,'310'129'91'0,"-340"-143"-85"0,94 44-2 0,15 9-1 16,-1 0-2-1,7 4-1-15,-3 3 0 0,3 2 0 0,-5 5 0 0,7 5-1 16,9 3 1-16,6 2 0 0,10-1 0 16,-4 6 0-16,2-4 0 0,-3 8 0 0,-6 8 2 15,3 3-1-15,15 10 0 0,3 1 0 16,8 0 0-16,-6 0 0 0,-5 0-1 15,-4 3 1 1,6 6 0-16,3 2-1 0,2 1 2 0,-9 4-2 0,-11-6 0 16,-7 3 2-1,-1-3-2-15,3 1 0 0,9 7-1 0,3 3 0 0,-10-2 1 0,-5-4 0 16,-4-8 2 0,-8 5-2-16,8 4 1 0,7 14-1 0,8 4 0 0,1-6 1 31,-4-7 0-31,-5-3-3 0,-14-6 2 0,3 4-1 0,6 6 1 0,5 2 3 15,0-4-3 1,-7-6 6-16,-9-3 6 0,-12-6 11 0,-7 5 5 0,-1 10 0 0,1-4 0 16,-4 0-6-16,5-7 0 0,-10-6 0 31,1 1-1-31,-1-1-4 0,-7 2-5 0,-9 4-4 0,-6-2-4 0,-7-1-2 31,-4-5-1-31,0-6 0 0,-4-2 0 16,-6-6-1-16,-3-8 1 0,-8-5-1 0,-1-6 0 15,-6-6 1-15,-3-10-1 0,-3 1 0 16,-10-3 7-16,2-3 6 0,-1 1 6 16,-9-8 2-16,-3 3-6 0,-6-7 0 0,-7-1-3 15,-4-1-1-15,-7-5 1 0,4 4-6 16,-1-1-2-16,-3-1-2 0,2 3 0 16,-2-6-2-16,2 1 1 0,1 2 0 15,-6-4 0-15,-2 2 0 0,-11-4 1 16,-11 1-1-16,-1 1 0 0,-15-3 1 15,3 0 0-15,1 1-1 0,-6-1 1 16,-6-4-1-16,-13 0 0 0,-10 0-1 16,-6 1 2-16,-2-1-2 0,6 0 1 0,0-2-1 15,-16-3 0-15,-2 5 0 0,0 8 0 16,2-5-1-16,3 10 1 0,-12-6 0 16,-12 2-1-16,-4-1 1 0,-2-1 0 15,-10-3 1-15,-6-2 0 0,-7-4-1 16,-9 0 1-16,3-1 0 0,-5-4-1 15,6 4 0-15,0 3 1 0,5-2 0 16,2 4-1-16,2 0 5 0,-2-2 10 16,3 1 7-16,1-1 13 0,-1-9 3 15,10 2-8-15,-6-7 3 0,5-3-5 0,6-4-6 16,3-6-2-16,2-3-11 0,7-3-5 16,13-4-2-16,11 0-1 0,23 1 0 15,18 5-3-15,10-5-16 0,19 5-23 0,20 1-35 16,17 1-44-16,22 1-25 0,17-2 538 15,16-8-322-15</inkml:trace>
  <inkml:trace contextRef="#ctx0" brushRef="#br0" timeOffset="40237.83">26550 9080 1852 0,'1'-19'74'0,"1"6"-16"0,0 4-10 0,-4 9-15 0,-3 7-12 0,-6-1-3 0,-5 11 2 0,-3 8-7 0,-4 11 0 0,-2 10-2 16,-5 0-2-16,-2 11-2 0,-2 5-4 0,-3 7-2 0,1 3-1 0,3 14 0 15,-3 8-1-15,4 14-1 16,0 12-3-16,6 17 0 0,-2 10 1 0,-1 13 1 0,3 12 1 0,2 1 1 15,5 1 1-15,7 5 0 0,-1 2 1 16,6 3 0 0,-4 1 1-16,8 8 2 0,-1 9 2 0,8 2 3 0,3 12 1 0,4 6-2 15,3-4 0-15,0 2-3 0,5-2 2 16,6 4 0-16,0-4 0 0,4 9 0 31,-5 1-2-31,3-11-2 0,3-1 0 0,4-9-2 0,-1-6 0 0,-2-4 0 16,2-10 0-16,-4-13 0 0,-1-9 0 0,2-4 0 31,-10-6 1-31,-3-13-1 0,-2-10 2 16,-3-14-2-16,0-10 0 0,-3-16 1 15,0-18-1-15,-5-15-9 0,-3-17-21 16,1-19-32-16,-2-10 516 0,0-18-352 16</inkml:trace>
  <inkml:trace contextRef="#ctx0" brushRef="#br0" timeOffset="40938.06">25899 9220 1992 0,'83'9'66'0,"-8"2"-27"0,8 8 0 0,-10 2-10 0,-1 8-11 0,3 4-8 0,3 10-4 0,2 3-4 0,7 18-2 0,8-2 0 16,12 12-1-16,3 10 0 0,8 3-1 0,-2 15 1 0,-1 8 0 16,11 11 0-16,9 15 1 0,5 5 0 15,7 11 0-15,-9 4 0 0,-1-3 0 16,8 13 0-16,11 8 0 0,-7 1 0 16,0 10 1-16,-7-4-1 15,1 7 0-15,10-2 1 0,-6-4-1 0,-2 1 1 0,-8-4-1 16,-8 4 1-16,10-6 0 0,-5-5-1 15,-2 2 1-15,-8-4-1 0,-11-2 2 16,-1 1 7-16,0-2 22 0,1-3 11 16,-5 3 4-16,-7-11-4 0,-14-7-19 15,-9-11-8-15,-7-1-5 0,-3-2-3 16,-12-8-3-16,1-3-1 0,-9-14-2 0,-2-7 0 16,-7-4-1-16,-5-10 1 15,-8 1-1-15,-6-10 0 0,-10-9 0 0,-10-2-1 16,-10-14 1-16,-13-5-1 0,-7-6 1 15,-8-1-1-15,-8-2 1 0,-3-1 1 0,-6-2 3 16,-7-3 3-16,0 2 6 0,-9 1 9 16,-6-3 11-16,-18 2 5 0,-22-3 6 15,-16 0 0-15,-13-4-6 0,-10-9 3 16,-12-1-3-16,-22-12-7 0,-9-2-6 16,-12-5-11-16,-7-2-6 0,-1 1-3 0,8-6-1 15,-6 5-1-15,10 4-3 0,6 10 1 16,5 8-1-16,6 0-16 0,4 9-21 15,12-3-44 1,9 7-103-16,18 5 109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38:38.9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18555 13293 1582 0,'-18'0'94'0,"9"1"37"0,-1-1-48 0,6 0-3 0,4 0-13 0,0 0-6 0,0 0-12 0,4-5-12 16,5-6-14-16,-8 1-9 0,6 3-5 0,0-6 0 0,-5 4-1 0,9 1-3 0,-8-5-2 0,3 3 1 0,1-1 1 15,-2 2 4-15,-3-3 4 0,3 1 2 16,-3 6 1-16,2-4-2 0,1 4-3 16,6 5-4-16,-3-6-3 0,8 6-2 15,2 0-2-15,5 4 0 0,7-2 0 16,-1 1 0-16,6 8 0 0,4-4 0 0,2 3 0 16,3 3 0-16,-1-1 0 0,3 2-2 15,4 2 0-15,1 4 0 16,6 3 1-16,3 4 1 0,7-3-1 0,1-2 1 15,-1-1 0-15,-1 2 1 16,-8-5 0-16,-1 5 0 0,1-7 0 0,-1-2 1 16,-2 0-2-16,-2-7 1 0,4 0 0 0,2-3 0 15,1-1 0-15,7-3 1 0,1 0 1 16,-8-1 1-16,2 1 5 16,0 0 2-16,0 7 1 0,9-2-3 15,-5 0-3-15,1 4-3 16,6-5-1-16,3 1-2 0,0-1 0 0,2-8 1 15,-2-5-1-15,-8 4 0 0,1-6 0 16,-7 4 0-16,0 0 0 0,-3-5 0 16,-3-6 0-16,1-3 0 0,-2-1 0 15,4-4 1-15,-4 3 0 0,-1-4-1 0,-2 0 1 0,-1-1 0 16,3 0 0-16,-3 1-1 0,-5 2 1 0,0 4-1 16,2-6 0-16,-5 1 1 0,6-3-1 15,-4-1 0 1,-1 2 0-16,5 1 0 0,3 4 0 15,5 0 0-15,8 6 0 0,-1-3 0 0,0 2 0 16,-4 6 0-16,-5 5-1 0,-2 7 0 16,4 5 0-16,2 8 0 0,-4 3 1 0,3 7-2 15,4-2 1-15,4 4 0 0,3 3 0 16,2 2 1-16,-4 4 0 0,-5 1 0 16,-3-5 0-1,-15-1 0-15,-8-10 1 0,-3-3 0 0,-11-5 0 16,-3 0 0-16,-1-6 0 15,-2-2 1-15,0 1-1 0,1-4 0 0,3 0 2 0,-2-9 0 0,1 4 1 32,-3-4 2-32,5 2 1 0,-5-2-2 0,2 0-2 15,2 0-1-15,4-3-1 0,3 3 0 16,3 0-1-16,9-2 0 0,-5 3 0 0,7 1 0 16,1-1-1-16,-6 1 1 0,10 6 0 15,0-5 0-15,-2 6 0 16,2-2 0-16,-3 2 0 0,1 0 0 0,2 0 0 15,6 2 0-15,6 2 0 0,6-1 0 0,10 3-1 0,12 1 0 16,-7-4 0-16,3 3 1 16,-4 1 0-16,-5-2 0 15,6 4 0-15,-2 0 0 0,4 0-1 0,11 3 0 0,8 0 1 16,3 4-1 0,-4 2 1-16,-11 7 0 0,1-2-1 15,-6 5 1-15,10 2 0 0,4-3-1 16,4 0 1-16,0-1-1 0,-9 1 1 15,-6-1-1-15,-14-1 1 0,6-2-1 16,-3-5-1-16,1-7-1 0,9-4 0 0,0 0 0 16,0-7 1-16,2 2 0 0,-7-4 1 15,-9-9 1-15,2 6 0 0,-2-9 0 16,3-2 0-16,11-4 0 0,7 3 0 16,6-1 1-16,8 4 0 0,1 3 2 15,4 7 3-15,17 8 2 0,5 8 4 16,21 8 1-16,0 7 2 0,4 1-1 0,0 7-3 15,7-3-3-15,3 0-3 0,-12-5-3 16,-5-11 0-16,-16-6-5 0,1-10-27 16,-1-10-70-16,-7-8-206 0,-13-12 181 15</inkml:trace>
  <inkml:trace contextRef="#ctx0" brushRef="#br0" timeOffset="21253.92">11372 13190 1085 0,'18'-23'232'0,"25"-27"48"0,-42 47-19 0,42-47-304 0,-24 25 134 0,1 9-15 0,-4 7 5 0,-2 2-2 0,-5 2-2 16,-2 5-4-16,-2-2-11 16,-3 2-14-16,-2 0-18 0,0 0-15 0,0 0-7 15,2 4-4-15,-7 5 3 0,-8 5 6 16,-8 3 4-16,-9-1 2 0,-13 4-1 0,-5 1-3 16,-10-5-3-16,-13 4-2 15,-11 1-1-15,-13-3 1 0,-17-2 0 0,-3 0 0 16,-6 1 2-16,-8 3-1 0,1-4-1 15,-12 1-1-15,-13-1-3 16,3 2-1-16,-3 0-2 0,2-4-2 16,-1-3 0-16,-1-2-1 0,-6-6 0 0,-2-1 1 0,-1-2-1 15,-8-5 0-15,5 3 0 0,-5 0 1 16,1-7-1-16,-3 2 1 0,-7-2-1 16,4 6 1-1,-6-6 0-15,9 7-1 0,-5 0 1 0,-2 0 0 0,1-3-1 16,-1 2 0-16,2-1 1 15,0-5-1-15,1 2 0 0,6-2 1 16,0-3-1-16,8-4-1 0,12 0 1 0,1-2 0 0,26-7 0 16,10-1 0-16,8-8 0 0,11-5 0 15,14-7 0-15,10-7 0 16,16-7 0-16,12-4 1 0,10-7-1 16,9 0 0-16,5-2 0 0,13 2-1 0,5 4-2 15,5 3-3-15,11-3-8 0,5 1-7 0,8-7-3 16,13-3-1-16,8 0 1 15,21 1 7-15,12 3 5 0,8 4 4 0,13 5 6 16,3 4 0-16,10 4-1 0,14 4 3 16,11 3-3-16,12 2 0 0,11 3 1 15,12-1-2-15,9 5 1 0,8-2 1 16,9 6 1-16,5 6-1 0,12-3 0 16,-2 13-2-16,12-1-2 15,6 4 1-15,-9 2 0 0,9 2 0 0,-6 6 4 0,-8-2-2 16,3 9 1-1,13 3 0-15,-6 3-1 16,-1 4 2-16,6-1 0 0,-5 4 0 0,-3 8 1 16,7 4 0-16,0-1 0 0,-9 3 1 15,2-1 0-15,1-2 1 0,-3 3-2 0,-5 2 1 16,6 2 0-16,-13 4 0 0,-6-4 1 0,2-2-1 16,0 3-1-16,0 1 1 0,-2-2-1 0,0 4 0 31,2 1 1-31,-7 0-2 0,0 6 1 15,-3 6 0-15,-10 6 0 0,-6 0 1 0,-3 9-1 16,-8 0 0-16,0 1 0 0,-11 1 0 16,-9-2-1-16,-12-2 1 0,-23-2 0 15,-4 6 0-15,-14-8 1 16,-12 13-1-16,-15-2 0 0,-19 0-2 0,-16 10-1 16,-21-12-3-16,-22-2 0 0,-24-10 2 15,-29-5 3-15,-28-9 2 0,-23-2 4 16,-27-9 0-16,-14-3 2 0,-35-4 4 0,-22 3 3 15,-19-1 3-15,-20 2-1 0,-6-3-2 16,-19 0-5-16,-19 2-4 0,0-1-3 16,-14-4 0-16,-13 4-1 0,8-4 1 15,-29 1-1-15,0-6-1 0,-12 0 4 16,-4-1 7-16,-5 0 8 0,1-3 8 0,10-8 3 16,1 3 4-16,18-6 6 0,11-1 6 15,22 0 5-15,20-14-2 0,24 2-9 16,34-1-15-16,28-2-10 0,29 2-9 15,25-5-4-15,25-3-2 0,25 3 3 16,27-1-5-16,28 1-28 0,19-3-62 16,22 0-162-16,28-8 147 0</inkml:trace>
  <inkml:trace contextRef="#ctx0" brushRef="#br0" timeOffset="23866.42">31550 16294 1585 0,'51'-12'84'0,"-8"5"3"0,1-2 5 15,-9 7-26-15,-3 0-17 0,4 2-11 0,-3 0-13 0,-1 0-8 0,2 0-6 0,0 2-5 0,-8 2-3 0,1 5 1 0,-4-4 0 16,-5 4-1-16,-4 5-1 0,-5-5-2 15,-9 5-1-15,0 6-2 0,-13 3 1 0,-3 1 1 16,-12 5 1-16,-9-4 3 0,-8 5 1 16,-4-4 2-16,-8 3 2 0,0-1 0 15,-12 0 1-15,-9-1 0 0,-18 1 0 16,-6 1 2-16,-3-3-2 0,-5-1 0 16,0-4 4-16,-10-1 1 0,-13-8 1 0,-9-3-2 15,-5-2-5-15,3-5-4 0,2-2-1 16,-10-3 3-16,-3-8 7 0,-4 0 8 15,1-8 5-15,7-1 0 0,-6-3-5 16,-5-5-7-16,-6-2-2 0,-1-9-3 16,4 0-2-16,-10-6-1 0,-1 1-4 0,3-2 0 15,6 2 0-15,2 1-2 0,4 1 1 16,1 3-1-16,9 5 0 0,22 7 0 16,7 8-1-16,1 6 1 0,11 12 0 15,4 1 0-15,14 7 0 0,8 3 0 16,1 4 0-16,0 6 0 0,-17 1 0 15,-6 1 0-15,-6 1 0 0,0-2 1 0,11-2-1 16,4-1 0-16,-4-4 1 0,-7-1 0 16,-20-6 0-16,-7-2 0 15,-3-5 0-15,0-5 0 0,5-2 0 16,-7 0-1-16,-11-1 1 0,4-4 0 0,1 1 0 16,-4 4-1-16,-1-3 1 0,-7 1-1 15,0 2 1-15,11 0-1 0,0 0 0 0,-4 5 0 16,-3-2 0-16,2 4 0 15,8 4 0-15,7-1 1 0,-6 8-1 0,-4 1 0 16,-2 3 0-16,7-1 0 0,9 2 0 16,2 0 0-16,-13-2 0 0,0-3 1 15,3-4 0-15,-1-4 0 0,7-3 0 16,-9-2 1-16,-10-3 12 16,0-6 12-16,0-5 10 0,-1-3 10 0,-6-8-4 15,-8-1-4-15,5-2-7 0,6-4-10 0,9 0-8 16,5 3-7-16,13 2-6 0,14 8-24 15,32 10-59-15,26-1 433 16,24 3-287-16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39:46.8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5301 5463 1545 0,'14'80'103'0,"24"-94"290"0,-31-18-340 0,2 21-8 0,0-26-1 0,-1 35-2 0,-2-3 0 16,3 5 0-16,-1-2-4 0,1 2-9 16,0 0-10-16,0 2-8 0,-5 0-5 15,-3 1-4-15,-1-1 1 0,-5 3 5 16,-7-3 4-16,-8 2 5 0,-6-1 2 16,-8 2-2-16,-7-3-1 15,-3 0-1-15,-4 5 0 0,4 0 0 0,-4-2 0 16,5 4-1-16,-5-7 0 15,0 3-1-15,2 3-1 0,-3-3-2 0,-1 2-2 0,-3-5 0 16,1-2-1-16,-1 0-1 0,2-2-2 16,-4-7 1-16,-5-3-2 15,3 5 0-15,-4-6-1 0,5 4-1 16,-1 0-1-16,-3 1-1 0,1 2 0 0,-13-4-1 0,-3 8 2 16,1-5 3-16,-6 3 5 0,-2 2 7 15,-3 1 4-15,0-1 7 0,0-3 5 16,2 1 2-16,1 2 2 15,6 0 0-15,0 2-2 0,8 0-5 0,1-1-4 16,-1-1-7-16,5-2-6 0,1 1-4 16,3-1-2-16,11 2-1 0,4-5 0 0,8 4-1 15,1-2 1-15,3-4-2 0,2 5 2 16,-2-5-2-16,4 4 1 0,-1-4-1 16,4 4-1-16,4-1 1 0,0 1-2 15,3 2 2-15,4-5-1 0,1 3 0 16,3 2 0-16,1-4 0 0,4 5-2 15,5 2-16-15,0-2-22 16,0 2-31-16,0-2-43 0,0 2-52 16,-2-2-58-16,0-3 325 0,-9-13-132 0</inkml:trace>
  <inkml:trace contextRef="#ctx0" brushRef="#br0" timeOffset="18866.75">1331 7752 1598 0,'-58'2'489'0,"54"35"-414"0,-1-49-10 15,5 6 5-15,-7-20-43 0,5 22-7 16,-1 2-3-16,1 1-2 0,0-1-2 16,2 2-1-16,0 0-3 0,0 0 0 15,0 0-1-15,0 0-2 0,0 0-1 16,2 5-2-16,3 2-1 0,2 6 2 0,0 1 0 15,4 0 0-15,7 0 1 0,5 2 0 16,-2 0 1-16,4 2 0 0,-4 1-1 16,4 1 0-16,0-4-2 0,1-2 2 15,-1 0-2-15,-2 0 0 0,2 1 1 0,-5-10-1 16,3 6 2-16,0 1 2 16,0-3 3-16,-2 5 2 0,0-3 1 15,1-3-2-15,-1-2-3 0,-2 1 0 16,4-4-2-16,6 5 0 0,1-1-2 0,5-4 0 15,1 2-3-15,-2 1 2 0,-3-1-1 16,0-5-1-16,-3 0 0 16,-7 0 0-16,2-5 0 0,-1-1 0 0,-3-2 1 0,2-7 0 15,-5 1-1-15,2 2 0 16,0-1 0-16,-4 3 0 0,2-1 1 0,-2-1-1 16,2-2-1-16,4-1 1 0,-5 1 0 15,3 0-1-15,5-2 1 0,-1 0-1 16,6-7 1-16,2 4-1 0,6-3 0 0,-1 3 0 15,4 3 0-15,4 2 0 0,-1-1-1 16,1 8 0 0,-1 2 0-16,-5 3 0 0,2 2 0 15,2 0-1-15,4 2 1 0,1 3 1 16,-6 2 0-16,3 1-1 0,-6 2 1 16,-3 1 0-16,0 5 0 0,-4 0 0 0,0-2 0 15,0 5 0-15,0 3 0 0,-1-6 0 16,-5 1 0-16,-1 5 0 0,0-5-1 0,2-2 1 0,0 2 0 15,-5-1 0-15,3-7 0 0,-9 5 0 0,0-10 0 16,-3 5 0 0,-6-6 1-16,0-3 1 0,-1-2 0 0,1-5 1 0,2 0 1 15,4-9 1-15,1-3 0 0,4-10 1 16,4 1-2-16,-1 0-2 0,4-4-1 16,4 3 0-16,0 1 1 0,3 5-2 15,2 0 0-15,1 3 0 0,1-1-3 16,7 3 2-16,1 6-1 0,4 0 0 15,2 5 0-15,7-1-1 0,2 3 0 16,10 5 1-16,-3 2 1 16,7 7-1-16,-2 0 2 0,-3 3 0 0,3 6 0 15,-3 0 0 1,-1-1 0-16,-5-1 0 0,-3 0 0 16,-2 0 0-16,-3 0 0 0,-1 4 0 15,0-4 1-15,-10 0-1 0,-4-4 0 0,-6-3 0 16,-10 1 0-16,5 3 0 0,-8-6 1 15,2 0-1-15,-8-2 0 0,2 4 1 16,-1-7 0-16,-3 0 0 0,6-2 1 16,-3 0-1-16,1-4 0 0,4 1 0 15,5-8 0-15,5 4-1 0,6 5 0 16,3-3 1-16,2 3-1 0,7-9 1 16,4-3 1-16,6 2 3 0,7-6 3 0,6 2 3 15,7 2-1-15,7 2-2 0,6-1-5 16,1 2-1-16,3 3-2 0,-5-5-1 15,3 4-1-15,-3 2 0 0,1-3-6 16,-8-1-22-16,-8 0-30 0,-11-3-68 16,-9-4-28-16,-5-3 75 0</inkml:trace>
  <inkml:trace contextRef="#ctx0" brushRef="#br0" timeOffset="54422.31">4083 12605 1075 0,'37'-2'116'0,"-3"4"176"15,-6 0-238-15,-4 1-4 0,-7 1-5 0,-4-4-11 0,-6-2-5 0,-2 2 2 0,-3-7 0 0,-2 3-2 0,0 1 0 0,-13-6 0 0,1 3 5 16,-6-1 7-16,-3 4 0 0,2-1-3 0,-8 1-2 16,-1-4-3-16,-6 1-1 0,-5-3 1 15,-4 2 1-15,1 0 2 0,-1 2 2 16,-5-2-2-16,2 2-7 0,-3-3-9 0,-5 5-8 15,-2-2-4-15,1 3-2 16,-6-4-1 0,-10 3-2-16,-1-1 0 0,-6 1-2 0,-4-4-2 0,6 3 0 0,9-5-2 15,-6 4 3-15,0-6 0 0,-3 6 1 0,0-6 2 16,3 6-1-16,4-2-1 0,-4 2 2 16,8 3 1-16,3-2 0 0,8 4 2 15,12 0 0 1,5 0 1-16,6 4-1 0,10-2 5 0,2-2 3 0,4 3 2 15,3-1 2-15,3 0-5 0,0 3-4 16,2-5-2-16,0 2-2 0,7 0 0 0,-7 1 0 16,5-1 2-16,2-2 1 0,0 2 1 15,0 1-1-15,0-3-1 0,0 0-1 16,4 2 0-16,8 2 1 0,6 1 1 16,10 2-1-16,8-3-1 0,6 3-2 15,10-4-1-15,4 1-1 0,10-1-1 16,3 4-1-16,2-5 0 0,-2 3 0 15,2-1-2-15,0 0 2 16,4-4 0-16,1 3 0 0,4 2-1 0,-4 3 1 0,7-1 1 16,2-2 1-16,-3 0-1 0,1 2 1 15,1 0 1-15,-8 4-1 0,-4 2 2 16,-6-6-2-16,-14 0-1 0,-3 2 1 16,-5-1-2-16,-3 3 0 0,-2 0 1 15,-3-4-1-15,-6 0 0 0,-9-2 0 0,-12-5 3 16,2 2 3-16,-11-2 1 0,0 0 3 15,-9 2-3-15,-9-4-2 0,-7 2-1 16,-10-2-1-16,-17 2 1 0,-11-2-1 16,-10-1 0-16,-9 3-2 0,-5-5 0 15,-3 3 2-15,-9 0-1 0,-9 0 0 16,-2 2-2-16,1 2 1 0,7 2 4 0,4 6 5 16,4-6 3-16,2 1 3 0,0 0-1 15,1-1 0-15,6 5-1 0,4-4 1 16,10 4 2-16,10-5 6 0,6-1 3 15,8 4 0-15,8-2-6 0,10-1-7 16,8 1-7-16,7-3-2 0,3-2 0 16,6 2-2-16,5-2-4 0,0 0-16 0,-7 3-21 15,7-3-34-15,0 0-39 0,0 0-60 16,0 0 29 0,1 0 58-16</inkml:trace>
  <inkml:trace contextRef="#ctx0" brushRef="#br0" timeOffset="73671.63">16206 11261 377 0,'-9'14'-294'0,"-43"59"288"15,40-64 69-15,10 8 96 0,-3 8 116 0,1-4 56 0,1 2-36 16,-6 0-79 0,2-3-94-16,-2-2-47 0,0-2-24 0,2-6-9 15,3-3-10-15,-4 0 1 0,2-5 5 0,6 0 2 0,0-2-1 16,-3 0-4-16,1 0-2 15,-7-4 0-15,7-4-1 0,-1 1-3 16,-1-8-7 0,1-1-6-16,1-1-6 0,0 1-1 0,-1 2 1 0,1 3 0 0,0 0-1 15,0-3-1 1,2 0-3-16,0 1-1 0,-2-2-2 16,2-1-1-16,-1-2-1 0,1-7 1 15,0 0-1-15,0 4 0 0,1-6 0 16,-1 6 0-16,2 2 0 0,2 1 0 15,-2 4 0-15,1-1 1 0,1-1 0 0,1 1 1 16,2-5 1-16,0 8 5 0,0 3 6 16,4-2 1-16,-1 2 3 0,3 0-1 15,1-1-4-15,2-1-1 0,0 6-3 16,2 3-5-16,1 0-3 0,1-5-1 0,3 7 0 16,3 0 0-16,-1 0 2 0,-4 2 0 15,-1-2 0 1,-2 3-1-16,-1-1-1 0,-1 0 1 0,2 0-1 0,-2 1-1 15,-3-1 1-15,6 5-1 0,1 0 1 16,-3 2 1-16,6-2 0 0,-5-1 0 16,0-5 1-16,-2 3-1 0,0-2 1 15,-4-2 0-15,-1 0 4 0,-2-2 6 16,1 2 8-16,1-2 7 0,3 2 4 16,0-3-1-16,0 1-4 0,1-4-6 0,-1 1-5 15,2 2-5-15,0-5-4 16,5 3-3-16,4-2-3 0,3 2-1 15,6 3-2-15,0-5 2 0,-4 3 1 0,-2 1 1 16,-1-4 2-16,-3 0 0 0,3-2 1 16,-4 0 1-16,-2 0-2 0,1-3 3 15,-8-1 4-15,4 1 1 0,1-4 3 0,1 0 0 16,-4 0-2-16,1-4-1 0,-3 1-2 16,4-2-3-16,3 1-1 0,-1-3-2 15,-1 4 0-15,3-4-1 0,-3-1-2 16,1 3 0-1,-3 3 0-15,1 3-1 0,0 0 0 0,1 3-1 0,-1 1 0 0,-2 6-1 16,0-2-1-16,-2 5-1 0,2 2-2 16,0 2 1-16,-2 5 1 0,8 2 0 15,-5 10 1-15,5 1 0 0,1 8-1 16,2 1 0-16,5 4 0 0,0-3 0 16,2 4 2-16,-2-6 0 0,-5-3 1 15,0 0 2-15,-6 0 1 16,-3-7 0-16,2-4 1 0,-1-2 0 15,-2-5-1-15,1 2 1 0,-2-5 0 0,0 3 1 0,0-5 2 16,-5-4 2-16,0-7 3 0,3 4 2 16,1-8 1-16,3 4 0 0,1 1-2 15,1-7-5-15,3-2-2 0,-5-5-1 16,0 5-1-16,6-6 1 0,-3 3 2 0,2-1-2 16,1 1 0-16,-1 4 1 0,6-7-2 15,-3 2 0 1,1 0 0-16,7 1-2 0,-2 2 1 0,2 4 0 0,2-2 1 15,0 4 4-15,-3 1 2 0,5 1 2 16,-1 8 2-16,4 2-1 0,-5 0 1 16,7 7-1-16,-4-3 0 15,4 6-2-15,7 6-5 16,-9-2-4-16,0 4-3 0,-6 5-3 0,-2 0-4 0,-1 7-22 0,-9 4-37 16,2 1-90-1,-7 8 318-15,-2 0-164 0</inkml:trace>
  <inkml:trace contextRef="#ctx0" brushRef="#br0" timeOffset="75408.63">20167 10922 1639 0,'49'46'55'0</inkml:trace>
  <inkml:trace contextRef="#ctx0" brushRef="#br0" timeOffset="76592.78">20158 10951 2142 0,'3'1'73'0,"15"-1"-45"0,-6 0-21 0,3 0-2 0,-3-1-1 31,-1 1 0-31,-1 0-2 0,1 1 0 0,3 1-1 0,-1 0-1 0,3-2 0 16,-4-2 1-16,2 0-1 0,0-3 1 31,0 0-1-31,8-1 0 0,3-3 1 16,-1-1 0-16,5-1 0 0,1-1 0 15,2-2 0-15,0-1-1 0,5-1 0 0,4-1 0 16,5-3 0-16,3 3 0 0,6-7 1 15,-1 1 1-15,2-1 0 0,-4-5 2 16,-1 1-1-16,-5-2 1 0,-3 0 3 16,-2 1 1-16,-1 1 1 0,-6-4 1 15,3-5-3-15,-3 1-2 0,3 3-3 0,-3 2 0 16,-2 5-1-16,5 3 1 0,-1-4 0 16,1 4 3-16,0 2 1 0,-3 3 1 15,-4-1 0-15,-2 4-2 0,-5-1-2 16,-1 6-2-16,4 1-1 0,-6 2 1 15,-3 3-1-15,3 1 0 0,-9 3 0 16,-1 0-2-16,1 2 2 0,1-1-2 0,-3 6 0 16,5-3-3-16,-3 3-3 0,3 5-2 15,-1 1 1-15,-1 1 1 0,-3 2 3 16,1 0 1-16,5 7 1 0,-1-7 1 16,9 11 1-16,0-1 1 0,4-1 0 15,-1 3 1-15,1 6 0 0,-6-9 0 0,4 10 1 16,0-6-1-16,-8-1-1 0,1-1 2 15,0-4 0-15,-4 0-1 0,2-6 2 16,-4 1 0-16,-5-4 0 0,1-3 1 16,-3 0 1-16,-2-6 0 0,5 2 1 15,-1-3-1-15,3-3 0 0,1 3 0 16,7 3-1-16,-1-5-1 0,13-2-1 16,-1 0-2-16,-3 0 0 0,3-2 0 0,-1-3 0 15,4-2 1-15,7 3 1 16,-9-5-1-16,6 0-1 0,-6 2 1 0,-2-5-1 15,4 3 0-15,-5-7 1 0,-2 2 0 16,-1 1 1-16,-4-3 1 0,3 2-1 16,-4 4 0-16,6-12-1 0,-5 5-1 15,-3 1 1-15,5-6-1 0,-1 6 0 16,2-1-1-16,4 4 0 0,-2-1 0 16,-4 2-2-16,0 6-3 0,2 5-3 15,4 1-1-15,-6 0 0 0,6 1 0 16,-10 3-1-16,3 5-3 0,5 3-2 0,-8 4-3 15,-1 2 0-15,2 7 0 0,0-2 0 16,5 3 2-16,-2 10 3 0,0-4 4 16,-1 9 3-16,1-4 3 0,-1 0 1 15,-1 0 2-15,-3-1 1 0,2-6 0 0,-4 0 1 16,-5-2 0-16,3-1 2 0,3-6 1 16,-1 0 1-16,3-3 4 15,5-2 6-15,-1-2 5 0,2-1 7 0,0-8 1 16,2 2-3-16,0-7-5 0,1 0-6 15,3 0-1-15,4-2-2 0,5-6 0 16,-1 4-2-16,4-5-2 0,-2 2-2 0,3-2-2 16,1-3-1-16,-4 6 2 0,-2-1-1 15,2-2 2-15,-2 8 5 0,-1-12 3 16,1 8 5-16,-2 0 4 16,-4-4-2-16,2 3-3 0,1-4-7 15,7 1-4-15,1-3-3 0,4-4-1 0,6 3-1 16,-3-3-1-16,5 0 0 0,-1-1 1 0,2-1 0 15,-7 0 0-15,5 2 0 16,-9-2 0-16,0-3-1 0,3 2 1 0,-1 1 0 16,0-5-1-16,2 3 2 0,-4-1 0 15,2 0 0-15,4-2 1 0,8-6-1 16,6-1-1 0,-4 4 1-16,8-5-1 0,-12 7 1 0,1-1-2 0,-4-5 0 15,1 5-2-15,2-3 0 0,-1 6 1 0,6 5 1 16,-1-3 0-16,7 2-1 0,1-1 1 15,6 5 0-15,1-1-1 0,-12 8 0 16,3 6 0-16,-8 1-1 0,-3 1 1 16,-7 12-1-16,9 1 1 0,0 4 0 15,0 6 0 1,-1 0-1-16,1 11 1 0,-7 0-2 0,3 12 1 16,-9 2 1-16,-7-1 1 0,-3 7 0 15,-11 2 2-15,-7-1-2 0,-9 1 0 0,-3-7 0 0,-8-6 0 16,1-3-1-16,-12-2-1 0,5-5-7 15,-4-4-53-15,3-5 213 0,2-11-131 16</inkml:trace>
  <inkml:trace contextRef="#ctx0" brushRef="#br0" timeOffset="115092.4">15269 11096 443 0,'2'0'117'0,"0"0"68"0,0 2 10 0,0-2-59 0,1 0-22 0,-1 0-21 0,-2 1-19 15,5 3-23-15,-1 5-10 0,1-4 4 0,-3 2 5 0,1-3 2 0,1 1-8 0,1 2-9 0,-3 2-10 0,3-4-5 0,-1-1-2 16,-1 0 2-16,1-3 1 15,1 5 7-15,2-5 5 0,-5-1 3 0,2 0-2 0,-3 0-3 16,5-7-9-16,-4 2-7 16,-2 1 6-16,0-6-5 0,-6-1 0 15,1-3 0-15,0-4-11 0,-10 1-1 0,5-7-2 32,-1 5-1-32,-1-1 1 0,-2-1-1 0,-6 2 0 15,-3-3-1-15,-2 3 0 16,-1-2-3-16,-3-2-4 0,1 1 1 0,-4-1-2 15,-7-3 4-15,-5 3 2 0,1 0-1 16,-3-2 0-16,-2 5 1 0,4-3-1 16,-6 5 0-16,4-5 1 0,-9 2 0 15,-4-4 1-15,-1 6 1 0,-2-8-2 16,5 6 0-16,4 3 0 0,0-1 0 0,-5-1 1 16,1 1 1-16,-4-3 0 0,5 3-1 15,-1 1 0-15,-1 0 1 0,-3 4-1 16,3-7 1-16,-4 5-1 0,3 4 0 15,1-4 1-15,-3 1-2 0,-8 1 1 16,2 0 1-16,-4 3-1 0,0 1 1 16,2-4 0-16,-2 1 0 0,7 4-1 15,6 4 0-15,3 2-1 0,3 3-1 16,1-6 2-16,1 6-1 0,4 4 1 0,-2-2-1 16,-3-2 0-16,1 5 0 0,-5-3 1 15,-5 5 1-15,-8 0 0 0,-2 0-1 16,4 5-2-16,-3 2 0 0,5 4-2 15,-2 0 1-15,-8 0 1 0,3 5 1 16,-2-4 3-16,2 4 0 0,2 0 1 16,-7-1-1-16,3-3 0 0,-3-3 1 0,7 4 3 15,9-4 2-15,6-2 2 0,5 0 2 16,3-2 3-16,3-3 4 0,-1 0 2 16,8-4-1-16,-1 2-4 0,3-5-7 15,4 2-5-15,-9-1 0 0,-3 1-1 16,-1-2 0-16,-12-2 1 0,7 0-1 15,-1-9 1-15,-3-2 0 0,6 2 1 0,2-5 0 16,-4-2 0-16,5-2 0 0,-5 1 0 16,2-1 1-16,4 0 1 0,3 2 3 15,7-5 3-15,0 1 0 0,5-1-1 16,-1-4-2-16,0-1-1 0,5-3 1 16,1 1 0-16,6 0-1 0,0-2 0 15,2 1-1-15,2 1-2 0,1 6-2 0,6 3 0 16,-6 3-3-16,8 4 1 0,1 1-1 15,-2 6-3-15,4 5-7 16,0 0-6-16,0 0-1 0,-5 1-8 0,2 8-1 16,1 5 4-16,-7 2 4 0,0 4 9 0,-2 5 8 15,-6 1 2-15,-1-1-1 16,-3 0-1-16,-6 0 0 0,-1-2-2 16,-4 2 0-16,-4-2 1 0,-1-6 0 15,-11 1 1-15,-3-2 2 0,-6-3 0 0,4-1 0 16,-9-3 2-16,1-6-1 0,-9-1 1 15,-3 0 0-15,7 0 0 0,4-2-1 16,7 0 0-16,2 1 0 16,2-1-1-16,1 0-1 0,4 0 1 0,0-3-1 0,1-1 1 15,3-3 0-15,-2 0 0 0,-1 0 0 16,4 0-1-16,-5-2 1 0,2 0-1 16,2-5 1-16,-10-5 1 0,8-1-2 15,3 1 1-15,0-4 0 16,4 1-1-16,-4-3 1 0,-1 2 0 0,-3-3 0 15,-1 3 0-15,-3 1 0 0,1 3 0 16,5 3 0-16,-5 2-1 16,4 1 0-16,-9 3 0 0,-9 4-1 15,-2 6 0-15,2 4 1 0,3 7-1 0,3 6 1 16,1 6 0-16,0 0 0 0,-4 6 2 0,1 1 3 16,-1 7 5-16,1-3 6 15,-6 5 3-15,-4-2-1 0,5-5-4 16,-1 4-5-16,18-3-4 0,3-1-1 0,11 4-2 0,9 1 0 15,5-2-2-15,6 1-26 0,5-8-82 16,3 0 68-16</inkml:trace>
  <inkml:trace contextRef="#ctx0" brushRef="#br0" timeOffset="127530.34">5936 14174 1373 0,'0'60'119'0,"-174"-102"807"62,222 121-838-46,-117-103-50-16,18 20 4 15,-58-51-12-15,65 57-7 0,2 0-2 16,-3 5 0-16,1-6-3 0,-2-1-3 0,-6 0-2 16,3 0-4-16,-10-1-2 0,-3-1-1 15,-5-5-1-15,-6 3-2 0,-7-1-1 16,2 1 0-16,-3 3 0 0,3-5 0 16,1 5 2-16,-2 1 1 0,-1-2 4 15,-2-2 2-15,-8 4 2 0,-1-2-1 16,-1 2-1-16,-5 8-3 0,-1-7-3 0,-5 3-1 15,1-2-1-15,-10-1 0 0,-9 6 4 16,-3-3 3-16,2 7 4 0,0-6 4 16,4-3 3-16,10 3 2 0,4-5 3 15,10-3 1-15,9 3-1 0,12-6 0 16,13 1 0-16,15-4 2 0,8-3 1 16,7 6-4-16,10-1-9 0,6 0-6 0,0 0-7 15,3 0-2-15,-1 3 1 16,1-3-2-16,1 2 0 0,-4-2 0 0,-1 2 0 15,5 3-2-15,3 2 2 0,7 0-1 16,0 0-11-16,0 0-11 0,0 0-17 16,3-2-21-16,11 2-20 0,9 2-19 15,8 0-59-15,2-1-76 0,6-1 132 16</inkml:trace>
  <inkml:trace contextRef="#ctx0" brushRef="#br0" timeOffset="139456.43">9472 14091 1125 0,'19'1'103'0,"6"5"71"0,5-6-83 16,2 3-47-16,0 2-5 0,2-1 0 0,-1 1-6 15,1 1-10-15,-6-1-7 0,-3 0-1 0,-4-3 2 0,-5 5 6 0,-3-5 4 0,-8-2 1 0,0 0 4 0,-5 0 3 0,0 0 3 16,0 0-2-16,-7 0-4 0,-2-2-3 0,-3 2-5 16,-8-5-3-16,-4 1-2 0,-5 3-3 15,-8-3-4-15,-2 2-3 0,-14-7-2 16,-9 4-1-16,-9-6 0 16,-16 4 0-16,0 2 4 0,-3 3 5 15,-2 0 6-15,-6 2 7 0,-3 0 3 0,-13 0-1 16,-6 0-3-16,8 4-9 0,-7-2-5 0,8 1-5 31,1 3-3-31,-4-5-1 0,-5 1 2 16,4 2 3-16,11 3 5 0,17-5 5 0,14 1 2 15,16 6 1-15,9-9-3 16,13 2-2-16,12 0-3 0,5-2-3 0,11 0-3 16,4 0-1-16,-1 0 3 0,6 0 3 15,5 0 0-15,0 0-2 0,7-4-4 16,11 4-4-16,9 0-1 0,5 0-1 15,5 0 0-15,4 0 0 0,7 4 0 16,10-4-1-16,13 0 0 0,9 1 0 16,7-1 0-16,-3 0 0 0,1-1 0 15,0-3 1-15,0-3 0 0,11 3 0 16,7 3-1-16,7-3 1 0,-3-3-1 16,-8 3 1-16,-7 1 0 0,-8-2-1 15,-6 1 1-15,2 4 0 0,-11 0-1 0,-3 0 1 16,-15 0 0-16,-14 0 0 0,-15 0 0 15,-17-2-1-15,-10 0-2 0,-2 2 0 16,-7 0 0-16,-14 0 1 0,-22 0 3 16,-15-1-1-16,-15-5 0 0,-7 5-1 15,-9 1 1-15,-1 0 0 0,-4 0 0 0,-5 0 2 16,-8 0-1-16,-4 0 1 0,3 5 1 16,5-5 1-16,3 3 2 0,6-1 2 15,6-2-1-15,-1 6-1 0,8-5 0 16,1 5-1-16,7 1 0 0,6-2 3 15,10-3 2-15,14 3-1 0,11-3 0 16,11 5-4-16,12-5-1 0,6 1-1 16,3-3 0-16,0 0 3 0,0 0 4 0,2 2 2 15,3-2 0-15,11 2-2 0,7-2-4 16,7-2-1-16,13 0 2 0,6-3 1 16,12 0-1-16,13 1-1 0,2-1-4 15,11-2-1-15,7 0-2 0,-2-2 1 16,8 0-1-16,8-2 0 0,0 1 0 15,7 4-1-15,-14-3 1 0,-12 2 0 0,-6-2 0 16,-10 6 1-16,-6-4 0 0,-3 3 0 16,-4 2-1-16,-10 2 0 0,-2 2 1 15,-14 0 0-15,-11 0-1 0,-9 3-2 16,-12-3-4-16,-13 3 0 16,-7 4 0-16,-19-4 4 0,-14 6 5 0,-13 0 1 15,-14-6 2-15,-9 4-1 0,-12-6 0 0,-6 6-2 16,-16-3 0-16,-1 2 1 0,5 0 3 15,-5-3 1-15,10 2 2 0,4-5 1 16,-4 0 2-16,-7-1-1 16,4-1 1-16,10 2-3 0,10-2-4 0,18 0-2 15,14-3-1-15,11-1-1 16,13 2 0-16,6-5-1 0,13 2 1 0,9 5 1 0,6-6 1 16,10 6 3-16,1-1 0 0,10-1 0 15,8-2-2-15,17 3-4 0,11 1-1 16,11 1-1-16,17 3-1 0,14-1 0 15,20 1-1-15,12 0-3 0,3-3-4 16,0 5-1-16,3-1 0 0,6 0 2 16,6-1 4-16,-3 1 1 0,-8-3 0 15,-19-2-1-15,-20 0 0 0,-9 2 2 0,-12-2 1 16,-11 1 2-16,-14-1 2 16,-16 2-2-16,-17-4-2 0,-13 2-3 0,-9-3-2 15,-19-1-1-15,-19-4 3 0,-13-3 2 16,-22-2 2-16,-12 3 1 15,-15-3 0-15,-13-1 0 0,-10 4-1 0,-3 4 0 16,13-3 0-16,-6 2-1 16,14-2 1-16,16 6 1 0,-3-4 0 0,7 1 0 0,10-1 1 15,4 0 0-15,22 4 0 0,11-3 0 16,17 3 0 0,8 1-1-16,10 0 4 0,10 2-7 15,-2 0-32-15,0-9-49 0,9 6-101 0,4-2 375 0,10-6-194 0</inkml:trace>
  <inkml:trace contextRef="#ctx0" brushRef="#br0" timeOffset="150333.26">11050 14532 751 0,'-4'-30'138'0,"-108"-124"678"0,84 123-796 0,7 14 0 16,-20-8 1-16,0 7-2 0,0 4-1 15,4 3 1-15,2 4 5 0,10 4 8 16,4 6 9-16,8 1-1 0,6 1-9 16,-2 0-11-16,7-1-11 0,2 10-3 0,4 0 0 15,5 8 0 1,1-1-1-16,-1-2-2 0,5 6-1 16,2 0-1-16,4-2 1 15,-2 5-1-15,1 4 1 0,2 0 3 0,1 2 10 0,3 5 12 0,1-7 10 16,6 2 5-16,2 3-4 15,5-5-10-15,5 0-11 0,4 3-6 0,0-7-7 0,1-1-1 16,3 0-2 0,-2-4 0-16,1-7 0 0,-5 0 0 0,2-6 0 15,-6 3-1-15,-1-10 1 16,2 1 0-16,-2-1 1 0,-4-3 4 0,0-1 9 0,-1-3 5 16,-3-1 4-16,-1-2 1 0,-2 0-5 15,0-4-4 1,-1 2-4-16,-3 2-3 0,-1-2-3 0,-2 2 0 0,0-4 0 15,4 1-1-15,1 1-1 0,4-4-4 16,9-1-1-16,0-2 0 16,-4 0 0-16,2-3 3 0,2-1 0 15,-4-3-2-15,4-2-1 0,1-6 0 16,-1 0 0-16,9-4 2 0,3-2 2 0,11-1 0 0,-4-2-1 16,-7 4 0-16,0 4 0 0,1 11-1 0,4 2 0 15,2 4-1 1,11 8-2-16,0 4 1 15,9-3 0-15,9 8-1 0,1 3 0 16,2 3-2-16,-1 11-3 0,-13-3 1 16,-4 5 0-16,-3 2 1 0,-2 0 1 0,-1 4-1 15,8 0 1-15,-2 1 0 0,-3 0-1 16,0 1 2-16,-7-1 1 0,-7 0-2 16,-9 1 3-16,-8 1 1 0,-4-2-1 0,-6-1 1 0,0-4 1 0,-9-2-1 31,-1-5 0-31,-9-3 0 0,-4-6-1 0,-4-2-9 0,-3-3-7 0,0-2 1 15,0-6 4-15,-3-2 9 0,-3-7 6 16,3-6 1 0,-4-2 0-16,7-5 0 15,0-1 0-15,0-3 0 0,10 1 1 0,5-3-2 16,6 2-1-16,11-4 1 0,7 1 1 16,7 1 1-16,7 6 2 0,6 1-1 15,4 6-2-15,15 3 0 0,2 8-2 16,2 3 0-16,6 3 0 0,1 9-2 15,7 4 0-15,8 4-1 0,6-3 0 16,-1 3 1-16,-8-3 2 0,-6 6 4 0,-1-2 2 16,-1 2 4-16,-5 2 5 0,8-2-1 15,-6 5 2-15,4-3-2 0,-7 2 0 16,-7 1 0-16,-4-3 2 0,-7-6 1 16,1 0 0-16,-8-4-4 0,0-7-5 15,1 3-6-15,-4-8-4 0,-2 1 1 16,-9-4-18-16,-9-6-22 0,-4-1-80 15,-12-2 69-15,5-12 0 0</inkml:trace>
  <inkml:trace contextRef="#ctx0" brushRef="#br0" timeOffset="-172726.9">8940 14777 1270 0,'21'0'80'0,"-3"0"37"0,-2 1-67 0,-2 1-24 0,-5 0-13 0,-1 0-7 0,3 1-1 0,2-1 0 0,-3 0 0 0,3-2 2 0,3 2 4 16,-2-1 11-16,5 1 12 15,-1 0 8-15,3 1 3 0,2 1-5 0,-1 0-4 16,-1 6-1-16,-2-3 4 15,3 4 3-15,-1 0 6 0,0-4 9 0,-5 0 7 16,0 5 12-16,-3-7 12 16,-5 6-3-16,-1-6-7 0,-1 3-15 0,1-3-19 15,-5 6-10-15,-2-4-1 0,1 1 0 0,1 0 1 16,0-1-3-16,0-4-6 0,0 8-4 16,-2-9-6-16,0-2-3 0,0 1-2 15,0-1-1-15,-2 0-4 0,0 0 0 16,-14 2-1-16,11 0 0 0,-4 5 3 15,-2-7 1-15,2 0 0 0,-7-7 1 16,-5 0-2-16,0-2-1 16,-4-2-1-16,7 1-3 0,-5-4 1 0,2-1-2 0,-7-1 1 15,-1 2 0-15,-1-7-1 0,2 3 0 16,-6 0-1-16,0-8 2 16,1 1-1-16,-5-2 0 0,-2 3 0 15,-1-5-1-15,4 3 0 0,5-1 0 16,0 4 1-16,2 0 0 0,-1-4 3 0,0-3 2 15,0 2 2-15,7 1 3 0,2-1 2 0,3 3-1 16,5-5-1-16,-2 2-2 0,7-1-4 16,-5-3-2-16,3 6-1 15,2-3-2-15,0 3 1 0,0 3 0 0,2-6-1 16,-3 1 1-16,1 5-1 0,2 2 0 16,-2 3 0-16,4-2 0 0,-3 6 0 15,3 5 1-15,3-1 1 0,1 3 3 0,-1 1 4 16,2 6 2-16,0-2-1 0,0 1-2 15,0 1-4-15,-4 0-2 0,2-2-2 16,2 2 0-16,0 0-2 0,-1 0 0 16,-1 0 0-16,-3 2-1 0,-1 3-1 15,5 4 1-15,-3 7-2 0,0 0 1 0,-3 9 2 32,2-1 0-32,-2 8 1 0,0 0 1 0,-6 0-1 15,3 5 1-15,-4-1 1 0,1 1-1 0,-1-5 1 0,-2 0-1 16,2-2 1-1,-2-7 0-15,3-3 1 0,1-10 1 0,3-3 1 0,7 0 0 0,2-7-1 16,-5 0 2-16,3-3 1 0,-1-8 1 16,3-6 0-1,0-6 0-15,3-6-2 0,4-3-1 0,1 2 0 0,4-7-1 16,4 3 2 0,2-3 2-16,1 7 1 0,2 9-1 15,1 5 0-15,-1 5-1 0,2 11-1 16,-5 0-1-16,5 0 0 0,2 12 0 0,3 3-1 0,7 0 0 15,3 5-2-15,1 3-1 0,0 0-3 0,-6 2 1 16,5 0-4-16,-8-8-15 0,-9 1-25 16,4-4-42-1,-13 1-88-15,1-7-110 0,-10-8 156 16</inkml:trace>
  <inkml:trace contextRef="#ctx0" brushRef="#br0" timeOffset="-166622.31">23908 986 1463 0,'60'11'246'0,"210"164"172"0,-540-407-415 0,204 175 11 16,50 34-3-16,-3 0-1 0,1-1-1 15,4-3-1-15,-5 0-3 0,10 4 1 0,3-3 1 16,12-1 0-16,10 0 9 15,1 1 4-15,12 3 2 16,8 0-1-16,7 7-10 0,13 0-7 16,7 5-4-16,10 8 0 0,-3 3 0 0,14 1 2 0,6 12 5 15,10 3-1 1,7 10 1-16,-2 6-3 0,-3 14-4 0,-11 11-1 0,-3 11-1 16,-2 10-4-16,-9 5 0 15,-5 0-2-15,-9 2-7 0,-18-3-6 16,-7 3-8-16,-25 9-9 0,-14-4-6 0,-16 10 2 0,-25-1 4 15,-14-5 6-15,-10 0 9 0,-17-9 4 16,-5-11 4-16,-9-11 5 0,-10-12 10 16,-9-16 3-16,-17-10 5 0,-8-12 15 15,-5-20 14-15,0-15 22 0,-6-17 16 0,0-16 7 16,1-17 10-16,11-6 3 16,20-20-2-16,6-7-8 15,7 4-21-15,4-7-20 0,10 14-16 0,18 2-11 0,22 11-7 16,24 6 1-1,23 4 0-15,19 6-5 0,21 6-14 0,29-1-17 0,16 8-10 16,26 8-8-16,4 3-5 0,11 11-31 0,3 9-46 16,13-2-37-1,11 5 119-15,7 2-12 0</inkml:trace>
  <inkml:trace contextRef="#ctx0" brushRef="#br0" timeOffset="-166147.06">24129 1172 1783 0,'-3'0'88'0,"-1"-1"13"0,4 1-7 0,0 0-5 0,0 0 1 0,0-2-4 0,0 2-5 0,2-5-13 0,2 5-18 0,-1 0-21 0,2 0-17 0,3 1-10 0,0 3-6 16,8-1 0-16,2 8 1 0,0-2-1 16,1 3-1-16,-3 11 0 0,0-5 0 15,-2 9-2-15,-1 1 0 16,-4 0-1-16,0 3 0 0,-4 1-1 0,0-1 1 15,-5 1 1-15,0 4 3 0,0-6 1 0,0-2 3 16,0-3 0-16,0-7 1 0,0-4 5 16,0-3 7-16,0-6 7 0,0 4 8 31,0-7 9-31,2-1 12 0,2-1 12 0,-1-1 11 16,2-10 4-16,3-1 4 0,2-10-10 15,1-11-8-15,-2-5-9 0,-2-11-11 0,-5-1-9 16,-1-8-10-16,-1-8-10 0,2 2-9 0,2 7-7 0,1-3-20 15,7 12-53-15,4 16-64 0,13-5 74 16</inkml:trace>
  <inkml:trace contextRef="#ctx0" brushRef="#br0" timeOffset="-163982.08">24461 1676 1741 0,'0'21'67'0,"0"-5"-9"0,-4 2-22 0,1-11-20 0,-2-5-10 0,-1-2-4 0,3-2-2 0,-10-3 5 0,4-2 4 0,2 1 4 0,-5-4 4 0,3 4 1 0,0-6 4 0,-3 3 8 0,-1 2 11 16,4 2 6-1,1 1 3-15,1 2 0 0,-1-3-5 0,-6-2-2 0,4 2-3 16,-5-2-5-16,3-1-3 0,-4 0-4 16,0 0-3-16,0-4-1 0,0 8-1 15,2-6-2-15,-2 1-2 0,2 0-2 16,-4-3-2-16,-1-8 0 0,3 2-1 0,-2 1-3 16,4-1-2-1,-8-5 0-15,3 3 0 0,1-3 1 16,-8 4 2-16,10 3-3 0,-7 2-2 0,5 0-1 0,4 1-4 15,3 4 5 1,4 2 12-16,-2 5 9 0,9 2 7 16,0-3 0-16,0 1-9 0,-5-1-5 15,5 3-4-15,0 0-3 0,0 0 1 0,0 0-1 0,0 0-3 0,0-4-3 16,2 2-3-16,-1-5-3 0,-2 2-2 16,-1-2 0-1,2 0 0-15,-6-2 0 0,5 3 0 0,-1 3 0 0,-2-2 0 0,1-1 0 16,3 6 0-16,0-1-2 0,-11-7 2 15,11 5 0 1,-7-1-1-16,-2-5 0 16,-5-5-1-16,-2 2-2 0,-3-6 1 15,3 4 0-15,-2 0 1 0,2 1 0 16,2 1 1-16,-2-4 0 0,5 4 1 16,1 1 0-16,1-5 0 0,2 9 0 15,0-4 1-15,1 4 0 0,3 0 0 0,3 7-1 16,-2-2 0-16,0 1 0 0,-7-5 0 15,7 6-1-15,2 0 1 0,0 0 0 16,-1 0-2-16,-1 0 0 0,0 0-2 16,2 0-5-16,-2 0-6 0,2 0-3 15,-5 4-1-15,7 6 5 0,3 5 7 16,0 1 0-16,8 5 1 0,3 9 0 0,10 7-1 16,6 6 3-16,7-1 4 0,6 1 0 15,-1-1 3-15,0-4 0 0,-3 1-1 16,-2 0 0-16,-3 3 0 0,1-3-2 15,-5-2 1-15,-2 2 0 0,-4-8-1 0,-4-3 6 16,-1-7 17-16,-9-7 8 0,-4-3 4 16,-7-11-4-16,1 2-22 0,-4-6-4 15,2 4-3-15,-5-10-2 0,3 4 4 16,0-6-1-16,-3-4-1 0,2 2-1 16,1-2 1-16,2-5-2 0,0 1 2 15,2-5-1-15,1-3 1 0,6 1 0 16,0-3 1-16,1 0 0 0,1-2-1 15,2-5 1-15,2-2-3 0,3-2 0 0,0-2-1 16,1 1-3-16,-1 5-1 0,3 7-12 16,1 3-23-16,-1 9-37 15,-1 1-40-15,-5-1-70 0,0-2-50 0,-1-1 125 16</inkml:trace>
  <inkml:trace contextRef="#ctx0" brushRef="#br0" timeOffset="-162828.61">23470 1653 1759 0,'0'12'124'0,"0"-1"92"15,3 1-111-15,-3-6-46 0,0-1-14 0,0 2-23 0,0 0-10 0,-3 0-8 0,1 0-2 0,-3 4-2 0,3 0 0 0,-7-2-2 16,0 8 1-16,-3 1 0 0,-11 9 1 0,1 3 0 16,-2 3 1-16,-5 5 1 0,1-1 0 0,-4 4 0 15,2 3-1-15,0 0 1 0,-6 1-1 16,6 2 0-16,-4-4 2 15,4-7 4-15,-2-3 3 16,8 1 5-16,-3-4 2 0,2 0 4 16,4 0 2-16,-2-3-1 0,3-1-2 0,6-4-6 15,2-4-6-15,5 1-3 0,0-7-1 0,5-4 0 0,0 2 0 16,2-10 1-16,0 0-2 16,-4-2-4-16,4 2-3 0,0-5-1 15,0 5 1-15,0 0 2 0,0 0-1 16,0 0-8-16,0 0-9 15,0 0-8-15,0 0-6 0,0 0 6 16,0 0 6-16,0 0 8 0,0 0 9 16,-1 7 1-16,-1-3 1 0,0 3 3 0,2-7 0 0,0 0 0 0,0 0 0 15,-3 0 0 1,3 0 0-16,0 0-1 16,0 0-3-16,0 0-3 0,0 0-1 0,-2 2 0 0,2-2 2 15,0 0 5 1,0 0 0-16,0 0 3 0,0 0 8 0,0 1 6 15,0-1 9-15,-4 0 2 0,4 2-3 16,-2 0-5-16,1-2-7 0,1 0-6 16,-2 0-5-16,0 0-1 0,0 0-2 15,1 0-2-15,-10 2-3 0,4-2-2 16,0 1-5-16,-2-4 1 0,0-1 5 0,0-6 5 16,-1-3 5-16,2 6 11 0,1-5 3 15,-1-6 7-15,2 0 6 0,3-3 1 16,-3 2 5-16,6-3-1 0,-1 3-1 15,1-1-4-15,0 6-7 0,-4 2-5 16,4-1-5-16,0 3-1 0,0-1 1 16,4 9 3-16,-4 2 1 0,1 0-1 15,-1 0-4-15,2 0-6 0,0 0-8 0,7 9-7 16,-6-5-5-16,4 8-3 0,6 2 0 16,-3 6 1-16,5 3 6 0,-3 0 5 15,2 2 6-15,0-1 1 0,-1-2 3 16,3 3 0-16,1-6 3 0,7 1 7 15,-3-4 8-15,4-4 7 0,3-3 5 16,-1-2 3-16,3 5 6 0,2-8 7 16,-4 3-2-16,-1-2-9 0,-10-3-17 15,1-2-21-15,5 0-13 0,-7 0-1 16,-2-7-9-16,0 3-16 0,-8-1-38 0,3-9-52 16,0 9-80-16,5-10-250 0,7-4 279 15</inkml:trace>
  <inkml:trace contextRef="#ctx0" brushRef="#br0" timeOffset="-162071.39">21830 2846 1849 0,'0'-2'104'0,"0"1"28"0,0-5-9 0,3-1-36 0,3-3-10 0,2-5-15 0,5-9-21 0,3-5-12 0,5-5-9 0,7-8-6 0,6 1 6 0,5 0 14 0,7 4 14 0,-1-2 10 0,8 9 3 16,9-2-1 0,9 9-6-16,1 9-1 0,-4 1-13 0,-4 8-19 0,-2 5-12 0,2 5-17 15,3 13-10-15,4 11-4 0,0 15-6 16,1 6-5-16,7 19-8 0,-3 5-6 16,-5 6 4-16,-9 1 9 0,-7 1 15 15,-13 3 13-15,-13 2-17 0,-13 0-18 16,-13 7-18-16,-6 12-14 15,-19 2 8-15,-13 2 15 0,-17-10 20 0,-11-15 1 16,-15-20 5-16,-4-4 3 0,-5-12 0 0,-5-20 12 16,2-6 4-16,-3-16-2 0,-2-14-6 15,2-4 9-15,-6-16 8 0,0-12 8 16,10-7 14 0,9-10 1-16,11-6 16 0,14-8 19 0,9-2 11 15,12-8 15-15,13 4-9 0,3 1-10 0,11 4-10 0,6 11-13 16,4-4-7-16,8 6-4 0,6-1-6 15,8-1-6-15,4 1-7 0,4 6-7 16,3 5 1 0,1 8-2-16,0 8-3 0,-3 3-4 15,7 4-13-15,5 4-21 0,0-4-15 0,-2 4-11 0,1 0-3 16,-8 1-2-16,-5 6-6 16,-6 0-7-16,-8 0-12 0,0 8-18 0,-6 1-16 0,2 2 12 15,2 3 48-15</inkml:trace>
  <inkml:trace contextRef="#ctx0" brushRef="#br0" timeOffset="-161661.43">22592 2802 1709 0,'7'0'235'0,"27"12"1129"0,-45-12-1912 15,-22-10 116-15,24 10 413 0,0 0-9 16,-9 3-2-16,-5 4 3 0,0 2 11 15,-12 5 10-15,3 8 4 0,0-3 1 16,2 6 0-16,1-4 0 0,4 4 3 0,6 2 11 16,5-1 8-16,5-1 10 0,9 0 8 15,3 5 15-15,17 0 7 0,8 4 14 16,4-6 7-16,16 1 11 0,4-6 2 16,1-11-13-16,0-1-16 0,2-3-33 15,0-8-23-15,2-1-17 0,-1-6-23 0,-6-9-13 16,3-9-23-16,9-16-402 0,29-14 324 15</inkml:trace>
  <inkml:trace contextRef="#ctx0" brushRef="#br0" timeOffset="-153940.93">18269 3312 1826 0,'-31'0'48'0,"-1"2"-31"0,5 2-7 0,4-1-4 0,5-3-1 0,4 0-2 0,3 0 3 0,6 0 10 0,5 2 16 0,0-2 17 15,-3-2 11-15,6 2-2 0,-1 2-5 0,1-2-4 0,3-2-7 0,3-1-5 0,3-1-10 16,0 2-12-16,6-3-6 0,5-4-3 0,-5-3-2 0,10 5-1 16,2-2-1-16,4 0-1 15,7 4 0-15,3-2-1 0,8 1-1 16,-3 1 1-16,17 0 0 0,5 1 0 0,3 4 3 16,8 5-2-16,-1 1-1 0,1 1-3 15,5 2-3-15,3 0 1 0,11 1 4 16,-1-1 1-16,-3-2 2 0,-10-3 0 15,-14-4 0-15,1 9-1 16,-5-6 1-16,-1-1 3 0,-1 0 8 0,4-6 6 16,0 6 5-16,5 0 0 0,-3 5-2 0,-6-4-5 15,2-3-6 1,-7 2-4-16,6-2-3 0,-6 5-1 0,-2 1-1 0,-5 1 0 16,-2-5 0-16,-7-1-1 0,-1-1 3 15,-6-1 3-15,-9 1 6 0,0 0 5 0,-3 5 1 31,-6-5 0-31,2 2-5 0,-16 1-4 0,4-3-3 16,-6 2-2-16,2 0 0 0,6-2-2 16,-12-2-1-16,-1 2-1 0,2 0-1 0,9 2 0 0,-6 3-1 15,-5-5-1-15,0 0-1 0,-4-5-1 16,4 5-1-16,0 0-3 16,0 0 0-16,0 0 4 0,-14-9 4 0,0-4 3 15,-7-1 2-15,-8-7-2 0,1 0-2 16,-7-2-1-16,-1 1 0 15,-1-2 1-15,-6 4 1 0,4-5 1 0,4 8 1 16,1 1 0-16,9 1 2 0,2 3 2 0,4 0-1 16,5 6 1-1,1 1-1-15,12 5 1 0,1-2 3 0,0-1-5 16,8 4-2-16,7 3-4 16,6 3-3-16,7 0 0 0,15 6-1 15,8 1 2-15,11 3-4 0,6 5 2 16,8-1 4-16,-2 4 3 0,-1 1 6 15,-2 3 4-15,-11-1 1 0,2 2 3 0,-10 2 2 16,-6 5 2-16,-11 2 3 0,-12-1-6 16,-10 2-7-16,-15-6-6 0,-12 5-3 15,-16 2 1-15,-15-6 2 0,-15-3 1 16,-6-7-3-16,-8-11-1 0,-13-10-9 16,-3-8-43-16,-6-8-107 0,2-6 230 15,9-8-112-15</inkml:trace>
  <inkml:trace contextRef="#ctx0" brushRef="#br0" timeOffset="-149564.71">6585 14099 1083 0,'0'-1'126'0,"0"1"77"0,0 0-47 0,0-2-63 0,4-2-21 15,-4 4-9-15,0 0-9 0,1 0-4 0,-1 0-5 0,0 0-5 0,0 4-3 0,0-2-1 0,2-2 2 0,-2 0-1 0,0 0 6 0,0 0-3 0,0 0-8 16,0 0-6-16,0 0-9 0,0 0-5 16,0 0-3-16,0 0 0 0,0 0 1 31,-2-6 0-31,6 12 1 0,1-3-3 0,-5 2-3 0,2 1-2 0,5 3-2 15,2 5 2-15,2-2 0 16,-3 2 0-16,3 2 2 16,-2 0 0-16,-4 4 0 0,6-2 1 15,-11-8 0-15,7 3 0 0,-2-6 0 0,-1 3 2 0,6 8-1 0,-2-6 2 16,4 3 1-16,2-1-1 16,2-2 0-16,0 2-1 0,7-5-2 0,-2 6 0 0,1-1 0 15,-1 0-2-15,0 2 1 16,-5-4-2-1,4-5-1-15,-3 6 0 0,-2-8 1 16,-3-1-1-16,-3-3 1 0,0 5 0 0,-4-6 0 16,2 1 3-16,0-1 5 0,-1 0 5 15,2 0 5-15,-2 0 4 0,3 0-2 16,-1-1 0-16,3-5-3 0,2-1-3 0,-1 4-3 16,4-8-4-1,3 0-2-15,3-3-2 0,-5-3-2 0,8-3-2 16,0-3-1-16,3 5 0 0,3-7 1 15,-3 6 0-15,0-1 0 0,-6 3 0 16,1 1 0-16,-2 0 0 0,-3 0-1 16,6-4 0-16,3 3 1 0,-7 1-2 15,4 1 0-15,5 0 0 0,-1 2 0 0,4-3 1 16,0 2-1-16,0 0 0 0,2 1-1 16,-3 5 0-16,5-1-2 0,-1 7-1 15,-1 2 0-15,5 0-3 0,2 11 0 16,1-3 1-16,-3 7 0 0,-3 1 1 15,1 5 1-15,-5-3 1 0,-2 1 1 16,-1 2 0-16,-6-5 1 0,0 2 0 16,-2-2 0-16,-2 5 1 0,1-5-1 0,-2-2 1 15,-2 4 1-15,-2-7 0 0,-2 3 1 16,2-2 0-16,-1-5-1 0,1 2 1 16,-2-7 0-16,1 2 0 0,-1-1 1 15,-5-3 0-15,4 4 0 0,1-10 0 16,1 1 2-16,-4-2 1 0,1-2 0 15,3 2 1-15,1-5 0 0,2-6 1 0,9-2 1 16,-6-8 1-16,8 1-1 0,5 3 0 16,-2 2 2-16,7-4 1 0,2 6-1 15,4-3-3-15,4 5-3 0,1 6-5 16,6 7 0-16,-3-4 0 0,4 7-3 16,0 2 1-16,2 4-1 0,-1 3 0 15,-8-2-1-15,5 7 0 0,-3 3 0 0,3 1 1 16,2 5 0-16,-3 2-1 15,-1 2 3-15,-5-6 0 0,-3 4 1 0,-2-9 0 16,-6 1 1-16,0-1 1 16,-4-11 0-16,-3 4 5 0,-1-3 7 0,-8-4 11 15,-3 0 14-15,2-9 4 0,-2-2-4 0,3-8-9 16,-3-4-16-16,2 2-14 16,1-4-19-16,1 5-22 0,3 1-35 15,-2 1-24-15,4 2-63 0,0 0-36 16,9-3 108-16</inkml:trace>
  <inkml:trace contextRef="#ctx0" brushRef="#br0" timeOffset="-148851.56">8606 12855 1757 0,'4'-13'68'0,"5"-1"-14"0,-6 0-6 0,1 0-18 0,3 1-8 0,0 3-7 16,4 4-4-16,1-1-3 0,2 2-5 0,-1 1-2 0,-5-1 0 0,5 2-1 0,-2-1 0 0,1 2-2 0,-3 4 1 0,-4 0 1 0,-5-2 0 16,0 2 0-16,5 1-1 0,-1 1 0 0,7-3 1 31,-1-1 0-31,3 2 0 0,1 4 0 15,-7 1 0-15,2-2 0 0,-4 2 0 16,4-3 1-16,-4-1 0 0,-1 1-1 16,-1-4 1-16,3 5-15 0,-1-5-20 15,0 0-18-15,-1 2 124 0,3-2-558 16,-2 0 384-16</inkml:trace>
  <inkml:trace contextRef="#ctx0" brushRef="#br0" timeOffset="-96894.09">466 13913 1448 0,'-88'-18'493'0,"70"18"-435"16,18 0-65-16,-2-1 31 0,2 1 5 15,0-6-4-15,-2 5 23 0,4-3-6 0,0 2 3 16,0-3-3-16,1 1-3 0,1-1-4 0,5 2-5 15,-1-3-4-15,8 3-3 0,4 1-2 16,1 2-4-16,9-4-4 0,2 1-4 31,5-1-4-31,1 3-2 0,2-1 0 16,3 0 1-16,-2-3-1 0,0-1 2 16,-1 5 0-16,1-7 1 0,7 5 0 0,5 1 0 15,2 2 1-15,0 2 2 0,-2 1 2 16,-3 3 1-16,0-3-1 0,-6 1-2 15,4 1 0-15,-7-1 0 0,-1-2 1 16,-4 3 0-16,-6 2-2 0,-2-5-1 16,-5 3-2-16,-5 0-2 0,-6-5-1 15,1 2-1-15,-10-2 0 0,-1 0 0 16,-2 0 2-16,0 0 1 0,0 0 0 0,0 0 3 16,0 0 0-16,0 0 0 0,0-11-2 15,-3 6-2-15,-1-5-3 0,-5-3 0 16,0 1-2-16,-5-4-1 0,-2-2 0 15,-3 2-3-15,-1-5 0 0,-5 1 1 16,1 3 2-16,-7-3 1 0,3-1 2 0,0-2 0 16,-4 1 1-16,5-1-1 0,1 2 0 15,4 7 0-15,6-2 1 0,2 4 0 16,2 4 0-16,5 1 0 0,3 4 0 16,4-2 1-16,13 1 0 0,-1 2-2 15,11 2 0-15,4 0 0 0,8 6 0 16,8 2 1-16,1 3 0 0,4-2 0 15,0 7-1-15,1 3 1 0,-6 3-1 0,5 4 0 16,-4 1 1-16,-3 5 0 0,-6-4 0 16,-3-1 1-16,-12-1 2 0,-3-6 2 15,-6-1 2-15,-6 1-1 0,-6-6-1 16,-6 2-2-16,-13-2-1 0,-5-1-1 16,-10-5-1-16,-10 3 0 0,-2 0-1 15,2-4-2-15,-4 2 0 0,11-2 0 0,3 2-1 16,7 1-7-16,6-4-11 15,6 1-22-15,7-4-50 0,4 1-64 0,5-4-391 16,2 1 343-16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50:57.5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5697 15966 1690 0,'21'22'87'0,"-10"-5"9"0,-4-2-14 16,-9-7-40-16,2-2-11 0,0 3-8 0,-5-4-5 0,5 6 0 0,-2-6-2 0,-7 4-1 0,-2-6-1 0,1 8 0 0,-6-4 0 0,2 2 2 0,-2 5 7 0,-11-5 4 0,0 2 7 0,-5-1 5 15,-5-4-3-15,-2 2 1 0,-5-2 0 16,-4 3 1-1,-3-2-1-15,-4 2-2 0,-2 1 0 0,-5-3-4 0,-7 2-2 16,-6-2-1-16,-5 2-8 0,-6 2-4 16,-3-8-4-16,-3 4-5 0,-6-3-2 15,-1-4 1-15,-4-4-1 0,0-3 2 0,2-2 3 16,-5 1 7-16,1-5 10 16,4-1 6-16,7-2 4 0,7 0-2 15,2-7-9-15,4 0-3 0,3 0-8 16,1-2-5-16,10 4-2 0,10 3-4 0,9 4-2 15,9 5 0-15,6 4-1 0,10-4 0 16,1 7-1-16,8-5 1 0,2 2-1 16,5 5 2-16,1-6-8 0,6 6-14 15,0 0-25-15,0 0-38 0,-5-3-63 0,5 3-59 16,2-6 401-16,1-1-203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55:30.9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12620 2743 1781 0,'8'4'69'0,"34"24"284"16,-63-30-317-16,19 2-11 16,-3 0-1-16,-1 6 1 0,-1 1 4 0,-5-5 2 15,5 5-1-15,-2 0-6 16,0-4-5-16,2 8-3 0,-7-7-3 15,3 4-3-15,2-2-1 0,-1 4-4 16,3-4-1-16,0 4-1 0,-8-3-2 0,3 4-1 0,-4 3-1 16,2 0-1-1,-6 2-1-15,-3 0 0 0,4 4 0 0,-8-4 0 16,1 0 0-16,-1 1-1 16,0 3 2-16,-3-1 0 0,-2 3 2 15,-3-1 0-15,1 0 2 0,2 1 1 0,-7-6 1 16,0 1-2-16,2 1 1 0,2 2 1 15,-1-5 0-15,6 0 2 0,0-6 1 16,-9 3 2-16,5 0 2 0,-8-1 3 16,-8-4 1-16,4-2 1 0,-9-1-3 15,0-1-3-15,2-1-3 0,-6 0-2 16,-3 3-1-16,-2-3 0 0,-8 0 0 16,-3-2 1-16,-10 0-2 0,-4 0 0 0,-1-4-2 15,-2-1 1-15,1 1 0 0,4-1-1 16,-5-4 1-16,-2-3 0 0,-7-1-1 15,-2-1 1-15,-5-3-1 0,2 1-1 16,3-2 0-16,7 4 1 0,6-2-1 16,3 0 2-16,2-2-1 0,3 0 1 15,2 4-1-15,-3-4 0 0,0 2 0 16,7 0 0-16,3-3 0 0,2 3-1 0,5 5 0 16,2-1 0-16,4 0 1 0,3-1-1 15,1 3 1-15,-3 2-1 0,2-2 0 16,1 6 0-16,4 2 0 0,8 2 0 15,3 0 0-15,4 2 0 0,5 0-1 16,-9 2 1-16,2 3 0 0,4-2 0 16,-8 4 0-16,4-2 0 0,2 4 0 15,-4-1-1-15,0-1 1 0,6 3-1 16,-2 1 1-16,0-1-1 0,-2 1-1 16,-1 1 0-16,10-3 0 0,2 1-1 15,0 0 1-15,1 1 0 0,2 1 1 0,0 0 0 16,1 2 1-16,-5 0 0 0,-5 0 0 15,-5 0-1-15,-10-2 0 0,-6 0 0 0,-4 2 0 16,6 2 0-16,-11 0 1 0,-12-4 0 16,-9-3 0-16,-11-3 0 0,-1 1 0 15,5-3 0-15,-1 2 0 0,-6-6 0 16,-4 2 0-16,-10-2 0 16,-6-2 0-16,-7 0 1 0,-2-4 0 15,6 4-1-15,-13-4 1 0,-1-3 0 0,-4 2 0 0,-6 2-1 16,12-3 0-16,2 3 0 0,-4-3 0 15,6-3 0-15,-3 4 1 0,2 0-1 16,9 3 1-16,-2-3-1 0,5-4 0 16,-5 2 1-16,7-2 0 0,5 4-1 15,8-2 2-15,15-1-2 0,11-4 1 16,12 1 2-16,6-1-1 0,3-2 1 16,2 0 2-16,11-2-1 0,5-4-4 15,11 4-18-15,6 2-41 0,5-2-48 0,2-5-92 16,-2-9 107-16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56:08.6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6995 9974 1439 0,'65'-2'145'0,"-58"0"-9"0,0-3-63 0,-5 5 13 0,-55 0-36 16,53-2-13-16,-2 0-3 0,2 2-4 0,0 0-4 0,0 0-5 16,0 0-5-16,0 0-8 0,-2 0-2 15,-8 2-2-15,4 0 0 0,-4 5 1 0,-3-4-2 16,-1 8 0-16,-2-2 1 0,-3 2 1 15,-3-1-1-15,1 4 0 0,2-1-1 16,-3-1-2-16,-1-1-1 0,-1 1-1 16,-5 1-3-16,1 1 1 0,-1 0 1 15,1 2 0-15,0-2 0 0,-1-1 2 0,3-1 0 16,-3 2 0-16,3 0 0 16,6 1 0-16,-5 0 0 0,6 0 1 0,3 1-1 15,-11-4 1-15,11 2-1 0,-8 0 0 16,-1-1 0-16,3-3 1 0,-2 3-1 15,6 1 0-15,-7 0 1 0,6 2-1 16,-4 5-1-16,-2-6 1 0,0 4-1 16,-3 6 0-16,-1-6 1 0,1 6-2 15,-2 2 0-15,1-1 0 0,-1 3-1 0,-5 3 0 16,3-4-2-16,2 2 0 0,1 0-1 16,4 2 1-16,4 0 0 0,0 0 1 15,5 2 0-15,4 0 1 0,-1 1 1 0,4-5 2 16,-5 0 1-16,0-1 1 0,3-1-1 15,1 0 0-15,4-5 1 0,3 2-2 16,-4 0 1-16,3-4 0 0,-1 2 0 16,-2 2 0-16,3-7 0 15,-3-2 0-15,7 5 0 0,0-3 1 16,0 0 1-16,5-1 1 0,-3-1 3 0,3 4 4 0,4-8 2 16,6 1 8-16,2-1 10 0,3-3 6 15,3 3 6-15,5-6-2 16,11 3-7-16,4-8-7 0,3 1-4 0,3 0-3 15,-1-2-2-15,-2 0-3 16,1-2-3-16,-1 2-6 0,0 0-3 16,2 0-3-16,-1 7 0 0,0 2-2 0,-1 5-2 15,0 6-3-15,-7 5-2 0,-6 6-7 16,-9 7-2-16,-5 2-4 0,-10 3-1 0,-2 3 3 16,-7-2 2-16,-5 4 4 0,-10 4 2 15,-4-3 3-15,-9 5 0 0,-6 1-2 16,-10-8 1-16,-6 3 1 0,2-4 2 15,-3-7 4-15,3 0 6 16,0-2 3-16,7-5 2 0,6-3 0 0,5-6-3 0,6-2-1 16,9-7-1-16,2-1 1 15,1-6 1-15,8 2 2 0,1-6 5 0,-1 2 5 16,4-1 1 0,0-4 2-16,2 0 2 0,-2 2 4 15,2-2 2-15,3 0 1 0,-2 0-6 16,3 1-9-16,1 1-5 0,4 2-6 0,-4 3-2 0,3 0-2 15,3 4 0-15,1 3-2 16,0 4 0-16,0 5 1 0,-3 5-1 16,-1 7 0-16,-1 6-2 0,-5 7-1 15,-2 2 1-15,-6 5 0 0,-7 1 0 0,-1 6 3 0,-7 9-1 16,-3-1 2-16,-3-1 1 16,-3-5-1-16,-7-6 1 15,-3 4 0-15,-4 5 0 0,-1 10 0 0,3 4 2 0,-3 1-1 16,-3 1-1-16,2 0 1 0,-8-6-1 15,4-5 0-15,4-2 0 16,1-8 0-16,-1 5 0 0,0 2 2 0,5 2-1 16,0-7 0-16,3 3 1 0,6-1 0 0,4-4-1 15,2-4 4 1,9-12 4-16,2-1 3 0,10-4 5 0,6-2 2 0,8-2 1 16,6 2 2-16,8-4-2 15,5 1-3-15,2-3-5 0,13 1-4 16,3 0-3-16,3-6 0 0,13-8-1 15,-6 1-1-15,13-9-1 0,2-3 0 0,7-7-6 0,12-6-2 16,0-10-7-16,9-3-12 0,0 1-19 16,-1-9-52-1,4-2-67-15,-1-5 88 0</inkml:trace>
  <inkml:trace contextRef="#ctx0" brushRef="#br0" timeOffset="57650.47">20734 14330 1620 0,'20'-30'98'0,"-3"1"25"0,-1 8-12 0,-5 7-29 0,-1-2-17 0,-4 2-13 0,3-4-10 0,3 0-11 0,-7 2 0 0,6 4-2 0,-4 1 1 0,-2 6 0 0,-5 5-2 0,2 0 0 16,-2 0-9-16,2 0-8 0,-2 0-7 0,0 0-4 16,11 0-1-16,-11 4-1 15,0 1 0-15,0 0 0 0,-6 0 0 0,-1 3 0 16,4-1-1-16,-6 3 2 0,-5-3-1 16,3 8 1-16,-7-5 2 0,-1 8 2 15,-6-2 0-15,-2 3 0 0,-5 1 0 16,-3-4-1-16,3 7 1 0,-3-7 2 15,-4 2-1-15,0 5 2 0,-4-2 0 0,-5 0 1 16,-2-3 2-16,-4-2 0 0,-1 0 1 16,-6 0 0-16,1-4-2 0,-6 1-1 15,-5-6-1-15,6-2 0 0,-1 2 0 16,4 0 0-16,4 0-2 0,6 2-2 16,3-2 0-16,4 2-1 0,3 0 0 15,3-4 0-15,5 6-1 0,-1-4 0 16,-1 2-1-16,-3-4-1 0,-3 2 0 0,-6-5-1 15,-4 3 1-15,4 3 0 0,1-5 2 16,-5 8 0-16,8-6 0 0,-2 4 0 16,-2-4 0-16,9 4-1 0,-9-4 1 15,9 4 0-15,-5-3 0 0,-3 2 0 16,3-4 0-16,-4 0 0 0,2-1 0 16,-5 1 0-16,-2-4 0 0,-4 0 0 15,-7-4 0-15,0-1 1 0,0 1 1 16,-3-3-1-16,-6-2 2 15,-3-1-1-15,-13-6 0 0,-6 3 0 0,-17-1-1 16,-2 3 0-16,-1 6 0 0,4-4-1 16,11 4 0-16,4-2 0 0,1 1-1 0,-1 5 0 0,-7-1 1 15,0-3 0-15,9 5 0 0,0 0-1 16,9 0 1-16,0 5 0 0,-2-5 0 16,2 2 0-16,-2-2 0 0,0 3-2 15,6 1 0-15,1 1 0 16,6-3 0-16,-3 1 0 0,10 1 1 0,0 1 0 15,-1-1 1-15,1 1-1 0,-9 2 1 16,3-1 1-16,-3 2-1 0,1-2 1 0,8 3 1 16,-4-4-1-16,4-1 0 0,4 1 0 15,-2-3-1-15,3-2-1 0,-2-2 0 16,-2-3-1-16,-5 1 1 16,-1-1 1-16,-3-1-1 0,3-1 0 0,-1-2 0 15,2 2 1-15,-11-3 1 0,-6-1 1 16,-3 2 0-16,1-3-2 0,7 3 0 0,12 4 0 15,7-4 0-15,5 3 0 0,1-3 0 16,-6 2 0 0,-2 0 1-16,-5 0-1 0,6-3 0 0,-6 1-1 0,7 0 1 15,6 0-1-15,-1 0 1 0,6-5-1 16,-4 3 1-16,2-3 0 16,-2 3 0-16,-1-1 0 0,3-2 0 0,2-2 0 0,1 2 0 15,-3 0 1-15,-3 5-1 0,-2-4 0 16,-4-1 1-16,7 0-1 0,2 0 1 15,4 0-1-15,5-1 1 0,1-1-1 16,3 4 1-16,4-6 1 0,3-1 0 16,5 3 1-16,5-2 0 0,-2 2 1 0,8-5-1 15,-4 1 0-15,2 3-1 0,-2-5 1 16,3 5-1-16,-5-1 1 16,7 2 0-16,3 0 2 0,0-2 1 0,-1 2 0 15,-1 2 0-15,1 3-2 0,7 1-1 16,0-1 8-16,5 6 9 15,3-2 7-15,-3 0 7 0,2 5-4 0,2-3-8 16,0 1-6 0,2 0-6-16,-2-1-3 0,-2 2-4 0,-1-3-6 0,3 5-5 0,-2-7-7 15,2 5-8-15,-2-1-9 0,0-3-12 16,2 2-13-16,-3-2-41 0,3 2-57 16,3-1-323-16,1-17 294 0</inkml:trace>
  <inkml:trace contextRef="#ctx0" brushRef="#br0" timeOffset="115504.69">6429 9908 1599 0,'58'-9'60'0,"-11"4"-12"0,2 5-1 0,-15 3-10 0,5 1-4 0,-4 3 0 0,3 2 2 0,-8 2 5 0,-7-6 0 15,-4 2-4-15,-10-4-4 0,-7-3-2 0,1 2 2 0,-3 2 0 0,-10 3-2 0,-3-5-6 16,-4 8-4-16,-12-6 0 0,-3 5 6 16,-5 0 2-16,-12 3-2 15,-10 2-8-15,-15 2-7 0,-10 4-5 0,-8-1-3 16,0 1-1-16,1 3 0 0,-3-2 0 15,2 6-1-15,-2 1-1 0,-3 7 1 16,1 1-1-16,7 5 1 0,4 3 0 0,14-2-1 16,16 6 1-16,9 7 3 0,16-7 4 15,4 7 6-15,10-2 7 0,10-5 1 16,6 0 0-16,6 0-5 0,6-2-5 16,2 0-3-16,2-2-2 0,5 1 3 15,4-6 4-15,7 2 1 0,9-6-2 16,9 4-2-16,12-11-4 0,5 1-2 0,13-6-1 15,7-2 0-15,3-1 3 16,4-4 3-16,-7 5 3 0,0-7 3 0,-7 2-1 16,3 0-2-16,-7 5-4 0,-3 2-4 15,-8 6-3-15,-11 1-2 0,-10-2 0 16,-7 6 0-16,-7 1 0 0,-7 3 0 16,-5 4-2-16,-9 6-3 0,-7 0-1 0,-6 7 2 15,-15 9 1-15,-11 1 3 0,-17 1 2 16,-7 5-1-16,-14-7 1 0,-12 1-2 15,4-5 2-15,-5-6-2 0,8-1 0 16,11-9 1-16,3-1 0 0,4-3 0 16,13-2 0-16,5 1 1 0,8 2-2 15,8-2 1-15,7 7 0 0,10-4-1 16,4 2 1-16,7 1 0 0,6-3-1 16,3 4 1-16,5 4-1 0,7 3 1 0,-3-1 1 15,3-6-1-15,1 0-1 0,-3-7 0 16,-1-2 1-16,2 4 0 0,-11-2 0 15,-2 7 0-15,-5 4-1 0,-4 1 0 16,-1 4 0-16,-4 0-1 0,-4 5 0 16,-3-1 0-16,-5 5 0 0,-3-1 0 15,-4-6 0-15,-6-7-1 0,-3 5-1 0,-9-7-1 16,-1 8-3-16,1 3 0 16,-13-2 1-16,6 5 2 0,-4 7 4 0,4 2 0 15,1 5 0-15,1-3 0 0,1-11 0 16,0-4 1-16,6 1 0 0,6-2 0 15,5 3 3-15,6-5 1 0,7 3 1 0,9-6 1 16,6-1-1 0,12 4 3-16,7-5 2 0,12 1 3 0,10-5 1 15,10-5-3-15,10-6-3 16,-1-6-2-16,2-6-16 0,-4-11-30 0,2-10-106 0,-2-13 86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06T20:58:35.85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4752 6422 1501 0,'12'0'77'0,"0"-1"12"0,-3 2-13 0,-3-1-6 0,-1 0-12 0,-1 0-9 0,-1 0-5 0,4-5-4 0,-2 5-5 15,4 0-8-15,0-4-6 16,2 4-8-16,-6 2-5 0,-1-2-1 0,-3 2 3 16,3 3 5-16,-4-5 1 0,2 0 1 15,-2 0 3-15,-4 0 4 0,-5-1 11 16,-5 1 7-16,-7-4 8 0,-9 4-1 16,0 4-4-16,-9-3-5 0,-4 1-8 15,-3-2-6-15,-11 4-4 0,-7-1 3 16,-1 4 3-16,-10-3-2 0,-12-4-3 0,-12-4-9 15,-14 2-7-15,-10-3-1 16,-8 3-1-16,-4 1-1 0,-17-3 3 0,-8 2 3 16,-3-3 7-16,-5 0 4 0,8 5 2 15,1 0 5-15,1 3 0 0,16 4 2 0,9-3 1 16,20 5-2-16,17-8-1 16,5-6-4-16,13 3 2 0,15-3-5 0,8 3-2 15,17 2-2-15,15-9-3 0,9 4 2 16,5-2 2-16,7 5 1 15,2 2-4-15,-1-5-6 0,6 5-6 0,4 0-5 0,0-2-9 16,3 4-18-16,4 0-31 0,4 3-38 16,1 2-50-16,2-2-82 0,0 3-316 15,0-5 333-15</inkml:trace>
  <inkml:trace contextRef="#ctx0" brushRef="#br0" timeOffset="21696.59">30647 1906 1103 0,'-19'-10'174'0,"4"1"277"0,1 0-372 0,7-3-13 16,4 3-17-16,1-7-16 0,2 2-13 0,0-8-9 0,0-6-5 0,5 5-1 0,2-7-1 0,-5-2 0 0,9 0 4 0,-6-9 9 0,6 2 9 0,6 6 6 0,5-3 4 15,1 1 1 1,3 4-2-16,8 3-5 0,1 3-8 0,4 6-11 16,11-1-4-16,0 4-5 0,7 7-2 15,6-1-5-15,-4 8-4 0,12 2-3 16,3 5 0-16,11 8-6 0,8 5-1 0,-3 6-1 31,2 8 2-31,-5 9-7 0,-7 14 1 0,1 5 3 0,-4 11 2 0,2 13 14 0,3 4 4 16,0 13 0-16,-1 4 1 0,-5 8 0 15,-5 11-1-15,-9 9-9 16,-7 4-12 0,-3 3-2-16,-15 2-1 0,-7-7 9 15,-10-4 14-15,-13 0 0 0,-9-3 2 16,-12-4 2-16,-13-9 0 0,-8-14 6 0,-22-12 6 16,-10-11 7-16,-17-13 5 0,-20-17 4 15,-10-11 2-15,-15-22 4 0,-4-10 6 16,-2-10 5-16,-21-17 9 0,-5-6 9 15,-4-15 2-15,0-8-3 0,11-6-7 16,-4-12-10-16,-4-7-5 0,5-9-5 16,8-4-4-16,5-17-5 0,2-4-8 15,2-7-6-15,7-11-9 0,18 4-1 0,24 0-1 16,22-4 0-16,21 1 2 0,22 4 0 16,15 4-1-16,24 8-4 0,20 8-4 15,26 4-3-15,19 5-5 0,16 7-4 16,25 5-1-16,5 11-19 0,7 15-22 15,0 4-36-15,-3 10-40 0,3 4 54 16,20 5 20-16</inkml:trace>
  <inkml:trace contextRef="#ctx0" brushRef="#br0" timeOffset="22336.83">30539 2281 1790 0,'-19'-29'220'0,"13"17"-181"0,4 3-4 0,1-3 4 0,-3 4 5 0,4-2-3 0,5 4-9 16,-3-1-10-16,2 4-10 0,5 1-6 16,-6 0-5-16,6 2-5 0,-2 0-6 0,2 4-1 15,5 5 5-15,0-2 3 0,2 5 5 16,-2 6 1-16,1 3-2 0,1 8 1 0,0 1 0 16,3 12 2-16,2 3-1 0,1-1 2 15,13 14-3-15,-10-4 0 0,7 4 1 16,-2 1 4-16,-11-13 3 0,8 2 5 15,0-8 4-15,1-6 1 0,0 3 1 0,6-1 1 16,-2-4 1 0,3-4 0-16,-3-7-3 0,4 2-2 0,1-7 1 0,-5-7 5 15,0-4 20-15,-7-6 19 16,-8-10 14-16,3-5 10 0,-6-10-11 16,-3-8-11-16,1-16-14 0,-3-5-16 15,-4-10-10-15,-3-8-12 0,-2-9-6 0,4 3-6 16,-3-1-1-16,14 7-13 0,1 6-33 0,10 6-51 15,13 3-112 1,9-1 115-16</inkml:trace>
  <inkml:trace contextRef="#ctx0" brushRef="#br0" timeOffset="25159.14">25644 784 1807 0,'-7'-2'84'0,"-1"-1"-4"0,5-6-2 0,1 0-29 0,0-5-14 0,2-2-12 16,0 0-5-16,0-2-5 0,6 2-5 0,3-5-2 0,-4 2 0 0,11 1-5 0,0-2-1 0,5 4-2 0,4 7-3 0,9 1 1 15,10 4 0-15,6 4 2 16,12 0 0-16,0 4 2 0,7 6 0 0,3-1-1 0,5 11-1 0,-8 8-2 0,0 4 1 15,-10 9 0-15,-3 7-5 0,-6 10-5 32,-4 1-7-32,-2 6-11 0,-3-5-1 0,-4 3-3 15,-15-3 3-15,-15 2 9 0,-7 0 7 16,-22-5 10-16,-11-2 2 0,-10-6 3 16,-8-6-1-16,-6-6 1 0,-10-7 2 0,-17-12 5 15,-17-7 6-15,-12-11 8 0,-2-16 11 16,1-7 12-16,6-9 11 0,5-11 2 15,-2-1 8-15,3-13 11 0,6-2 1 16,7-6-2-16,22 5-15 0,23 1-18 16,22 6-5-16,19 7-1 0,13 0-2 15,22 3-12-15,23 11-14 0,18 4-17 16,21 1-20-16,12 10-7 0,4 2-23 0,2 7-60 16,1 2 9-16,10 6-306 15,3 0 259-15</inkml:trace>
  <inkml:trace contextRef="#ctx0" brushRef="#br0" timeOffset="25750.02">25567 3132 1923 0,'-23'-41'50'0,"6"9"-29"0,2-4-12 0,12 6-2 0,3-2-3 0,9 2-2 0,3-7-3 0,2 3-2 16,2-1-2-16,2-1 1 0,2-3 1 15,4 4 0-15,5-8 1 0,-4 1 1 16,8 1 1-16,10 0 1 0,1 6 1 16,4 1 4-16,10 8 4 0,8 1 0 15,7 11 0-15,1 3-4 0,6 11-2 0,0 9-2 16,-6 12-2-16,-1 14 1 0,-7 12 1 15,-4 9-4-15,-4 8-1 16,-5 4 0-16,-7 2-2 0,-14 5-2 16,-9-4 0-16,-16 2-1 0,-7-3 2 15,-15-7 4-15,-17-3-1 0,-14-5 4 0,-13-16 7 16,-10-4 4-16,-6-14 10 0,-4-17 4 16,-14-6 5-16,-15-15 20 0,-2-19 26 0,-3-5 22 15,14-8 15-15,12-8-3 16,16 0-25-16,9-3-23 0,5 1-25 15,14 1-17-15,17 8-9 0,15 2-9 0,18 8-26 16,15 4-33-16,17-1-63 16,16 9-55-16,17 8-8 0,10 11-304 15,17 9 319-15</inkml:trace>
  <inkml:trace contextRef="#ctx0" brushRef="#br0" timeOffset="26273.56">27473 4843 1543 0,'9'-6'205'0,"-3"3"283"16,4-12-370-16,10 3-54 0,10-4-23 0,12-5-24 0,13 5-10 0,9 0-4 0,7 2-4 0,0 8-1 15,-2 1-3-15,0 7-3 0,2 12-22 16,0 13-12-16,7 19-16 0,6 16-5 16,6 11 12-16,-1 12 4 0,-8 3 11 15,-12 4 10-15,-12 4 9 0,-13-4 10 16,-15 4 3-16,-13 5 1 0,-16 0-2 16,-22-1 1-16,-17-15 7 0,-26-22 15 15,-26-16 14-15,-20-19 28 0,-19-17 21 16,-4-13 11-16,2-19 12 0,-4-13-2 15,-8-12-7-15,2-15 0 0,8-11-3 16,17-12-16-16,28-6-20 0,11-6-20 0,19 1-21 16,12 1-8-16,20 8-3 0,22 0-6 15,17 4-20-15,23 4-25 0,17 0-45 16,10 12-35-16,20 8-77 0,13 15-86 16,28 11 164-16</inkml:trace>
  <inkml:trace contextRef="#ctx0" brushRef="#br0" timeOffset="27159.5">23941 357 1743 0,'29'-21'91'0,"-6"6"16"0,-5 3-15 0,-8 7-22 0,-3-1-19 0,-5 5-18 0,9 2-12 0,-2 6-7 15,-4 6-9-15,-2 1-3 0,-3 6-3 0,0 6-3 16,-1 2 2-16,-1 10 1 0,-2 4 0 16,-1 10 1-16,2 4 2 0,-3 1 0 15,4-5 0-15,2 6-1 0,0-3 0 0,8 5 1 16,0 2 5-16,-2-5 2 0,8-2 1 16,-3-9-1-16,3-5-1 0,5-2-3 0,2-9 0 15,1-2 1 1,3-4-1-16,1-9 4 0,-1-9 5 0,3-6 1 15,-1-6 0-15,8-9 0 0,-1-5-5 0,5-8 6 16,-2 1 5-16,2-10 2 0,-5-4 2 16,2-5-6-16,-5-7-8 0,-4-6-6 15,-6 3-6-15,-3 2-2 0,-16-1-1 16,3 6-1-16,-7 4 2 0,-3 3 1 16,0 6 2-16,-4 4 0 0,-2 6 0 15,4 1 0-15,2 9 0 0,-1 7-1 16,3 2-4-16,-4 5-7 0,0 2-8 15,5 6-11-15,-5 8 4 0,7 12 8 16,-2 10 9-16,4 14 11 0,7 6 1 0,8 10 0 16,5 7 0-16,8-1 1 15,5 5 2-15,1-5-1 0,3-10-1 16,-2 4-1-16,-3-11 0 0,-1-4 7 16,5-8-43-16,-5-8-101 0,-1-8 89 15</inkml:trace>
  <inkml:trace contextRef="#ctx0" brushRef="#br0" timeOffset="30206.88">17762 4070 1529 0,'-28'21'47'0,"3"0"-23"0,-3-16-5 0,7-1-9 0,-4-6 7 0,3-1 14 0,1-6 14 0,-2 2 14 0,4-6 6 0,-1-1 2 16,1-2 2-16,1-7 2 0,5 4 1 0,6-3-3 15,4 3-2-15,3-6-3 16,3 0 1-16,4 0-1 0,6-5 0 0,3 2-10 15,5-1-11-15,2-1-11 0,6 0-14 16,8-5-6-16,9 1-5 16,12-5-5-16,4 5-2 0,9-1-2 15,-2 5-3-15,4 8-2 0,12 8-4 0,6 7-1 0,17 14-3 16,9 13 1-16,16 17 2 16,0 7 1-16,-6 13 5 0,-4 7 2 15,-19 17 1-15,-2 6 1 0,-5 7-2 0,-19 11-1 16,-16-4-1-16,-28-5-2 15,-31-11 0-15,-20-13 1 0,-35-11 3 0,-13-12 2 16,-26-6 8-16,-13-20 5 16,-10-9 7-16,-15-14 8 0,-22-10 2 0,-9-17 6 15,-3-8 7-15,9-13 8 0,10-7 3 16,-1-9-3-16,7-7-13 16,17-4-14-16,22-1-11 0,40 7-8 0,24 0-6 0,26 3-8 0,14 4-22 15,22 2-18 1,17 1-25-16,24 5-24 0,15 6-32 15,7 5-30-15,6 8 2 0,-4 8 72 0</inkml:trace>
  <inkml:trace contextRef="#ctx0" brushRef="#br0" timeOffset="30720.38">16005 4289 1686 0,'14'-28'96'0,"4"5"25"0,5-7-23 0,-2 3-10 0,8 2-14 0,-3-1-14 0,-4 12-10 0,-1 1-13 0,-9 11-14 0,1 2-10 0,-8 6-5 0,-3 4-2 0,-4 8-3 15,-10 10 0-15,-6 4 0 0,-14 9 0 16,-2 2-2-16,-5 1-1 0,-5-1 0 16,2-3 0-16,-1-1 0 0,0-7 0 15,3-2 0-15,2 1 1 0,6-7 1 0,13-2-1 16,-1-6 1-16,13-6 0 0,6-1 1 15,2-5 1-15,12 1 3 0,5 0 9 16,6-1 5-16,8 5 5 0,9-6-1 16,2 1-7-16,8 6-6 0,6 1-5 15,1 0-3-15,6 8-1 0,-5 1-2 16,-4 5 0-16,-9 6 0 0,-13 5-1 16,-6 7 1-16,-11 6 0 0,-11 3 0 0,-8 1 1 15,-19 2-1-15,-8 0 9 0,-23-9 11 16,-14 0 7-16,-13-5 3 0,-9-6-7 15,-5-3-10-15,2-14-8 0,-4-4 0 16,4-11-15-16,7-6-74 0,12-11-114 16,18-8 106-16</inkml:trace>
  <inkml:trace contextRef="#ctx0" brushRef="#br0" timeOffset="32354.74">18943 3610 1466 0,'-5'27'98'0,"1"-6"122"0,1 2-195 0,3-7-2 0,0-2 3 0,2 1-4 0,3-1-2 15,-3-5-5-15,-2-1-5 0,0-4-5 0,0-2-1 0,0 1 1 0,0-3 1 0,5-3 5 16,-5-3 9-16,5 1 5 0,4-7 9 0,-2-2 8 16,4-2 3-16,0-6 5 0,-1 1-2 15,3-7-7-15,1-2-7 0,5-8-11 16,1 3-8-16,5-8-6 0,-4 1-4 16,4-4-1-16,1-4-1 15,4 2 0 1,4-2 1-16,-2 4 1 0,2-1-2 0,3 0 0 0,4-2-3 15,0 3-1-15,1 1-2 0,-1 1-2 16,-4 0-1-16,2 1 0 0,0 2 0 16,0 6 0-16,7-2 2 0,-1 7 1 0,-1 1 1 0,2 4 2 15,7 9 0-15,-1 6 0 16,8 1 0-16,2 7-1 0,-4-3 1 16,1 10-1-16,-2 6 0 0,-4 10-1 15,4-1 0-15,-6 1-1 16,2 2 0-16,-3 3 1 0,3 3 0 0,6 5 1 15,-3-3-1-15,3 1 1 0,1 0 1 16,-1-2 0-16,-1 1 0 0,-1-1 0 16,-4-2 0-16,-2 0 0 0,-1 1 1 0,0-4 0 15,-2-6 4-15,-2 1 1 16,-4-10 3-16,-3-1 2 0,2 2-1 0,2-6 1 0,-3-1 0 0,-1-4-1 16,-3-7-1-16,-2-8-1 15,-1-1-2 1,-4-5-1-16,-1-2 4 0,-10-5-1 0,-4-6-1 0,-2 0 1 0,-3-5-8 15,2 0 2-15,-2-9 3 0,-9 2 1 16,-6-2 2-16,-3-1 2 0,-1-1-1 16,-3 2 0-16,3-3 2 15,-6 1-5-15,3-3-1 0,3 0-2 16,1 1 0-16,9 3-1 0,0-1 0 16,2 8 0-16,-1-3 0 15,5 3 0-15,4 1 0 0,3 7 1 16,6-3-2-16,-1 5-1 0,0 2-3 0,7 2-2 15,1 1-4-15,3 7-2 0,1 8-2 16,0-2 2-16,12 9 4 0,5 3 4 16,-1 2 3-16,9 7 0 0,-2-2 0 15,4 4 0-15,8 7-1 0,8 4 1 16,0 1-1-16,6-2 1 0,-8 4 0 16,0-3 0-16,-3 5 0 0,-3-4 0 0,-5 2 0 15,8-3 0-15,-6 3 0 16,5-4 0-16,6 2 0 0,0-1 1 0,-2-2-1 15,-6 3 1-15,-1-5-1 0,-11-2 0 16,0-2 1-16,1-3 1 0,-3 0-1 16,-1-4 1-16,-1-1 2 0,-6-4 3 15,1-4 3-15,-3-1 3 0,-2-7 1 16,-4-1 2-16,1-4 0 0,-6-1-2 16,-2-5-4-16,1 0-2 0,-4-2-4 0,3-2 2 15,0-3 0-15,-1 2-1 0,-4-1 4 16,-2-1 0-16,6 0-1 15,-4 0 0-15,-2-2-3 0,2 4-2 0,-3-6-2 16,5-5 0-16,-4 5 0 0,2-5-1 16,0 2 0-16,3 0-4 0,1-6 1 15,3 10 0-15,-3 1 2 0,-2-2 3 16,1 4-2-16,-1-4-1 0,5 4-3 16,6 4-5-16,-3-1-2 0,6 2-1 0,2 6 2 15,-4-1 4-15,2 4 1 0,-1 2 4 16,-6 2 0-16,-1-1 1 0,0 4 0 0,-3 2 1 15,-1 2-1 1,-3 0 1-16,-6 1 0 0,-2-3 0 0,-4 2 0 0,1 1 0 16,-1-1 0-16,-3 1 1 0,2 2-1 15,-1 1 1-15,-2-3 3 0,-1-1 1 16,-2 3 2-16,4-2-1 0,-7 4-3 16,1-1-1-16,1-1-1 0,1-3-1 15,-3 3 0-15,0-2-1 0,-2 4-1 0,0 0-2 16,0-2 0-1,0 1 0-15,0 1-2 0,0 0 1 0,0 0-2 0,-8-6 1 16,3 6-2-16,-9 0 1 16,-4 0 1-16,-12 0 1 0,-11 0 2 15,-5 0 0-15,-9-1-1 0,-5-1 1 16,-9-2-1-16,-2-3 2 0,-4 2 1 16,4 3 1-16,6-7 2 0,12 4-1 0,10 3 1 0,17-3 0 15,10 3-1-15,14 2 7 0,-2-2 3 16,13 2 1-16,11 0 0 15,13 4-6-15,10 3-5 0,15-5-1 0,13-2-1 16,4 0 0-16,1 0-1 16,-7 3 0-16,2 1 1 0,-5 1 0 0,1-5 1 0,4 0 0 15,-2 2 1-15,7 3 0 16,-3 6-1-16,-6 3 1 0,-6 2-1 16,-17 5-1-16,-8 1-2 0,-10 4-4 0,-15 2-4 15,-2 4 0-15,-13 6 2 16,-10-3-3-16,-11 6 3 0,-26 1 3 0,-18 1 1 15,-17-2 5-15,-9-9 1 0,-5-4 4 16,3-10-50-16,-1-9-137 16,4-9 118-16</inkml:trace>
  <inkml:trace contextRef="#ctx0" brushRef="#br0" timeOffset="33925.08">19355 4694 1537 0,'7'-6'95'0,"-6"-4"39"0,5 1-49 0,1 3-28 16,-5-8-12-16,6 4-11 0,3-5-8 0,0 0-5 0,1-3-4 0,-7 0 0 0,4-5 4 0,2 5 4 0,-2-8-1 0,3 1-2 16,4 2-3-16,0-2-6 0,0-3 1 0,-2-4-5 15,2-4-7-15,0 1 1 16,-2-6-16-16,6 0-6 0,-1-3-1 0,6 3-7 15,-3-3 5-15,4 3-1 0,1-2 2 16,-1-1 4-16,3 9 6 0,-1-4 5 16,0 9 3-16,3-2 0 0,4 5 3 15,6 8 1-15,3-3 1 0,8 6 1 0,-3 4-2 16,3 3-2-16,4 0-1 16,-6 6 0-16,-4 1 1 0,2 4 2 0,-4 3-1 15,-5 6 0-15,9 1 0 0,-9 2 0 16,4 2-1-16,5 4 1 15,1 4 0-15,8 3 2 0,2-2-1 0,8 3 1 16,-5 4 0-16,4 0 0 0,1-4 0 16,-3 6-1-16,-2-6 0 0,-2 3-1 0,-1-1 0 15,-4-7 2-15,0 3 2 0,1-10 0 16,1 0 1-16,5 2-1 0,4-7-1 16,-8 3 3-16,1-11 3 0,-3 1 2 15,-9-4 4-15,-3-5 2 0,-3 1 1 0,1-8 1 16,-6-3-3-16,-1-2 0 15,-5-8 4-15,0 0 4 0,-1-1 9 16,-1-6 4-16,0-2 0 0,-3-3-7 16,0 1-8-16,5-3-9 0,0 6-4 15,-3-10-4-15,-2 8-2 0,-4-1 2 0,0 4-3 16,2 2-2-16,6-2 1 0,3 0-1 16,-7 6 0-16,-1-3-2 0,7 1 0 15,-3 3-1-15,11-3-4 0,3 6 0 16,-1 3-1-16,4 8 2 0,-1 4 1 15,2 0 1-15,9 7-1 0,2 7 1 0,8 0-1 16,4 6 1-16,2-1 2 0,-1 2-1 16,-7 8 0-16,-4-1 1 0,-8 0-5 15,-8 2 1-15,-9-9 1 16,5 2 0-16,1 2 5 0,5 0 2 16,-1-1-2-16,-1-6 0 0,-8-2 4 0,2 0 4 0,-3-6 3 15,-2-3 2-15,-6 0-1 0,1-3 0 16,0-4 2-1,-1 1 5-15,-1-1 1 0,-5 0 0 0,-1-7-2 0,-5 0-6 16,6 0-5-16,1-2-4 0,4 0-1 16,-2-2 0-16,0 0-1 15,0-1 1-15,0-2-1 0,0-1 0 16,-3-4 1-16,4 8-1 0,-4-9 0 0,5 8-1 0,-4-4 0 16,0 0-1-16,2 0 0 15,4-2-1-15,5 4-1 0,7-1-2 0,5 5-1 16,13 2-4-16,1 3 2 0,1 0 2 15,-2-3 2-15,-2 3 0 0,-6 3 0 16,1-2 1-16,1 8-1 16,-3-4 2-16,-2 3 0 0,2 4 0 15,-5 2 1-15,-1-2 0 0,-4 2 0 0,-7-2 1 16,-4 2 0-16,-4-2 0 0,-3 0-2 0,-10-2-1 31,-4-3-3-31,-5 1-4 0,-1 0 2 0,-3-4 2 16,-6 0 3-16,-4 0 3 0,-4-10 2 0,-1-2-1 15,-7 1-1-15,6-4 0 16,-6 3 1-16,5-1-1 0,-6 0 1 0,1-1 0 0,0 1 0 0,2 3-1 16,4-3 2-1,1 3-2-15,2 4 1 0,2 4-1 16,-4 1 0-16,7 0 0 0,4 5 1 0,0-4 0 16,7 8-4-16,0-2-11 0,4-2-8 15,8 4-8-15,6 0 2 0,5 0 9 16,7 4 10-16,7 6 7 0,2-1 2 0,11 9 2 0,5 0-1 15,7 1 1-15,7 4 1 16,-2 7 3-16,-3-1 1 0,0 1 0 16,-9 4-1-16,-2 3-1 0,-10-5 2 0,-11 7-1 15,-11-6-3-15,-10-1-2 16,-8 9-2-16,-10-2-2 16,-16-3 3-16,-14 3-2 0,-13-6 3 15,-15-8-26-15,-22-5-116 0,-14-12 96 0</inkml:trace>
  <inkml:trace contextRef="#ctx0" brushRef="#br0" timeOffset="35469.12">19622 4282 1328 0,'4'23'58'0,"1"2"23"0,4 2-59 16,2-4-3-16,-1 3-4 0,8 3-3 0,-2 3 1 0,5 5 5 0,4 4 4 0,3-1 0 0,3 3-2 0,1-2 6 0,5 3 9 0,5-1 6 15,8 1 4-15,7 7-5 0,-2 4-5 16,7-3-3-16,-2 1-1 0,-3-7-3 0,7-2-4 0,-4 1-3 16,0-6-4-16,-1 0-4 0,-3-6-2 15,1-2-5-15,-2-5-1 0,2 1-3 16,0-11 0-16,1-2 0 0,-1-2-1 16,-6-6 1-16,-1 1 1 0,-4-6 0 0,0-1 1 15,-3-1 0-15,1-5 0 0,-2 1-1 16,5-6-1-16,2 1 0 15,-1-4-1-15,11-2 1 0,3 1-1 0,5-2-1 16,6 1 0-16,-1-2 1 16,-1-1 0-16,2-1 0 0,0 2 0 0,-2 1-1 15,5-3 0-15,4 4 1 0,12 0 1 0,4 0-1 16,1 0-1-16,-3-1 3 16,-9-3 1-16,-1-1 2 0,-1-1-1 0,-2 5-1 15,12-1-3-15,1 6 0 16,3 3 0-16,1 3 1 0,-11 6 1 0,-8 4 0 15,1-2 1-15,0 5 1 0,-2 7-1 16,7 0 0-16,2 0-2 16,-6 13 1-16,-2-6-2 0,-12 4-1 0,-10 7-1 0,-10-7 1 15,-9 3 5-15,-8 2 2 16,-5-3 3-16,-8 1-2 0,-2-3-4 0,-3 0-1 16,-3 0-1-16,-4-9 0 0,2 0 0 15,-5-4-1-15,3-5 1 0,2 2 4 16,-3-4 9-16,1-1 7 15,6-1 4-15,1-3-1 0,4 0-7 16,9-1-7-16,-2-6-5 0,7-1-4 0,4-4 0 16,3 1-1-16,4-6 0 0,7 1 0 15,3-2-1-15,3-5 1 0,-5 3 0 16,3-4-1-16,-8 1 0 0,4 5 0 16,5 0 0-16,-3 6 0 0,6 1 2 0,3 6-1 0,-1 1 0 15,10 6 0 1,1 5-1-16,4 2 0 0,-1 7 0 0,-1 0 0 0,-10 2 0 15,-3 3-1 1,-5 2 0-16,-7 0-1 0,0 2 0 0,-3-6 2 0,-4 1 0 16,0 1 0-16,-4-1 0 15,3-1 0-15,2-1 1 0,1-2-1 0,2 2 1 16,1-1 0-16,0 3 0 0,-5-8 0 0,-1-3 0 16,4 2 0-16,-3 1 0 0,2-3 0 15,-2 0-1-15,-7-7 0 16,2-2 1-16,-4 0-1 15,5-2 0-15,1 2 0 0,3 0 0 0,2-4 1 0,-8-3 0 16,-3 0-1 0,-1-7 1-16,3 1-1 0,1 5 0 0,-1 1 0 15,4-4 1-15,-11-3-1 0,5 3 1 16,-7 2-1-16,-6-1 1 0,8-1-1 0,-11 2 1 0,2-3-1 16,-7 1 1-16,0 0-1 0,-5 1 0 15,1-3-1-15,-1-1-4 0,-4-5-1 16,0 1 1-1,-4 0 3-15,-8-1 2 0,-3-4 0 16,-6-2 1-16,-7 4-1 0,-2-4 0 0,-2 3 0 0,-2 3 0 16,-1 1 1-16,3 6 0 15,0-1 3-15,5 6 2 0,4-2 3 16,2 2 3-16,-4 2 3 0,-5 1-1 16,-6 1-1-16,-3 1-5 0,6-5-2 0,-1 2-4 0,7-6-1 0,4 0 1 15,4 3-1 1,1-5 0-16,11 10 0 15,0-4 1-15,5 7 2 0,4-2 3 16,5 2 2-16,7 0-2 0,2 3-1 16,13 8-4-16,2 1-1 0,19 8-1 0,10 3 1 15,13 11-1-15,14 3 0 0,-5 7 0 16,10 2 1-16,-5 6 0 0,-13-4-1 16,-5 6 0-16,-10-2 0 0,-15 1 0 15,-3 6 0-15,-11-4 0 0,-7 0-1 16,-11-8 1-16,-10 0-1 0,-11-7-6 15,-17 1 1-15,-15-11-1 0,-18-9 2 16,-19-3 16-16,-30-14-27 0,-19-6 189 16,-8-10-127-16</inkml:trace>
  <inkml:trace contextRef="#ctx0" brushRef="#br0" timeOffset="38695.94">26663 1146 1605 0,'13'12'64'0,"-8"-1"-2"0,0-8-17 0,-1-3-1 0,-4 0-2 0,0 0-3 0,0 2 5 0,-4-2-2 0,-1-2-9 0,0-1-2 0,-6-4-10 16,2 3-3-16,0 4-4 0,2 0-3 0,5 0-3 15,1 0 4-15,-1 0 0 0,2 0 0 16,0 0 1-16,0 0-6 0,0 0-1 16,0 0 1-16,0 0 4 0,0 0 5 0,0 0 8 15,0 0 7-15,0 0 5 0,0 0 2 16,-2-2 0-16,7 2-3 0,4 0-5 15,-4 0-4-15,6 0-5 16,2 0-4-16,1 0-3 0,0 0 0 16,0 2-3-16,6 2-1 0,-1-1-3 0,4 3-2 15,5-5-2-15,6 7-2 16,9-1 0-16,-2 3-1 0,1-1 0 16,-1 2 0-16,0 3 0 0,1 0 0 0,3 0-1 0,-3 2 1 15,4 0-1-15,-2-2 0 0,4 4 1 16,6 2-1-16,2-4 1 0,8 1 0 15,7 3 1-15,-2 1-1 0,0 2 0 16,-7 0 0-16,-5-3 0 16,0 1 1-16,-2 2 0 0,2 2 1 0,-4-2 0 15,2 0-1-15,1 0 0 0,1-2 0 16,5 6-1-16,2-1 0 16,7-1 0-16,-7 2 0 0,-7-9 0 0,-4 6 0 15,-11-4 0-15,-4-2 0 0,-3-1 1 0,-7-2 0 16,1-3 0-16,-6 2 0 0,2 2 1 15,5 4-1-15,0-4-1 0,5 0 1 16,-4-2-1-16,0 2 0 16,1 1 0-16,0-1 0 0,6 6 0 0,-3-8 1 0,4 2-1 15,-2 2 1-15,-7-4-1 16,0 2 0-16,-3-4 0 0,-4 0 1 16,-3 1 1-16,-4-8-1 0,-9 2 1 0,3-3 0 15,1 1 0-15,-9 0 10 0,0-3 9 16,8-2 10-16,-8 2 9 0,3-2 0 15,-5 0-6-15,-2-2-10 0,-1-3-8 0,1 0-9 16,0-4-3-16,-5-2-1 0,2-5-1 16,-9-7-1-16,-2 0 0 0,-5 0-1 15,-1 0 0-15,-3 2 0 16,1-8-1-16,-3 3 0 0,2-1 0 16,-3 1-1-16,-1-1 1 0,1 2-1 0,3-1 0 0,6-1 1 15,-1 4 1-15,10 2 0 16,1 10 2-1,5 4 0-15,-1-4-1 0,5 9-1 0,0 2 1 16,0-1-1-16,3-1-1 0,1-3 0 16,0 5-3-16,-1 5 0 0,2-3 0 0,-3 1-1 0,9 4 2 15,-6 2 1 1,6-3-1-16,-1 2 1 0,5 7 0 0,2-3 0 16,1 2 1-16,0 4-1 0,3-2 1 0,-3 2-1 0,8 5 1 15,-6-4 0-15,5 8 0 16,1 3 0-16,-6 0 1 15,6 5 0-15,-4-3 0 0,-6 6 0 16,1-5 1-16,-11-1-1 0,-1 0-3 16,-5 0-1-16,-4-9-1 0,-3 4 0 15,-5-1 4-15,-11 1 1 0,-4-1 0 16,-1-1 1-16,-9-2 1 0,-6-7 0 16,-3-2 1-16,-9-3-1 0,0-7-2 0,4 1 0 15,1-1 1-15,4-3 0 0,5-1-20 16,9-7-45-16,7 2-47 0,10-8-58 15,4 8-38-15,4-5 109 0</inkml:trace>
  <inkml:trace contextRef="#ctx0" brushRef="#br0" timeOffset="40569.37">26858 463 1629 0,'0'2'83'0,"-2"-2"8"0,2 0-7 15,0 0-31-15,0 0-10 0,2-2-7 0,3 2-8 0,-5 0-3 0,2 0 0 0,2 0 3 0,-2 0 2 0,-2 0 2 0,0 0-1 0,5-2 1 0,-3 2-4 0,-1 0-3 16,-1 0-7-16,0 0-5 16,0 0-6-16,2 4-4 0,-2 0-1 0,-2 1-1 15,4 2 0-15,0 5 0 0,0-3 0 16,7 5 0-16,-6 4 1 16,6 0-2-16,2 0 1 0,1 6-1 0,0-1 0 15,-3 4 0 1,4 7 0-16,-4-2 1 0,7 8 0 0,1-4 0 0,-4 6-1 0,1 1 1 15,-3-4-1 1,3 0 0-16,-2-4 0 0,1-6 1 0,-1-1-1 0,0-6 1 16,-3 1 0-16,5-6-1 0,-1-4 5 15,-3 1 10 1,-2-9 11-16,-1 2 12 0,-4-7 10 16,1-1 2-16,-2-3 3 0,1-5-2 15,1-2-13-15,-1-6-13 0,4-12-12 0,-5-3-9 0,-2-8-3 16,0-5-1-1,2 3-1-15,8-1-1 0,-2 4 0 0,0 4-4 0,3-1-1 16,-2 6-2-16,0 5-1 0,1 8 4 0,1 2 0 16,3 8 1-1,0 0 0-15,2 4 1 0,2 1 1 0,0 2 1 0,0 7 0 16,1 5-1-16,2 6-2 0,1 2 0 16,-1 6-1-16,2 3 0 0,-4-5 2 0,-3 3-1 15,-1-4 1-15,-7-7 1 0,1-9 2 16,-5-3 1-16,-2-4 3 15,-2 0 1 1,1-4 10-16,5-3 6 0,3-2 3 0,1-3 1 0,6-4-5 0,5 2 0 0,-3-6-1 31,3 1 2-31,-1-3-4 0,-1-2-7 0,5 0-3 16,-7 0-2-16,1-3-3 16,3 4-2-16,-7-5-10 0,-3-2-16 0,0-6-24 0,-4 2-29 0,7 6-22 31,-9 0-34-31,4-1-10 0,-3 6 12 15,-6-5 61-15</inkml:trace>
  <inkml:trace contextRef="#ctx0" brushRef="#br0" timeOffset="41241.61">28098 531 1145 0,'-2'5'306'0,"2"-2"-139"0,-2 3-142 0,2 1 6 0,0 4-20 0,0-3-3 0,2 1-4 16,-2 5 1-16,0 1 1 0,-2 6 2 0,-2 4 1 0,3 1 2 0,1 4-1 0,0-1-1 0,0 1-2 0,5-2 1 15,0 1 3-15,1-3 0 0,-1-4 0 16,4-1-3-16,0-5-4 0,0-4 0 16,1-5 2-16,4 0 4 0,1-3 3 15,-1-2 5-15,0-2 3 0,0 1 2 16,2-4 1-16,-2 1-1 0,2-7 5 0,0-3-1 15,-3-4 4-15,-5-4-7 0,-4-6-9 16,-2 1-2-16,-2 4-8 0,-6-8 1 16,-1 3-3-16,-2 1-2 0,-1 2-1 15,-3 2 0-15,6 6 1 16,0 3 0-16,2 5-1 0,5 7-1 0,3-2 1 16,-1 2 1-16,2 2 2 0,5 9-1 15,-2 5-1-15,7 1 0 0,2 10 0 0,-2-1 0 16,2 3 0-16,4-3-1 0,-10-1 0 15,8 2 0-15,-2-4 1 16,-2-5 0-16,4-4-1 16,-1 0-21-16,-1-12-26 0,6 3-31 0,-5-3 33 15</inkml:trace>
  <inkml:trace contextRef="#ctx0" brushRef="#br0" timeOffset="41423.21">28707 713 1700 0,'25'202'258'16,"-25"-214"-273"-1,-2 42 40-15,1 9 0 0,-3 2-5 16,2-4-4-16,2-1-6 0,-1-15-4 0,1-7-23 16,0-5-27-1,0-7-11-15,-6-1 16 0</inkml:trace>
  <inkml:trace contextRef="#ctx0" brushRef="#br0" timeOffset="41696.33">28768 637 1801 0,'12'2'68'0,"-3"3"15"0,5 4-60 0,2 3-5 15,5 4-1-15,6 4 2 0,-2 6 3 16,1 3 3-16,1 4-2 0,0 5-6 16,5 4-4-16,3 1-4 0,4 3 5 15,11 7 17 1,-8-10 11-16,1-6 6 0,-13-12 1 0,-11-13-6 0,1 1 7 16,-11-12 10-16,5-1 15 15,-5-12 1-15,1-6-19 0,5-12-15 0,-3-9-49 0,9 0-68 16,-5-20-82-1,18-13 79-15</inkml:trace>
  <inkml:trace contextRef="#ctx0" brushRef="#br0" timeOffset="46693.15">13262 6481 1491 0,'75'14'57'0,"63"27"57"0,-49-66 39 0,-116 99-184 0,27-58 90 16,14-1-2-16,-1-3 14 0,-10-1-8 0,-1 1-8 0,-2-8-12 0,-3 6-15 15,-8-6 9-15,-7 1 6 0,-7 0 0 0,-12-5-2 0,-7-5-9 16,-15-2-6-16,-6-5-3 0,-13-6 0 16,-11-3 0-16,0 3 2 0,-3-2-1 15,-7 1-1-15,-2 1-4 0,-7 0-4 16,-11 6-3-16,4 0-2 0,1 1-2 16,2 4 0-16,15-4 0 0,-1 6-1 15,10-4 1-15,6 4-1 0,6-4-1 0,16 5 0 16,12 4 0-16,16 0-1 15,16 2 4-15,7-2 7 0,9 2 8 0,5 5 4 0,18-2-2 16,18 8-10 0,25 1-8-16,19 9-4 0,16 2-2 0,11 1 1 0,14 3 0 15,17-3-1-15,11 3 1 0,11 1-1 16,2-2 0-16,-6 4-1 0,-5-4-1 16,-3-3 1-16,-11-7 0 0,-20-6 2 15,-17-3 0-15,-18 0 1 0,-18-5-1 16,-21 1 6-16,-15-5 12 15,-19 0-6-15,-15-5-4 0,-22-1-7 0,-27-3-9 0,-23-8 5 16,-33-5 3-16,-25-6 2 0,-27-7-2 16,-16 4 1-16,-3 1 1 0,-1 0-1 15,3 4 1-15,6-3-2 0,21 8 0 16,16 0-1-16,30 3 1 0,25 4 0 0,26 1 2 16,21 8-1-16,30 5 11 15,-6-11 6-15,26 8 0 0,22-2-1 16,22 1-13-16,27 4-7 0,24 11-2 0,21 3 1 15,21 12 1 1,4-1 0-16,11 11 0 0,0 4 0 0,-4-4 0 0,-6 5 0 16,-29-6 2-16,-29-3 1 0,-22-4 1 15,-33-10-1-15,-17-5 0 0,-17-8-8 0,-15-2-4 16,-18-1-1 0,-14 2 2-16,-21-4 6 0,-16-6 2 0,-18-1 1 15,-16-5-1-15,-11-4-2 0,-6-2 2 0,1-5 1 16,7 4 0-16,8-6 0 0,8 0 0 15,4 4 0-15,3-4-1 0,6 5 0 16,17 1 0-16,18 5-1 0,29 5-14 16,21 2-26-16,31 1-8 0,40 6-8 15,30 15 7-15,35 6 19 0,34 16-13 0,25 13-21 16,17 3-36 0,10 2-33-16,-6 0-16 0,-30-9 186 15,-16-3-54-15</inkml:trace>
  <inkml:trace contextRef="#ctx0" brushRef="#br1" timeOffset="51498.31">18695 3672 1517 0,'-5'9'63'0,"-4"-5"-3"0,0 1 0 0,-7-1 0 0,4-4-7 0,-1-6-6 0,-5 1 1 0,4-2 0 15,0-7-6-15,-5-4-8 0,3-3-9 0,0-8-6 16,0-4-5-16,0-5-1 16,3 1-2-16,3-5-2 0,6 3-2 15,4 0-2-15,9 0 1 0,3 3 11 0,4-5 11 16,-1-3 9-16,6 5-1 0,4 4-9 16,1-6-10-16,3 4-8 0,-5-6-4 15,3-3-1-15,1 0-3 0,-1 2 0 16,1-1 0-16,2 3-1 0,1 3-5 0,4-4 0 15,-3 6-3-15,9 0 4 16,1 5 4-16,4 5 1 0,9 8 2 16,-3-4-3-16,5 3-1 0,1-5 0 0,-1 6 1 15,1-3 0-15,-8 5 2 16,-2 1 0-16,-4 2 0 0,-5-6 1 16,-5 8 0-16,-4-6 1 0,-2 4-1 15,1 0 1-15,-1-1-1 0,2 7-1 0,6-3 0 0,-6 6-1 16,2-4-1-1,0 5 0-15,3-3-1 0,1 4 1 16,4-1 0-16,1-3 5 0,2 3 2 16,-6 1 1-16,4-6 4 0,-4 4 0 0,-7 1 2 0,4-7 4 15,-8 8 2-15,5-6-1 0,-7 4-1 16,5-1-6-16,-6 3-5 0,2-1-3 16,-1 4-2-16,-2 0-2 0,-1 2-1 0,2 2-1 15,-2-3-1-15,2 6-1 0,0 1 0 16,2 0 1-16,-2 7-1 0,4-1 1 15,-1 0 1 1,3 0-1-16,-1 2 1 0,-1 0-1 0,-4 4 1 16,0-1 0-16,-4-1-1 0,1 1 1 0,-4-3 0 15,0-3 0-15,0 1 2 0,2-5 0 0,3 5 1 16,-5-2 0 0,1-3 0-16,-4 0 1 0,5 3 0 15,5-4 2-15,-7-1-1 0,5-7 2 0,-5 0 3 16,3-2 0-16,1-7 2 15,3 5-1-15,-4-8-1 0,1 0-1 0,-1-1 0 0,1-5 0 0,1 3-2 16,-5-1 0-16,2 1-2 16,-4-6-1-1,2 0 1-15,-2 3 3 0,-1-7 0 0,-3 8 0 16,-3-8-2-16,2 0-2 0,-2 4-1 0,0-8 0 0,1 4 1 16,-1 1 0-1,-2 2 0-15,0-2 1 0,2 4-1 16,0-3 0-16,2 2-1 0,2-1 0 15,-2 1 1-15,0 2-1 0,3 1 0 0,0 2 0 0,4 0-4 16,7-2-5 0,4-1 2-16,3 5 0 0,4-1 3 0,-2 7 3 15,2-5-1-15,-3 2 1 16,5 6 0-16,-2-7 0 0,-2 6 0 0,1 1 0 16,-10-2 0-16,4 5 0 0,-1-1 0 0,3-1-1 15,3 2 0-15,3 2-1 0,-3 0 0 16,2 0-1-16,-1 6 0 0,-2-1 1 0,2 4-2 0,-1 2 1 15,4-1-1-15,-1 4 2 16,1 1 1 0,-3-3 1-16,-1-1 0 0,-2-4 0 15,2 3 0-15,-10-1 0 0,4-2 0 16,-10-3 0-16,2-1 2 0,3-1-1 0,-8 5 0 16,4-5 0-16,-3 2 1 0,2-3 0 15,2 3 0-15,2-1 1 0,-1-3 0 16,4 4 1-16,-3-2-1 0,3 0 0 15,-2-2-1-15,0 3 1 0,2-3-1 16,-1 2 1-16,-1-2-1 0,2 0 0 0,-4 0 0 16,-3-2 0-16,2 2-2 0,0 0 1 15,3 2 0-15,2-2 0 0,0 2 0 16,2-2-1-16,-7 0 1 0,-2 0 3 16,1 0 2-16,-4-2 2 0,3-3 1 15,0-3 0-15,-2 5-2 0,7-1 0 16,-1-3-2-16,-4 4-2 0,1-4 1 15,3 1 1-15,-2-1-2 0,5 2 2 0,0-2-2 16,-2 0-1-16,2 0 0 0,-2-1-1 16,2 1 0-16,0-1 1 0,4-1-2 15,1 3 1-15,-1-8-1 0,-4 5 1 16,-2-3-1-16,4 3 1 0,2-2 0 16,-1-1-1-16,5-2 1 0,-5 0 1 0,2-4-1 15,1 4 1-15,-3 0-1 0,8-1 0 16,3 5 2-16,2 3-1 0,9-2-1 15,-11 2 1-15,8-2-2 0,-8-5 1 16,-3 3 0-16,3 2-1 0,-9-3 1 16,8 8 0-16,-3-8-1 0,-2 5-1 15,-5 0 0-15,-4-6 0 0,-3 2 1 16,-1 4 0-16,-1-1 2 0,-4 0 0 0,1 1 1 16,-7 0-1-16,2-3 0 15,0 3-1-15,-2-2-1 0,-2 2 0 0,1 3-3 16,-3 0 1-16,1-3-1 0,-4 2 1 15,0 3 1-15,0-5-2 0,0 5 1 16,-4 1-2-16,2-1-2 16,1 0-2-16,-3 2-1 0,-3 0-3 0,0-2 2 15,-4 1 1-15,-10-3 1 0,-7 0 3 0,-8 3 1 16,-8-1 1-16,-9 0 1 16,-9-5 1-16,-8 2 1 0,1-4-1 0,4 4 0 15,4 1 0-15,14-1 1 0,8 3 0 16,14 0 0-16,3 2 0 0,8 0 0 15,5 0 1-15,2-2 1 16,5 2 1-16,2 0-1 0,0 0 13 16,-1-3 11-16,11-1 3 0,5-1 3 0,4 1-13 0,11-3-11 15,15 2-4-15,9 3-3 16,9 2-1-16,4 0-2 0,-3 0 0 0,-6 2 0 16,-3 0 0-16,-9 3 1 0,0 0 0 15,-8 4 1-15,-1 2 0 0,-3 1-2 16,-6 6 1-16,-3 3-4 0,-4 2-3 15,-10 6-3-15,-10 8-7 0,-8 4-1 0,-16 1 0 16,-7 6 1-16,-7-2 6 0,-9 4 4 16,-4-4 14-16,-7-2-82 0,-6 8 390 15,-1-3-248-15</inkml:trace>
  <inkml:trace contextRef="#ctx0" brushRef="#br2" timeOffset="56742.91">26980 1252 1704 0,'-15'0'290'0,"16"0"-237"16,-1 0-31-16,-1 0-9 0,-7 0-3 15,7 4-2-15,2-2-4 0,1-2 1 16,4 0 8-16,-6 0 6 0,0 0 3 0,0 0 1 16,1 1-6-1,6 3-7-15,-1-1-3 0,1 4-2 0,3-3-2 0,1 7-1 16,3-1 0-16,-7-3-1 0,9 6-1 15,-5 1 0-15,-2 0 0 0,0 2 0 16,-2 2 0-16,0-2 0 0,2 2-1 16,3-1 1-16,-5-1-2 0,6 2 0 15,-1 3 0-15,0-3-1 0,3 1 1 0,-1 3 1 16,2 3 1-16,2 3 1 0,5-1 1 16,-2 10 0-16,4-5-1 0,1-2 10 15,3 9 10-15,4-9 11 0,1 4 8 16,3 1-2-16,4-3-5 0,9 2-7 15,-1 3-7-15,10-5-4 0,-8 0-5 16,-8-4-2 0,-2-1 1-16,-15-8 0 0,3 3 1 0,-5-8 0 15,-6-4 2-15,3 1 3 0,-6-4 6 0,-1-2 3 0,-2 2 2 16,-3-5 1-16,-2 0-2 0,0 2-4 16,6-3-6-16,-3 5-6 0,3-5-7 15,4 5-1-15,1 1-1 0,0-2 0 0,3 6 1 16,0-4-1-16,-1 4 0 0,1-1 0 15,-1 1 0-15,3 1 0 16,2 1 0-16,3 3-1 0,6 3 1 0,-1-1 0 16,6 0 0-1,0 6-1-15,0-4 1 0,4 5 0 16,1 3-1-16,-5-10 0 0,-2 7 0 0,-1-8 0 0,-8-4 1 0,1 3 0 16,-1-4 1-16,-10-1 0 0,7-1 1 15,-9-1 0-15,-2-2 1 0,-7-1 1 16,0-8 1-1,-5-2 0-15,-2 4-3 16,0-1-3-16,1-8-3 0,-4-4-2 0,1 3 2 16,-7-10 3-16,-1-5-1 0,-3-3 2 0,-3-4-1 0,-1 2-1 15,-3 0 1-15,-1-4 0 0,-2 2 0 0,0-1 0 32,-6-3 0-32,-1 2-1 0,0-3-1 15,-4 0 0-15,-3 1 3 0,3 3 0 16,-1 1 3-16,12 5 1 0,3 8-1 15,6-3 1-15,5 12 1 0,9 1 0 16,0 0 1-16,2 6-2 0,5 1 0 0,4 2 1 16,1 0-3-16,6 3 0 0,5 8-5 15,5-2-4-15,3 10 0 0,-3-1 2 16,4 9 2-16,-4 1 1 0,2 6 0 16,-3 6 1-16,0 5 1 0,-4 1-1 15,0 5 1-15,-4-1-1 0,-5 1-1 16,-3-1 0-16,-11 1-5 0,-2-3-3 15,-8 0-3-15,-5 0-2 0,-6-5 3 0,-14-6 3 16,-1 4 1-16,-21-9-3 0,-12-2-26 16,-19-5-78-16,-22-10-469 0,-7-7 378 15</inkml:trace>
  <inkml:trace contextRef="#ctx0" brushRef="#br2" timeOffset="58302.48">20828 6064 1826 0,'-5'-30'108'0,"5"3"20"0,5 1 12 0,7 6-28 0,4 6-38 16,6-4-35-16,2 4-28 0,8 2-9 0,2-1-7 0,0 5-1 0,1 4 0 0,2 4 1 0,1 2 5 0,-3 7 0 0,4-1 0 0,0 5 2 16,-3-1 0-16,-6 2-1 0,-5-1-1 15,-6-1 0-15,-7-3-2 0,-4 0-1 16,-7 0-1-16,-1-6 1 0,-3 5 0 0,-10 0 2 16,-1 5 2-16,-2-1 2 0,-9 2 3 15,-3 1 2-15,-4-1 1 0,-3 2 1 16,-3-2-3-16,-4 2-1 0,1 3-3 15,-1 4-1 1,-3-1 0-16,1 3-1 0,-9 1 0 0,-4-1 0 0,-9 0 3 0,-5 1 3 16,-1 3 8-16,-10-6 7 0,1-4 7 15,-10-3 3-15,-10-5 0 16,-7 3-2 0,-16-3-2-16,-4-4-2 0,-3 3-3 0,-2-8-4 0,-9 2-3 0,-7-2-4 15,-5-6-2-15,-7-1-4 0,3-8-1 16,-11-1 0-16,-6 0 1 0,-8-4 4 15,-1-7 5-15,-17-1 3 0,3-4 3 0,-2 3-1 16,-3 0-2-16,12 4-3 16,1-1-3-1,8-1 2-15,10 5 3 0,23 2 3 0,9-1 2 0,19 8 1 0,16-1-4 16,24 5-5-16,19 0-6 0,17 5-3 16,17-3-1-16,14 1-4 0,9 2-34 0,10-5-23 15,16-2-526-15,16-12 392 0</inkml:trace>
  <inkml:trace contextRef="#ctx0" brushRef="#br2" timeOffset="67635.91">7941 6896 1858 0,'7'0'60'0,"1"0"-27"0,-3 0 5 0,2 0 5 0,-7-4-4 0,0 2 0 0,-4 1-4 0,1-1-5 16,6 0-1-16,3 2-3 0,-3 0-4 0,10 4-4 0,3-1-9 0,5 4-5 0,6-3-2 0,3 1-2 16,9 2 0-16,0-2-3 15,1 3 0-15,-2-3 1 0,-8 2 1 0,4-3 2 0,-10-3 0 16,-4 3 0-16,-4 3-1 0,-4-5-2 15,-6 0-1-15,-6-1-4 0,0-1-9 16,-2 4-10 0,-5-4 7-16,-4 3 9 0,-14-1 13 0,-5 0 18 0,-7-2 2 15,-7 0 1-15,-3 0 0 0,0 0-2 0,4 0-5 16,6 0-4 0,1 0-4-16,8 2-3 0,0-2-1 0,6 0-1 0,8 0 1 15,2-2 3-15,5 2 11 0,0-2 10 16,7 2 9-1,0 0 4-15,-2-5-4 0,4 5-8 16,5-4-10-16,3 1-9 0,-1-1-8 16,11-3-3-16,-4 2-1 0,10 3-3 15,4-2-1-15,15 4 1 16,8 0 0-16,14 6 0 0,13-3 0 0,-4 6-5 0,8-2-2 16,-10 2 0-16,-3-4 5 0,-2 4 5 0,-16-3 5 0,-8 3 5 15,-17-4 0-15,-9-2 0 16,-10 3-4-16,-14-6-9 15,-9 1-3-15,-20-1-1 0,-21 0 6 0,-25 0 6 0,-19-1 4 0,-16-1 2 16,-11-5 3 0,-3 3 4-16,-1 1-1 15,6-4-1-15,23 3-2 0,19 4-2 16,29-2-1-16,16 2 1 0,16-1-1 16,6-3-2-16,8 4 18 0,6 0 17 15,4 0 3-15,4 0 1 0,9 4-23 0,5-1-23 16,13 1-7-16,11 5-4 0,15-1 0 15,7 3 2-15,6 3-6 0,0 4-8 16,-13-6-7-16,-2 4-2 0,-4-2 4 16,-8 2 9-16,-6 0 7 0,-9 2-9 15,-8-4-8-15,-13-3-8 0,-6-2-31 0,-4 1-56 16,-7-8-26-16,-7 0-65 0,-10-2 105 16</inkml:trace>
  <inkml:trace contextRef="#ctx0" brushRef="#br2" timeOffset="78801.42">2319 6286 1023 0,'-18'25'224'0,"-15"-29"-91"15,2-1-79-15,-2 5-19 0,1-34 54 0,5 34-29 0,10 0-13 0,2 0-1 0,5 2 8 0,8-2 18 0,0 2 21 0,2-1-8 0,0-1-15 16,0 4-11-16,7-2-18 0,9-1-10 15,13 5-5-15,8 1-14 0,9 2-8 0,12 1-1 32,10 1 0-32,6 3 1 0,11-8 2 0,-1 2 1 15,3 3 0-15,-1-2 2 0,5 2-1 0,8 3 1 16,6 0 2-16,-1 0 1 0,8 2 2 0,-2 0 1 0,-7 2 0 16,-7-2 1-16,-13-4 0 15,-3-3-1-15,-13-2 1 0,0 2 2 0,-1 2 1 16,-6 1 1-16,-3-9-1 0,-7-3-2 15,-8 0-3-15,-6-3-1 0,-11-4-1 16,-4 5-1-16,0 0-2 0,-10-7-1 16,-1 9-2-16,-1-1 3 0,-5 1-4 0,-4 1-2 15,-4 1-15-15,-3-5 1 16,-5 1 0-16,-11-3 1 16,-16-1 14-16,-20 3-3 0,-24-3 0 0,-11 1-1 0,-7-2-2 15,-2-2-3-15,0 4 3 0,-9-2 2 16,-10 1 1-16,-7 5 0 0,-4-6-1 15,-4 10 0 1,13-3 0-16,9 4-1 16,1-3 0-16,6-1 1 0,12 0 0 0,6 0 0 0,14 0 1 0,14 4 0 0,9-4 0 15,8 2 1-15,13-4 0 0,2-2-1 16,16 4 10-16,3-3 24 0,10 3 11 16,2-2 2-16,6-3-10 15,11 1-28-15,7 1-12 0,14 1-2 16,12 2 0-16,11-5 2 0,15 5-1 0,15 5 3 15,9-3 0 1,4 1 4-16,10-1 4 0,2-2 2 0,9 2 1 16,16-2-1-16,-1 0-1 0,8-6-2 15,4 5-1-15,-2-6-2 0,5 7-1 16,0-4 0-16,0 2 0 0,0 2-1 16,-7-3 1-16,-9 3 0 0,-13 0-1 0,-22 0 2 0,-23-7-1 0,-24 1 0 15,-24-1 1-15,-9 4 2 16,-15-1-3-16,-10-3-10 0,-5 7-7 0,-18-4-6 15,-14 1 1 1,-27-2 12-16,-32-2 2 0,-25-2 3 16,-24 3-2-16,-11 1-2 15,0-4-1-15,-7 7 1 0,-7 2 3 0,-2 0 2 16,-6 2 2-16,-1 3 1 0,7 3-1 16,4 2 1-16,10-1 0 0,18 0 2 15,16 3 0-15,21-5-1 0,16 4 0 16,22 3 0-1,15-8 11-15,20 2 10 0,12 0 4 0,14-3 3 16,4-2-7-16,0-1-10 0,9-2-8 0,6 0-7 0,11 0-7 16,15-2-2-16,17 2 2 0,19-1 4 15,15 1 1-15,11-7 3 0,17 3 1 16,13 0 1-16,16-3 1 0,5 6 0 0,1-7-1 16,-1 1 0-16,-5 2-1 15,-4-6-1-15,6 6 1 16,-20-7 0-16,-3 5 0 0,-13 0 1 0,-17 1 0 0,-6 3 0 15,-25 1 1-15,-14 2 0 0,-21 0-1 16,-12 0-6-16,-17 0-10 16,-6 0-8-16,-11 9-4 0,-8-2 3 0,-13 7 6 0,-22 7 10 15,-32-3 6 1,-26 2 1-16,-25-8 1 0,-21-3 1 0,-11-2-2 0,-4-2 2 16,-6 4 0-16,4 3 1 15,5 1 6-15,9 5 6 0,14 1 4 16,17-1 1-16,10-4-6 0,15 2-4 0,13 2-4 0,13-4-2 15,18 0-1-15,18-3 0 16,16 3 2-16,10-7 2 0,12 0 1 16,2-2 1-16,6-3-1 0,0 4-2 0,0-5-3 15,6 1-3-15,-5-2-6 16,5 0-7-16,1 0-8 0,-2 0-9 0,-1 0-20 16,-1-2-18-16,-1 1-33 0,-2 1-79 15,0 0-100-15,-2-15 151 0</inkml:trace>
  <inkml:trace contextRef="#ctx0" brushRef="#br2" timeOffset="112003.9">27879 7124 1589 0,'-1'4'41'0,"-3"-4"-27"0,2 2-7 0,-10-1-3 0,-4 3 0 0,0 7 3 0,-7-4-1 0,3 3 0 0,6 6 0 0,0-3-4 0,0 3 0 15,-2 1 0-15,-5-6-2 0,-6 0 0 16,0 1 2-16,-4-8 10 0,-10 5 12 16,2-1 10-16,-6 5 2 15,3 3-6-15,-1 7-7 0,-1-4-6 0,0 6-3 16,-2 4-2-16,-1-3-2 0,0-1-3 16,-5 2-2-16,-6 1-1 0,-6-1-1 15,-9 1-2-15,-7 0 2 0,-5 1 0 16,-3-3 1-16,-3-3-1 0,-3-3 6 0,0-3 15 15,-9-1 2-15,-14-1 5 0,-9-5-7 16,1 3-10-16,2-4 9 0,1 1-1 16,-6 1 4-16,-10 1-3 15,-7-1-1-15,-6 7-1 0,2-4-2 0,-4 2 2 16,-11 0-7-16,-5-4-2 16,-3-1-2-16,-7 1-5 0,-5-3-2 15,-6 2-2-15,-9-8 1 0,-6-3-1 0,1 0 0 0,-11-3 1 16,-1-4-2-16,-15 1 1 0,4-8-1 15,2 0 0-15,-16 1 1 0,14 3 0 16,-2-1 1-16,-10 2 2 0,-2 0-15 16,2 6 33-16,-6 3 1 0,4 2-2 0,3 7 17 15,1-6-35-15,-8 4-1 16,6 4-1-16,-6-2 1 0,-7 3-2 0,6-3 1 16,-1 0 0-16,-12 3-1 15,4-5 2-15,-4 2-1 0,-14 2 0 0,11-2 0 0,-6 1-1 16,-5 8 1-16,10 0 2 0,-8 3 4 15,-4-5 7 1,8 2 5-16,-17-1 4 0,6 3-4 16,-4 1-5-16,-13 2-5 0,13-3-6 0,-7 1-1 0,-1-3 1 15,11 1-1 1,-19 3 0-16,1-5 3 0,-3-2 1 0,-12 0 0 16,14 1 2-16,-11 0-4 0,3 7 1 15,-12-5 1-15,-4 5-1 16,11-7 4-16,-8 2 0 0,12-2-1 0,-3 0 0 15,7-2-3-15,12-2-2 0,-12 3 3 0,7-1 2 0,0-2 0 16,-6 1 1-16,19-1-2 0,-12-5-2 16,8 0-2-1,0-3-1-15,-7-2 0 16,12-2 2-16,-9 0 1 0,-5-2 0 0,7-5 0 0,-6 0-1 0,21-2-2 16,-7-4 0-16,5-1-1 0,10-2 0 0,-5-2 0 15,12-1 1-15,11-6-1 16,5 0 2-16,12 0-2 0,13-1 2 0,11-8 1 15,17 2-2 1,14 0 0-16,19 2 0 0,20 0-1 0,16 0 0 0,27 2-1 16,16 3 3-16,22 2-9 0,17 7-21 0,10-2-93 15,15-7 460 1,7 2-288-16</inkml:trace>
  <inkml:trace contextRef="#ctx0" brushRef="#br2" timeOffset="145070.91">5698 6881 1479 0,'6'0'76'0,"-1"4"1"0,8 1-12 0,-1 4-32 0,-1 5-3 0,3 1 2 16,-2-1 3-16,8 2 2 0,-15-2 1 0,0-2 1 16,1 1 3-16,-5-3 6 0,3 3 7 15,-4-1 10-15,0 1 4 0,0-1 2 0,-5-5-4 16,-1 2-10-16,-3-2-10 0,-7 0-10 15,-3 0-5-15,1 2-3 0,-3 2-1 16,0-4 0-16,-4 2-4 0,-11-6-2 16,4-1-4-16,-8-2-5 0,2-4-2 15,-4-3-5-15,-4-1-1 0,-2-7 1 16,-5-6 1-16,-2 2 5 0,-2-6 2 16,-7-5 4-16,-1-2 2 15,-3-7 2-15,1 3 3 0,3-3 2 0,7 6-2 16,2-5-4-16,9 1-6 0,5-9-7 0,4-4-3 15,4-1-4-15,2-1-1 0,3 1 1 16,5 0-1-16,2-4 1 0,5 2 0 16,2 1 1-16,6 2-1 0,5 6 1 0,5 2 1 15,1 1-2-15,4 9 5 0,4 4 2 16,-4 6 2-16,4 1 2 0,1 7-4 16,1 5-3-16,-5 2-1 0,3 7-2 0,0 0-1 15,-2 9-1 1,-1-2 0-16,-1 3-1 0,1 3-1 0,-3 3 0 0,2 2-1 15,-7-1 2-15,2 3 1 0,-4-1-1 16,-3 3 1-16,-1-5 1 0,-3 6-1 0,1-1 1 16,-3-1 0-16,2 0-1 0,2-7 0 15,0 0 2-15,3 1-2 16,1-10 1-16,-1 4 0 0,4-9-1 16,0 0 2-16,0 0-1 0,0 0 0 0,-7-9 2 0,4-3 0 15,-1-4 0-15,2-6 1 0,-1-4-1 16,6-1-1-16,-1 2 1 0,3 4 4 15,3 3 4-15,-5 4 6 0,4 2 2 16,-2 5-5-16,3 0-5 0,2 1-6 16,3 1-2-1,1 1-1-15,0 4 0 0,2 2 0 16,2 3 0-16,5 4 0 0,0 2 0 0,7 0-1 0,4 8 1 0,3-1-1 16,2 7 1-16,-5-6-8 0,-8-1-28 15,-5-4-34-15,-10-5-36 0,-4-6-136 16,-9-3-65-16,-10-14 160 15</inkml:trace>
  <inkml:trace contextRef="#ctx0" brushRef="#br2" timeOffset="163779.74">30257 4006 1689 0,'-5'-7'69'0,"-2"-4"-7"0,7-3-9 0,9 0-13 0,14 1-17 0,16 1-13 0,16 5-2 0,15 7-3 0,21 0 2 16,19 3 3-16,5 8-2 0,2 3 2 0,4 0-2 0,1 9-2 0,9 2-1 0,11 5 0 0,0 0-1 0,-4 1 1 0,-10-3 2 0,-9-2 3 31,-2-2 1-31,-9-9 1 0,-16-2-2 0,-12 3-1 15,-32-13 4-15,-13 4 13 0,-21-5 32 16,-10-11 2-16,-16-1-5 0,-28-10-13 16,-22-6-27-16,-30-8 2 0,-18-1 6 15,-16-3 7-15,-5 6 0 0,-7-1-2 16,-11 6-4-16,-2 4-2 0,-5 5-2 0,13-1 1 16,13 5-2-16,11 1-1 15,6 4-1-15,19 8-4 0,21 1-3 0,25-4-2 16,27 4-1-16,19 0 11 0,-1 5 8 15,19-1 4-15,17 8-1 0,29 2-11 16,27 4-7-16,19 3-5 0,16 3-1 16,11-1-1-16,14-2-2 0,2 2 1 0,3-2 1 15,-9-5 3-15,-15-2 0 0,-17-3-2 16,-17 0-2-16,-14-6-1 0,-22 0-1 16,-17-8 1-16,-20 3 0 0,-23 0-2 15,7-6 0-15,-25 5-2 0,-16-3 1 16,-28-8 1-16,-19 1 2 0,-22-5 0 15,-16 0-1-15,-12 2 1 0,-18 0 0 0,-9 7-2 16,6 0 2-16,4 3-1 16,17-1 0-16,9 1 0 0,3 4 0 0,23 5-1 15,9 3 1-15,22-1 0 0,24 0-1 16,18-2 0-16,21-5 0 16,6 7 4-16,28-3 2 0,30 5 3 0,35-1-2 15,34 1-3-15,24-2 0 0,17 2-2 0,26 4 1 16,4 1-2-16,4-7-1 0,10 4 0 15,-8 1 0-15,-13 2-1 0,-18 0 1 16,-37 2 0-16,-37-3 1 16,-32-8 1-16,-30 2 2 0,-36-7 1 0,-1 2-1 15,-42 0 14-15,-29-1 23 0,-32-1 9 16,-40 2 2-16,-47-2-13 0,-30-2-26 16,-22 1-5-16,-15 4-7 0,15 8-1 0,20 1-752 15,27 6 538-15</inkml:trace>
  <inkml:trace contextRef="#ctx0" brushRef="#br2" timeOffset="166242.79">25535 2023 1461 0,'0'-21'96'0,"0"3"71"0,0 1-91 0,4 3-26 0,-8-1-1 0,4-1-7 0,0 2-8 0,-3-2-7 0,3-3-7 0,3 10-5 0,-3-5-3 0,4 5-2 15,-4-4 0-15,0 3 0 0,0-3 0 0,-2-6-3 0,6 10 1 16,-4-5 2-16,5 5 0 0,2 2 0 16,7 3 0-16,8-1-5 15,6 1-3-15,7 4-2 0,8 0-1 0,10 8 1 0,9-1 3 16,6 9 0-1,4 1 0-15,3-6-2 0,-10 3 1 0,-6 2 0 0,-13-5-1 16,-12-2 0 0,-13-4 0-16,-5-5-1 0,-11-4-3 0,2 4-4 15,-7 0 0-15,-3 0 0 0,-8-3 0 16,-5-1 6-16,-14-5 1 0,-11 1 9 0,-19-5 7 0,-16-8 6 16,-4 7 3-1,-7 0 4-15,7 5 0 0,1 0-3 0,2 2-3 0,3-4-5 16,3 2-3-16,9 2-1 0,9 4-1 15,12-3 0 1,11 3 6-16,8-6 16 0,14 2 9 16,9-2 5-16,15 2-14 0,20-4-19 15,19 6-14-15,25-4-9 0,12 7 1 16,23 13 3-16,23 3 0 0,13 6 5 16,19 6 2-16,-7 2 0 0,-7 1 0 0,-23-6-4 15,-26 5 0-15,-19-14 1 0,-27 1 1 16,-24-7-2-16,-21-6 0 0,-23-4-6 15,-20-5-1-15,-19-3 3 0,-34-12 0 16,-17 5 5-16,-17-12 2 0,-10 1 2 16,2 3-39-16,-8 0-87 0,12 8-234 15,11-1 200-15</inkml:trace>
  <inkml:trace contextRef="#ctx0" brushRef="#br2" timeOffset="167003.29">25578 3621 1866 0,'30'21'76'0,"2"-1"-22"0,18 5-3 0,12-8-18 0,16 3-21 0,19-4-8 0,19-2-1 0,4 0-3 0,2-1-4 0,-12-3-11 16,-3 3-9-16,-13-5-5 0,-11 3 4 0,-8-7 9 0,-19-1 11 0,-17-3 5 15,-10-2 6-15,-22 1 5 0,-13-6 3 16,-17 1 6-16,-19-4 8 0,-17-3 15 15,-17 3 14-15,-9-5 17 0,-11 3 6 0,-14 1-4 16,-12 4-7 0,-13 2-17-16,-5 0-12 0,16 3-13 15,9 0-10-15,19 2-5 0,13 0-7 0,10 0-2 0,22 0-1 16,12 0 0-16,21 0 1 0,18 0 1 16,16 4 3-16,21-1-6 0,29 8 1 15,24 3 0-15,20 0-2 0,28 13 6 16,18 1-2-16,9 2-2 0,-5 0-1 15,-13 2 0-15,-18-2-11 16,-3-3-33-16,-16-2-35 0,-18-9-47 0,-24-9-25 0,-33-5 313 16,-14-2-151-1</inkml:trace>
  <inkml:trace contextRef="#ctx0" brushRef="#br2" timeOffset="167619.78">27388 6725 2104 0,'-49'-10'71'0,"10"6"18"0,5-3-43 0,16 5-3 0,8-1-3 0,4-6-20 0,6 2-11 0,11-5-7 0,14 1-12 0,7-2-15 0,17 5-24 15,15 6-15-15,21 4 2 0,11 5 6 16,12 9 23-16,7 3 17 0,-10 2 12 16,0 4 4-16,-10 0 1 0,5-2 2 15,-10-3 6-15,-3-4 7 0,-7-6 6 0,-32-3 5 16,-15-3 3-16,-27-4 4 0,-6 0-2 15,-13-5-5-15,-31-10-5 0,-29-9-4 16,-33-12 7-16,-11-5 8 0,-14-8 1 16,-6-3-2-16,-7 6-9 0,1-4-8 15,10 10-5-15,14 6-3 0,36 6-2 16,22 10 1-16,26 4 2 0,19 10 10 16,16 4 6-16,19 4 0 0,24 13-4 15,32 8-12-15,33 11-6 0,35 3-3 16,15 5-2-16,14 4 1 0,2 3-2 0,-7 4 0 15,-8-5-1-15,-22-6 2 0,-36-5 1 16,-41-9 1-16,-33-7-21 0,-22-5-18 16,-23-4-23-16,-28-8-33 0,-34-8-55 15,-39-12 87-15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C49D-204B-46B2-BC77-3A736FE70E73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CB95-37E5-4F8A-8848-A261E062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Doodle: computing distance to , relies on knowing distance to all possible </a:t>
            </a:r>
            <a:r>
              <a:rPr lang="en-US" dirty="0" err="1"/>
              <a:t>predecsessors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7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</a:t>
            </a:r>
            <a:r>
              <a:rPr lang="en-US" dirty="0"/>
              <a:t>(v,3) refers to path s –[3]</a:t>
            </a:r>
            <a:r>
              <a:rPr lang="en-US" dirty="0">
                <a:sym typeface="Wingdings" panose="05000000000000000000" pitchFamily="2" charset="2"/>
              </a:rPr>
              <a:t>a—[6]c—[5]v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dist</a:t>
            </a:r>
            <a:r>
              <a:rPr lang="en-US" dirty="0">
                <a:sym typeface="Wingdings" panose="05000000000000000000" pitchFamily="2" charset="2"/>
              </a:rPr>
              <a:t>(v,4) refers to path s-[3]-&gt;a-[6]c—[2]d—[1]v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main case---try to set yourself a yes-no question: Either we …. Or we don’t. </a:t>
            </a:r>
            <a:br>
              <a:rPr lang="en-US" dirty="0"/>
            </a:br>
            <a:r>
              <a:rPr lang="en-US" dirty="0"/>
              <a:t>In each case, what recursive calls would give you the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793-B139-4FEF-94E4-5E442104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 on Trees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925E-1318-4536-9840-15DC5BEE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26</a:t>
            </a:r>
          </a:p>
          <a:p>
            <a:r>
              <a:rPr lang="en-US" dirty="0"/>
              <a:t>Lecture 17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608122-78B8-DE5E-F39C-2796B7ACD9D3}"/>
                  </a:ext>
                </a:extLst>
              </p14:cNvPr>
              <p14:cNvContentPartPr/>
              <p14:nvPr/>
            </p14:nvContentPartPr>
            <p14:xfrm>
              <a:off x="924840" y="64800"/>
              <a:ext cx="9206640" cy="373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608122-78B8-DE5E-F39C-2796B7ACD9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480" y="55440"/>
                <a:ext cx="9225360" cy="37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Cover Dynamic Program </a:t>
            </a:r>
            <a:r>
              <a:rPr lang="en-US" sz="2700" dirty="0"/>
              <a:t>(wrapped-up)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D23C69-0D0F-7C9D-AB4B-76C150C986B2}"/>
                  </a:ext>
                </a:extLst>
              </p14:cNvPr>
              <p14:cNvContentPartPr/>
              <p14:nvPr/>
            </p14:nvContentPartPr>
            <p14:xfrm>
              <a:off x="1090800" y="5747760"/>
              <a:ext cx="974520" cy="10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D23C69-0D0F-7C9D-AB4B-76C150C986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440" y="5738400"/>
                <a:ext cx="99324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95D9F-BA9F-AB21-A971-E688A745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in acyclic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A610C-3173-C06F-AAA4-6EE176A08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2246FE-754D-3981-A769-45E9FD4BFE7F}"/>
                  </a:ext>
                </a:extLst>
              </p14:cNvPr>
              <p14:cNvContentPartPr/>
              <p14:nvPr/>
            </p14:nvContentPartPr>
            <p14:xfrm>
              <a:off x="1142640" y="987480"/>
              <a:ext cx="3418920" cy="216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2246FE-754D-3981-A769-45E9FD4BF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280" y="978120"/>
                <a:ext cx="343764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332,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CD9163-B76A-FC71-56A5-802BFF8DE37C}"/>
                  </a:ext>
                </a:extLst>
              </p14:cNvPr>
              <p14:cNvContentPartPr/>
              <p14:nvPr/>
            </p14:nvContentPartPr>
            <p14:xfrm>
              <a:off x="1874160" y="3561840"/>
              <a:ext cx="5642280" cy="197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CD9163-B76A-FC71-56A5-802BFF8DE3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4800" y="3552480"/>
                <a:ext cx="5661000" cy="19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distance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one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70FDF8-3AA5-9857-6A99-CA24E462CDE2}"/>
                  </a:ext>
                </a:extLst>
              </p14:cNvPr>
              <p14:cNvContentPartPr/>
              <p14:nvPr/>
            </p14:nvContentPartPr>
            <p14:xfrm>
              <a:off x="151200" y="106920"/>
              <a:ext cx="11657160" cy="297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70FDF8-3AA5-9857-6A99-CA24E462CD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40" y="97560"/>
                <a:ext cx="11675880" cy="29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Distance; eval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A directed graph with edge weights on 6 vertices: {s,a,b,c,d,v}&#10;Edges:&#10;(s,a) weight 3&#10;(s,b) weight 8&#10;(a,c) weight 6&#10;(b,c) weight 3&#10;(c,d) weight 2&#10;(c,v) weight 5&#10;(d,v) weight 1">
            <a:extLst>
              <a:ext uri="{FF2B5EF4-FFF2-40B4-BE49-F238E27FC236}">
                <a16:creationId xmlns:a16="http://schemas.microsoft.com/office/drawing/2014/main" id="{05E31C69-3E63-C9B8-B52D-29C1DFF2F0F8}"/>
              </a:ext>
            </a:extLst>
          </p:cNvPr>
          <p:cNvGrpSpPr/>
          <p:nvPr/>
        </p:nvGrpSpPr>
        <p:grpSpPr>
          <a:xfrm>
            <a:off x="1323155" y="2860944"/>
            <a:ext cx="8352598" cy="2539538"/>
            <a:chOff x="1323155" y="2860944"/>
            <a:chExt cx="8352598" cy="25395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239D68-6484-11E0-83DF-D6ABBA007C33}"/>
                  </a:ext>
                </a:extLst>
              </p14:cNvPr>
              <p14:cNvContentPartPr/>
              <p14:nvPr/>
            </p14:nvContentPartPr>
            <p14:xfrm>
              <a:off x="1374840" y="4147200"/>
              <a:ext cx="448560" cy="378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239D68-6484-11E0-83DF-D6ABBA007C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480" y="4137840"/>
                <a:ext cx="46728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B6A07-FAEC-8CAC-7A36-4CAA9315B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082D-2847-05B3-4924-B822A601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recurrence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6A435-C307-8C67-5F2D-3FB612A079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6A435-C307-8C67-5F2D-3FB612A07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 descr="A directed graph with edge weights on 6 vertices: {s,a,b,c,d,v}&#10;Edges:&#10;(s,a) weight 3&#10;(s,b) weight 8&#10;(a,c) weight 6&#10;(b,c) weight 3&#10;(c,d) weight 2&#10;(c,v) weight 5&#10;(d,v) weight 1&#10;&#10;A line at the bottom shows a topological sorted order: s,a,b,c,d,v">
            <a:extLst>
              <a:ext uri="{FF2B5EF4-FFF2-40B4-BE49-F238E27FC236}">
                <a16:creationId xmlns:a16="http://schemas.microsoft.com/office/drawing/2014/main" id="{C34DEC4A-5A5E-3BD6-0F7B-474094AD208E}"/>
              </a:ext>
            </a:extLst>
          </p:cNvPr>
          <p:cNvGrpSpPr/>
          <p:nvPr/>
        </p:nvGrpSpPr>
        <p:grpSpPr>
          <a:xfrm>
            <a:off x="1005840" y="2860944"/>
            <a:ext cx="9464040" cy="3238104"/>
            <a:chOff x="1005840" y="2860944"/>
            <a:chExt cx="9464040" cy="32381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A62496-10F4-C143-BD24-E4B1A96E868C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114083-7243-992F-C283-C56F26D5F362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C10EA3-05FE-7227-5CF3-24E49E2BB7E9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1E5F74-4B43-0FCE-92F4-BC5F3FA5E512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CD561F-400C-1A47-51AC-0891DF3B582F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097332-0658-946D-AC46-6C5AAF0A4E2D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7F90D0-9A53-F7E7-2A43-30DA041D8E56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C7199C9-8133-C72E-B366-881ACCB7783F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5AD78-6267-0850-D639-7F8D7F5F103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8F15234-0C18-6B7F-33C7-E3986F62E3AA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F652DCB-45F5-826B-6D0F-0B7F395E4316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81B756B-62EA-25A0-731A-7593463CC894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87A6E5C-3D36-6B80-65CF-15F6D939116A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3E1248-72A5-58D5-940C-D23B8F9B3F24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B1893C-A660-6E69-E00B-F10FC7BBA32B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E8DBD2-0592-7FCA-8439-D20C37E55A8A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C34366-808C-17FD-5895-2C6513CF07B9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3957CC-B85E-A945-6050-0C6B0A752D0D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018B46-C072-1F1D-2C81-BEA8D253A767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FC8324-F44E-FF6E-4115-B6BF27613BB8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C44DA6-632C-9F34-F26E-49CCA0A7BAC6}"/>
                </a:ext>
              </a:extLst>
            </p:cNvPr>
            <p:cNvCxnSpPr/>
            <p:nvPr/>
          </p:nvCxnSpPr>
          <p:spPr>
            <a:xfrm>
              <a:off x="1005840" y="6099048"/>
              <a:ext cx="94640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143756-D9C4-FA3C-2E93-70DA57B04EEF}"/>
                </a:ext>
              </a:extLst>
            </p:cNvPr>
            <p:cNvSpPr txBox="1"/>
            <p:nvPr/>
          </p:nvSpPr>
          <p:spPr>
            <a:xfrm>
              <a:off x="1457727" y="555349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412A3E-7B12-4F79-7B28-6BF057228483}"/>
                </a:ext>
              </a:extLst>
            </p:cNvPr>
            <p:cNvSpPr txBox="1"/>
            <p:nvPr/>
          </p:nvSpPr>
          <p:spPr>
            <a:xfrm>
              <a:off x="3371103" y="5573915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08AFD0-4A79-FA9C-EF5E-DC74F9A374B7}"/>
                </a:ext>
              </a:extLst>
            </p:cNvPr>
            <p:cNvSpPr txBox="1"/>
            <p:nvPr/>
          </p:nvSpPr>
          <p:spPr>
            <a:xfrm>
              <a:off x="4865802" y="554526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EEB123-8440-60E9-4D85-12099DCD1AF6}"/>
                </a:ext>
              </a:extLst>
            </p:cNvPr>
            <p:cNvSpPr txBox="1"/>
            <p:nvPr/>
          </p:nvSpPr>
          <p:spPr>
            <a:xfrm>
              <a:off x="5846190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E23790-B851-F15B-6670-447DE2812E25}"/>
                </a:ext>
              </a:extLst>
            </p:cNvPr>
            <p:cNvSpPr txBox="1"/>
            <p:nvPr/>
          </p:nvSpPr>
          <p:spPr>
            <a:xfrm>
              <a:off x="6949125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B907F0-495B-523B-4D2B-ABF78F0D5199}"/>
                </a:ext>
              </a:extLst>
            </p:cNvPr>
            <p:cNvSpPr txBox="1"/>
            <p:nvPr/>
          </p:nvSpPr>
          <p:spPr>
            <a:xfrm>
              <a:off x="9181810" y="551735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C2B26-3278-1318-3441-F033D24C47A0}"/>
              </a:ext>
            </a:extLst>
          </p:cNvPr>
          <p:cNvSpPr/>
          <p:nvPr/>
        </p:nvSpPr>
        <p:spPr>
          <a:xfrm>
            <a:off x="988541" y="3509318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5C7AD2-36EA-AEE3-965D-D3AC4E6A0B71}"/>
              </a:ext>
            </a:extLst>
          </p:cNvPr>
          <p:cNvSpPr/>
          <p:nvPr/>
        </p:nvSpPr>
        <p:spPr>
          <a:xfrm>
            <a:off x="3748216" y="2512539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96E95-2FFB-5FF0-2B8E-4876B96BC70E}"/>
              </a:ext>
            </a:extLst>
          </p:cNvPr>
          <p:cNvSpPr/>
          <p:nvPr/>
        </p:nvSpPr>
        <p:spPr>
          <a:xfrm>
            <a:off x="4415481" y="4353696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1576C-0570-706C-EDD9-18D48CF4BB23}"/>
              </a:ext>
            </a:extLst>
          </p:cNvPr>
          <p:cNvSpPr/>
          <p:nvPr/>
        </p:nvSpPr>
        <p:spPr>
          <a:xfrm>
            <a:off x="6058930" y="2660821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15AA28-3C00-1B8B-C928-69441040EDFD}"/>
                  </a:ext>
                </a:extLst>
              </p14:cNvPr>
              <p14:cNvContentPartPr/>
              <p14:nvPr/>
            </p14:nvContentPartPr>
            <p14:xfrm>
              <a:off x="720000" y="2327400"/>
              <a:ext cx="8462880" cy="3564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15AA28-3C00-1B8B-C928-69441040ED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640" y="2318040"/>
                <a:ext cx="8481600" cy="35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94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r>
              <a:rPr lang="en-US" dirty="0"/>
              <a:t>Getting more complicated: Trees </a:t>
            </a:r>
            <a:r>
              <a:rPr lang="en-US" dirty="0">
                <a:sym typeface="Wingdings" panose="05000000000000000000" pitchFamily="2" charset="2"/>
              </a:rPr>
              <a:t> DAGs  General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 – we won’t ask you to be as clever.</a:t>
            </a:r>
          </a:p>
          <a:p>
            <a:endParaRPr lang="en-US" dirty="0"/>
          </a:p>
          <a:p>
            <a:r>
              <a:rPr lang="en-US" dirty="0"/>
              <a:t>Tree and DAG DPs are common; general graph DPs are less common, but these are standard library functions, so good to know.</a:t>
            </a:r>
          </a:p>
          <a:p>
            <a:r>
              <a:rPr lang="en-US" dirty="0"/>
              <a:t>And deriving them together is good for practicing DP skills.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1CCB94-D230-5D63-0DE4-ADE13A0B467D}"/>
                  </a:ext>
                </a:extLst>
              </p14:cNvPr>
              <p14:cNvContentPartPr/>
              <p14:nvPr/>
            </p14:nvContentPartPr>
            <p14:xfrm>
              <a:off x="5013000" y="2490120"/>
              <a:ext cx="4575240" cy="19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1CCB94-D230-5D63-0DE4-ADE13A0B46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3640" y="2480760"/>
                <a:ext cx="459396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C4B2-7DCA-69B3-DB1A-14B2C101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B18-3866-C58B-D156-6BB5EFF0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recurrence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A6F83-6D77-7141-78A9-6ECA8F7D3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A6F83-6D77-7141-78A9-6ECA8F7D3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 descr="A directed graph with edge weights on 6 vertices: {s,a,b,c,d,v}&#10;Edges:&#10;(s,a) weight 3&#10;(s,b) weight 8&#10;(a,c) weight 6&#10;(b,c) weight 3&#10;(c,d) weight 2&#10;(c,v) weight 5&#10;(d,v) weight 1&#10;&#10;A line at the bottom shows a topological sorted order: s,a,b,c,d,v">
            <a:extLst>
              <a:ext uri="{FF2B5EF4-FFF2-40B4-BE49-F238E27FC236}">
                <a16:creationId xmlns:a16="http://schemas.microsoft.com/office/drawing/2014/main" id="{B3A399FF-0645-43C0-BBC9-837D290A2C15}"/>
              </a:ext>
            </a:extLst>
          </p:cNvPr>
          <p:cNvGrpSpPr/>
          <p:nvPr/>
        </p:nvGrpSpPr>
        <p:grpSpPr>
          <a:xfrm>
            <a:off x="1005840" y="2860944"/>
            <a:ext cx="9464040" cy="3238104"/>
            <a:chOff x="1005840" y="2860944"/>
            <a:chExt cx="9464040" cy="32381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1BDA8B-D35A-E821-C034-2DC7DBF2F087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2D241D-FBBE-070A-4A93-A41D8B72F2BA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C34C90-4911-1E11-E371-2CEA73E492EC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882256-01C3-F4D5-F326-D494FF854F5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42D7FA-3921-1D40-7B36-FB8A6EB2E57E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FD70-19BD-ED3B-82C9-9E2F8C31B0BF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70B91-CF28-35A2-CB7B-8D0A972E75CF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DF0940-7999-1F26-8511-FE878F99EA96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95A654-F169-2057-CD4A-B43B50EEF3C1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094A1A4-30FF-557A-0BAE-213B1BBAE0A8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FF90330-FB28-8831-D628-2BCD596BBE12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328E01-F82E-F339-8609-930FBE362663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9CFA38B-B4F5-FCEE-627F-CCC7B61B1167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6E2632-C9DB-F5EA-45C7-F2E5FA5B6528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4FBA44-CA9F-0FA4-D9D9-09E7F3816505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573FF2-E67D-BCAB-DB28-CC90E5901050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E287C2-B669-A5E0-10E6-1B7EA06A0878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F86F77-BE0A-7614-973B-F4DF41C88ACE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A70CE4-D843-D40E-B02D-A4E4EE178E99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F7625A-0565-74FD-210F-9E7B8D72C676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B8B51D-E5CC-8E7E-6D81-679A27F1A742}"/>
                </a:ext>
              </a:extLst>
            </p:cNvPr>
            <p:cNvCxnSpPr/>
            <p:nvPr/>
          </p:nvCxnSpPr>
          <p:spPr>
            <a:xfrm>
              <a:off x="1005840" y="6099048"/>
              <a:ext cx="94640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AAF2EF-DB69-C2DC-8EE1-3EFD9F675266}"/>
                </a:ext>
              </a:extLst>
            </p:cNvPr>
            <p:cNvSpPr txBox="1"/>
            <p:nvPr/>
          </p:nvSpPr>
          <p:spPr>
            <a:xfrm>
              <a:off x="1457727" y="555349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2D5D6-F65A-FBDA-97BA-F7C0CFAD788C}"/>
                </a:ext>
              </a:extLst>
            </p:cNvPr>
            <p:cNvSpPr txBox="1"/>
            <p:nvPr/>
          </p:nvSpPr>
          <p:spPr>
            <a:xfrm>
              <a:off x="3371103" y="5573915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014EA7-BEEC-6B0B-C02E-766E6FB55914}"/>
                </a:ext>
              </a:extLst>
            </p:cNvPr>
            <p:cNvSpPr txBox="1"/>
            <p:nvPr/>
          </p:nvSpPr>
          <p:spPr>
            <a:xfrm>
              <a:off x="4865802" y="554526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F2BCC9-98D1-234C-4D78-0FBA3A574B61}"/>
                </a:ext>
              </a:extLst>
            </p:cNvPr>
            <p:cNvSpPr txBox="1"/>
            <p:nvPr/>
          </p:nvSpPr>
          <p:spPr>
            <a:xfrm>
              <a:off x="5846190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2B3AE9-E9BE-35A0-AF5D-A10B50422796}"/>
                </a:ext>
              </a:extLst>
            </p:cNvPr>
            <p:cNvSpPr txBox="1"/>
            <p:nvPr/>
          </p:nvSpPr>
          <p:spPr>
            <a:xfrm>
              <a:off x="6949125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06328-8E0E-397D-D7CD-FEBD61F9987E}"/>
                </a:ext>
              </a:extLst>
            </p:cNvPr>
            <p:cNvSpPr txBox="1"/>
            <p:nvPr/>
          </p:nvSpPr>
          <p:spPr>
            <a:xfrm>
              <a:off x="9181810" y="551735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8BDF7-D3E5-A57C-0D08-FD2E5E661FD8}"/>
              </a:ext>
            </a:extLst>
          </p:cNvPr>
          <p:cNvSpPr/>
          <p:nvPr/>
        </p:nvSpPr>
        <p:spPr>
          <a:xfrm>
            <a:off x="988541" y="3509318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E729F-4759-9B62-710D-80EDB5F24BD4}"/>
              </a:ext>
            </a:extLst>
          </p:cNvPr>
          <p:cNvSpPr/>
          <p:nvPr/>
        </p:nvSpPr>
        <p:spPr>
          <a:xfrm>
            <a:off x="3748216" y="2512539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F125DB-E844-D340-C5CD-582B62CA5901}"/>
              </a:ext>
            </a:extLst>
          </p:cNvPr>
          <p:cNvSpPr/>
          <p:nvPr/>
        </p:nvSpPr>
        <p:spPr>
          <a:xfrm>
            <a:off x="4415481" y="4353696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DB08A9-5280-4002-BE67-DBCE93E81E49}"/>
              </a:ext>
            </a:extLst>
          </p:cNvPr>
          <p:cNvSpPr/>
          <p:nvPr/>
        </p:nvSpPr>
        <p:spPr>
          <a:xfrm>
            <a:off x="6058930" y="2660821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E64D6-9380-1D88-8EBA-1FF5CD81E748}"/>
              </a:ext>
            </a:extLst>
          </p:cNvPr>
          <p:cNvSpPr/>
          <p:nvPr/>
        </p:nvSpPr>
        <p:spPr>
          <a:xfrm>
            <a:off x="7385222" y="5136292"/>
            <a:ext cx="621956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1BB8A0-AAEC-B3E6-75AE-A0F253A41421}"/>
              </a:ext>
            </a:extLst>
          </p:cNvPr>
          <p:cNvSpPr/>
          <p:nvPr/>
        </p:nvSpPr>
        <p:spPr>
          <a:xfrm>
            <a:off x="9551773" y="2767914"/>
            <a:ext cx="621956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73BA9B-A22C-3CD0-12B8-46A24E6E6657}"/>
                  </a:ext>
                </a:extLst>
              </p14:cNvPr>
              <p14:cNvContentPartPr/>
              <p14:nvPr/>
            </p14:nvContentPartPr>
            <p14:xfrm>
              <a:off x="6074640" y="3182040"/>
              <a:ext cx="4203720" cy="2623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73BA9B-A22C-3CD0-12B8-46A24E6E6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5280" y="3172680"/>
                <a:ext cx="4222440" cy="26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06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 descr="A directed graph with edge weights on 6 vertices: {s,a,b,c,d,v}&#10;Compared to the previous graph, this graph has a new edge (d,b) creating a cycle. &#10;Edges:&#10;(s,a) weight 3&#10;(s,b) weight 8&#10;(a,c) weight 6&#10;(b,c) weight 3&#10;(c,d) weight 2&#10;(c,v) weight 5&#10;(d,b) weight 4&#10;(d,v) weight 1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BCE913-1E03-22C5-AFF3-D5D96E4BB797}"/>
                  </a:ext>
                </a:extLst>
              </p14:cNvPr>
              <p14:cNvContentPartPr/>
              <p14:nvPr/>
            </p14:nvContentPartPr>
            <p14:xfrm>
              <a:off x="4388760" y="3017160"/>
              <a:ext cx="3173040" cy="2651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BCE913-1E03-22C5-AFF3-D5D96E4BB7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9400" y="3007800"/>
                <a:ext cx="3191760" cy="26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63B87-7668-82DA-59C2-6BF9C00C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AD366-229C-7C7A-F06C-D3FF89605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F10-8002-46BA-B082-A54B767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230-9109-4AE7-9043-41FF8344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 way to “order” the paths.</a:t>
            </a:r>
          </a:p>
          <a:p>
            <a:endParaRPr lang="en-US" dirty="0"/>
          </a:p>
          <a:p>
            <a:r>
              <a:rPr lang="en-US" dirty="0"/>
              <a:t>I.e. we need to be sure we always have </a:t>
            </a:r>
            <a:r>
              <a:rPr lang="en-US" b="1" dirty="0"/>
              <a:t>something </a:t>
            </a:r>
            <a:r>
              <a:rPr lang="en-US" dirty="0"/>
              <a:t>to look up.</a:t>
            </a:r>
          </a:p>
          <a:p>
            <a:r>
              <a:rPr lang="en-US" dirty="0"/>
              <a:t>It doesn’t have to be the perfect distance necessarily…</a:t>
            </a:r>
          </a:p>
          <a:p>
            <a:r>
              <a:rPr lang="en-US" dirty="0"/>
              <a:t>As long as we’ll realize it and update later</a:t>
            </a:r>
          </a:p>
          <a:p>
            <a:endParaRPr lang="en-US" dirty="0"/>
          </a:p>
          <a:p>
            <a:r>
              <a:rPr lang="en-US" dirty="0"/>
              <a:t>And as long as we can fix it to the true distance eventually.</a:t>
            </a:r>
          </a:p>
        </p:txBody>
      </p:sp>
    </p:spTree>
    <p:extLst>
      <p:ext uri="{BB962C8B-B14F-4D97-AF65-F5344CB8AC3E}">
        <p14:creationId xmlns:p14="http://schemas.microsoft.com/office/powerpoint/2010/main" val="98294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Extra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3DA48-49A1-3834-D81C-9711E3FFCECA}"/>
                  </a:ext>
                </a:extLst>
              </p14:cNvPr>
              <p14:cNvContentPartPr/>
              <p14:nvPr/>
            </p14:nvContentPartPr>
            <p14:xfrm>
              <a:off x="640080" y="2443680"/>
              <a:ext cx="1488960" cy="6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3DA48-49A1-3834-D81C-9711E3FFCE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20" y="2434320"/>
                <a:ext cx="150768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075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7EA-0F3A-426A-A10A-F4DE2C21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with the extra </a:t>
            </a:r>
            <a:r>
              <a:rPr lang="en-US" dirty="0" err="1"/>
              <a:t>paramteter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(can’t get there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hops)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  <a:blipFill>
                <a:blip r:embed="rId3"/>
                <a:stretch>
                  <a:fillRect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directed graph with edge weights on 6 vertices: {s,a,b,c,d,v}&#10;Edges:&#10;(s,a) weight 3&#10;(s,b) weight 8&#10;(a,c) weight 6&#10;(b,c) weight 3&#10;(c,d) weight 2&#10;(c,v) weight 5&#10;(d,b) weight 4&#10;(d,v) weight 1">
            <a:extLst>
              <a:ext uri="{FF2B5EF4-FFF2-40B4-BE49-F238E27FC236}">
                <a16:creationId xmlns:a16="http://schemas.microsoft.com/office/drawing/2014/main" id="{8C293BF7-03AB-7CD0-9A3E-5BBB7447C432}"/>
              </a:ext>
            </a:extLst>
          </p:cNvPr>
          <p:cNvGrpSpPr/>
          <p:nvPr/>
        </p:nvGrpSpPr>
        <p:grpSpPr>
          <a:xfrm>
            <a:off x="1488618" y="1484984"/>
            <a:ext cx="8352598" cy="2801148"/>
            <a:chOff x="1488618" y="1484984"/>
            <a:chExt cx="8352598" cy="28011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B8EF1B-2A44-4E71-99A5-7B8102500605}"/>
                </a:ext>
              </a:extLst>
            </p:cNvPr>
            <p:cNvSpPr/>
            <p:nvPr/>
          </p:nvSpPr>
          <p:spPr>
            <a:xfrm>
              <a:off x="5958681" y="186421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97B496-C858-4205-B461-B797E8278B54}"/>
                </a:ext>
              </a:extLst>
            </p:cNvPr>
            <p:cNvSpPr/>
            <p:nvPr/>
          </p:nvSpPr>
          <p:spPr>
            <a:xfrm>
              <a:off x="9235653" y="196435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5D8CDB-4B24-4AA1-A69D-60F40CADD070}"/>
                </a:ext>
              </a:extLst>
            </p:cNvPr>
            <p:cNvSpPr/>
            <p:nvPr/>
          </p:nvSpPr>
          <p:spPr>
            <a:xfrm>
              <a:off x="3528356" y="165791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0B73A8-E7C1-4AC9-B6AB-A5FD331E6BCE}"/>
                </a:ext>
              </a:extLst>
            </p:cNvPr>
            <p:cNvSpPr/>
            <p:nvPr/>
          </p:nvSpPr>
          <p:spPr>
            <a:xfrm>
              <a:off x="1488618" y="267828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A38B28-D897-427E-AA19-53549582BF39}"/>
                </a:ext>
              </a:extLst>
            </p:cNvPr>
            <p:cNvSpPr/>
            <p:nvPr/>
          </p:nvSpPr>
          <p:spPr>
            <a:xfrm>
              <a:off x="6937677" y="341261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8FE469-600F-4C78-A1C4-ED92D73C3C0A}"/>
                </a:ext>
              </a:extLst>
            </p:cNvPr>
            <p:cNvSpPr/>
            <p:nvPr/>
          </p:nvSpPr>
          <p:spPr>
            <a:xfrm>
              <a:off x="4979688" y="341262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5977DD-BAF7-409C-8C40-BE1A27B9CFEC}"/>
                </a:ext>
              </a:extLst>
            </p:cNvPr>
            <p:cNvCxnSpPr>
              <a:cxnSpLocks/>
              <a:stCxn id="8" idx="7"/>
              <a:endCxn id="7" idx="2"/>
            </p:cNvCxnSpPr>
            <p:nvPr/>
          </p:nvCxnSpPr>
          <p:spPr>
            <a:xfrm flipV="1">
              <a:off x="2005498" y="196069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DA81DDE-F2A3-49C9-B66F-4E3A8CE302CA}"/>
                </a:ext>
              </a:extLst>
            </p:cNvPr>
            <p:cNvCxnSpPr>
              <a:cxnSpLocks/>
              <a:stCxn id="8" idx="5"/>
              <a:endCxn id="10" idx="2"/>
            </p:cNvCxnSpPr>
            <p:nvPr/>
          </p:nvCxnSpPr>
          <p:spPr>
            <a:xfrm>
              <a:off x="2005498" y="319516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B4F023-5968-4C52-9F18-FD687F5D7767}"/>
                </a:ext>
              </a:extLst>
            </p:cNvPr>
            <p:cNvCxnSpPr>
              <a:cxnSpLocks/>
              <a:stCxn id="10" idx="0"/>
              <a:endCxn id="5" idx="3"/>
            </p:cNvCxnSpPr>
            <p:nvPr/>
          </p:nvCxnSpPr>
          <p:spPr>
            <a:xfrm flipV="1">
              <a:off x="5282470" y="238109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62FA57-8810-4714-8443-529B1DA0046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238109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A22E13-3B82-4967-BD6C-409FE70CAD22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85251" y="371540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88C5B1-8274-4F3C-976E-6FD2BC989ED3}"/>
                </a:ext>
              </a:extLst>
            </p:cNvPr>
            <p:cNvCxnSpPr>
              <a:cxnSpLocks/>
              <a:stCxn id="9" idx="7"/>
              <a:endCxn id="6" idx="3"/>
            </p:cNvCxnSpPr>
            <p:nvPr/>
          </p:nvCxnSpPr>
          <p:spPr>
            <a:xfrm flipV="1">
              <a:off x="7454557" y="248123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624DB7-EE8F-413C-AEA1-DF7426D665D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216699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DD623A-95F6-487D-B6A0-BC97A97159AB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96069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71F476-25CB-4F95-8EE7-87244FDCD999}"/>
                </a:ext>
              </a:extLst>
            </p:cNvPr>
            <p:cNvSpPr txBox="1"/>
            <p:nvPr/>
          </p:nvSpPr>
          <p:spPr>
            <a:xfrm>
              <a:off x="3030583" y="350130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547B27-0DA9-4FD3-851F-FAD7F57312A8}"/>
                </a:ext>
              </a:extLst>
            </p:cNvPr>
            <p:cNvSpPr txBox="1"/>
            <p:nvPr/>
          </p:nvSpPr>
          <p:spPr>
            <a:xfrm>
              <a:off x="2162746" y="180223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B19819-A119-47CB-B727-61E41AE5A68A}"/>
                </a:ext>
              </a:extLst>
            </p:cNvPr>
            <p:cNvSpPr txBox="1"/>
            <p:nvPr/>
          </p:nvSpPr>
          <p:spPr>
            <a:xfrm>
              <a:off x="4753067" y="148498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4CBD9E-3B28-477C-812C-111E787E6238}"/>
                </a:ext>
              </a:extLst>
            </p:cNvPr>
            <p:cNvSpPr txBox="1"/>
            <p:nvPr/>
          </p:nvSpPr>
          <p:spPr>
            <a:xfrm>
              <a:off x="5055855" y="250535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43594-CA74-4010-8B01-BC2AB5B468A3}"/>
                </a:ext>
              </a:extLst>
            </p:cNvPr>
            <p:cNvSpPr txBox="1"/>
            <p:nvPr/>
          </p:nvSpPr>
          <p:spPr>
            <a:xfrm>
              <a:off x="6780395" y="255578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788F95-3AEE-4877-B6F6-A88DC52C8730}"/>
                </a:ext>
              </a:extLst>
            </p:cNvPr>
            <p:cNvSpPr txBox="1"/>
            <p:nvPr/>
          </p:nvSpPr>
          <p:spPr>
            <a:xfrm>
              <a:off x="5974103" y="376291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5CC428-54E8-4353-BA02-B5D3F58303F7}"/>
                </a:ext>
              </a:extLst>
            </p:cNvPr>
            <p:cNvSpPr txBox="1"/>
            <p:nvPr/>
          </p:nvSpPr>
          <p:spPr>
            <a:xfrm>
              <a:off x="8244144" y="315100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8187F2-65E1-4CE4-B19B-6F0B0627F641}"/>
                </a:ext>
              </a:extLst>
            </p:cNvPr>
            <p:cNvSpPr txBox="1"/>
            <p:nvPr/>
          </p:nvSpPr>
          <p:spPr>
            <a:xfrm>
              <a:off x="7431314" y="167460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53995D-CD15-3107-BC0E-1CF1386CB669}"/>
                  </a:ext>
                </a:extLst>
              </p14:cNvPr>
              <p14:cNvContentPartPr/>
              <p14:nvPr/>
            </p14:nvContentPartPr>
            <p14:xfrm>
              <a:off x="731520" y="1780200"/>
              <a:ext cx="9140040" cy="4095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53995D-CD15-3107-BC0E-1CF1386CB6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160" y="1770840"/>
                <a:ext cx="9158760" cy="41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04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3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A65CF2-6D20-6F84-2A7B-7DAC11247598}"/>
                  </a:ext>
                </a:extLst>
              </p14:cNvPr>
              <p14:cNvContentPartPr/>
              <p14:nvPr/>
            </p14:nvContentPartPr>
            <p14:xfrm>
              <a:off x="1134720" y="4509000"/>
              <a:ext cx="952200" cy="12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A65CF2-6D20-6F84-2A7B-7DAC112475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5360" y="4499640"/>
                <a:ext cx="97092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53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two-parameter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𝑑𝑖𝑠𝑡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3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12553FA-D2E7-BC2F-4FB5-EA53F39EC2B7}"/>
              </a:ext>
            </a:extLst>
          </p:cNvPr>
          <p:cNvSpPr/>
          <p:nvPr/>
        </p:nvSpPr>
        <p:spPr>
          <a:xfrm>
            <a:off x="3990109" y="5925787"/>
            <a:ext cx="7932717" cy="7600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To finish the code: what’s the final answer?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F9AB44-4D7B-5AB4-63DB-8FCFB43EB982}"/>
                  </a:ext>
                </a:extLst>
              </p14:cNvPr>
              <p14:cNvContentPartPr/>
              <p14:nvPr/>
            </p14:nvContentPartPr>
            <p14:xfrm>
              <a:off x="1330920" y="4495680"/>
              <a:ext cx="9487800" cy="56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F9AB44-4D7B-5AB4-63DB-8FCFB43EB9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560" y="4486320"/>
                <a:ext cx="9506520" cy="5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2655970"/>
                  </p:ext>
                </p:extLst>
              </p:nvPr>
            </p:nvGraphicFramePr>
            <p:xfrm>
              <a:off x="587260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2655970"/>
                  </p:ext>
                </p:extLst>
              </p:nvPr>
            </p:nvGraphicFramePr>
            <p:xfrm>
              <a:off x="587260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 descr="A directed graph with edge weights on 6 vertices: {s,a,b,c,d,v}&#10;Edges:&#10;(s,a) weight 3&#10;(s,b) weight 8&#10;(a,c) weight 6&#10;(b,c) weight 3&#10;(c,d) weight 2&#10;(c,v) weight 5&#10;(d,b) weight 4&#10;(d,v) weight 1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A59896-660E-477C-6EBF-35B33A59B5C9}"/>
                  </a:ext>
                </a:extLst>
              </p14:cNvPr>
              <p14:cNvContentPartPr/>
              <p14:nvPr/>
            </p14:nvContentPartPr>
            <p14:xfrm>
              <a:off x="3746880" y="1902960"/>
              <a:ext cx="1112760" cy="42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A59896-660E-477C-6EBF-35B33A59B5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7520" y="1893600"/>
                <a:ext cx="113148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757A4039-072B-31D7-D24B-712CB59C0363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9072967-9FE7-2281-A492-8DEF1074598D}"/>
                  </a:ext>
                </a:extLst>
              </p14:cNvPr>
              <p14:cNvContentPartPr/>
              <p14:nvPr/>
            </p14:nvContentPartPr>
            <p14:xfrm>
              <a:off x="4172400" y="117720"/>
              <a:ext cx="7172280" cy="6058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9072967-9FE7-2281-A492-8DEF10745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040" y="108360"/>
                <a:ext cx="7191000" cy="60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DF1833-8E56-D4DE-78D4-AC0499369882}"/>
                  </a:ext>
                </a:extLst>
              </p14:cNvPr>
              <p14:cNvContentPartPr/>
              <p14:nvPr/>
            </p14:nvContentPartPr>
            <p14:xfrm>
              <a:off x="4006080" y="2281320"/>
              <a:ext cx="738000" cy="119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DF1833-8E56-D4DE-78D4-AC04993698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6720" y="2271960"/>
                <a:ext cx="75672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previous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(the final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“overwrite”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a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D550FF-AE78-E72E-3C7B-7C71484318BD}"/>
                  </a:ext>
                </a:extLst>
              </p14:cNvPr>
              <p14:cNvContentPartPr/>
              <p14:nvPr/>
            </p14:nvContentPartPr>
            <p14:xfrm>
              <a:off x="1659600" y="4032360"/>
              <a:ext cx="9875520" cy="201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D550FF-AE78-E72E-3C7B-7C71484318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0240" y="4023000"/>
                <a:ext cx="9894240" cy="20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2315713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2315713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 descr="A directed graph with a negative weight cycle. &#10;The graph has 5 vertices: a,b,c,d,e&#10;Edges:&#10;(a,c) weight 6&#10;(b,c) weight 3&#10;(c,d) weight 2&#10;(c,e) weight 5&#10;(d,b) weight -8&#10;(d,e) weight 1&#10;&#10;The vertices (b,c,d) form a cycle of weight -3.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grpSp>
        <p:nvGrpSpPr>
          <p:cNvPr id="23" name="Group 22" descr="A directed graph with a negative weight cycle. &#10;The graph has 5 vertices: a,b,c,d,e&#10;Edges:&#10;(a,c) weight 6&#10;(b,c) weight 3&#10;(c,d) weight 2&#10;(c,e) weight 5&#10;(d,b) weight -3&#10;(d,e) weight 1&#10;&#10;The vertices (b,c,d) form a cycle of weight +2.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280907"/>
                  </p:ext>
                </p:extLst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280907"/>
                  </p:ext>
                </p:extLst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 descr="A directed graph with edge weights on 6 vertices: {s,a,b,c,d,v}&#10;Edges:&#10;(s,a) weight 3&#10;(s,b) weight 8&#10;(a,c) weight 6&#10;(b,c) weight 3&#10;(c,d) weight -8&#10;(c,v) weight 5&#10;(d,b) weight 4&#10;(d,v) weight 1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far,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460724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460724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2602919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Recurrence,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Recurrence, finished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(Floyd-</a:t>
            </a:r>
            <a:r>
              <a:rPr lang="en-US" dirty="0" err="1"/>
              <a:t>Warshall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there’s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49FE45-70CC-23B2-FF32-9C769696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7AC8-FB13-CBA3-F6A9-D97A8FC3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– Recursively </a:t>
            </a:r>
            <a:r>
              <a:rPr lang="en-US" dirty="0">
                <a:solidFill>
                  <a:schemeClr val="bg1"/>
                </a:solidFill>
              </a:rPr>
              <a:t>(for handout)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BCD41-997E-BD7C-E902-21448E9CB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BCD41-997E-BD7C-E902-21448E9CB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Vertex cover definition box">
            <a:extLst>
              <a:ext uri="{FF2B5EF4-FFF2-40B4-BE49-F238E27FC236}">
                <a16:creationId xmlns:a16="http://schemas.microsoft.com/office/drawing/2014/main" id="{A989C97D-68BA-C53F-C07B-DAD4020D5A49}"/>
              </a:ext>
            </a:extLst>
          </p:cNvPr>
          <p:cNvGrpSpPr/>
          <p:nvPr/>
        </p:nvGrpSpPr>
        <p:grpSpPr>
          <a:xfrm>
            <a:off x="4892747" y="12611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0852377-8ED8-64DC-AF2E-718D7734CF6F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0852377-8ED8-64DC-AF2E-718D7734CF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3"/>
                  <a:stretch>
                    <a:fillRect l="-1607" r="-2707" b="-14286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D1971-D9A4-E2E3-BD88-D9AE21EA28BD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15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AE55F4-C13A-4ED7-F055-4004F4D5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6660-196A-59AC-75D1-3FD839C5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A746C-834A-899A-24F8-EAD49D0A9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?                                                                                              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A746C-834A-899A-24F8-EAD49D0A9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71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Recurrence, filled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F79F42-DAC3-F1C8-CF03-F98842B6A6A2}"/>
                  </a:ext>
                </a:extLst>
              </p14:cNvPr>
              <p14:cNvContentPartPr/>
              <p14:nvPr/>
            </p14:nvContentPartPr>
            <p14:xfrm>
              <a:off x="128160" y="193680"/>
              <a:ext cx="9612720" cy="519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F79F42-DAC3-F1C8-CF03-F98842B6A6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00" y="184320"/>
                <a:ext cx="9631440" cy="52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 </a:t>
            </a:r>
            <a:r>
              <a:rPr lang="en-US" sz="2400" dirty="0"/>
              <a:t>(memo)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Evaluation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grpSp>
        <p:nvGrpSpPr>
          <p:cNvPr id="4" name="Group 3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BBA50D18-F5D4-4708-6990-1F6B4C4698B2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7434</TotalTime>
  <Words>3807</Words>
  <Application>Microsoft Office PowerPoint</Application>
  <PresentationFormat>Widescreen</PresentationFormat>
  <Paragraphs>665</Paragraphs>
  <Slides>55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DP on Trees and Graphs</vt:lpstr>
      <vt:lpstr>Today</vt:lpstr>
      <vt:lpstr>Vertex Cover</vt:lpstr>
      <vt:lpstr>Vertex Cover – Recursively </vt:lpstr>
      <vt:lpstr>Recurrence</vt:lpstr>
      <vt:lpstr>Recurrence, filled in</vt:lpstr>
      <vt:lpstr>Vertex Cover Dynamic Program</vt:lpstr>
      <vt:lpstr>Vertex Cover Dynamic Program (memo)</vt:lpstr>
      <vt:lpstr>Find the Evaluation Order</vt:lpstr>
      <vt:lpstr>Vertex Cover Dynamic Program (wrapped-up)</vt:lpstr>
      <vt:lpstr>DP in acyclic graphs</vt:lpstr>
      <vt:lpstr>Shortest Paths</vt:lpstr>
      <vt:lpstr>Dijkstra’s Algorithm</vt:lpstr>
      <vt:lpstr>A distance recurrence</vt:lpstr>
      <vt:lpstr>Taking one step</vt:lpstr>
      <vt:lpstr>Recurrence for Distance</vt:lpstr>
      <vt:lpstr>Recurrence for Distance; eval order</vt:lpstr>
      <vt:lpstr>Evaluating the recurrence</vt:lpstr>
      <vt:lpstr>Evaluating the recurrence (2)</vt:lpstr>
      <vt:lpstr>Evaluating the recurrence (3)</vt:lpstr>
      <vt:lpstr>What about cycles?</vt:lpstr>
      <vt:lpstr>General Graphs</vt:lpstr>
      <vt:lpstr>Cycles</vt:lpstr>
      <vt:lpstr>An Extra Parameter</vt:lpstr>
      <vt:lpstr>Distances with the extra paramteter</vt:lpstr>
      <vt:lpstr>Ordering</vt:lpstr>
      <vt:lpstr>The two-parameter recurrence</vt:lpstr>
      <vt:lpstr>Sample calculation</vt:lpstr>
      <vt:lpstr>Pseudocode (1)</vt:lpstr>
      <vt:lpstr>Pseudocode (2)</vt:lpstr>
      <vt:lpstr>Pseudocode (3)</vt:lpstr>
      <vt:lpstr>Pseudocode (4)</vt:lpstr>
      <vt:lpstr>Pseudocode (5)</vt:lpstr>
      <vt:lpstr>Pseudocode (6)</vt:lpstr>
      <vt:lpstr>Pseudocode (7)</vt:lpstr>
      <vt:lpstr>Pseudocode (8)</vt:lpstr>
      <vt:lpstr>Pseudocode (the final version)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Negative Cycles</vt:lpstr>
      <vt:lpstr>Laundry List of shortest pairs (so far, 2)</vt:lpstr>
      <vt:lpstr>All Pairs Shortest Paths</vt:lpstr>
      <vt:lpstr>All Pairs Motivation</vt:lpstr>
      <vt:lpstr>Another Recurrence, idea</vt:lpstr>
      <vt:lpstr>Another Recurrence, finished</vt:lpstr>
      <vt:lpstr>Floyd-Warshall Pseudocode</vt:lpstr>
      <vt:lpstr>Running Time (Floyd-Warshall)</vt:lpstr>
      <vt:lpstr>Running Time Comparison</vt:lpstr>
      <vt:lpstr>Takeaways</vt:lpstr>
      <vt:lpstr>VC – Recursively (for handout) </vt:lpstr>
      <vt:lpstr>Another Recurrence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65</cp:revision>
  <cp:lastPrinted>2026-05-03T21:59:49Z</cp:lastPrinted>
  <dcterms:created xsi:type="dcterms:W3CDTF">2021-02-07T01:54:30Z</dcterms:created>
  <dcterms:modified xsi:type="dcterms:W3CDTF">2026-05-06T22:40:54Z</dcterms:modified>
</cp:coreProperties>
</file>