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83" r:id="rId3"/>
    <p:sldId id="384" r:id="rId4"/>
    <p:sldId id="385" r:id="rId5"/>
    <p:sldId id="388" r:id="rId6"/>
    <p:sldId id="387" r:id="rId7"/>
    <p:sldId id="389" r:id="rId8"/>
    <p:sldId id="386" r:id="rId9"/>
    <p:sldId id="390" r:id="rId10"/>
    <p:sldId id="391" r:id="rId11"/>
    <p:sldId id="392" r:id="rId12"/>
    <p:sldId id="393" r:id="rId13"/>
    <p:sldId id="39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6-05-04T20:32:56.524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3037 10990 1427 0,'16'5'57'0,"0"-3"-11"0,-2 3 5 0,-1-3-13 15,-1 5 2-15,-3-4 8 0,3 4 2 0,-3 1 4 16,-2 0 0-16,0-1-2 0,-1 1-3 16,-1-5-1-16,-1 4 0 0,-1-1-2 15,1-3-2-15,-3 2-9 0,-1-5-10 0,0 0-5 16,0 0 0-16,0 4-4 0,-7-8 1 16,-2 1-4-16,1-1-6 0,-7 1 3 15,-2-3 3-15,1 5 6 0,-2-3 5 16,-2 4 3-16,1 0 0 0,-4-2-1 15,-5 2-1-15,-8 0-3 16,-3-1-2-16,-3 1-2 0,-5 0-3 0,0 0-3 0,0 0-1 16,0-4-1-1,-5-1 0-15,-1 1 1 0,-4 2 3 0,-1-1 2 0,-1 1 5 16,1-1 3-16,-1-1 3 0,2-5 0 16,-5 6-3-16,2-1-3 0,3-1-2 15,-1 1-1-15,-1 1-2 0,-4-1-1 16,-3-1-5-16,0 1-2 0,6 2-4 0,5 2-3 15,5 0 2-15,6 4-1 0,2 0 1 16,3 3 0-16,-4-2 2 16,-3 4 1-16,-2 1 1 0,-7-1 0 0,0 0-1 15,0 4-2-15,4-10 0 16,-1 4-2-16,10-1 0 0,6-6 1 0,4 0-1 16,8 0 0-16,0 0 1 0,10 0-2 15,4 0 1-15,8 0-1 0,0 0 0 16,-5-2 0-16,0 2-1 0,2 0 0 15,5 0 0-15,0 0-1 16,0 0-3-16,-2 0-7 0,-9 0-14 0,4 0-22 0,-4-6-38 16,-1 1-39-1,-2 2-42-15,-2-10-14 0,-9-1-3 0,-3-4 40 0,-11-7 78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6-05-04T20:34:59.411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2564 8381 1792 0,'19'-23'73'0,"-5"6"-7"0,2 1-5 0,-9 3-8 0,1 1-15 0,-3-1-7 0,-2 8 2 0,-1-2 8 16,-2 7 5-16,2-5-2 0,-6-4-4 0,1 7-6 0,-4-1-7 0,-6-1-4 0,4 0-2 0,-10-1-3 0,-2 3-1 0,-8 1-3 16,-3 1-3-16,-3 1-1 0,-6 3-3 0,0 3-1 15,-6 2 0-15,-5 3 1 0,-5 2 1 16,-6 2 2-16,-3 2 1 0,-7 3 0 16,-1-3 1-16,-4 5 3 0,-2-3 3 15,0 3 0-15,4-5-2 0,5-4-6 0,2 0-3 16,7-2-2-16,9-5-1 0,8 2 4 15,13-2 1-15,8 0 1 0,8 1 7 16,7-1 5-16,2-2 3 0,7 4 3 16,1-2-3-16,1 5-5 0,5 6-6 15,-1 3-3-15,2-1-5 16,1 5-2-16,0 1-2 0,-4 4-2 0,-3-3 0 0,-4 1 0 16,-1 4 0-16,-6-3-1 0,0 6 0 15,-3 2 1-15,-4-1 0 16,2 5 1-16,-2-1-1 0,0 1 1 0,-4 3 0 15,1-1 0-15,1-6 0 0,4 2 0 16,-4 0-1-16,2-3 0 0,0 1 2 0,2 0-2 16,2-1 2-16,1-3 1 15,0 5 1-15,2-8 2 0,1-2 3 0,0 0 3 16,1-5 3-16,2 1 6 0,3-1 4 16,1-6 4-16,1-1 3 0,1-3 0 15,5-8-2-15,-3 4-1 0,10-6 0 16,-3 6-2-16,10-2-3 0,3 2-6 15,2-5-7-15,7-2-5 0,3 5-4 16,-3-6-1-16,3 1-1 0,-1-2-4 0,-2-2-7 16,2 2-23-16,3-12-33 0,-2 1-46 15,1-1-82-15,-4-6-95 0,-4 4 155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6-05-04T20:37:41.191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2908 8442 1573 0,'-116'2'298'0,"124"-2"-310"0,-30 0 26 0,-1 0-3 16,-3-2-3-16,1 2-2 0,0 0 2 0,0 0-1 0,4 0 2 0,-4 0 0 0,0 0-1 0,-3-7-2 16,-6 0 0-16,-3-2-3 0,-2-4-1 15,-4 4 0-15,1-1-1 0,-1 4 1 16,-1-2 1-16,1 4 4 0,-1-3 12 15,1 7 10-15,4 0 7 0,8 5 4 16,4-1-3-16,4 3-7 16,3 0-4-16,3 0-7 0,1 2-6 15,-6-2-3-15,5 4-1 0,-1-1-2 0,-3-3 0 0,3 4 0 16,-2-2 1-16,1-2 2 0,5 2 5 16,-2 3 9-16,9-1 8 15,-6 1 8-15,1 4 0 16,3 6-4-16,-3-5-6 0,-1 8-9 15,-1 3-9-15,-7 1-4 0,-2 8-4 16,-2 4-2-16,-2 3 0 0,1 1-1 0,3 2 1 16,1-4 0-16,3 1 0 0,3 6 3 15,0 3 3-15,-2-1 1 16,2-1-1-16,0-3 0 0,4-2-2 16,3 0 0-16,-2-2-1 0,6-5 0 0,-4 0 1 15,0 0 0-15,6-5 2 0,-1 3 0 0,1-5 4 0,-1-3 4 0,2 4 1 16,-3-6 2-16,5 3 1 15,0 0 0 1,0-7-1-16,0 2 5 0,2-9 1 16,0-5 0-16,5-3 0 0,0 1-2 15,7-7-6-15,4-2-5 0,8-5-6 16,10 1-3-16,1-1-2 0,9-11 0 16,4 0-1-16,1-7-8 0,6-2-26 0,5 4-41 15,0-8-86-15,-2 1-89 0,-5-2 131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6-05-04T20:39:14.593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6730 16713 1707 0,'-8'19'109'0,"-115"8"299"0,102-13-395 0,-2-3-5 16,-2 1-4-16,7 1-1 0,-10-1-2 15,8 6 0-15,-1-1-1 0,-7 8 0 16,1-4 0-16,-7 3 0 0,-1-5 0 16,-2 4 1-1,-6-2-1-15,1 2 1 0,-3-5 1 0,3 2 4 0,-6-1 6 0,0 2 12 16,0 1 9-16,-7-6 5 0,4 0-2 15,-4-4-3-15,-2-3-7 0,-7-2-4 16,-7-3-6-16,4-4-6 0,-9-2-5 16,10-4-3-1,6-4 0-15,-6-1-1 0,8-5 6 0,-3-2 8 16,5-5 6-16,8 2 4 0,-9-2-3 0,4 2-5 0,-6-4-3 16,1-2-5-16,8-1-4 0,4 0-1 15,9-2-3-15,-4-1 0 0,6 1 0 16,5-2-1-16,-1-1 1 0,5-3-1 15,3-3 0-15,-4 5-1 16,2-5 1-16,4-1 0 0,2-3 0 16,-5-8 0-16,-6-2-1 0,7 1 1 15,2-1 0-15,-6 0-1 0,4 3 1 16,4 0 1-16,-4 1-1 0,3 4 1 0,8 5 1 0,-4-1 0 16,9 5 0-16,7-1 2 0,3 4-1 15,8 2 1-15,3-6-1 0,4 2 0 16,1-6-1-16,3-2-1 0,1 4-1 15,10 4 0 1,3-2 0-16,6 1 2 0,10 1 1 0,-2 1 2 0,6 0 2 0,-3 1 0 16,1 1 4-16,6 0 0 0,-3 0-1 15,7-2 1-15,-1-1-3 0,5 5-2 16,-3 1 0 0,1-1-1-16,3 5-1 0,-7 1 0 15,7 4-1-15,2 4 1 0,2 5-3 16,3 8 0-16,0 3-1 0,-5 3-3 15,11 8 2-15,-9 1-1 0,6 3-2 0,8 6-4 0,-11 6-1 0,6 13 1 16,0 5-1 0,-1 4 3-16,-1 8 0 0,3 3-3 0,-8 4 1 0,-1 2-2 15,-8 1 1-15,-4 6 1 0,0 8 1 16,-5-1 1 0,-2 5 1-16,-4-1 1 0,-1-1 1 15,-4-2 0-15,-4-1-2 0,-8 0-4 0,-9 2 1 16,-6-3 2-16,-13-2 2 0,-6-12 2 15,-6-10-1-15,-18-3 3 16,-7-12 1-16,-11-1 7 0,-4 0 4 0,0-1 11 0,-9-10 8 0,-9-3 4 31,-9-4 6-31,-8-8-4 0,-6-5-7 16,-5-1-6-16,-2-7-9 0,0 0-10 0,7-1-1 16,9-8-1-16,10 5-2 0,15-5-3 15,7 6-24-15,9 1-36 0,1-5-71 16,8 3-92-16,1 1 9 0,4-2 85 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6-05-04T20:41:41.564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3681 1323 1930 0,'-2'20'91'0,"0"-4"-3"0,2 5 6 0,7 2-38 16,0-2-11-16,4 6-14 0,1-1-12 0,-1 1-7 0,1 0-7 0,8 3-3 0,-2 0-1 0,5 0-2 0,3 2-3 0,4 0-4 0,2-4-25 0,4-1-49 15,3 1-40-15,3-3 367 0,5-4-218 0</inkml:trace>
  <inkml:trace contextRef="#ctx0" brushRef="#br0" timeOffset="221.94">4143 1419 2001 0,'105'26'106'0,"-38"54"209"15,-63-32-178-15,19-14-61 0,-50 14-12 0,68 3-18 16,11 4-18-16,-1 4-14 16,2-3-8-16,2 5-5 0,-5-12-3 0,-4-1-22 15,2-7-36-15,-7-7-63 0,-8-11-69 16,-3-4-9-16,-10-5 88 0</inkml:trace>
  <inkml:trace contextRef="#ctx0" brushRef="#br0" timeOffset="554.76">5308 1350 1744 0,'2'108'396'0,"3"-41"-243"0,4 15 17 16,0 8-75-16,4 8-26 16,-1 5-20-16,4 7-13 15,-2-1-12-15,4 1-9 0,0 4-6 0,-1-6-3 0,-2 5-5 16,-1 3-12-1,0-6-25-15,-2-9-24 0,-1-7-20 0,0-13-11 0,-1-12-11 0,-1-12-12 32,0-13-20-32,-5-15-247 0,-3-13 247 0</inkml:trace>
  <inkml:trace contextRef="#ctx0" brushRef="#br0" timeOffset="1091.4">5074 1646 2271 0,'39'-229'326'15,"-51"245"-340"1,39-60 38-16,4-6 0 0,12-3-3 0,8-4-3 31,13 8 2-31,11-3-2 0,10 2-5 0,16 6 0 16,5 9-10-16,4 10-4 15,4 25 2-15,-13 14-1 0,0 20 1 0,0 19 0 0,-7 14-6 0,2 15-5 16,-13 10-11-16,-19 7-13 0,-22 9-31 16,-28 20-37-16,-24 10-6 0,-33-3 16 15,-26-4 33-15,-28-17 42 16,-13-15 17-16,-6-12 2 0,-6-14 2 0,-4-13 7 0,-1-14 12 16,10-9 22-1,15-14 24-15,19-5 18 16,25-13 9-16,20-5-11 0,15-8 1 0,20-14-2 15,15-6-14-15,13-13-7 0,16-5-22 16,19-2-15-16,18-7-3 0,18 2-3 16,16-2-6-16,5-3-7 0,0 6-5 15,-2 10-5-15,4 17-4 0,-4 23 0 16,-10 18-1-16,-8 21 5 0,-23 9 2 16,-17 15-1-16,-21 8-2 0,-24 7-2 15,-15 7-3-15,-20 8 3 0,-24 3 2 16,-15-2 3-16,-28-2 2 0,-16-10 0 0,-4-7-2 15,-6-17-5-15,6-11-6 0,8-13-13 16,1-16-21-16,14-16-18 0,5-11-10 16,22-10-5-16,14-8-12 0,19-4-21 15,20-8-38-15,16-9-24 0,21-1 20 16,13-1-306-16,12 1 314 0</inkml:trace>
  <inkml:trace contextRef="#ctx0" brushRef="#br0" timeOffset="1562.51">6587 2330 1758 0,'58'-42'112'0,"-13"13"26"0,-17 12-4 16,-16 15-50-16,-5 4 0 0,-1 8-2 0,-6 6-5 0,0 13-4 0,-7 6-5 0,0 8-2 0,0 8-4 0,-6 7-14 0,4 8-12 0,2 12-14 0,5 0-15 0,9 0-2 0,1-9-3 15,8-5-2-15,7-5 0 0,0-10-3 16,10-1-4-16,3-9-5 0,8-3-4 15,2-13 0-15,14-9 3 16,8-14 7-16,5-11 4 0,6-15 2 0,-8-13-2 16,-5-8-3-16,-8-11 0 0,-10-11 4 15,-9-6 1-15,-7-12 3 0,-14-3 0 16,0 5-1-16,-6 9 2 0,-1 15 0 0,-2 14 0 16,-1 15-1-16,3 7-3 0,-4 11-8 15,4 15-3-15,1 17 1 16,2 19-4-16,6 24 9 0,5 22 3 0,5 11-1 15,2 14 5-15,-4 7-2 0,2 13 1 16,-5 10 0-16,0 20-1 0,-9 11 1 0,-11 2-1 16,-10-4 0-16,-15-6-3 0,-13-13 0 15,-12-17-1-15,-6-27 1 16,-8-27 2-16,-1-24 6 0,-4-23 10 0,0-19 9 16,-1-13 10-16,6-23 7 0,6-19-3 15,9-18-6-15,17-20-13 0,8-17-10 0,21-16-5 16,24-6-3-16,18-8-7 0,15-3-20 15,14-4-27-15,12 3-46 0,7 0-71 16,18 14-64-16,5 9-4 0,23 9 103 16</inkml:trace>
  <inkml:trace contextRef="#ctx0" brushRef="#br0" timeOffset="1916.26">10078 1873 2329 0,'-7'10'100'0,"-7"8"3"0,-8 3 4 0,-8 6-24 0,-5 3-21 15,-10 6-28-15,-6 8-19 0,-7 9-10 0,-10 7-4 0,-6 10 0 0,-1 6 1 0,-1 4-4 0,3-1-8 0,15 1-6 16,12-5-3-16,19-4-1 0,18-2 9 0,15-9 6 0,20-2 4 0,15-3 4 0,19-10-1 0,18-10 0 0,11-8-1 16,7-11-7-16,3-11-15 0,4-12-12 15,7-11-20-15,-2-7-19 16,11-5-30-16,-8-3-20 0,-8-10-14 0,-9 1 2 0,-16-1 15 15,-9 2 5-15,-10 7 26 0,-8 6-324 16,-5-2 283-16</inkml:trace>
  <inkml:trace contextRef="#ctx0" brushRef="#br0" timeOffset="2475.76">10791 2484 1720 0,'-114'-42'528'16,"89"38"-365"-16,6-1-21 0,1 0-11 0,11 5-22 15,0-2-19-15,9 0-28 0,7-3-20 16,8 0-13-16,12 1-15 0,8-7-9 15,7 2-4-15,9 1-2 0,10-3 1 16,7 6-6-16,7 1-7 16,-1 4-1-16,-3 7-8 0,-8 9-2 0,-6 9-1 31,-8 7-2-31,-3 10 4 0,-16 5 8 0,-7 9 1 0,-11 5-6 0,-18 6-6 0,-15-1-8 16,-15-4 4-16,-19-7 10 0,-18-2 11 15,-18-9 8-15,-15-8 3 16,-10-13 5-16,4-13 0 0,9-10 5 0,13-14 7 15,10-13 7-15,14-6 7 0,12-12 1 16,13-8 1-16,22-9-7 16,15-11-5-16,11-5-8 15,21 4-8-15,12 1 1 0,13 8 0 16,13-3 2-16,8 8 2 0,9 5-3 16,13 9-1-16,8 16 0 0,-1 9-4 15,-1 15-3-15,-11 12 0 0,-10 10-2 16,2 12-1-16,-7 11 0 0,-5 2-2 15,-1 8-2-15,-13 3-8 0,-9-1-9 0,-17 2-8 16,-10 2-3-16,-17-3 7 0,-8-3-2 16,-12-8 5-16,-8-12 5 0,-1-12 1 15,-2-10 10-15,1-7 5 0,-1-9 3 16,-4-17 7-16,6-6 11 0,9-16 14 16,7-5 8-16,2-9 0 0,7 9-1 15,8-2-4-15,6 5 1 0,9 9 5 16,5-1 2-16,2 3-6 0,4 9-3 15,1 7-7-15,5 15-12 0,10 8-5 0,4 18-7 16,7 11-3-16,-1 11-2 0,3 5 2 16,-6 3-6-16,-4 5-9 0,-2-7-19 15,-4 2-24-15,-1 1-23 0,-3-4-21 16,-6-3-24-16,-7-1-65 0,-6-11 51 16,-1-12 50-16</inkml:trace>
  <inkml:trace contextRef="#ctx0" brushRef="#br0" timeOffset="2816.98">13023 1864 2003 0,'19'-14'351'0,"-192"134"286"15,104-67-625-15,1-8-5 0,-5-1-2 16,4-3-3-16,6-6-3 0,6-6-4 15,9-6-4-15,16-7-4 0,14-2-3 16,15-2-5-16,10 1 4 0,23 1 4 0,21 2 8 16,24 0 9-16,12 0 3 15,7-2 0-15,-4 2 1 0,1-5 0 0,6 6 1 16,4-4-1-16,0 1 1 0,-2-2-2 16,-13 1-3-16,-19 4-2 0,-17 5-2 15,-22 4-5-15,-16 4-4 0,-19 2-2 16,-19 7 0-16,-20 0 3 0,-32 4 4 0,-18-1 4 15,-18-6-1-15,-4 1 2 16,4-10-13-16,4-13-30 0,13-12-33 0,3-11-39 16,1-11-38-16,19-10-25 0,12-7 4 15,25-9 82-15</inkml:trace>
  <inkml:trace contextRef="#ctx0" brushRef="#br0" timeOffset="3038.13">13518 1227 2182 0,'23'-30'135'0,"-7"11"18"16,-7 15-2-16,-9 13-75 0,0 9-8 15,-2 10-11-15,2 15-1 0,-7 8-11 16,5 8-21-16,2 10-15 0,2 12-5 0,1 8 0 16,4 17-2-1,0 6 0-15,4 7 1 16,3 3-3-16,2-7 2 0,2 1-19 0,1-12-39 0,-4-4-61 0,-8-12-76 15,-2-12-43 1,-5-13 571-16,-5-26-298 0</inkml:trace>
  <inkml:trace contextRef="#ctx0" brushRef="#br0" timeOffset="3212.75">13897 2096 1888 0,'91'-94'236'0,"-65"27"-37"15,-28 17-98-15,-14 4 1 16,-69 30-42-16,41 7-7 0,-13 9-5 15,-7 11-12 1,-8 8-18-16,-5 15-14 0,-4 9-3 0,-4 5 1 0,3 6-7 16,4 1-25-16,13-7-45 0,6-3-71 0,20-5-52 15,9-11 24-15,14-3 69 0</inkml:trace>
  <inkml:trace contextRef="#ctx0" brushRef="#br0" timeOffset="3655.68">13675 2224 1726 0,'112'2'565'0,"-60"3"-441"0,-8 4-20 0,-7 1-58 16,-1-2-17-16,1 2-13 0,-11-1-8 15,-1 2-6-15,-5-2-1 0,-10-4-1 16,5-2-1-16,-15-3-9 0,1 0-11 16,-1 0-12-16,0 0-2 0,0 0 7 0,0 0 11 15,-1 0 12 1,-5-8 4-16,-1 6 1 0,2-7 0 0,-2 5 1 0,7 4 0 15,-2 0-1-15,-10-1 0 0,3 2-3 16,-4 6-1-16,3 4-5 0,4 5 0 16,6 5 3-16,0 2 4 0,11 2 4 15,0 4 4-15,-3 2 1 0,7 1 2 32,-6 4 5-32,8-2 4 0,1 5 4 0,-4-8-1 15,4 8 0-15,-6-5-7 0,1-4-4 16,-4-1-3-16,-4-5-3 0,0-9-1 15,-7-8 5-15,-1-7 5 0,-6-6 4 0,-9-10 3 16,8-7-5-16,-5-10-5 0,7-12-2 16,-5-8-2-16,-1-7 1 0,0-7-2 15,0-1-1-15,5-1 2 0,7 5 2 16,2-1 1-16,11 4 2 0,6-6 2 16,10 3 0-16,7-1 0 0,5 2-3 15,1 1-5-15,5 9-4 0,-1 2-5 0,6 8-26 16,-1 11-31-16,8 6-24 0,7 8-52 15,3 6-68-15,4 8 121 0</inkml:trace>
  <inkml:trace contextRef="#ctx0" brushRef="#br0" timeOffset="4495.81">14704 1894 2116 0,'-11'14'130'0,"8"0"23"0,-4-10-13 0,5-2-50 0,2 0-19 0,0 1-15 0,0 1-15 0,3 3-17 0,-1 2-15 0,2 8-5 0,-3 6-3 0,1 9-1 0,4 9 0 16,1 2 0-16,-2 3-2 0,4 7 1 0,3-3 0 16,4 3 1-16,2-5-3 0,3-2-7 15,6-4-10-15,3-5-8 0,7-6-2 16,6-10 2-16,1-9 6 0,4-12 2 15,2-9-5-15,-1-14 1 0,4-9 0 16,2-10 8-16,-5-8 9 0,3-1 5 0,-5-8 4 16,-4-4 3-16,-3-3 1 0,-9 2 3 15,-7 6 4-15,-9 6 0 0,-13 10 0 16,-4 6-1-16,-10 4 3 16,-7 4 3-16,2 10 1 0,-3 7 0 0,5 10-9 15,-2 8-5-15,1 9-3 0,1 5-1 16,2 9-1-16,3 13 0 0,5 6 1 15,4 5-1-15,11 4 3 0,7 2-3 0,8-6-12 16,8-3-24-16,2-7-48 0,-5-5-50 16,5-10-22-16,-6-12 6 0,-2-8 31 15,1-12 32-15,-3-8 19 16,5-8 15-16,4-8 16 0,-3-1 25 0,0-6 29 16,-4 0 15-16,-1-3 17 0,-1-2 22 15,3 0 16-15,-6-2 13 16,-4-1 2-16,-8 6-9 0,-6 6-18 0,-5 9-23 0,-5 7-18 15,-6 5-11-15,-3 7 0 0,-7 2 9 16,-6 7 6-16,-6 4-7 0,-6 8-9 16,-4 2-13-16,-1 11-6 15,5 7-1-15,-4 13-2 0,4-1 0 0,7 15 1 16,7-2 1-16,11 1 0 0,11 1 2 0,10-1 1 16,16-2 1-16,18 2 2 0,15-5 2 15,8-3-1-15,18-13-2 0,5-8-3 16,-1-15-2-16,5-15-1 0,-1-10-6 15,4-12-12 1,-3-14-19-16,-10-13-31 0,-10-17-44 0,-12-18-40 0,-8-16-19 16,-8-19 5-16,-13-8 23 0,-11-3 47 15,-10 2 37-15,-9 1 27 16,-9 4 26-16,-8 2 5 0,-8 12 0 0,-4 9 5 0,-8 16 11 16,0 12 21-16,1 15 25 0,8 7 27 15,9 15 21-15,4 6 17 16,14 21 15-16,-5-1 1 0,6 8-14 0,7 15-21 15,6 13-33-15,1 15-24 0,6 20-19 16,4 17-15-16,-2 18-8 0,2 14-6 0,-4 12-2 31,-6 0 0-31,-1-1-1 0,-5-13 0 0,-2-10-16 0,-4-6-25 0,-2-10-26 16,1-8-46-16,-1-11-27 0,4-15-20 16,-4-18-12-16,2-20 448 0,5-15-230 15</inkml:trace>
  <inkml:trace contextRef="#ctx0" brushRef="#br0" timeOffset="4666.85">17002 1603 1801 0,'-4'-28'99'0,"-10"14"3"0,-14 14 10 0,-13 17-50 0,-19 21-21 0,-11 8-14 0,-14 18-13 0,-13 14-9 0,-1 5-3 0,-4 7 4 0,5-10-29 15,8-9-45-15,14-12-32 0,10-17-23 0,16-8 41 0,20-15 43 0</inkml:trace>
  <inkml:trace contextRef="#ctx0" brushRef="#br0" timeOffset="5314.01">17163 2054 1892 0,'39'40'115'0,"-3"1"18"0,-17-4-32 16,-8-1-56-16,-6-4-23 0,-5-4-7 31,-2 1-8-31,-8-10-4 0,6 2-2 16,-7-3-1-16,3-4 0 0,6 4-5 15,-4-4-6-15,6 0-7 0,0-1-4 16,0-6 3-16,0-4 8 0,4 1 3 0,1-4 1 16,2-9 6-16,4-3 1 0,-7-11 5 15,3-9 6-15,0-7-2 0,-4-7-2 16,8-6-2-16,3 4-2 0,4-3-1 15,5 3 4-15,7 2 3 0,4-2 8 16,5 11 7-16,7-2 6 0,0 10 5 0,11 13 3 16,8 11-2-16,1 9-7 0,-1 12-6 15,-6 7-9-15,-11 0-5 0,-9 9-3 16,-13 0-2-16,-6-1-2 0,-8 7-1 16,-12 1-1-16,-1 5 0 0,-14-1-1 15,-8 1-2-15,-7 2-4 0,-3 0-4 16,-5-3-4-16,3-8-5 0,-6-7-1 0,4-10 4 15,1-9 7-15,8-9 7 0,10-7 5 16,6-13 4-16,12-6 1 0,11-8 0 16,10-8 2-16,12-4 3 0,14-6 1 15,0 6 1-15,1 0 2 0,4-4 4 16,-4 2 2-16,-6 2 3 0,2 2 2 0,-3 3-2 16,0 11-4-16,2 2 0 0,-6 12-6 15,-2 5-8-15,-3 9-2 0,-3 2-5 16,-5 6 0-16,-9 3 0 15,-5-6 0-15,-6-3-9 0,-2 2-8 16,-2 1-5-16,-6 3-1 0,-1-3 4 0,4 3 6 16,-1 1 2-16,4 3 4 0,7 4 4 15,4 4 2-15,5 9 9 0,3 1 11 0,8 6 9 16,5 5 7-16,5 3 2 0,6 3-3 16,-1 3-8-16,-5 7-9 0,1 0-8 15,-3 5-5-15,-5-3-3 0,-1 3 0 16,-5-3 0-16,-6-11 1 0,-6-7-16 15,-10-13-37-15,-9-17-35 16,-9-9-44-16,-5-16-59 0,-7-16-124 0,-4-12 183 16</inkml:trace>
  <inkml:trace contextRef="#ctx0" brushRef="#br0" timeOffset="5808.43">18282 2041 1759 0,'-2'-3'-286'0,"2"-1"-73"0,0-51 585 16,2-18 814-16,0 11-1011 0,8 11-10 0,3-6-8 0,8-1-5 15,7-1-1-15,11-6 0 0,7 6 4 16,11 2 9-16,3 11 14 0,10 13 11 16,2 6-1-1,-4 11-1-15,3 16-11 0,0 9-10 16,1 12-2-16,3 9-4 0,3 11-3 0,7 11-2 16,-5 10-1-16,1 8-5 0,-6 14-2 0,-6 8 0 0,-5 7-1 0,-11-1 0 15,-7-4 0-15,-11-7-2 0,-12-9-2 16,-12-14 1-16,-13-15-12 0,-14-8-30 31,-12-14-36-31,-8-10-23 0,-3-13-22 0,-14-11-38 0,2-11-195 0,-4-14 219 16</inkml:trace>
  <inkml:trace contextRef="#ctx0" brushRef="#br0" timeOffset="5982.55">18128 1328 1920 0,'212'-40'-23'16,"-212"40"-161"-16,29-11 190 16</inkml:trace>
  <inkml:trace contextRef="#ctx0" brushRef="#br0" timeOffset="6203.97">19753 710 2232 0,'31'21'132'0,"-10"0"8"0,-9-5-13 16,-5-2-73-16,-7 1-22 0,0-1-8 15,0 5-8-15,-3 6-7 0,-1 7-7 0,1 0-1 16,-1 5-2-16,2 2-13 0,-3-7-15 16,0 0-38-16,5-2-53 0,0-5-67 15,0-11 415-15,3 0-221 16</inkml:trace>
  <inkml:trace contextRef="#ctx0" brushRef="#br0" timeOffset="6362.34">20206 901 2277 0,'40'27'156'0,"-4"1"38"16,-22-7-74-16,-3 6-53 0,-11 0-54 15,-6-1-11-15,-2 10-8 0,-14-1-28 16,-4-3 48-16,-3-5-22 0</inkml:trace>
  <inkml:trace contextRef="#ctx0" brushRef="#br0" timeOffset="10596.1">3594 6786 2783 0,'5'12'3'0,"11"59"13"0,0-5-7 0,4 17-2 0,3 15-5 15,0 10-1-15,1 9-1 0,1 3 0 0,0 1-2 0,-4 5-4 0,-1 1-4 0,-2 1-2 0,-8-6-1 0,-3-10-1 0,-3-11-5 0,-4-14-7 16,-2-13-10-16,-1-11-13 0,-8-12-20 0,2-16-35 16,-2-12-44-16,-1-10-31 0,1-18-385 15,1-11 365-15</inkml:trace>
  <inkml:trace contextRef="#ctx0" brushRef="#br0" timeOffset="11100.17">3261 7475 1713 0,'-31'-63'168'16,"113"-248"546"31,-4 267-698-47,2 14-2 0,-4-7 5 15,0 3-2-15,-1 0 3 0,3-1 1 16,5 6-8-16,0 6-2 0,15 7-5 16,-1 9-4-16,8 7-1 0,-2 13-1 0,-13 8 0 15,-6 20-1-15,-12 14 1 16,-15 16-1-16,-13 17 0 0,-15 6-1 0,-20 6 0 16,-13-5 0-16,-21-8-1 0,-16-9-4 15,-8-12 0-15,-17-8-1 0,-10-10 1 16,0-9 2-16,-8-7 3 0,5-5 2 15,4-10 3-15,11-4 10 0,8-11 11 16,24-2 7-16,10-2 12 0,17-11 9 16,9-1 0-16,12-5-2 0,14-8-12 0,21 4-16 15,6 0-10-15,8 7-6 16,6-3-3-16,2 8-1 0,7 6-2 16,-4 10 0-16,-1 13-1 0,-6 14-2 0,-7 15 2 15,-4 17 1-15,-10 13-2 0,-14 6 2 0,-22 2 1 16,-22-3 1-16,-24-3 7 0,-25-1 4 15,-10 0 4-15,-5-3 1 16,-13-2-3-16,-5-6-6 0,0-7-4 16,-4-8-4-16,-4-17-6 0,3-14-11 15,1-15-18-15,9-19-36 0,20-10-42 0,16-10-69 16,13-10-71-16,17-5 134 0</inkml:trace>
  <inkml:trace contextRef="#ctx0" brushRef="#br0" timeOffset="11369.9">5266 6858 2432 0,'35'128'138'0,"-5"7"-23"0,-7 7 0 0,6 1-21 0,-6-36-68 0,4-3-18 0,-4-8-6 0,-6 0-7 15,-6-4-11-15,-4-5-15 0,-7-9-21 0,0-18-23 0,-7-8-32 16,0-13-31-16,-4-9-26 16,-1-11-13-16,3-13 394 0,-3-6-191 0</inkml:trace>
  <inkml:trace contextRef="#ctx0" brushRef="#br0" timeOffset="11590.57">6312 6575 2008 0,'2'5'183'15,"-13"2"174"-15,-16 11-207 0,-12 1-9 16,-17 4-37-16,-6 2-31 0,-15 2-27 0,-11-1-22 15,-6 3-14-15,-14-3-7 0,5-4-5 16,4 3-20-16,10-2-30 0,7 3-33 0,10 4-34 31,10 0-39-31,7 2-44 0,12-3-37 0,11-6 121 16</inkml:trace>
  <inkml:trace contextRef="#ctx0" brushRef="#br0" timeOffset="11783.76">6152 7360 2500 0,'-191'108'433'15,"191"-106"-222"-15,-248 35-229 16,76-46 34-16,56 9-8 0,12 0-8 0,12-3-17 16,6-1-20-16,14-6-33 15,13 3-40-15,17-2-56 0,17 0-71 0,21 0-26 31,22 4 124-31</inkml:trace>
  <inkml:trace contextRef="#ctx0" brushRef="#br0" timeOffset="12127.59">7206 7084 2522 0,'-371'74'552'16,"414"-79"-564"0,-148 22 28-16,6 7-5 0,-4 4-4 15,2 4-7-15,14 3-4 0,9-5-6 16,21-3-8-16,22-6-3 0,17 1 1 16,18-1 5-16,21 5 8 0,25 3 4 15,22 1 5-15,27 0 3 0,15 0 2 0,13 0 1 16,8 2 0-16,16-2-1 0,13 1-2 15,1-1-2-15,-1 5 0 0,-24 1 1 16,-21 4 0-16,-12-1 0 0,-20 9 2 16,-24-3 5-16,-24-3 0 0,-22 2 0 15,-31-8 3-15,-24-1-2 0,-28-3 0 16,-22-5 0-16,-14-11-6 0,-13-2-2 16,-3-7-13-16,-17-5-37 0,10-2-70 0,16-2-136 15,15-5-113-15,29 0 181 0</inkml:trace>
  <inkml:trace contextRef="#ctx0" brushRef="#br0" timeOffset="12668.69">19477 6926 2109 0,'41'-13'131'0,"-6"15"75"16,-8 2-63-16,-4 5 28 0,-11 17-80 0,9-3-20 0,1 13-4 0,1 10-16 0,5 18-15 0,-5 17-14 0,4 18-10 0,-2 10-7 16,-1 4-3-16,-6 8-2 0,0 3 0 15,-6 7-1-15,-1 0-18 0,-9-1-30 16,-4-10-30-16,-5-13-47 0,0-6-53 0,-4-15-20 15,4-9-5-15,0-13 15 0,-4-20 80 16,2-16 56-16</inkml:trace>
  <inkml:trace contextRef="#ctx0" brushRef="#br0" timeOffset="13048.02">19291 7637 2254 0,'-4'-89'115'0,"1"6"-2"0,3-2-1 16,10 10-46-16,4 1-11 0,15 1-7 0,12 4-1 0,15 9-6 16,6 3-12-16,9 7-8 0,7 9-10 15,9 8-5-15,16 12-5 0,19 8-1 16,10 10 0-16,6 3 3 0,-5 5 8 16,-4 13 4-16,-1 15 3 0,1 13-1 15,-6 24-7-15,-10 18-3 0,-15 17-4 0,-11 15-3 16,-24 6 1-16,-8 0-1 0,-16 2 0 15,-19-2-1 1,-20 10-1-16,-20-3-1 0,-22-2 0 0,-17-7-1 0,-20-19-1 16,-19-13 3-16,-19-14 0 15,-19-19 4-15,-12-24 7 0,-13-21 3 0,-9-21 0 16,-11-28-2-16,4-17-5 0,17-13-6 0,25-2-9 31,31-4-16-31,17 1-18 0,18 0-13 16,24 2-26-16,19 4-49 0,38 9-60 15,24-5-33-15,22 16-142 0,27 8 213 0</inkml:trace>
  <inkml:trace contextRef="#ctx0" brushRef="#br0" timeOffset="13316.68">21890 7066 1955 0,'53'11'140'0,"-14"10"88"0,2 11-115 0,-16 8-17 0,1 7-28 0,-6 9-10 0,3 12 2 0,-7 6-1 0,-9 6-8 0,-2 9-15 0,-5 10-10 15,-3 23-7-15,-1 11-6 0,-1 11-6 16,3 1-1-16,-5-8-2 0,4-6-3 15,1-5-18-15,-4-9-36 0,3-18-57 16,-4-17-49-16,0-19-31 0,0-20-24 16,3-15 121-16</inkml:trace>
  <inkml:trace contextRef="#ctx0" brushRef="#br0" timeOffset="13539.45">22739 6827 2699 0,'-40'3'103'0,"1"1"-26"0,-11 4 3 16,-7 3-38-16,-3-4-17 0,-16 4-14 16,-2-4-6-16,-6 4-1 15,-3-1-3-15,4 3-1 0,3-5 4 0,6 1-30 16,1-2-46-16,8 2-75 0,10 2-87 15,5-4-27-15,11 5 594 0,12 1-298 0</inkml:trace>
  <inkml:trace contextRef="#ctx0" brushRef="#br0" timeOffset="13754.81">23019 7300 2530 0,'-65'32'136'16,"-95"60"404"-16,47-35-468 15,-4-32-158-15,-11 1-26 0,13-1 112 0,30-2 0 0,16 0-11 16,14-5-17 0,14-2-29-16,11-2-44 0,8-2-71 0,10-3-60 0,9-2 542 15,8 0-294-15</inkml:trace>
  <inkml:trace contextRef="#ctx0" brushRef="#br0" timeOffset="14164.57">24346 6931 1779 0,'-22'-14'219'0,"-13"3"374"0,-15 1-525 16,-19 3-25 0,-14 3-4-16,-13 4-21 0,-16 4-11 0,4 10-3 0,-2 9-2 15,9 5 0-15,7 4 0 0,6 5 0 16,6 4 0-16,8 3-2 0,8 6 1 16,15 7 0-16,17-4 1 15,14 7 1-15,26 2 2 0,15-3 4 0,22 3 3 0,20 2 1 16,10-2 0-16,12 7 0 0,7 4 0 15,8-1 1-15,8 6 2 0,16 6 0 16,-5-3 2 0,-11-5 1-16,-18-3-1 0,-22-4 2 0,-22-7-4 0,-13 4-3 15,-18-8-2-15,-15-4-2 0,-13-5 1 16,-22-4 6-16,-20-6 13 0,-20-4 6 0,-29-7 1 31,-19-1-5-31,-11-13-14 0,-5-1-6 16,10-6-4-16,5-4-16 0,0 11-32 0,5-5-50 15,16 6-180-15,18 0 161 16</inkml:trace>
  <inkml:trace contextRef="#ctx0" brushRef="#br0" timeOffset="20877.4">17360 13594 1909 0,'12'11'92'0,"-1"-4"-9"0,7 5-8 0,-2 1 0 0,7-3-19 0,3-3 1 0,3 2-7 0,6-7-3 0,2 2-8 0,15-4-7 15,1-8-8-15,11-4-10 0,5-9-7 0,-3-6-4 0,-3-7-2 0,-4-6 0 16,-8-1 1-16,-1-5-1 0,-6 3 1 16,-8 1-2-16,-10 4-4 0,-8 5-8 15,-11 8-1-15,-7 4-1 0,-11 3 3 16,-6 6 8-16,-12 1 1 0,-3 4 3 0,-15 3 0 16,-3 4 0-16,-3 7-2 0,3 11-1 15,-1 9 0-15,1 10 0 0,11 11 2 16,5 3 0-16,11 6 0 0,11-4 0 15,10 6 0-15,11-3-2 0,3-4-1 0,10-6-15 16,4-7-10-16,4-9-7 16,9-7-4-16,4-3 5 0,3-12-3 0,9-4-15 15,2-8-23-15,-4-4-14 0,2-12-10 16,0 1 8-16,0-3 7 16,2-2-52-16,-4-1 1 0,-2-4 56 0,-1 1 56 0,-1-6 103 15,-2-5 57-15,-3 4-17 0,-5-6-8 16,-2 2-6-16,-3 5-12 0,-11-3-9 15,-4 5-19-15,-12 7-11 16,-7 2-15-16,-7-3-12 0,-16 3-6 0,-5 1-11 16,-11 5-6-16,-9 2-1 0,-5 5 0 15,-9 3 0-15,0 7 0 0,3 9-2 16,1 7 0-16,6 8-2 0,6 8-1 0,9 11 0 16,9 10 0-16,5 0 0 0,10 0 0 15,11 4-7-15,2-4-12 16,15-3-7-16,1-4-6 0,10-7 6 0,6-2 11 15,11-14 8-15,6-7 9 0,8-9 6 16,9-12 2-16,-1-11 0 0,4-14 4 16,-1-11 8-16,-8-10 13 0,-5-8 23 15,-11-19 10-15,-6-10 9 0,-14-8-9 16,-11-14-23-16,-13 4-17 0,-9-4-19 16,-9-2-7-16,-8 7-1 15,-5 8-1-15,0 17-3 0,-1 11-7 0,1 21-1 0,-8 14-1 16,6 17 3-16,-6 8 4 0,5 12-1 15,7 13-1-15,6 14 5 0,14 20 2 0,11 25 4 16,13 20 0-16,14 17-3 0,9 3-2 16,6 0-1-16,4-1-3 0,0-6-10 15,3 2-33-15,0-2-38 0,-1-1-35 16,-1-14-14-16,-1-9 22 0,-1-15 31 16,-3-19 34-16,4-11 24 0,0-11 13 15,-4-12 10-15,3-4 4 0,-1-12 7 16,-2-9 8-16,-12-6 6 0,0-10 23 15,-9-4 23-15,-10-3 21 16,12-5 13-16,-7-11-9 0,-3-1-20 16,1-6-22-16,-6 5-17 0,3 4-11 0,-5 7-9 0,-4 9-5 15,-3 1-5-15,2 5-3 0,-3 9-1 16,-2 7 1-16,-9 2 0 0,-3 5 0 16,-6 1-2-16,-1 3-1 0,-10 4-1 15,-8 4-5-15,-4 8-6 16,4 1-4-16,0 8-3 0,7 4 0 0,8 5 6 15,3 4 6-15,12-4 2 0,7 2 6 0,3-5 1 16,12-2 5-16,2-7 4 0,6-4 4 16,-1-14 4-16,-1-5 2 0,-3-6 1 15,-1-8-3-15,5-6-4 0,-1-8-6 0,4-1-5 16,0-1 0 0,-2-3 1-16,3 0 0 0,3-3 4 0,4-2 3 0,1 6 1 31,3 9 2-31,-1 3-4 0,-4 11-5 0,-4 13-4 0,2 13-2 0,4 27-2 15,5 14-5-15,5 24-9 0,-1 4-10 16,-6 5-14-16,-7 2-27 0,-9 5-28 0,-10 6-6 16,-9 4 11-16,-18-7 34 0,-13-13 37 15,-10-21 19-15,-3-21 8 0,3-19 13 16,3-15 26 0,8-9 27-16,7-12 24 0,8-5 19 15,12-10 10-15,1-6-13 0,16-15-23 0,12-10-28 16,7-2-34-16,15 4-13 0,3-1-8 0,2 3-2 15,2-1-2-15,1-1-3 0,1 1-3 16,-6 2-3-16,0 2-2 0,-8-5-4 16,-10 1-5-16,1-3-2 0,-8-4-3 15,-9 0 1-15,-4-1-1 0,-5 1 1 0,-8 7-2 32,-2 6 3-32,-4 2 8 0,-8 6 6 15,-2 8 4-15,-2 8 2 0,-5 10 0 0,-4 3-2 16,0 7 2-16,-9 10 0 0,2 3 0 15,-3 6 3-15,-1 2 0 0,5 2-2 16,4-3-1-16,6 1-7 0,6-1 2 16,7 3 2-16,8 2 5 0,16 3 15 15,10 6 4-15,13-1 2 0,9-1-6 16,11 0-7-16,6-11-6 0,6-1-4 0,5-8-7 16,8-5-22-16,8-7-58 0,4-8-67 15,-10-5-73-15,3-1-180 0,-16-6 236 16</inkml:trace>
  <inkml:trace contextRef="#ctx0" brushRef="#br0" timeOffset="21147.4">22133 13247 2288 0,'0'51'223'0,"-85"-47"36"0,55-19-214 0,-6 17-9 16,-3-27-12-16,-3 41-8 0,-1 11-9 0,4 5-3 0,0 7-3 0,11 10-1 0,5 1-4 0,8 1-10 0,8 3-9 15,6-3-2-15,4-1-5 0,17-4 0 16,8-4 0-16,2-4 2 0,13-6 5 16,5-4 5-16,8-7-7 0,12-3-29 15,1-9-43-15,9-2-37 0,0-7-30 16,0-7 569-16,-11-6-326 0</inkml:trace>
  <inkml:trace contextRef="#ctx0" brushRef="#br0" timeOffset="21352.31">22406 12631 2259 0,'48'27'158'0,"172"101"318"16,-364-107-472-1,121 20 6-15,57 60-5 0,-4 7-5 16,4 2 0-16,12 17-3 16,-7 14-4-16,3 9-9 0,1-1-20 0,-4-19-35 15,-4-21-56-15,1-11-51 0,-6-8-27 16,0-8 8-16,-2-13-36 0,-1-17 144 0</inkml:trace>
  <inkml:trace contextRef="#ctx0" brushRef="#br0" timeOffset="22111.01">23580 13904 1817 0,'9'-17'134'0,"-9"6"44"0,-4 4-12 0,-7 5-46 16,-5 4-31-16,-5 3-24 0,-4 2-12 16,-3 6-7-16,-2-3-8 0,0 5-6 15,-8 4-8 1,-4 2-4-16,-2 4-4 0,-2 2-4 0,5 1-6 15,2-5-5-15,7 0-4 0,3 2-8 0,6-7-7 16,7-1-7-16,11-2-3 0,2 1-1 16,10-2 4-16,12-2 7 0,6 2 9 0,9-8 5 15,10-1 4-15,-5-7 2 0,4-10 0 16,-4-9 0-16,-9-8 0 16,0-6-1-16,-4-10-2 0,-4-1-1 0,-6-9 0 15,-4-3-1-15,-5-10 3 0,-7 5 3 0,-2-6 2 16,-5 8 1-16,0 3 2 0,-5 3-1 15,-1 3 3-15,-1 6 1 0,0 7 2 16,0 14 1-16,1 1-1 16,1 9-6-16,5 7-6 0,5 8-7 15,-5 8-5-15,7 17 0 0,4 12-2 16,4 15 2-16,7 12 1 0,4 10 0 0,4 4 2 0,4-5 0 16,1-9-6-16,-3-13-20 0,0-15-19 15,-2-13-15 1,0-13-21-16,-2-6-7 0,0-6-16 0,3-10-6 0,0-10 16 15,1-2 24-15,2-14 33 0,3-6 24 16,0-2 13 0,4-13 5-16,-9 6 3 0,-4-2 8 0,-5 4 14 0,-6-2 21 0,-4 5 21 15,3 3 15-15,-9 3 4 0,-7 8-6 16,1 6-10-16,-6 5-7 0,3 9-6 16,0 5-3-16,-2 7 0 0,1 2-8 15,1 11-8-15,-3 3-8 0,-1 7-9 16,10 7-3-16,-3 8-4 15,1-6-3-15,1 5-4 16,4 3-1-16,0-3 0 0,0 6-3 16,2-4 1-16,3-1-1 0,4 1-1 15,0-11 0-15,9 5 1 0,1-12 0 16,6 6 0-16,-3-6 1 0,9-3 1 16,-2 0 0-16,6-5 2 0,1 0 0 15,-3-3 3-15,-10 1 6 0,-1 2 2 16,-5-7 1-16,-4 1-5 0,-4 2-8 15,-6 4-3-15,-3-3-1 0,-7 7-2 0,2 1 2 16,-4 0 1-16,-9 1-3 0,-5 1 0 16,-9 0-2-16,-12-1-3 0,-11 3-1 15,-7-4-4-15,-4-4-9 0,8-3-27 16,8 0-46-16,13-7-64 0,14 1 260 16,9-4-121-16</inkml:trace>
  <inkml:trace contextRef="#ctx0" brushRef="#br0" timeOffset="22490.48">24535 13369 2190 0,'66'12'180'0,"-332"-169"256"31,236 158-439-31,0 6-4 0,1 2-4 16,6 5-5-16,0 1-10 0,4 2-5 16,5-1-6-16,-1-2-6 0,8 1 5 0,7-1 5 15,7 0 11-15,8 2 15 0,6 0 6 16,7 11 6-16,4-1-2 0,5 1 1 16,4-2 1-16,7-1 6 0,4-2 6 15,4-6 8-15,-1 3 3 0,-5 4-1 16,-8-2-6-16,-6 8-5 15,-15-3-3-15,-3-1 2 0,-7 2 2 0,-10 1-1 16,-1 2-2-16,-14 0-3 0,-12 6-2 16,-8-8-2-16,-19 1-4 0,-1-1 1 0,-2-5-2 15,3 0 1-15,8-5-11 0,10-4-23 16,10-5-34-16,12-9-38 0,5-13-43 16,8-2-35-16,8-10-89 0,8-2 149 15</inkml:trace>
  <inkml:trace contextRef="#ctx0" brushRef="#br0" timeOffset="22663.99">25021 13206 2082 0,'11'2'167'0,"-4"6"90"0,0 8-101 16,-3 7-89-16,4 13-26 0,-2 6-18 16,6 6-11-16,1 9-8 0,1-2-1 0,0 0-3 15,-5-11-30-15,-2-8-53 16,2-3-77-16,-2-8-60 0,0-9-292 0,4-7 310 15</inkml:trace>
  <inkml:trace contextRef="#ctx0" brushRef="#br0" timeOffset="23014.32">25979 12722 2191 0,'-73'-376'537'47,"91"383"-542"-31,-54-21-6-16,3 7-7 0,-5 5-6 0,3 9-5 15,-1 7 3-15,6 7 5 0,0 11 5 16,4 6 4-16,4 9 3 0,6 16-1 15,2 9 2-15,7 17 1 0,0 14 4 16,7 8 6-16,7-1 1 0,4-7-1 0,6-5-2 16,1-10-3-16,2-3 2 0,-4-1 1 15,-2-6 2-15,0-9 0 0,0-11-2 16,-1-10-11-16,-6-16-16 0,3-12-35 16,3-6-44-16,1-11-24 0,0-3-27 15,4-8 244 1,-2-7-89-16</inkml:trace>
  <inkml:trace contextRef="#ctx0" brushRef="#br0" timeOffset="23183.79">25963 13383 1588 0,'-131'52'1110'47,"104"-49"-1088"-47,-17 8-14 16,-1 3-2-16,10-5 3 15,8 0-26-15,6-6-53 0,10-6-77 16,4-6-52-16,7 0 556 0,7-5-314 0</inkml:trace>
  <inkml:trace contextRef="#ctx0" brushRef="#br0" timeOffset="24120.76">26365 13282 2159 0,'22'16'99'0,"-8"3"2"0,3 10-27 0,-4-4-50 16,1 7-12-16,0 0-5 0,-5-4-4 16,-2-2 0-16,6-1-13 0,-10-11-31 15,2-1-48-15,3-4-40 0,-5-9-26 16,1-4-18-16,-4-14 29 0,0-6-100 16,-4-15 5-16,-1-4 69 0,-1-3 136 15,5 2 195-15,1 1 73 0,3 4 7 0,3 5-87 16,-1-1-29-16,4 3-11 0,-2 0-3 15,3 0-11-15,1 0-15 0,1 9-21 16,-3-3-20-16,4 10-16 0,-3 2-13 16,-1 6-5-16,0 5-4 0,-4 3-1 15,1 0 0-15,-6 2-2 0,-6 5-2 16,-2 7-2-16,-7 4-2 0,-1 1 1 16,0 2 0-16,-3 1 2 0,-1 1 0 0,5 3 0 15,-1-1 0-15,1 0-1 0,7-2-3 16,2-5-3-16,6-2-2 0,0 1 1 15,2-1 1-15,5-1-1 0,4-3-8 16,3-5-7-16,0-7-4 0,6-5-4 16,6-2-16-16,13-6-5 0,11 3 1 15,8 1 9-15,13 0 25 0,2 5 13 16,3 1 4-16,0-4 3 0,-6 1 6 0,-12-4 2 16,-8-1 3-16,-15-1 7 0,-12 1-1 15,-3-1 3-15,-11-2 1 0,-2 3 4 16,-7-2 1-16,0 1 1 0,-7 1 4 15,-2-1-4-15,-2-2 0 0,-1 5-4 16,-2 4-6-16,-4 5-5 0,-5 0-5 16,0 5-6-16,-6 6-1 0,3 6-4 15,3 6-4-15,5 6-1 0,6 4-3 16,4 1-4-16,3 2-1 0,5-3-13 0,9 3-7 16,3-4-3-16,3-2 2 0,4-2 10 15,6-10 11-15,5 0 8 0,4-6 6 16,3 0 1-16,0-1 1 0,0-9 0 15,1-4 1-15,-6-9 2 0,-2-6 0 16,-5-1-4-16,-8-9 6 0,-4-8-2 16,-8 3 2-16,-5-7 5 0,-5 4-8 0,-6 6 2 15,-1 4 1-15,-1 9 1 0,4 6-1 16,-1 3 0-16,3 5-4 0,1 2 0 16,5 3 1-16,1 8 0 0,0 3 2 15,10 4-1-15,-3 7-1 16,7 0-1-16,4 3-3 0,2 0-2 0,1-3-3 0,4-5-5 15,1-6 1-15,3-4 2 0,3-6 2 16,3-4 4-16,1-9-2 0,4-10-3 16,-2-6 0-16,-1-11 0 15,0-1 5-15,-3-11 2 0,-4-1 3 0,-2-10 1 0,-5-12-3 16,-3-10 0-16,-4-19-1 0,-4-6-1 16,-3 0 1-16,-2-1-1 0,-9 13-2 15,-6 9-1 1,-10 4-2-16,-9 3-1 0,4 17 0 0,2 12 2 0,1 15 0 15,-4 6 3-15,-1 15 4 0,0 15 7 16,7 23 7 0,6 24 3-16,3 13-2 0,-2 11-3 0,6 2-3 0,-2-1-1 0,7 9 2 15,0 3-2-15,3 6-4 0,6 11-1 16,4-1-2-16,8-6-8 16,2-14-33-16,4-17-60 0,-4-19-48 0,-2-12 28 15,-2-16 39-15</inkml:trace>
  <inkml:trace contextRef="#ctx0" brushRef="#br0" timeOffset="24310.22">27988 12472 1909 0,'-45'-39'142'0,"3"10"34"0,-10 6-28 0,12 14-76 0,-5 8-28 0,3 4-14 0,4 4-11 0,1 8-10 0,3-1-8 0,1 7-11 0,8 2-23 0,11-2-41 0,8 6-54 15,12 1-33-15,8 8 580 16,5-4-344-16</inkml:trace>
  <inkml:trace contextRef="#ctx0" brushRef="#br0" timeOffset="24973.98">27961 12755 1774 0,'46'6'97'0,"-7"4"20"15,-2-3-36-15,-8 1-36 0,-3-1-17 16,-1 0-12-16,0 5-8 15,-6 4-4-15,-1 2-3 0,0 7-1 0,1-8 0 16,-4 6-2-16,-3 1-2 0,-7 0-8 16,1 1-6-16,-1-5-10 0,-5-4-5 15,0-2-2-15,-7-4 2 0,0-2 7 32,1-7 9-32,6-1 7 0,-8 0 6 0,8-7 3 15,-2-3 1-15,-2-8 2 0,4-5 1 16,6-6 6-16,-1-2 7 0,7-1 11 15,6 0 9-15,7 2 6 0,1 3 1 16,8 6-1-16,3 5-3 0,2 0-5 16,-1 3 3-16,-3 6 3 0,4 7-1 15,-5 6-1-15,-1 6-10 0,-4 4-12 16,-3 9-7-16,-8-4-6 0,-2 2-3 0,-3 2 0 16,-6-6 0-16,-6 6-4 0,-1-3 0 15,-5 1-1-15,0-2-1 0,-6 2 1 16,4 2 2-16,-5-4 1 0,1 4 1 15,0-6 0-15,-3-1-1 0,9 2 0 16,-8-12 0-16,10 0-2 0,-4-5 0 0,7-3 1 16,0 0 5-16,-2-3 11 0,6-8 6 15,3-5 2-15,2-4-6 16,1-6-7-16,6-1-1 0,0-1 5 0,4 1 11 16,1 2 6-16,2 1 2 0,7-1-2 15,2 9-8-15,5 0-2 0,-3 3-1 16,-2 5 0-16,-2 2-4 0,-3 5-4 0,-1 6-2 15,1 7-5-15,1 4 0 0,0 2 0 16,-8-2-2-16,1 2 1 0,-5-8-2 16,-10 3 0-16,2-3-1 0,-4 1-1 15,-1-4-4-15,5 0-3 0,-8-7-6 16,0 0-5-16,1-2 4 0,-2-5 6 16,-3 2 6-16,4-6 5 0,-4-1 2 0,1-6 2 15,1 4 4-15,-3-2 7 0,8 2 6 16,-3 1 7-16,2 5 5 0,11 2 6 15,-6 4-3-15,10 1-7 0,3 2-10 16,8 15-12-16,2 7-5 0,2 9-2 16,7 4 0-16,-1 1 0 0,1-1-1 15,0 1 0-15,-9-7-12 0,-7-3-20 16,-4-12-37-16,-5-2-61 0,-3-11-52 0,-7-4 91 16</inkml:trace>
  <inkml:trace contextRef="#ctx0" brushRef="#br0" timeOffset="25132.22">28291 12307 2255 0,'117'16'406'0</inkml:trace>
  <inkml:trace contextRef="#ctx0" brushRef="#br0" timeOffset="64848.35">1932 10295 1606 0,'-21'10'108'0,"-151"-35"583"63,160 61-571-63,8 102-48 16,1-333-84-1,1 129 34-15,2 52-3 0,5 0-1 0,-1 2-2 0,3 1-2 16,4-3-3-1,4 1-3-15,7 3-3 0,-3 1-3 0,8 4-4 16,-1 1-3-16,6 4-1 0,2 5-3 16,2 4 0-16,-3 9 0 0,1 7 1 0,5 7 0 15,-2 9-1-15,6 5-2 0,-10 9 0 0,-2 0-2 0,-7 5-3 16,-11 0-4 0,-11 7-3-16,-4-6 4 0,-11-3 7 15,-6-1 7-15,-8-6 5 0,-8 1 5 0,-4-6 4 16,-6-2 5-16,-4-5 8 0,-6-5 6 15,-7-6 3-15,-2-3 0 0,0-9-2 0,6 0-4 16,6-4-2 0,10-1-3-16,8-9-2 0,14 1-3 15,8-1 3-15,12-2 13 0,0 0 6 0,9-3 0 0,10-3-10 16,10-1-15-16,3 4-10 0,7-11-2 16,5 6 0-1,2 0 0-15,4-1-1 0,5 5 0 16,-4 2 1-16,2 2-3 0,1 4 1 0,-1 7 0 0,2 5-1 0,-4-2 1 15,1 0-1 1,-6 2-3-16,-2-2-12 0,-5 2-14 0,-5-5-18 16,-6-10-24-16,-5-1-27 15,-7-1-49-15,-2-8-32 0,-7-5-93 16,0-9 148-16</inkml:trace>
  <inkml:trace contextRef="#ctx0" brushRef="#br0" timeOffset="65033.88">2528 10770 2533 0,'209'76'371'0,"-207"-73"-371"0,21-3-4 0,23 0-16 0,4-5-42 0,0-2-47 0,-4-2-74 0,0-5-27 16,-2-5 105-16</inkml:trace>
  <inkml:trace contextRef="#ctx0" brushRef="#br0" timeOffset="65950.98">3897 9915 1745 0,'-64'5'332'15,"22"6"-252"-15,-6 7 47 0,-4 8-82 16,4 12-14-16,1 6-7 16,2 4-10-16,3 7-7 0,4 5 0 15,8-1 1-15,2 3 1 0,8 0 0 16,10-6 1-16,3-1-1 0,5 0-2 16,6-5 1-1,10-4-2-15,0-10 0 0,7-6 0 0,0-6 0 0,4-8-1 0,2-7 0 16,1-3 0-16,4-6-3 0,2-6-2 0,5-4-2 15,2-5-13-15,-4-4-9 0,2-2-10 16,-2-2-9-16,-1-2 0 0,-5 2-10 16,-4 3-8-16,-4 3-1 0,-5 2 2 15,-4 1 14-15,-3 2 15 0,-2 1 6 16,-4 6 0-16,-2-2-2 0,-3 7 1 16,2-2 6-16,2-5 9 0,-1 0 14 15,-3 3 13-15,0 4 10 16,2-2 18-16,2-5 9 0,-1 2 8 15,4 2 9-15,7-10 6 0,1 1 3 0,9-4 0 16,8 0-4-16,-2-2-14 0,8 0-14 0,-3 1-13 16,8 2-15-16,-8 1-9 0,4 0-6 15,2 12 0-15,-4-1-1 0,2 6-1 16,-3 6-1-16,-4 4-4 0,-4 1-5 0,-12 3-7 16,-4 3-9-16,-12-2-6 15,-7 5 3 1,-9 3 8-16,-12 3 9 0,-6-3 7 0,-8-6 3 15,-6-2 0-15,9-6 0 0,0-1 3 16,5-6 1-16,11-3 2 0,-4-4 0 0,6-3 0 16,7-3 1-16,3 1 2 0,11-7-2 15,0-4-9-15,6-8-14 0,4-4-10 0,6-8-13 0,9 5 2 16,2-6 8 0,1 5 6-16,2-1 5 0,-3 1-8 0,1 0-14 0,4-5-15 15,0 2-9-15,2-2 4 0,5-4 7 0,-11-4 5 16,2 2 7-16,-9-1 5 0,-6 2 9 15,1 7 17-15,-8 3 19 0,0 6 17 16,-3 8 24 0,2-3 17-16,-7 11 24 0,2 5 5 15,-2 7-5-15,2-4-18 0,1 9-31 16,2 8-10-16,-1 3-9 0,7 10 7 16,-3 3 5-16,3 4 0 0,0 8-6 15,-1 5-8-15,3 7-11 0,3 6-6 16,1 3-3-16,-1 0-3 0,-5 2 1 0,1-2-1 15,-1 5-1-15,0 2-6 0,-4-5-11 16,-2 4-19-16,-3-10-14 16,-2-8-28-16,0-8-28 0,0-10-20 0,0-10-9 0,0-8 117 15,0-7-10-15</inkml:trace>
  <inkml:trace contextRef="#ctx0" brushRef="#br0" timeOffset="66496.08">5147 10404 1519 0,'20'-56'879'0,"-20"57"-924"0,5-4 80 0,9-4-8 0,7 0-17 0,4 1-2 0,2 3-4 0,1 3-2 0,-5 7-6 15,2 2-4-15,0 3-3 0,3 4 1 16,1 4 1-16,-1-1 2 0,0 8 1 15,-10 3 0-15,0 0-4 0,-6 6-8 16,-7-1-8-16,-3-3-3 0,-9 7-9 16,-5-9 7-16,-8 0 7 0,-6-3 6 0,-6-9 13 15,-6-6 5-15,5-5 0 0,-3-7 4 16,4-7-1-16,-1-7 0 0,-3-8 3 16,6-4 1-16,2-10 2 0,6 1 5 15,12-6 6-15,1-3 16 0,4 5 6 16,5 0 13-16,3 5 5 0,6 2-5 0,3 4 0 15,4 0-20 1,6 3-11-16,8 5-13 0,9 4-7 0,3 4-2 0,5 12-4 16,2-2-4-16,1 7-5 0,5 10-5 15,3 2-3-15,-3 12-6 0,2 4-8 16,0 3-4-16,-11 6 1 0,0 3 3 16,-7 3 10-16,-11-2 8 0,-5-7 4 0,-8-4 1 15,-8-7 0-15,-7-10 2 0,0-4 6 16,0-8 11-16,0-6 13 15,-7 0 21-15,-2-7 13 0,7-11-3 0,-11-14-8 16,12-7-17-16,-3-11-14 0,2-1-3 0,11-2 4 16,4 7 4-16,1 0 2 15,5-1 4-15,4 3-6 16,8 5-7-16,2-2-9 0,4 6-17 0,8 1-32 16,-1 6-31-16,11 3-38 0,4 4-48 0,8 7 91 15</inkml:trace>
  <inkml:trace contextRef="#ctx0" brushRef="#br0" timeOffset="67200.72">6823 11126 2164 0,'-22'-7'149'0,"3"2"35"0,-4-4-14 0,-2 2-77 0,2 5-17 0,-2-7-14 0,-3 4-11 0,-2 3-14 0,-8-7-12 0,-8 6-6 0,-5-3-6 0,-22-1-2 0,-14 0-4 0,-9 0-2 16,-19 3 2-16,-12-1-2 16,-17 3 2-16,-16 4 0 15,-22 0 0-15,-17 3 11 0,-21 0 9 0,-10 4 3 0,-6 4 7 16,-5 1 0-16,9 2-3 0,5 2 23 16,14-2 3-16,9-2-1 15,12-2-4-15,17-5-25 0,15-1-14 0,29-5-10 16,18 3-4-1,19 5 1-15,23-6-15 0,21-1-41 0,25-2-54 0,16-2-99 0,13 2-170 16,19-1 214-16</inkml:trace>
  <inkml:trace contextRef="#ctx0" brushRef="#br0" timeOffset="81572.55">19842 9798 1171 0,'5'-2'176'0,"-3"2"291"0,2 0-395 0,-2 2-32 0,-2-2-7 0,0 0-6 16,0 4-5-16,-6 1 1 0,1 2 2 0,0 0-7 0,-10 0-6 15,1-5 0-15,-7 2-3 0,-9-3-2 0,-6 3-2 0,-6-2-3 0,-6-2-2 0,-5 1 1 16,-6 3 1-16,-8 5-2 0,-9 0 1 0,-4 5 0 16,2 5 0-16,3-1 0 0,10 0 0 15,10 3 0-15,7 0-1 0,11 4 2 16,5 4 3-16,7-3 6 0,9-3 4 16,7 0 2-16,9 0 3 0,2-1 5 15,12-1 4-15,13 0 2 0,5-1 4 0,12-3-7 16,11 3-4-16,10-4-8 0,13-2-7 15,-1 0-3-15,10 6-3 0,-4 3 0 16,-3-4 0-16,-8 10-2 0,-6-1 0 16,-6 4-1-16,-7 9 0 0,-8 1 0 15,-13 4 0-15,-13 0 1 0,-10 1 0 16,-7-8 7-16,-9-2 10 16,-20-2 13-16,-10-3 16 0,-18-7 7 0,-12-2-1 0,-8-7-4 15,-14-5-2-15,-3-8-8 0,-11-5-3 16,4-5-8-16,2-3-12 0,10-8-9 15,14 2-3-15,18-2-5 0,11 1-15 16,14 2-21 0,12-1-35-16,5 0-50 0,12 2-37 0,-1 0-31 0,9 0-37 15,16-6 125-15</inkml:trace>
  <inkml:trace contextRef="#ctx0" brushRef="#br0" timeOffset="82014.26">21113 9709 1842 0,'-5'-5'113'0,"-11"0"86"16,-5 3-111-16,-11 0-45 0,-11 4-3 0,-4 12-12 0,-21 9-4 0,-5 14 1 0,-3 13-2 0,4 7-11 0,4 7-6 0,10-2-2 0,6 3-2 16,1-1 1-16,-2 0 0 15,3 5 0-15,2-3 0 0,7-1 1 0,4 1-2 0,7-6 1 16,0 6 2-16,14-13 2 0,3-2 4 15,15-3 6-15,12-5 17 0,9-6 2 16,11-7 0-16,10 0-3 0,11-8-18 16,4-1-6-16,8-9-3 0,4-8-6 15,2-6-13-15,0-9-14 0,-2-6-31 16,-6-12-35 0,-3-1-36-16,-7-7-27 0,-5 0 81 15</inkml:trace>
  <inkml:trace contextRef="#ctx0" brushRef="#br0" timeOffset="82412.18">21787 9745 2164 0,'-12'-5'68'16,"-6"-4"-14"-16,-10 2-39 0,-2 1-2 16,-11 6 2-16,-11 2 3 0,-6 5 3 15,-8 9-3-15,-5 9-9 0,0 3-5 16,8 11-4-16,6 9-2 0,9 4 3 0,5 8 1 15,8-3 0-15,7 5 1 16,3-9 0-16,9 4 0 0,5-6 1 0,4-5-1 16,7-5 2-16,2-4 8 0,7-3 15 15,10-1 23-15,-1-2 9 0,10-8-3 16,11-2-14-16,9-2-21 0,7-11-11 0,14 2-3 16,6-3-2-16,1-1-6 0,6-1-6 15,-6 0-10-15,0 2-17 0,-7-1-15 16,-9 1-23-16,-6-4-16 15,-5-1-30-15,-6 0-18 0,-4-2 4 0,-5-4 58 16</inkml:trace>
  <inkml:trace contextRef="#ctx0" brushRef="#br0" timeOffset="82773.37">22443 10146 2155 0,'22'-15'131'0,"-5"1"52"0,-3 2-81 16,-8 6-23-16,-1-1-36 15,-8 6-18-15,-5-3-17 0,-8 4-8 0,-7 2-8 0,0 8-2 16,-3 1 2-16,-4 9 1 0,-1-1 1 16,-4 6 0-16,1 2 0 15,8 3-2-15,1-2-1 0,4 2-3 16,5 0 4-16,1-5 1 0,5 4 6 0,8-8 0 15,2-5 1-15,7 7 2 0,7-7 2 16,6 0 3-16,5 1 6 0,8-1 7 16,3-1 6-16,3 4 8 0,2-1 3 15,-4 0 0-15,-7-2-4 0,2 7-9 0,-9-6-5 16,-7 6-5-16,-2-1-2 0,-9 1-3 16,-13-2 1-16,-19 0 1 0,-30-5-1 15,-31-9 5-15,-24-12-4 16,-21-16-68-16,-9-15 28 0,2-15-2 0</inkml:trace>
  <inkml:trace contextRef="#ctx0" brushRef="#br0" timeOffset="93614.01">19401 11646 1718 0,'-15'-8'100'0,"5"3"26"15,-10 0-30-15,13 1-17 0,-7 1-14 0,5 1-10 0,4 0-3 0,-2 2-1 0,3 2-10 0,-1 1-7 0,1 5-6 0,1-3-4 0,3 7-4 0,-4 3-5 0,4 4-3 16,0 6-6-16,6 1-5 15,-1 6 0-15,0 2-1 0,-5 3-1 16,-5 4-1-16,5 3 1 0,-7 1 0 16,0-1-6-16,-7-1-9 0,-10-8-8 0,0-7-6 15,2-6-3-15,5-10-4 0,2-8-11 16,1-4-15-16,5-9-14 16,4-2-12-16,5-12-5 0,0-4 19 0,2-4 35 0</inkml:trace>
  <inkml:trace contextRef="#ctx0" brushRef="#br0" timeOffset="93878.56">19741 11303 1953 0,'30'-14'157'0,"-7"0"159"0,-5 7-200 0,-9 3-42 15,-2 1-14-15,-2 3-19 16,-3-2-14-16,-2 2-2 0,-2 2-6 0,-10 1-5 15,-13 6 6-15,-19 2 4 0,-15 3 1 16,-15-7-5-16,-8 0-12 16,-12-3-8-16,-9 1-3 0,-3 2 1 15,-2-3 0-15,0 5 1 0,-2-8 1 0,-2 1 2 16,-7 2-2-16,6-1-16 0,13 1-45 0,10-1-51 16,26-1-53-16,20 3-38 0,10 3 278 15,20-1-97-15</inkml:trace>
  <inkml:trace contextRef="#ctx0" brushRef="#br0" timeOffset="94815.7">20117 11708 2173 0,'-16'-6'85'0,"5"1"-14"0,1 0-20 0,6 1-41 32,1-3-6-32,-1 2 0 0,4 1-2 0,0-5-2 0,2 2-1 0,1-3-4 15,1 1 1-15,3 2 2 0,0-6 3 16,4 4 8-16,1 0 9 0,2-3 14 15,1 0 9-15,2-4 6 0,-3 1-6 16,4 1-12-16,2 4-11 0,-10-1-14 16,10 4-5-16,-6 0-10 0,0 3-9 15,0 3-7-15,-6 2-16 0,4 8-14 0,0 7-12 16,3 5-7-16,-3 8 7 0,-10 8 10 16,-2 2 15-16,-9 0 14 0,0 5 8 15,-12-1 8-15,-6-2 5 0,-7 1 2 16,-12-3 3-16,-9-7 4 0,-5-5 0 0,-11-13 6 15,6-14 14-15,6 0 24 0,8-14 19 32,8 0 11-32,8-10 1 0,1-2-12 0,9 3-16 0,7-6-11 15,13 1-12 1,7 2-10-16,7-5-10 0,7 3-7 0,10 1-21 16,8-1-9-16,0 5 5 0,13 0-12 15,3 7 5-15,-2 0 0 0,5 4 3 0,-10 3 15 16,1 2 13-16,-7 1 5 15,-3 3 0-15,-9 3 3 0,-4 2 1 0,-9 5 1 0,3 2-3 0,-5 5 0 16,1 3-2-16,3 5 0 0,0 1 1 16,2 5 0-1,4 2 0-15,-4 0 2 0,3 6 1 16,4 5 3-16,-3 3 9 0,-2 6 3 0,1 10 15 0,-3 9 4 0,-5-2-6 31,-3 6-3-31,1-4-14 0,-5-8-6 16,-2 1-4-16,-2-11-1 0,-2-5-2 15,0-5 0-15,2-6 0 0,0-4-1 16,0-5-1-16,2-8 1 0,0-6 0 16,-2-10 5-16,0-2 5 0,-4-12 2 15,2-13-2-15,-5-11-7 0,0-13-18 0,0-8-21 16,0-5-16-16,-4-2 1 0,6-5 14 16,0 0 18-16,1 0 17 0,6 7 2 15,7 3 4-15,3 11 13 0,4 7-4 16,2 2 8-16,9 7-5 0,3 6-10 15,3 3 12-15,10 5-2 0,3 4 5 16,4 7-1-16,6 2-11 0,-4 5-6 16,-1 8-5-16,-5 10-3 0,-7 7-2 15,-5 9-2-15,-6 5-1 0,-8 8-4 0,-1 8-3 16,-12 6-4-16,-5 4-1 0,-2-6 2 16,-9-8 4-16,-7-1 6 0,-5-8 5 15,-4-8 3-15,4-5 0 0,-2-12-2 16,-2-6-11-16,0-9-25 0,1-9-14 15,2-9-19-15,1-13-25 0,5-3-6 16,4-5-29-16,6 0 25 0,6 1-315 16,2-3 286-16</inkml:trace>
  <inkml:trace contextRef="#ctx0" brushRef="#br0" timeOffset="95116.7">21486 11731 1969 0,'55'-13'113'0,"-11"-1"3"0,4 3-6 0,-11 4-59 0,-1-2-21 16,4 6-11-16,-6 3-7 0,-4 0-10 0,2 5-4 0,-7 9-5 0,-2 4-6 0,4 5 0 15,-8 4 1-15,-1 1-19 16,-6 4-16-16,-5 2-10 0,-12 3-5 0,-11-3 13 15,-5-6 20-15,-15-5 12 0,4-5 5 0,-3 0 9 16,-6-6 2-16,2-1 5 0,-3-11 9 16,6 0 1-16,-1-7 5 0,3-4 1 15,9-3 8-15,2-6-1 0,6 1-7 16,8 3-18-16,2-6-38 0,7 1-31 16,9-7-37-16,-1-2 52 0</inkml:trace>
  <inkml:trace contextRef="#ctx0" brushRef="#br0" timeOffset="95337.33">22016 11114 2259 0,'16'24'96'0,"-2"-4"-10"0,0 7-18 0,-5-3-49 0,2 8-9 16,-2 2-4-16,-1 5-2 0,5 4-4 15,-2 3 0-15,4 9-11 0,1 0-18 16,4 3-29-16,3 1-35 0,2-1-19 16,1-1 2-16,-3-4 17 0,-5-3 23 0,0-8 17 15,-4-1-8-15,-7-11 430 0,6-9-280 16</inkml:trace>
  <inkml:trace contextRef="#ctx0" brushRef="#br0" timeOffset="96068.46">22550 11686 2025 0,'24'-39'130'0,"-2"9"27"0,-3 7-40 15,-1 11-52-15,5 3-38 0,9 4-20 16,0 3-10-16,2 4-5 16,1 5-2-16,-5 5-6 0,-2 4 0 0,-3 2-3 0,-2 7-13 15,-5 5-7 1,-4 0-12-16,-7 4-12 0,-8-4 7 0,-14 3 7 0,-4-1 12 15,-6-5 17-15,-7-4 8 0,-2-4 5 16,-3-10 7-16,0 2 1 0,5-11 2 16,4-5 2-16,6-4 3 0,6-11 4 15,6 1 6-15,1-1 4 0,9-5 6 16,2 1-3-16,5-10-6 16,14 0-7-16,-1 2-7 15,-1 4-3-15,4-2 1 0,0 1 3 0,4-4 0 0,1 3 2 0,2-1 0 16,-5 0 1-16,0 4-1 0,-4 6-1 15,2 5-2-15,-1 5-4 0,-5 9-3 16,-2 2-4-16,-5 6-3 0,1 8 2 16,-1 4 2-16,-4 6 4 0,-1 5 3 15,-7 1 0-15,-5 2 0 0,-5-2 1 0,-2-2-3 16,-2 4 1-16,0-5 1 16,2-1-2-1,1-3 0-15,10 2 0 0,3-7 1 0,1-2 0 16,5-2 1-16,1-1 2 0,-2-12 3 0,2 3 3 0,2-6 2 0,2-3 11 15,1-8 6-15,-1-1 1 0,-1 0 2 16,3-7-8 0,1 1-8-16,2-3-4 15,-2-2-5-15,-3-3-6 0,-2 1-1 0,-4 3-2 16,0 9-3-16,-1 8-7 16,-1 7-4-16,-1-5-7 0,-2 14-1 15,5 5 8-15,-3 5 5 0,5 10 7 0,-3 6 3 16,6 3-1-16,5 6-8 0,2 6-5 15,3 6-2-15,1 6 0 0,-5 11 8 16,4 10 4-16,-4 1 3 0,-2 3 2 16,-7-8 0-16,-7-4 1 0,-2-6 3 15,-12-7 2-15,-6-5 4 0,1-8 0 16,-8-13-2-16,-3-13-1 0,-4-16 9 0,-6-9 18 16,-1-16 15-16,2-1 18 15,0-16 8-15,9-6-8 0,1-4-4 0,10-4-13 16,12-6-18-16,5-2-14 0,4 2-8 15,12 0-7-15,4 4-3 0,10-1-16 16,6 6-25-16,8 2-28 0,-1 1-58 16,0 8 1-16,1-4-52 0,-1-4 89 0</inkml:trace>
  <inkml:trace contextRef="#ctx0" brushRef="#br0" timeOffset="96245.08">23344 11484 2685 0,'18'50'73'0,"-4"-8"-38"0,0-1-23 0,-2-12-32 0,3-12-51 0,-1-4-87 0,0-3-59 0,-5-6 104 0</inkml:trace>
  <inkml:trace contextRef="#ctx0" brushRef="#br0" timeOffset="97095.7">23902 11553 1945 0,'-7'-10'67'0,"-5"-3"-23"16,-9 3-2-16,-11 6-17 0,-2 4-7 15,-5 0-7-15,5 0-6 0,2 5-5 16,6 4-4-16,6 5-9 0,1 4-4 15,3 7 2-15,5 7 4 0,6 7 7 0,3 4 5 16,6-1 1-16,6-1 0 0,6 1 2 16,4-1 3-16,3-4 2 0,3-3 3 15,5-7 1-15,4-6-1 16,1-7 2-16,6-9 1 0,-8-6 0 0,7-12-2 0,-2-8-3 16,-6 0-3-1,8-8-1-15,2-1-13 0,-1-7-1 0,2 5-2 16,-6 0 0-16,1-5 11 0,-7 5 9 15,-6 0 6-15,-1 4 6 0,-7 3 2 16,-8 5-7-16,-1 1-4 0,-5 3-5 0,-4 0 1 0,-6 0-1 16,-2 2-3-16,-3 0-2 15,-3 7-3-15,1-1-1 0,-3 7-4 16,0 2 0-16,2 8-1 16,2 6 0-16,3 0 1 0,7 7-1 0,2 3 3 15,6-1 3-15,4-6 1 0,1 0 4 16,-1-7-1-16,3-4 2 0,-6-2 0 0,0-5 1 15,-2-11 1-15,2 1 7 0,-5-6 3 16,-2-4-1-16,0-5 2 0,0 1-2 16,4-1 2-16,-2 2 5 15,1 3 4-15,2 1-1 0,1 4-1 16,-1 5-3-16,0-3-5 0,4 5-5 16,0 2-3-16,2-3-4 0,-4 6-3 15,0 1-1-15,-2 2-2 0,2 0 0 0,-3 0 0 16,-1 0 0-16,1 2 0 0,1-2 0 15,-3 0 1-15,5-2 3 0,0-5 4 16,7 0 3-16,10-4 4 0,4 1 6 0,13 1 5 16,3-5 1-16,0 3-1 0,4-2-8 15,-5 1-8-15,-4 3-5 16,2-7-4-16,-10 4-3 0,-6-8-2 0,-5 3-2 16,1-1-3-16,-1-2 0 0,1 6 3 15,-3-7 5-15,-6 3 3 0,-5-3 2 0,-2-2-2 16,-5-5-2-16,0-8-2 0,-8-1 0 0,-7-6 2 15,-2 1-1 1,4-3 0-16,-5 1 0 0,3 5-2 16,-3 9-2-16,-5 5-4 0,7 6-1 0,-6 6-3 0,5 10 1 15,1 4-8-15,2 14-7 0,-1 6-5 16,-2 11-7 0,4 5 0-16,3 9 0 0,6 7 1 15,6 2 7-15,9 6 13 0,10 8 11 16,2 2 8-16,3 5 15 0,5 7 11 0,2-7 6 15,12-1 1-15,1-8-12 0,-2-12-10 16,2-19-6-16,-10-13-6 0,1-11-16 16,-7-12-27-16,-3-9-73 0,-11-7-58 15,-9-12 88-15</inkml:trace>
  <inkml:trace contextRef="#ctx0" brushRef="#br0" timeOffset="97228.31">23417 10954 2851 0,'14'4'41'0,"5"-4"-107"0,19 0-141 0,13-7 108 0</inkml:trace>
  <inkml:trace contextRef="#ctx0" brushRef="#br0" timeOffset="97680.9">26296 10796 2438 0,'-51'-3'74'0,"6"-4"-38"0,-4 1-9 16,6 6-14-16,-1 0-9 0,7 0-2 15,-2 2-2-15,5 9 0 0,6 1-3 16,3 6-11-16,5 3-10 16,2 6-10-16,8 8-4 0,1 1 1 0,5 3 10 15,6-2 10-15,9 4 9 16,3-2 8-16,4-6 4 0,3-6 1 0,6-2 0 15,5-6 2-15,8 3-1 0,6-1-1 16,8 2 0-16,-1-7 3 0,-2 2 4 0,-3-6 3 16,-4 0 0-16,-10-6-2 0,-6 3-3 15,-3-2-1-15,-12 0-3 0,-8-2-3 16,-1 4-3-16,-8-4-2 16,-1 8 1-16,-13 1 1 0,-2 0 1 0,-1 4 1 0,-4 0 1 15,-3 1 0-15,-7-1 0 16,8-1-2-16,-9 5 1 0,8-5-5 15,5-2-3-15,-4-3-38 0,-1-10-51 0,3-7-40 16,4-10-28-16,-4-8 77 0</inkml:trace>
  <inkml:trace contextRef="#ctx0" brushRef="#br0" timeOffset="98187.89">26539 11275 2096 0,'60'12'92'0,"-10"1"4"0,-2-3-32 0,-13-6-18 0,-5-4 0 0,1 2-1 0,-3-2-8 0,0 3-8 0,1 3-19 0,-15-1-10 0,2 7-8 15,-4 1-3 1,-8 3-1-16,3 7 2 0,-2 9-6 0,-3 0-10 0,-2 1-10 16,-2-1-16-16,-8 4-12 15,-3-1-3-15,-5 1 1 0,-8-6 9 0,-3-2 19 16,-4-12 16-16,-6-2 12 0,-2-14 8 15,4-2 4-15,-6-8 0 16,4-4 11-16,9-4 16 0,7-3 15 0,7-2 18 16,7-4 8-16,0-5-8 15,6-5-11-15,3 1-17 0,7-1-16 0,7 3-7 0,5 1-6 16,8-1-7-16,9 2-3 0,3 6-2 16,-2 6 2-1,0 2 5-15,-3 9 2 0,5-5 0 16,-4 4-1-16,2 4 0 0,-1 1-1 0,-2 5-1 15,-6 4-5-15,-5-1-8 0,0 11-8 16,-2 4-3-16,4 7 1 0,-2 3 2 16,-3 2 4-16,-3 4 1 0,-2-2 2 0,-5 2 4 15,-3-15 2-15,-1-1 5 0,-6-7 1 16,0-6 3-16,0-5 15 0,0 0 27 16,-2-5 14-16,2-10 13 0,2-8 3 15,-1-9-19-15,5-10-4 0,6-8-8 16,9-5-11-16,2 6-19 15,8-1-6-15,4 9-5 0,2 6-16 0,1-1-3 16,8 1-59-16,0 5-7 0,7 3-10 16,5 2-27-16,-3 7 22 0,0 1-30 15,-1-1 63-15</inkml:trace>
  <inkml:trace contextRef="#ctx0" brushRef="#br0" timeOffset="98615.69">28021 10869 1743 0,'2'37'126'0,"-13"-12"16"0,-8 2-52 0,-6 3 9 0,-12-16-63 0,10 18-2 0,-1 2-4 0,1-3-4 0,1 0-14 15,4-3-9-15,6 2-1 0,6 0-2 16,3-3 0-16,5 1 0 0,2-5 1 16,5-3 4-16,9-6 9 0,2-5 16 15,15-9 17-15,-1-9 14 0,5-3 5 0,1-15-17 16,-4-3-14-16,1-11-19 0,-6-12-19 15,-1-9-3-15,-4-14-5 0,-10-13-1 16,-3-5 3-16,-7-2 2 0,-6-1 0 16,-8 8-1-16,-2 13 3 0,-6 7 0 0,1 19 0 15,-1 13 4-15,1 12 1 0,4 16 0 16,1 7 4-16,2 11 5 0,3 12 4 16,0 8 4-16,-2 6 1 15,8 11-1-15,-1 6 10 0,10-3 8 0,6 8 3 16,4-7-3-16,5-1-12 0,8-4-11 15,3-3-6-15,3-8-2 0,-1-6 1 16,1-3-9-16,-5-5-16 0,-1-1-23 16,-1-3-23-16,0 0-17 0,1-2-8 0,-8 4 0 15,-3 0 1-15,-6 1 13 0,-5-1 15 16,-1 0 11-16,-1-6 2 16,-5 1-12-16,0-6 23 0,-5 2 10 0</inkml:trace>
  <inkml:trace contextRef="#ctx0" brushRef="#br0" timeOffset="98915.34">27972 10107 2568 0,'0'0'75'0,"-4"1"-27"16,4 6-34-16,0 11-10 0,0 11-2 0,5 15 0 0,4 16-1 0,11 8 0 0,1 15-3 0,2 6-1 0,-2 10 1 0,1 5 1 15,-6 10 1 1,-8-10 1-16,-4 1 0 0,-11-2 0 0,-7-4 0 16,-8-5 4-16,-11-7-24 15,-3-12-48-15,-4-17-60 0,-3-12-48 0,2-12-2 16,2-15 10-16,-2-4 262 0,11-10-88 15</inkml:trace>
  <inkml:trace contextRef="#ctx0" brushRef="#br0" timeOffset="99120.61">28571 10771 2425 0,'0'-7'112'0,"-2"-3"4"0,-1 6-27 0,-4 4-12 16,-9 0-16-16,-6 2-13 0,1 5-12 16,-11 2-19-16,-2 3-12 0,-15 3-4 0,-17-1-1 15,-10 0-2-15,-15-5-9 0,-13-2-9 16,-13-7-20-16,-29-7-59 0,-11-7-118 16,-6-6 126-16</inkml:trace>
  <inkml:trace contextRef="#ctx0" brushRef="#br0" timeOffset="109727.62">29387 10305 1737 0,'0'13'103'0,"0"-1"23"0,0-5-20 0,0 2-48 16,1-6-17-16,1 1-4 0,0 1-2 0,-2-5-2 0,-5 0-2 0,-10-7-13 0,-1-5-8 0,-8-1-3 0,-1-8-3 0,-5-9-2 0,3-2-2 0,4-9 2 16,-2-3-2-16,7-4 3 0,-5-2 8 15,4 3 7 1,-1-12 6-16,3-3-1 0,-5-11-7 16,1-5-9-16,0-9-5 0,-6-14-4 15,4 0-14-15,0-12-13 0,-4-4-12 16,3-11-1-16,-3-5 4 0,4-10 8 0,-2 1 9 15,6 2 5-15,-3 8 9 16,5 14 4-16,1 2 3 0,0-1 0 0,-6 2 1 0,3 5 0 0,3 15 5 16,-3 9 8-16,3 8 7 0,-2 6 6 15,0 1 1 1,-3 5-1-16,1 1-5 0,3 8-3 16,-8 9 0-16,-2 9-2 0,-5 5-1 0,0 11-4 0,-7 2-4 0,6 10-7 31,-10 4 0-31,6 7-1 0,5 4 1 15,4 10 2-15,8 7-1 0,2 13 10 16,8 3 6-16,-4 7 7 0,5 4 8 16,5-2-4-16,2-3-4 0,2-2-6 0,4-9-7 15,1-6-7-15,2-4-2 0,-1-10 0 16,1-1 1-16,-2-6 1 0,0-5 3 16,2-2 3-16,1-7-2 0,2-14-1 15,8-7-2-15,5-11-5 0,5-3 12 16,6-2 20-16,9-5 19 0,3-4 18 15,14 5-5-15,-2-3-12 0,-4 14-16 16,-3 16-11-16,-7 12-9 0,4 13-8 0,11 19-6 16,5 11-2-16,10 12-1 0,9 13 1 15,3 2-3-15,-5 1-15 0,-1-5-29 16,-9-11-43-16,-14-3-129 0,-18-15 127 16</inkml:trace>
  <inkml:trace contextRef="#ctx0" brushRef="#br0" timeOffset="110783.59">26906 4894 2138 0,'-30'-7'150'0,"-46"14"-11"0,10 11-67 0,-5 10 21 0,4 15-76 0,17-3-5 0,9 6-4 0,9 8-3 0,4-1-3 15,0 4-2-15,5 5 0 0,10-4 0 0,1 2 0 0,12-3-1 0,3 2 1 0,6 1-1 16,7-3 1-16,4-4 1 0,-1-7 1 0,6-12 0 16,3-6 1-16,1-3 3 0,1-11-10 15,11-10-26-15,3-8-49 0,7-12-50 16,6-9-37-16,3-5-2 0,2-4 22 15,-5-8 389-15,-5-8-190 0</inkml:trace>
  <inkml:trace contextRef="#ctx0" brushRef="#br0" timeOffset="111250.08">27071 4913 2147 0,'3'-19'131'0,"1"-2"23"0,-2 7-33 0,10 8-70 16,-6 1-24-16,8 5-10 0,5-4-11 0,-6 10-5 15,3 3-1-15,-2 8-1 0,-7 5-2 16,-2 4 0-16,-3 4 0 0,-2 2 0 16,0 0 0-16,0 2 1 15,5-4-5-15,-1-2-3 0,8 2 1 0,2-1-1 16,1-3 6-16,1-6 4 0,7-4 0 0,1-6 3 16,7-4 2-16,-1-6 0 0,0-7-2 15,2-9-3-15,-2-9-3 0,-2-3-6 16,-3-4-1-16,0 1 0 0,-2-8 5 15,-5 8 3-15,-6-7 2 16,-8 5 1-16,-4 11 0 0,0 19-1 0,-2-11-10 16,-2 14-10-16,4 9-12 0,0 6 1 15,6 19 10-15,6 18 8 0,8 8 13 0,4 11 0 16,7 1 2-16,6 6 1 16,-5 6 1-16,8 6 0 0,-4 4-1 0,-9 11 1 15,-1-2-2-15,-8-9 1 0,-13-8-1 16,-1-16 0-16,-10-21-1 0,-8-6 2 15,0-15 0-15,-5-10 5 0,-12-11 6 16,-4-12 11-16,1-11 10 0,-1-7 4 16,6-11-2-16,3-9-11 0,8-3-8 15,9-2-7-15,11-10-5 0,9-4-13 0,10-5-32 16,-7-8-49 0,7-5-45-16,-5-1-31 0,-3-1 1 0,1 2-110 15,0 2 170-15</inkml:trace>
  <inkml:trace contextRef="#ctx0" brushRef="#br0" timeOffset="111605.29">28193 4374 2407 0,'11'15'159'0,"-4"-10"-120"0,-5 6-9 0,-2 1-28 0,-2 0-2 0,-5 4-1 16,-9 6-2-16,-9 10 3 0,-5 5 0 0,-9 7 1 0,-2 9 2 15,-3 6-1 1,1 6-4-16,10 6-10 0,4 0-14 15,12-3-6-15,6-5 4 0,11 0 9 0,5-14 14 16,8-3 5-16,10-8 2 0,-4-7 1 16,10-4-1-16,8-13-2 0,-4-3 1 15,6-15-23-15,4-6-22 16,1-15-51-16,4-11-40 0,7-13 549 0,4-13-343 16</inkml:trace>
  <inkml:trace contextRef="#ctx0" brushRef="#br0" timeOffset="112079.28">28445 3442 2012 0,'0'23'102'0,"4"11"39"0,3 13-58 0,10 16-33 16,8 9-7-16,9 8-18 15,1 0-11-15,1-9-4 0,-2-6-8 16,-4 1-1-16,0-4 2 0,0 5-12 0,0-6-4 15,-3-5-4-15,-1-8-15 0,-4-11-8 0,-1-8-8 0,-5-10-2 16,-2-6 13-16,-2-3 18 0,-5-8 15 31,2 0 6-31,0-4 3 0,2-5-1 0,1 0 2 16,1-9-1-16,4-5-1 0,8-1 1 0,-2-6-3 0,7 0-2 16,2-2 12-16,-7 1 12 0,0-1 8 0,0-9 5 31,-4 5-7-31,0-6-12 0,-6 9-6 0,-14 5-4 0,3 10 3 15,-6 4 7-15,-1 1 3 0,-3 7-5 0,4 4-7 32,-3-1-9-32,-2 2-6 0,-4 5 1 15,-1 6-2-15,-4 8-4 0,-5 3-15 0,5 7-13 0,-4 3-7 16,4-1 2 0,6 0 15-16,-3 0 13 0,1-2 9 0,5 0 3 0,1-3 0 0,6-4 6 0,13-2 8 31,10 2 10-31,11 2 14 0,15-3 7 15,4 2 7-15,4-2 0 0,7-1-10 16,-5-5-11-16,-1 0-14 0,-8-6-8 16,1-6-4-16,-5-4 4 0,-5-4-46 15,-9-8-44-15,-6-6 473 0,-2-3-329 16</inkml:trace>
  <inkml:trace contextRef="#ctx0" brushRef="#br0" timeOffset="112978.2">29073 5529 2639 0,'-32'42'99'0,"-2"3"-17"15,-10 4-40-15,-2 4-6 0,0 4-24 0,1 7-9 0,4 5-2 0,8 6-15 0,4 4-27 0,6 5-26 16,13 3-19-16,4 1 2 0,12 4 14 16,11-5 17-16,1-5 14 0,9-9 14 0,1-17 10 15,4-10 9-15,9-14 6 0,5-16 1 16,9-16-12-16,-2-17-33 0,9-17-41 16,9-23-18-16,-4-16-26 0,6-19-23 15,-16-18 5-15,-4-17 0 0,-10-5 39 16,-13-9 77-16,-5-7 58 0,-11 1 26 0,-9 5 2 15,-7 15-24-15,-7 22-9 0,-8 13 0 16,-3 14 15-16,-15 2 21 0,-2 5 10 16,-4 14 11-16,-4 15 7 15,12 11-6-15,8 19-9 0,11 8-20 0,8 10-18 16,6 8-5-16,7 14-1 0,9 15 10 16,15 5 1-16,8 7-8 15,5 0-9-15,13 1-9 0,-8 1-5 0,10-4-2 0,1 2-4 16,6 2 1-16,3-2-2 15,0 2 1-15,0 1-1 0,-1 1-8 16,-1-1-6-16,-9-3-8 0,-10-3-3 0,-10-3 2 16,-7-12 0-16,-4-3 0 0,-4-11 2 15,-7-3 5-15,-4-13 6 0,-4-5 8 16,-3-6 16-16,4-5 21 0,5-7 17 16,0-9 5-16,2-10-11 0,2-6-22 15,-4-10-18-15,0-6-6 0,-3-10 0 16,-2-8 0-16,-4 13 0 0,-5 5-4 15,0 13-3-15,-9 17-3 0,-2 6 0 16,-4 5-1-16,-1 9-2 0,-4 5 6 0,-7 2 1 16,-1 7 3-16,-4 6 3 0,2 10 0 0,0 2 0 15,-2 10 0-15,9 10 0 0,5 1-1 16,6 1-4-16,5-2 1 0,7-6 1 16,7-4 2-16,7-8 5 15,4-1 5-15,7-10 5 0,5-5 2 0,0-11-2 16,5-11-3-16,3-12-8 0,6-14-10 15,5-7-21-15,6-15-30 0,6-3-26 16,4-3 17-16,3-1-25 0,4-5 16 0,-6-7 29 16,0-11-6-16,-20-3 45 0,-14 4 13 15,-15-5 2 1,-17 15-2-16,-3 4-1 0,-11 8-1 0,-8 10-1 0,-1 8 2 16,-10 7 16-16,-1 9 11 0,-3 5 12 15,-4 13 6-15,11 9-9 16,1 7-4-16,10 12-7 0,-1 5-1 0,8 10 4 15,3 4 1-15,7 8 0 0,9 9-6 0,6 3-10 16,12 9-7-16,3 4-4 0,6 8-2 16,8 2-1-16,-3-3-1 15,6-6 8-15,-3-6-48 0,-12-15-51 0,2-2 504 16,-3-8-352-16</inkml:trace>
  <inkml:trace contextRef="#ctx0" brushRef="#br0" timeOffset="113183.54">30920 4734 2020 0,'-30'-8'114'0,"-280"211"268"15,157-187-362-15,81 52-8 0,-1-1-6 16,4-3 6-16,12-9-29 0,11-11-99 0,14-10 499 15,9-7-331-15</inkml:trace>
  <inkml:trace contextRef="#ctx0" brushRef="#br0" timeOffset="114181.51">31117 5110 1790 0,'46'-58'156'0,"-12"8"127"16,-8 13-165-16,-13 12-31 0,-10 9-31 0,4 5-22 31,-5-3-9-31,-2 0-14 0,0 0-10 0,0 5-3 0,0 6-4 16,-9-12-3-16,6 14-4 0,-6-7-5 0,-5 7-20 15,-2 2-5-15,-5 3 0 0,-3 10 7 16,0 2 19-16,-1 9 6 0,-4 5 1 15,5 6 0 1,4 6-1-16,2 8 2 0,4-6 2 0,5-1 3 0,2-3 4 0,4-6 5 16,3-4 9-1,2-1 7-15,5-10 3 0,0-5 0 16,3-3 1-16,6-8 0 0,9 1-4 16,5-9-5-16,11-4-8 0,9-9-8 0,3-3-6 0,4-4-4 31,-1-3-4-31,-4-4-8 0,-3-6-4 15,-4-1 14-15,-3-12-30 0,-4 3 4 0,-12 2-6 16,-3-2-16-16,-9 13 18 0,-5 3-2 16,0 3 6-16,2 3 9 0,-8 5 12 15,4 5 13-15,0 0 9 0,-1 3 19 16,-1 6 17-16,-3 5 18 0,-2-1 18 16,0 1-6-16,0 0-6 0,0 2-11 0,-2 0-14 15,2 0-8-15,-3 0-8 0,3 2-9 16,-4 5-8-16,2-1-4 0,-1 2-3 15,-12 7 2-15,0 1 1 0,-9 8 3 16,-4 6 6-16,-2 2 6 0,-5 11-1 16,3 3-3-16,1 5-6 0,8-1-6 15,9-4-3-15,0-1-1 0,5-6-2 0,6-6 0 16,1-3 2-16,4-3-1 16,8-4 1-16,-3-5 2 0,11-6 0 0,5-1 1 15,4-9 0-15,6-4-3 0,6-9-5 16,4-7-8-16,-8-8-24 0,1-6-33 15,-2-9-17-15,-2-3-26 0,-2-11-2 16,0-11 24-16,-4-14 11 0,-4-6 26 0,-5-5 25 16,-2 1 13-16,-5-1 8 0,-4 6 9 15,-6-5 3-15,-6 3 1 0,-8 0 4 16,0 5-2-16,-2 10 7 16,-2 10 13-16,-1 5 3 0,3 13 6 0,2 12 23 15,1 7 22-15,8 11 25 0,-1 7 11 16,6 7-24-16,0 0-47 0,6 9-32 15,-4 5-16-15,5 11-7 0,-2 8 11 0,6 15 5 16,1 16-1-16,0 9 3 0,10 15 0 16,-3 10 0-16,8 8 2 0,3-1-1 15,2-9 0-15,0-10 0 0,-2-15-14 16,-5-12-33-16,-2-15-51 0,-9-17-44 16,0-15-12-16,-5-12 21 0,3-7 32 15,4-18 22-15,6-14 1 0,-1-9 0 16,0-12 10-16,-3 2 54 0,0-1 51 0,-2-1 42 15,-6-1 29-15,-10-1-24 0,-3 4-29 16,-13 3-20-16,-11 5-10 0,-1 6 12 16,-8 9 4-16,-3 6-8 0,-1 8-12 15,-5 12-23-15,-8 7-7 0,0 9-4 16,-6 15 1-16,3 8 2 0,6 7 0 0,2 6 2 16,2 8 0-16,9 0 1 0,-2 1 3 15,10-6 1-15,8-7-5 0,-2-7-14 16,16-7-28-16,0-9-23 15,7-2-7-15,3-11 14 0,6 1 21 0,7-2 11 16,7-4 560-16,11-3-392 16</inkml:trace>
  <inkml:trace contextRef="#ctx0" brushRef="#br0" timeOffset="114907.7">32137 4281 1914 0,'39'42'64'16,"0"-1"-19"-16,-13 0-15 0,-1-6-18 0,0 1-7 0,-7-5-3 0,1 7 0 0,-3-6-2 0,-12-2-5 0,-1-2-1 0,4-1-1 15,-7-8 0-15,0-3 0 0,2-7-3 16,-2-9 1-16,0 0-1 0,-2 0 3 16,-5-11 7-1,0-3 3-15,-7-5 3 0,5-8 0 0,2-1-2 16,3-2-1-16,4-6 0 0,6 4 6 15,-1-1 8-15,6 2 12 0,-1 3 21 16,1-2 10-16,7-4 2 0,-2 4 1 0,0 0-9 16,3-2-12-16,2 2-3 0,-5 1-13 15,6 1-17-15,-1 9-6 16,0 4-10-16,2 5-9 0,-2 6-4 0,1 4-8 0,1 2-2 0,-2 12-15 16,-1 7-9-16,-5 10 4 0,-6 4-4 15,-3-1 15-15,-8-1 8 0,-3 1 4 16,-10-2 7-16,-6-4 6 0,-2-1 11 15,-5-9 2 1,-2-2 1-16,1-6 1 0,3-8 0 0,10 0 0 0,3-4 3 16,10-3 1-16,3-4 18 0,1-3 5 15,8-3 4-15,4-2 5 0,-1-6-2 0,2 0 5 16,6-4-1-16,-1-3-8 0,1 3-12 16,3-3-11-16,0 0-2 0,-2-4 1 15,8 4-2-15,-3-2-3 16,1 6 1-16,6 8-2 15,1 7 1-15,3 11-2 0,-1 9-1 16,6 9-7-16,10 7 1 0,-6 8 0 0,2 8 1 0,-9 0 6 16,-13-4-2-16,-3-3 1 0,-8-8 0 0,-7-6-2 15,-4-6-5 1,-2-3-9-16,-2-10-6 0,2 1 3 0,3-4 4 16,-5-5 13-16,-7-9 7 15,1-5-2-15,-4-13-13 0,3-5-10 0,1-5-1 0,-8-11 2 31,4 2 12-31,-8 5 7 0,-3-7 0 0,3 9 1 16,0 2 0-16,7 1-2 0,11 11 22 16,0 4 24-16,11 1 36 0,9 2 25 15,-6 8-3-15,16 3-16 0,-2-1-33 16,8 8-22-16,5 4-24 0,-2 3-6 16,12 7-3-16,0 3-3 0,6 10 0 15,7 3-2-15,-2 2 2 0,-7 1-13 0,-4 3-40 16,-12-10-45-16,-8-1-60 0,-12-4-295 15,-12-7 290-15</inkml:trace>
  <inkml:trace contextRef="#ctx0" brushRef="#br0" timeOffset="115067.95">32324 3596 2754 0</inkml:trace>
  <inkml:trace contextRef="#ctx0" brushRef="#br0" timeOffset="128583.06">18014 14505 1778 0,'-14'-1'281'0,"-43"40"165"0,50-25-444 16,5 0-1-16,-8 0-3 0,-1 0-9 15,-3 2-9-15,-7 2-8 0,-4 9-4 16,-7 8-1-16,-2 8 1 0,-5 6-2 0,-5 3 4 16,1 4 9-16,1 10 9 0,5 5 9 15,5 3 3-15,5 3 0 0,6 1-6 16,-1-4-9-16,5-10-6 0,1-4 1 16,2-7 4-16,-1-6 10 0,-1-3 4 15,2-3 3-15,0-2-1 0,5-9 0 16,4 0 0-16,0-2 0 0,3-8 9 0,0 3-1 15,2 3 2-15,4-6 3 0,8 7-6 16,4 1 3-16,3-7-1 0,4 6-2 16,-3-2-1-16,-1-8-3 0,1 1 0 0,-1-6-2 15,3-1 0-15,-1-4 0 0,-3 0-1 16,1-7 1-16,4 0 0 0,4-7 0 16,3 4 0-16,6-3 2 0,-1-4-1 15,2-1 1-15,-1-3 1 0,6 0 0 16,4-8-1-16,9-1-1 15,2-3-1-15,5-10-4 0,0-1-7 16,0-9-14-16,0 0-16 0,4 0-10 0,-1-4-3 0,5 1 5 16,-5-5 9-16,4 6 5 0,-8-5 5 15,-10 5 4-15,-17-1 6 0,-11-1 6 16,-11 2 7-16,-10-3 5 16,-2 3 7-16,-12 5 11 0,-6 6 7 15,-11 5 8-15,-11 7 8 0,1 9 14 0,-4 8 13 16,-3-1 9-16,7 7-1 0,2 4-13 15,7-2-20-15,15 9-18 0,5-2-8 16,10 5-8-16,10 15 0 0,8 1-2 0,14 8-2 16,7 1-2-16,11-4-2 15,1 3 2-15,8-4-2 0,3 0 1 0,-4 0 1 16,6 1 0-16,-7-6-1 0,5 5 0 16,2-4 7-16,-2-3 4 0,-4 2 7 15,-6-3 3-15,-12 1-5 0,-8-3-4 0,-16-3-7 16,-12 6-2-16,-13 0 4 15,-19 3 12-15,-13 4 11 0,-16 2 4 0,-7-2-3 16,-8 0-10-16,-3-4-7 0,-1-5-15 16,0 0-46-16,1-5-94 0,1-4 78 15</inkml:trace>
  <inkml:trace contextRef="#ctx0" brushRef="#br0" timeOffset="136105.21">19883 14997 1850 0,'-27'-16'85'0,"6"1"17"0,-2 10-22 0,7 2-20 0,2 3-17 0,0 5-18 0,7 2-2 0,1 7 8 0,4 6 7 0,1 4 2 16,2 10-6-16,3 9-13 0,8 3-8 0,4 12-6 15,4 4-4-15,3 4-2 16,4-4 1-16,4 0-1 0,3 2-1 15,0-7 0-15,-2 1 1 0,-4-1-1 16,-5-6 0-16,-2 1 1 0,-1-8-1 16,3-7 1-16,-5-8-1 0,-2-3 0 0,-4-12 0 15,-10-5 0-15,1-7 0 0,-6-11 0 16,3-1 0-16,-5-15-3 0,5-4-1 0,0-3-1 16,7-5-1-16,3 5 2 0,8 2 1 15,3 0 1-15,1 2 1 0,8 1 1 16,-4 8 3-16,3-3 5 0,6 6 6 15,-3-1 4-15,5 2-1 0,6-1 0 16,-8 4-3-16,-5 5-1 0,-1 7-4 0,-6 7-4 16,0 5-2-16,2 8-2 0,1 7-1 15,-4 1 0-15,1 7 1 16,-9 1-1-16,-5 5 1 0,-9-4-1 0,-14 2-1 16,-10 3 0-16,-15 1 2 0,-5-11 2 15,-11 0 3-15,-7-7 1 16,-3-11-2-16,-3-4-2 0,1-8-2 0,-1-9-1 15,6-2 0-15,7-3 0 0,8-9-3 16,15 1-6-16,7 1-3 16,11-8-17-16,12 0-24 0,5-3-26 0,13-5-21 15,13 1-1-15,8 0 8 0,7 1 11 0,1 3 5 16,6-1 21-16,2 5-272 0,0 3 231 16</inkml:trace>
  <inkml:trace contextRef="#ctx0" brushRef="#br0" timeOffset="136842.61">20823 15500 1548 0,'28'0'117'15,"-7"2"50"-15,-10 0-29 0,-15-2-43 0,-3 5-30 0,-3-2-16 0,-12-1-12 0,1 4-2 0,-5 1-2 0,-5-4-9 0,3 8-6 16,0 3-7-16,1 6-5 0,8 4-3 0,4 5-1 16,5 6 1-16,6 1-1 0,4 1-1 15,2 0 1-15,7 4 0 0,3-6-1 0,4-3 2 16,0-9 5-16,2-9 4 0,0-3 5 15,-2-11 2-15,1-5-2 0,-1-9-3 16,-2-6-4 0,1 1-4-16,4-6-1 0,-8 2-2 0,6 0-1 15,-2-2 0-15,-6 4-1 0,5-1 1 0,0 6-2 16,-2 2 0-16,2 4 0 0,1 4 0 16,-5 6-1-16,3 2 1 15,-8 2 0-15,4 1 0 0,-6-2 0 0,1-1-1 16,7 3 0-16,-6-5-3 0,-1-1-4 15,-1-3-5-15,-3-1-10 0,4-8-17 16,-1 3-6-16,1-4-5 0,-1-1-2 0,4 1 1 16,4-2 0-16,3-1 7 0,7-3 14 15,-1 2 17-15,1 2 12 0,2-1 5 0,-1 1 5 16,-1 0 5 0,0-4 6-16,0 6 6 0,-6 0 5 15,-5 0 3-15,-4-1-4 0,-6 0-9 16,-2-1-9-16,-11-2-7 0,-3 4-2 0,-3 3 0 0,-1 7-1 15,-3 6-1-15,0 9 1 0,-3 7-1 16,-1 8 1-16,2 10 0 0,-3 4 0 16,8 7 0-16,6 2-1 0,9 1 3 15,8 5 5-15,10 0 5 0,6 2 1 16,8 1 2 0,5-8-3-16,3 1 4 0,3-14 1 0,4-3 0 15,2-15-5-15,6-8-7 0,0-11-3 0,5-16-1 16,3-9-2-16,-3-7-16 0,2-14-5 0,-6-10-15 15,-1-12-26-15,-8-8-3 0,-2-4-6 0,-7-3 12 16,-17-6 18-16,0 1 6 0,-16-5 3 16,-9 1-7-1,-12 4 6-15,-11 6 11 0,2 13 9 0,-13 10 8 16,-3 11 4-16,0 11 7 0,-2 11 22 16,6 8 22-16,3 5 23 0,7 12 17 15,11 4 4-15,3 13-5 16,11 9-13-16,5 9-18 0,5 12-20 0,8 12-16 0,7 10-8 0,7 11-6 15,5-1-4-15,0 4-2 0,5-6-1 16,4-3-1 0,0-9-3-16,-1-4-18 0,-1-12-42 0,4-4-42 0,1-5-29 15,-6-9 23-15,-1-8-290 0,-10-10 280 16</inkml:trace>
  <inkml:trace contextRef="#ctx0" brushRef="#br0" timeOffset="137126.68">22039 15605 1118 0,'50'-18'373'0,"-26"-16"-60"16,-9 1-175-16,-7 4 8 0,-25-8-73 0,6 16-22 0,-5 3-12 0,-5 2-4 0,-4 4-2 0,-9 4 1 0,-5 5-1 0,-3 3-1 0,-6 5 0 0,-3 8-1 0,-6-3-2 0,-4 4-4 16,-2 8-6-16,2-5-5 0,5 3-5 15,11 7-2-15,13-4-2 0,16 3-2 0,15-1 3 16,4-2-1-16,15 4 0 0,14-1 2 15,10-1 5-15,10 3 2 0,8 1 1 16,7-3-3-16,1-1-5 0,5 2-5 16,-4-6 0-16,-2 0-2 0,-3-3-3 15,0-4-3-15,-6-3-5 0,1-2-7 16,-2-2-9-16,-10-4-12 0,-1 6-12 0,-8-9-15 16,-10 0-15-16,4-7-22 0,-14 2-15 15,1-4 0-15,-5 4 267 0,-12-6-128 16</inkml:trace>
  <inkml:trace contextRef="#ctx0" brushRef="#br0" timeOffset="137285.11">22589 15601 1478 0,'24'0'96'0,"-1"2"-73"0</inkml:trace>
  <inkml:trace contextRef="#ctx0" brushRef="#br0" timeOffset="138976.83">22979 15684 1471 0,'212'-7'915'47,"-188"7"-837"-47,6-7-50 16,0-3-8-16,-4-5-5 0,-4-2-6 15,1 1-5-15,-2-7-2 0,-5 1-1 16,-4-2-1-16,-1-3 1 0,-7 6-1 16,-4-4 0-16,-4 7 0 0,-1 2 0 0,-10 2 0 15,1 3 1-15,-7 8-1 16,0 3 0-16,-8 5 0 0,-4 11 1 0,-6 2-1 15,-6 5 0-15,-10 3 1 0,0 1-1 16,9-2 0-16,6 5-1 0,11 6-1 16,17-5 0-16,6 7 2 0,10-1-1 15,14 0 1-15,7-5 2 0,17 2-2 0,6-2 3 16,10-8-2-16,6 1-1 0,-3-9 2 16,6-5-2-16,-9-11 0 0,1-13 0 15,0-2 0-15,-5-12-7 0,-2-5-7 16,1-3-11-16,2-10-3 0,-7-4 0 15,5-5 4-15,0-1 12 0,-8 4 5 16,-6 8 6-16,-11 4 1 0,-8 8 0 0,-3 4 1 16,-11 2 2-16,-3 4 1 15,-3 5 1-15,-7 2 2 16,2 3 2-16,-13 8 0 0,-5 3-2 0,-11 5 0 0,-3 9-4 16,-2 9-1-16,-4 5 0 0,3 4-1 15,4 9-1-15,6 0 2 0,7-4 0 0,7 2-2 16,7 0 0-1,7-7 0-15,8-4-1 0,3-6 1 0,14 1 0 0,5-4 1 16,6 3 2-16,8-15-1 16,3-4 0-16,2-5 0 0,0-8 0 0,-5-12 4 15,-8-4 5-15,-1-6 2 0,-2-11 0 16,-1-6-4-16,-2-15-3 0,-8-14-3 16,-6-16 1-16,-5-21-1 0,-9-6-3 0,-7 9-1 15,-9 10-2-15,-6 20-1 0,-1 15 0 16,-7 8 1-16,4 8-1 0,-3 12 2 15,10 12 2-15,3 6-1 0,7 10 1 16,7 15 4-16,2 12 1 16,4 12 4-16,8 16 1 0,-1 15-3 0,8 3-1 15,2 12-2-15,4 6-2 0,0 12-1 16,0 18-1-16,-6-3 2 0,-3 6-4 0,-3-8-19 16,-6-11-16-1,2-11-11-15,3-17-8 0,-8-11-4 16,6-14-5-16,-3-15 5 0,8-8 13 0,8-11 20 0,0-7 28 15,7-14 22-15,5-8 28 0,6-8 28 16,-5-2 4-16,1-5-4 0,-5-4-16 0,-4-1-25 16,-1-1-11-16,-8 4-14 0,-1-2-10 15,-7 1-3 1,-3-1 0-16,-8 2 0 0,-5 2 0 16,-4-2 0-16,-10 10 0 0,3 3-1 0,-5 6 1 0,5 10 0 15,1 1 0-15,3 3 0 0,1 5-1 16,1 2-4-16,4 10-4 15,3 5-1-15,3 9 2 0,0 3 4 0,5 6 2 0,4 5 2 16,-2-2 1-16,-2-1-1 0,-3-5 2 16,-2-4-2-16,0 0 0 0,-5-10 0 31,0 1 0-31,-1-4 0 0,-1-1 0 0,2-1 0 0,-2 1 1 16,0-5 0-16,-2 1-1 0,-4 4 1 0,5-3-1 15,-5 5 0-15,4-1 0 0,2-2 1 16,0 6-1-1,3-2 1-15,1 0-1 0,3 0 0 16,0 1 0-16,2-2 0 0,3-1 0 16,2 0 0-16,-2-3 0 0,6 3 1 0,2-12-1 0,-3-1 0 0,8 3 1 15,0-6 0-15,1 0-1 0,2-3 1 32,-3-7-1-32,3 1 0 0,6 0 1 0,1 1-1 0,6-6-1 0,-4-9 1 0,0-2-1 31,4-1 0-31,-7 0 1 0,-3 8 0 15,-4-1 0-15,-2 5 0 0,-4 3-1 16,-4 1-2-16,-1 3-3 0,-7-5-5 16,3 2 0-16,-3-3 0 0,-4 1 2 15,-3 0 4-15,3 0 3 0,-5 1 0 16,0 1 2-16,-2 1 0 0,-3-3 1 16,-1 0 4-16,-1 0 4 0,-2-4 4 0,-5 2 3 15,-6 0 2-15,-3 4-2 0,-3-2-4 16,3 5-5-16,1 0-4 0,6 5-3 15,2 4 0-15,5 11-3 0,9 3-3 16,1 7-2-16,12 13 0 0,4 3 2 16,12 11 3-16,8 2 1 0,9 1 2 15,0 11 0-15,3 0 0 0,-3 9 1 0,0 7 1 16,-1 4-2-16,-5 3 1 0,-3 2 1 16,-14 0-2-16,-3-9 2 0,-11 2-2 15,-6-8 0-15,-14-1 0 0,1-12 0 16,-5-13-2-16,-8-13 0 0,-2-11-1 15,-5-8 0-15,5-9 2 0,-2-3 1 0,3-4 11 16,0-8 14-16,1-10 6 0,4-5 1 16,1-8-7-16,9-6-14 0,9-6-7 15,7-6-2-15,9-1-1 16,10 3 0-16,1-6-1 0,6 5 0 0,11-3 0 16,2-9-1-16,8 3 1 0,0-1 0 15,0 5-1-15,2 2 0 0,1-2-1 16,-2 0-1-16,-4 7 1 0,-5 0-1 0,-7 11 0 15,-7 5-1-15,-4 4-1 16,-9 1 1-16,-3 4 2 0,-9 4 1 0,-1 4 1 16,-12-1 0-16,-1 8 0 0,-7 2 0 15,-2 1 0-15,-6 1 0 0,-1 3 0 16,-4 1 1-16,3 1-1 0,0 3 0 16,7 3 0-16,2 4-2 0,6-2 0 15,6 3-1-15,6 2 4 0,6 4 6 0,7 3 9 16,10 2 8-16,10 4 0 0,6 1-3 15,11 1-6-15,9-1-7 0,4-3-4 16,10-6-3-16,11-5-1 16,-1-1 1-16,3-8-5 0,-2-1-9 0,-11-11-10 15,-9-8-13-15,-3-1-6 0,-7-8-27 16,-4-5-54-16,-6 3-31 0,3-3 68 0</inkml:trace>
  <inkml:trace contextRef="#ctx0" brushRef="#br0" timeOffset="139187.07">26122 15055 2024 0,'62'43'390'0,"-3"29"-123"0,1-19-175 0,-134-53-93 0,65 22-4 0,32 36-21 16,0-1-38-16,-4-7-85 0,-1-10-60 0,-7-8 95 0,-6-9 12 0</inkml:trace>
  <inkml:trace contextRef="#ctx0" brushRef="#br0" timeOffset="139697.58">26734 15220 1951 0,'106'-37'101'0,"118"-540"329"31,-235 489-430-31,-10 19 0 16,-11-6 0-16,-11 1 1 0,-6 1-1 15,-10 4 0 1,1 9 5-16,1 8 5 0,2 10 3 16,7 6 3-16,6 11-4 0,6 8-4 0,15 10-4 0,7 7-2 0,0 10 3 15,8 17 3-15,4 14 1 0,8 14 4 16,3 12-3-16,10 22-5 0,2 17 0 15,11 13-2-15,7 12-2 0,6 0 2 0,1 6 1 16,-5-4 0-16,-1 1 0 0,-1-2 0 16,-10-14-3-16,-4-17 0 0,-10-17-1 31,-2-17-11-31,-2-8-10 0,-3-13-11 16,-6-9-15-16,-2-12-16 0,0-15-31 0,0-8-18 0,-2 2-10 0,-3-17 8 15,2-1 21-15,1-14 11 16,-2-2 13-1,1-6 16-15,3 1 21 0,3-4 17 0,3-2 20 16,6-5 19-16,6-2 21 0,-1-5 18 16,6-4 10-16,-1 2 6 0,-1 2 4 15,-2 0-5-15,-4 10-5 0,-1 13-10 16,-9 7-19-16,-3 9-4 0,-4 5-10 16,-7-5-7-16,-1 3-4 0,-12 0-7 15,-8 4-1-15,-19-3-3 0,-8 6-5 0,-9 4-5 16,2 2 21-16,1 12 14 0,2 6 11 15,6 4 8-15,9 3-24 0,7-7-6 16,16-5-28-16,5-7-55 0,18-8-45 16,2 3-54-16,18-3 475 0,13-2-261 15</inkml:trace>
  <inkml:trace contextRef="#ctx0" brushRef="#br0" timeOffset="139958.38">27867 14333 1810 0,'-11'-106'161'0,"-3"21"97"0,-12 3-111 0,-5 26-68 0,-13 4-35 0,-6 1-16 0,-4 6-5 0,0 14-4 0,12 0-5 16,3 17-7-16,12 12-8 0,6 11-3 0,1 20 0 16,6 11 1-16,7 14 3 0,5 11 1 15,6 15 3-15,8 14 0 0,4 19 0 16,9 13 1-16,3 2-1 0,6 0 8 15,5-13 10-15,7-9 0 16,-1-1-1-16,-5-4-8 0,1-5-10 0,-23-11-3 16,5-12-11-16,-11-15-15 0,-1-8-34 15,5-10-40-15,-5-4-41 0,-1-11-24 0,-6-8 82 16</inkml:trace>
  <inkml:trace contextRef="#ctx0" brushRef="#br0" timeOffset="140320.84">27718 15124 2180 0,'43'-69'111'0,"-4"14"-4"0,5 7-17 15,-1 18-70-15,-8 14-15 0,-3 7-3 16,-6 11-2-16,-11 7 1 16,-6 5 1-16,-9 2-1 0,-2 7 2 0,-12-2-2 15,-15 2-1-15,-4-3 0 0,-17-2-2 16,-5 1-5-16,-9-8-6 0,-14-2-9 0,0-9-20 15,-5-6-7-15,5-6-5 16,5-9 5-16,2-1 11 0,5-2 4 0,3 2 6 16,-6-1-2-16,1 5-2 0,3 3 4 15,-1-5 4-15,6 4 7 0,3 4 12 16,7 3 6-16,1-4-1 0,3 6-5 0,3-2 22 16,7 2 35-16,3 2 38 0,6 1 33 15,2-3-5-15,-3 2-17 0,5-2-29 16,2 0-25-16,-4-7-20 0,0-1-13 15,4 0-21-15,5-1-20 0,3-11-54 16,8 0-65-16,5-3 16 16,9-9 41-16</inkml:trace>
  <inkml:trace contextRef="#ctx0" brushRef="#br0" timeOffset="140813.98">22979 16750 2489 0,'-2'37'88'0,"2"2"-15"0,7 7-38 16,2-3-20-16,9 5-9 0,3 0-4 0,2-2-2 0,7 7-9 0,-2-3-14 0,1-3-25 0,3 1-66 0,0-3-53 0,-6-10 86 0</inkml:trace>
  <inkml:trace contextRef="#ctx0" brushRef="#br0" timeOffset="141055.51">23386 16337 2054 0,'4'2'112'15,"1"7"24"-15,2 8-50 0,2 13-43 0,0 9-17 16,2 11-11-16,1 5-3 0,-5 7-7 16,2 4-2-16,-5 5-2 0,-1 0-3 15,4-4-6-15,0 0-20 0,6-6-49 16,1-6-43-16,6-4-29 15,-1-10 577-15,-1-6-339 0</inkml:trace>
  <inkml:trace contextRef="#ctx0" brushRef="#br0" timeOffset="141274.69">23693 16940 1334 0,'53'-43'449'0,"-47"-56"-11"15,47 97-202-15,-182-71-252 0,98 52 39 16,-2 0-5-16,-5 5-5 0,-4-4-3 15,1 4-3-15,0 4-6 0,2 0-26 0,0 1-32 16,-5 2-31-16,-2 2-20 0,-6 7 9 16,3 0 17-16,-6 4 16 0,-5 6 14 15,6 4 16-15,1 6 13 0,9-2 15 16,3 3 6-16,7-5 2 0,4-4 1 0,0 1 0 16,2-10 2-16,3 1-2 0,7-4 2 15,2-4 2 1,4-3-1-16,6-9 8 0,5-5 542 0,8-9-399 0</inkml:trace>
  <inkml:trace contextRef="#ctx0" brushRef="#br0" timeOffset="142110.88">24058 15982 1819 0,'34'108'96'0,"-11"-10"25"0,-9-4-17 0,-10-9-17 0,5 2-13 16,1 3-9-16,3 3-15 0,1 1-6 15,-3-1-17 1,6-4-17-16,-6-2-8 0,5-9-7 16,2-9-12-16,-2-10-13 0,0-8-9 0,1-7 0 0,-1-12-1 15,0-7-4-15,4-9-3 0,-2-5 3 16,3-9 11-16,4-8 18 0,-1-10 13 0,7-5 3 31,2-9 7-31,3 1 6 0,1-1 14 0,-2 4 15 16,3-3 2-16,6-1-6 0,-5 2-12 0,2-1-13 0,-9 3-7 15,0 8-1 1,-6 9-2-16,1 8 0 0,-1 2 4 16,-4 8 0-16,1 5 1 0,2 2-2 15,-6-2-4-15,4 2-2 0,-7 0 0 16,-2-3-10-16,-1-1-26 0,-8-5-28 0,-1 0-21 0,-4-7-10 0,-4 2 7 15,0-4 8-15,-8-8 0 0,3-4 4 16,-3-2 16-16,3-4 19 0,2-3 21 0,1 4 24 31,5-6 22-31,1 5 16 0,0-5 14 16,3 4 3-16,8 0 3 0,3 0 0 16,6-1 1-16,-1 5-4 0,2-8-20 15,-1 7-16-15,-1-1-13 0,-4 3-8 16,-5 1-3-16,-4 5-1 0,-3-1-5 0,-3 0-6 15,-3 8-4-15,-6 1-7 0,-6 4-15 16,0 9-11-16,-5-1-13 0,-5 11-8 16,6 8 5-16,-3 3 12 0,6 7 18 15,4-7 16-15,5 1 15 0,0 1 6 16,2-9 8-16,3 3 11 0,2-3 11 16,3 0 4-16,4-9-2 0,2-2-8 0,2-5-6 15,-4-4-1-15,4-5-1 0,1-2 1 16,0-6-2-16,3-5-5 0,-1-3-4 15,0-2-5-15,2 1-3 0,-2-5-4 16,0 7-5-16,2-3-2 0,0 4 0 16,0 1 4-16,-5 4 9 0,1 4-7 0,-8 3 0 15,-1-1-5-15,6-4-12 0,-5 1 17 16,5 1 0-16,-8 5 4 0,-1 0 8 16,2 0-2-16,0-2 1 0,-2 2-4 15,0 0-2-15,2-2-5 0,-6 11-5 16,-3 5 3-16,2 2-8 0,1 4-14 15,-1 3-11-15,3-7-6 0,2 3 5 0,7 3 17 16,-3-6 15-16,5-2 5 0,-2-2 3 16,2-8 1-16,-2-2 0 0,0-2 1 15,0-4-1-15,0-7-6 0,4-5-13 16,1-3 40-16,0-6-175 0,4 0-103 16,0 2 161-16</inkml:trace>
  <inkml:trace contextRef="#ctx0" brushRef="#br0" timeOffset="142411.09">25567 16670 1674 0,'66'-49'411'0,"-62"50"-440"0,-13-6 70 0,0 5-8 0,0 0-11 0,0-2-9 0,-7 2-2 0,2 6-2 0,-4-3-2 0,-5 10 1 0,0-5 0 16,-2 5-2-16,2 3 0 0,2 3-3 15,10-1-1-15,-1 2 0 0,8 1-1 16,6-2 0-16,5 3 2 0,4-6 0 15,8 5 0-15,3 2 3 0,4-4 12 0,6 3 10 16,-5-6 10-16,-1 0 8 0,3-2-11 16,-1 0-10-16,-1 0-13 0,-1-1-7 15,-8-3-4-15,-4 3-1 0,-7-1 0 0,-5 0-3 16,-4 1-1-16,-7 3 0 0,-1 0 1 16,-4 1-1-16,-4 5-2 0,-5-3-3 15,-7 1-6-15,-4 1-8 0,-9-3-13 16,-1-4-22-16,0-3-31 0,1-8 80 15,13-3-19 1</inkml:trace>
  <inkml:trace contextRef="#ctx0" brushRef="#br0" timeOffset="142852.11">26660 16706 1737 0,'-18'30'110'0,"-5"-2"55"0,-13-3-44 16,-1 0-25-16,-7 1-16 0,3 1-20 16,-3 3-19-16,-1-1-12 0,8-1-14 15,-2-5-9-15,9 0-6 0,12 0-1 0,2-3-2 16,13-1 1-16,3-3 0 0,3-4 2 15,8-3 3-15,8-3 0 0,10-1 2 16,-4-5 0-16,8-5 0 0,5-1-1 16,-5-4-1-16,4 3-1 0,-6-6-1 15,-1-1 0-15,-2-2-1 0,-7-7-1 0,1 2-2 16,-1-2 0-16,-5 0 0 0,-4 5 1 16,-3 4 0-16,-7 1 2 0,1 6 1 15,-3 7 1-15,0 0 4 0,0 0 7 16,0 0 4-16,2 11 1 0,4 3-3 0,-3 4-7 15,4-1-4 1,4 7-2-16,-1-7-1 0,3 3 0 0,1-4-1 0,2 0-6 16,0-4-11-16,3-1-25 0,3-6-33 15,1-1-29 1,2-10-21-16,1-1 550 0,1-3-334 0</inkml:trace>
  <inkml:trace contextRef="#ctx0" brushRef="#br0" timeOffset="143090.99">27729 16720 2184 0,'72'7'129'15,"-29"27"30"-15,30-2-56 16,-219-75-107-16,90 9 8 0,22 41-1 16,-12 6-2-16,-6 3 0 0,-3 10-1 15,6 6 0-15,10 2-2 0,5 7-7 16,11 1-17-16,3 1-11 0,10-1-3 0,5-4 4 15,5 1 17-15,1-4 12 0,8-3 4 16,5-4 1-16,11 1-1 0,4-10-13 16,6-3-28-16,15-5-26 0,3-9-28 15,9-4-12-15,-4-9 541 0,1-3-334 16</inkml:trace>
  <inkml:trace contextRef="#ctx0" brushRef="#br0" timeOffset="143537.56">28018 16879 1477 0,'-6'-21'127'0,"1"7"73"0,0 0-55 16,-4 8-59-16,5 6-7 0,3-1-1 31,-5 2-11-31,1 5-11 0,5 8-16 16,0 2-19-16,0 9-12 0,5 5-5 16,1 2-2-16,1 3-1 0,5 3 0 0,4-1-1 15,5 2-1-15,1-6-2 0,1-1 0 16,1-3-2-16,3-4-3 0,0-6-5 15,5-5-1-15,5-5 4 0,5-5 3 16,1-6 6-16,-1-7 0 0,-4-2-1 0,-8-12-1 16,-2-2 0-16,-5-3 1 0,-5-7 2 15,-4-4 1-15,-3-2 2 0,-8-3-1 16,4 6 1-16,-7 3-1 0,0 14-2 16,2 8 6-16,4 11 1 0,1 6 1 0,2 15 2 15,3 17-5-15,-5 8-2 0,4 13 0 16,-1 5-2-16,4 12-2 0,4 6-4 15,-5-3 1-15,-1 9-1 0,-7 5 3 16,-5 3 2-16,-9-4 0 0,-6-3 2 16,-7-14 4-16,-1-9 8 0,0-18 15 15,0-11 13-15,-7-14 8 0,7-12-2 16,-11-12-11-16,9-15-13 0,11-12-10 0,0-13-3 16,14-8 2-16,4-11-1 0,8-7-3 15,11-4-2-15,5-5-15 0,-1 0-21 16,3 0-44-16,-1 4-57 0,1-1-38 15,3 4 466-15,1 2-260 0</inkml:trace>
  <inkml:trace contextRef="#ctx0" brushRef="#br0" timeOffset="143760.75">28926 16484 1541 0,'0'0'206'0,"1"9"214"0,-1 12-271 0,-1 13-102 0,-14 8-13 0,-1 8 0 0,-12 7 2 0,1 5 4 0,-1 3-10 0,0-4-8 0,1-5-7 16,2-6-12-16,2-9-25 0,4-4-35 16,8-5-24-16,6-4-21 0,7-1 6 15,8-7 29-15,11 1 23 0,2-3 23 0,6-4 17 16,8 0 4-16,7-7 2 0,6 0-1 16,5-5 1-16,2-4 7 0,1-10-20 15,1-6-43-15,3-9-160 0,-2-12 125 16</inkml:trace>
  <inkml:trace contextRef="#ctx0" brushRef="#br0" timeOffset="144161.05">29122 16305 2330 0,'9'21'115'0,"5"6"8"0,1 8-42 0,9 3-59 16,-4 8-15-16,14 5-4 0,3 8 0 15,-2 3-6 1,3 3-13-16,-12 6-10 0,2-9-12 0,1 4-14 0,-1-6 0 31,-5-5 2-31,0-9 10 0,-3-2 19 0,1-10 13 16,-1-7 8-16,4-10 1 0,3-6 0 16,-4-9 2-16,5-6 1 15,1-8 0-15,3-8 0 0,1-6-2 0,-1-3 0 16,-2-8 1-16,-5-2 1 0,-12-9-1 15,-10 2-1-15,-5 4-3 0,-13 6-1 16,-7 4 1-16,-8 8 1 0,-4 2 0 0,-6 10 1 16,-3 3 0-16,-5 13-1 0,6 11 0 15,1 10-1-15,9 5-2 0,12 11-2 16,6 4 12-16,7 10 24 0,7 1 21 16,9 5 20-16,11-5-1 0,6-4-9 0,4-1-13 15,9-8-10-15,9-6-12 0,9-3-9 16,9-10-15-16,8-6-20 0,6-11-30 15,1 2-54-15,-6-7-49 0,-8-4 484 16,-5-3-288-16</inkml:trace>
  <inkml:trace contextRef="#ctx0" brushRef="#br0" timeOffset="145016.44">25700 17580 1803 0,'25'-32'110'0,"-11"14"65"0,-1-1-77 0,-11 12-24 0,-2 7-26 0,-2 3-22 0,-9 13-5 0,-3 12 10 15,-6 11 3-15,-4 15-3 0,1 6-12 0,-4 5-13 0,2 6-3 0,4 4-2 0,1-2 0 0,4 3-2 0,4 0-9 0,-2 6-6 0,3 1-10 16,4 0-24-16,-2-5-22 0,2-10-28 16,2-17-14-16,10-7 40 0,4-12 33 0</inkml:trace>
  <inkml:trace contextRef="#ctx0" brushRef="#br0" timeOffset="145416.8">26181 18310 1664 0,'62'-14'195'0,"-64"-2"-3"16,-10 2-115-16,-4 3 47 0,-64-5-114 15,62 15 1-15,-7 1 3 0,-3 0 6 16,-7 3 7-16,-6 2 5 0,4 4-5 15,3 4-5-15,6 1-7 0,8 0-9 16,1 0-11-16,6 0-12 0,10-1-13 16,4 1-9-16,10 2-1 0,7-4 5 15,7-5 11-15,12 2 2 0,9-7 7 0,14-2 7 16,8-3 1-16,-3-15 7 0,1-2 0 16,-13-6 1-16,-3-8 1 0,-13-5 0 15,-5-9 4-15,-9-9 4 0,-2-5 4 16,-5-7 7-16,-4-2 0 0,-12 0 3 0,0 2 2 15,-10 5-5-15,-4-1 0 16,1 10-3-16,-1 5-2 0,0 13 7 0,7 12 12 16,-7 2 6-16,10 14 5 15,-3 4-1-15,0 5-7 0,5 9-6 16,2 9-9-16,5 10-8 0,10 16-8 0,-1 11-4 16,7 11-2-16,0 5-1 0,1 7 0 15,1-4 0-15,-2-1 2 16,0 0-2-16,-5-3-17 0,0 3-29 0,4-4-40 0,1-7-27 15,-2-7-25 1,4-9-8-16,-7-7 576 0,-1-10-343 0</inkml:trace>
  <inkml:trace contextRef="#ctx0" brushRef="#br0" timeOffset="145616.88">26741 18071 1718 0,'5'120'365'0,"3"-88"-176"16,2 9-160-16,-3-2 7 0,7-85-32 0,-1 89-6 0,3 1-24 0,0-2-39 0,3-3-38 0,-5-7 545 0,-8-5-353 0</inkml:trace>
  <inkml:trace contextRef="#ctx0" brushRef="#br0" timeOffset="146445.31">27002 18342 1542 0,'7'-14'84'0,"2"0"18"0,-2 5-25 0,0 5-22 0,-4-1-20 16,3 5-14-16,-1 0-9 16,2 0-4-16,7 7-1 0,1 0-3 15,-3 0-1-15,4 4 1 16,-4-2-3-16,3 1 0 0,-1 3 0 15,-5-4-1-15,-2 5 0 0,-2-3 0 16,2-3-3-16,-2 7-5 0,4-1-10 16,-3-4-9-16,2 3 0 0,-2-6 6 0,-1-2 10 15,2-3 8-15,-3-2 4 0,-3-5 3 16,3-1 1-16,0 1 4 0,-4-7 0 16,5-3 8-16,-2 1 7 0,-1-9 2 15,2 2 3-15,-1-7-1 0,3 1-3 16,1 2-2-16,-2 2-2 0,4-3-7 15,5-1-5-15,0 4-5 0,0-2 0 0,2 0 1 16,0 0 2-16,0 4 3 0,2-2 1 16,-2 5 0-16,4-3-3 0,-1 2-3 15,-1 1 0-15,-6 0 4 0,-3-1-1 16,-5 4 0-16,-3 3-3 0,-1 5-4 16,-1 3-1-16,-3 1 1 0,-3 3-1 15,-2 5-1-15,-5 4-1 0,-6 3-1 0,3 4-1 16,1 6-2-16,3-1-1 15,6 4 2-15,-2 3 3 0,8 1 1 0,1 1 2 16,3-6 1-16,6 7 3 0,5-12 3 16,7 2 6-16,4-1 4 0,7-8 0 15,7 3-3-15,6-10-6 0,4-3-5 16,4-2-2-16,-1-2-2 0,-8-3 1 16,-1-6-1-16,-11-2 0 0,-4 1-5 0,0-2-5 15,-1 1-7-15,-8-4-10 16,4-1-7-16,-7 0-18 0,-1 2-14 0,2 0-1 15,-3 0 9-15,-1 4 24 16,-1 0 18-16,-3 1 12 0,-2 4 4 0,-3-4 2 16,-2 4 2-16,-2 0 6 0,-4 5 4 0,2 0 6 15,-3 4 5 1,0 2 7-16,-1 6 9 0,-4 6 0 0,-1 2-6 0,4 7-13 16,-5 2-13-16,-1 3-7 0,1 2-2 15,-1 3 0-15,4 2 0 0,-1 4-1 16,-4 0 1-16,-2-6 1 0,0 3-1 15,2-8 1-15,3 0-1 16,0-4 1-16,8-10-1 0,1-1 0 0,2-12 1 16,2-1 0-16,5-6 1 0,3 1 0 15,5-6-1-15,8 2 1 0,-6-2-1 0,6 0 1 16,-5 2-2-16,0-2 1 0,-4 4-1 16,0-2 0-16,0 0 0 0,-3 5 0 15,3-3-1-15,-5 1-1 16,2 2-4-16,-2-1-4 0,0 3-6 0,1 3-4 15,-1-3-5-15,2 6-4 0,-1-6-7 0,4-4-9 16,1 0 11 0,-1-6-185-16,2-1 152 0</inkml:trace>
  <inkml:trace contextRef="#ctx0" brushRef="#br0" timeOffset="146746.95">28509 17635 1984 0,'-11'39'120'0,"-1"-4"85"0,-2 11-122 0,7 2-41 0,-4 5-11 0,7 4-22 0,4 9-5 0,0 3-2 0,7 7 2 0,8 9-5 0,1 0-11 0,8 4-32 0,-1-11-36 0,-8-7-36 0,1-13-27 0,-9-15 141 32,-6-15-30-32</inkml:trace>
  <inkml:trace contextRef="#ctx0" brushRef="#br0" timeOffset="146936.18">28684 18252 1620 0,'-16'-16'173'15,"2"2"140"-15,-7 3-133 0,-2 11-76 0,-4 4-27 0,-5-1-23 16,-5 2-24-16,-5-3-12 0,-10-2-11 16,-6 0 2-16,1-3-9 15,4-1-44-15,8-1-66 0,14 5-53 0,4 0 434 16,4 0-245-1</inkml:trace>
  <inkml:trace contextRef="#ctx0" brushRef="#br0" timeOffset="147593.38">28385 18413 1478 0,'106'20'109'0,"-24"-6"49"16,-4-4-28-16,-29-8-31 0,-4-4-16 31,-3-10-13-31,3-6-10 0,-1-5-5 15,-2-2-12-15,1-1-11 0,-2-3-12 0,-2 1-9 16,0 0-7-16,-6-1-3 0,-4 5 0 16,-4 2-1-16,-11 1 0 0,-4 3-3 15,-8 0-2-15,-7 3-1 0,-2-5-1 16,-9 9 2-16,2 1 3 0,-8-3-1 16,-4 8 1-16,-3 0 2 0,1 5-8 15,2 9-13-15,4 1-13 0,-1 4-14 16,7-1-1-16,6 6 11 0,1 3 10 0,7 1 12 15,2 1 7-15,2-4-3 0,8-2 3 16,8 7 4-16,3-4 0 0,4 4 6 16,9-1 2-16,5 3 1 0,2-11 2 15,5-4 2-15,-4-5 0 0,-1-5 6 16,-2 0 3-16,-3-6 0 0,-5-6-1 16,1-1-5-16,-10-8-6 0,-3-1-2 0,-1 4-2 15,0-5-1-15,-8 3 0 0,-1 4 0 16,-7-2 0-16,-2-2 0 0,-2 4 0 15,-1 2 0-15,-3-1 1 0,-3 6 1 16,-3-3-2-16,0 6 1 0,-4 1 0 16,3 3-1-16,1 7 0 0,-2 3 0 0,7 4-2 15,-4 6-1-15,6 7 1 0,-1-1-1 16,6-1 2-16,0 2 1 0,0 1 1 16,6-3-1-16,-5-4 0 0,10 0 0 15,3-8 0-15,0-4 0 0,4-8 0 16,2-1 0-16,3-5 0 0,0-6 1 0,3-6-1 15,-1-5 2-15,3-13-1 0,1-6 1 16,1-5 2-16,-11-4-3 0,-3-5-2 16,-5-5 0-16,-2-7 0 0,-6-2 0 15,-3-9 2-15,-7-7 1 0,-1-6 0 16,-5-3 0-16,-3 7 1 16,-7 11 3-16,2 18 12 0,-8 8 13 0,8 16 19 15,5 11 7-15,2 13-7 0,7 4-7 16,-2 13-18-16,6 11-9 0,1 12-4 15,2 18-6-15,2 12 1 0,6 9-1 0,5 9-1 16,8 9-2-16,-1 2-1 0,3-4-1 16,5 0-2-16,-7-9 3 0,4-6-4 15,2-7-39-15,1-8-44 0,2-12 4 16,0-11 19-16</inkml:trace>
  <inkml:trace contextRef="#ctx0" brushRef="#br0" timeOffset="147821.07">29996 17277 2359 0,'48'24'97'0,"0"5"1"0,-3 17-53 0,-1 14-18 0,2 18-18 15,-2 13-6-15,-1 13-2 0,-4 6 1 0,-9 4 0 0,-3-8-1 0,-11 4 2 0,-13-4 0 16,-6-1-1-16,-13-4 6 0,-11-16-22 16,-12-16-65-16,-5-19-74 0,-10-15 74 15</inkml:trace>
  <inkml:trace contextRef="#ctx0" brushRef="#br0" timeOffset="148310.79">26677 17429 2868 0,'71'28'113'0,"0"3"2"0,2-10-78 0,-2-5-24 0,-7-9-28 0,-6-14 214 0,1-16-155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6-05-04T21:07:33.522"/>
    </inkml:context>
    <inkml:brush xml:id="br0">
      <inkml:brushProperty name="width" value="0.05292" units="cm"/>
      <inkml:brushProperty name="height" value="0.05292" units="cm"/>
      <inkml:brushProperty name="color" value="#002060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7030A0"/>
    </inkml:brush>
    <inkml:brush xml:id="br3">
      <inkml:brushProperty name="width" value="0.05292" units="cm"/>
      <inkml:brushProperty name="height" value="0.05292" units="cm"/>
      <inkml:brushProperty name="color" value="#FFC000"/>
    </inkml:brush>
  </inkml:definitions>
  <inkml:trace contextRef="#ctx0" brushRef="#br0">15831 2250 2698 0,'45'-60'1'0,"8"12"-1"0,2 0-2 15,35 2-9-15,15-3-14 0,21 1-11 0,3 2-12 0,3 5-2 0,2 13 6 0,6 19 5 0,18 16 9 0,-4 21 13 16,-1 18-2-16,-9 11 1 0,-1 14-1 15,4 10 1-15,-7 13 11 0,-10 18 6 16,-26 9 1-16,-24 13 0 0,-27 5 0 0,-24-8-4 16,-29-5-6-16,-23-20-1 0,-27-7-8 15,-19-15 6-15,-22-19 6 0,-29-11 4 16,-25-17 15-16,-22-25 4 0,-10-12 9 16,-17-23 6-16,-4-18 2 15,-10-14 4-15,-6-10 17 0,8-6 13 0,15-7 11 0,13 2 3 16,13-1-18-16,29 7-19 0,10-3-12 15,21 4-13-15,22 5-5 0,23 2-4 16,26 3-7-16,20-1-9 0,26 1-6 16,27 1-21-16,30 1-45 15,24 13-56-15,22 12-60 0,23 13-303 0,15 17 308 16</inkml:trace>
  <inkml:trace contextRef="#ctx0" brushRef="#br0" timeOffset="300.67">17753 3062 2778 0,'-90'22'224'15,"90"-22"-225"1,21 14 0-16,33 28-2 0,13 12 3 0,22 15-3 15,15 12-1-15,11 24-7 16,15 5-2-16,12 16-2 0,19 16-2 0,7 15 6 16,4 19 3-16,2 8 2 15,0-1 1-15,-6-4-7 0,-6-7-9 0,-22-12-11 16,-14-24-33-16,-2-24-35 0,-12-16-40 0,-6-20-26 16,-21-5 3-1,-18-7 3-15,-8-11-251 0,-11-13 275 16</inkml:trace>
  <inkml:trace contextRef="#ctx0" brushRef="#br0" timeOffset="648.29">20461 5543 1967 0,'18'-30'165'0,"-1"0"140"0,8-6-159 15,2 8-50-15,10-1-27 0,14 6-30 0,13-1-20 0,20 8-10 0,10 1-6 16,1 7-2-16,3 6-1 0,-4 5-2 15,-5 15 0-15,6 5-3 0,10 18 2 16,1 16 0-16,1 17-5 0,-12 22 0 16,-10 12 0-1,-15 5-1-15,-14 1 4 0,-13-1-3 16,-20-3-12-16,-16 9-8 0,-21 2-11 16,-20-4-4-16,-19-9 13 0,-16-27 11 15,-18-22 20-15,-18-20 19 0,-19-16 13 0,-9-20 14 0,0-4 0 0,-5-24-3 31,5-16-8-31,-5-19-1 0,10-23 6 0,22-13 2 0,19-19 0 0,27-4-10 16,20 12-17-16,19 3-6 0,14 3-11 16,21-6-25-1,18-4-25-15,20-10-36 0,19 8-32 16,19 8-53-16,20 13-32 0,10 14 556 0,1 12-315 0</inkml:trace>
  <inkml:trace contextRef="#ctx0" brushRef="#br0" timeOffset="885.67">22285 5399 2153 0,'41'-3'133'0,"-11"-8"139"15,2-10-206-15,-5-2 1 0,7-9-11 16,5-9-16-16,12-3-4 0,7-8 1 15,12 4 2-15,6-5-11 0,14 0-9 0,22 2-8 16,19-1-9-16,11 3-4 0,3 4-7 16,1 3-9-16,1 10-7 0,5 7-4 15,5 2-16-15,-12 5-16 0,-14 2-23 16,0 0-65-16,-7 2-44 0,-5-2 100 16</inkml:trace>
  <inkml:trace contextRef="#ctx0" brushRef="#br0" timeOffset="1282.06">25041 3919 2742 0,'64'-23'63'0,"-4"-4"-56"0,11-1-1 0,0 3-4 16,14 7-1-16,5 6-2 0,2 12-3 15,2 12-6-15,6 18-4 0,8 15-10 16,21 20-13-16,17 15-13 0,-1 23-8 16,-8 12-1-16,-12 11 1 0,-18 5 11 15,-4-5 10-15,-9 7 0 0,-27 2-10 16,-17 0-19-16,-29-11-8 0,-26-18 10 0,-25-24 23 16,-33-17 24-16,-9-22 26 0,-22-17 37 15,-5-22 47-15,-3-15 31 0,-15-17 3 16,-8-15-18-16,-19-15-30 0,-7-17-25 0,9-15-14 15,9-18-15-15,16-7-13 16,2-2-8-16,9 8-8 0,19 5-11 16,23 10-12-16,27 5-25 0,24-3-16 0,22 0-18 15,23 3-13-15,21 6-2 16,13 7 17-16,10 10 2 0,8 4-5 0,6 7 21 16,0 7-432-16,10 6 344 0</inkml:trace>
  <inkml:trace contextRef="#ctx0" brushRef="#br0" timeOffset="1550.46">25965 3580 2719 0,'-9'-51'86'0,"-6"3"-27"0,-6-14-28 0,-7-7-23 0,-8-9-4 16,-3-4-8-16,-7-14-9 0,-7 2-7 15,-13-8-6-15,-17-7 2 0,-20-8 4 16,-14-5 3 0,-5 0-5-16,0-2-3 0,5 5-7 0,-4 4 0 0,-8 3 7 15,-4 2 5-15,7 2 1 16,16 14-1-16,18 3-2 0,17 17-6 0,13 15-5 16,7 10-18-16,14 8-28 15,11 11-32-15,14 1-26 0,13 8-447 0,3 2 391 0</inkml:trace>
  <inkml:trace contextRef="#ctx0" brushRef="#br0" timeOffset="1930.43">23583 779 2378 0,'-129'-105'134'16,"104"73"-118"-16,11 4-11 0,3 0 16 0,25 5 10 15,18-2-1 1,20 9-1-16,13 7-18 0,22 11-12 0,21 17-1 0,15 13 1 16,8 14-2-16,-3 22 2 0,-4 10-2 15,-2 21 0 1,9 13 0-16,-5 1 2 16,-12-1-8-16,-28-4-9 0,-22-2-10 0,-25-5-11 0,-28-1-10 0,-23-5 1 15,-36-8 4-15,-32-14 11 0,-26-15 18 16,-35-20 17-16,-4-19 20 0,-15-21 17 0,-8-21 16 15,-11-16 7-15,-7-14 5 0,8-14 6 16,6-9 4-16,15-10-3 0,8-2-11 16,18-4-20-16,28 6-19 0,26 3-13 15,23 2-6-15,20 6-3 0,18-10-2 32,18 0-23-32,24-6-26 0,19-4-53 0,13 10-40 15,17 8-35-15,19 12-35 0,14 15 593 16,9 11-325-16</inkml:trace>
  <inkml:trace contextRef="#ctx0" brushRef="#br0" timeOffset="2154.73">22901 1004 2718 0,'-218'94'83'0,"14"-14"-44"16,-13 5-1-16,21-12-30 0,-12-6-4 15,-8-1-3-15,-22-3 0 0,-24-2-1 0,-15-5-12 16,-6-6-16-16,-28-7-19 0,8-3-23 16,-13 1-7-16,1 5-10 0,19 4 8 15,-7-2 21-15,28 5 20 0,14-5 28 16,8 1-18-16,38 1-56 0,18-2-467 16,29-7 359-16</inkml:trace>
  <inkml:trace contextRef="#ctx0" brushRef="#br0" timeOffset="2628.65">16420 2894 2494 0,'-9'50'80'0,"-8"3"-25"0,-14 23 3 0,-9 6 15 0,-21 19-1 0,-10 14-13 0,-15 9-10 0,-16 5-11 16,-9 1-23-16,-15-2-11 0,-16 5-1 0,-5 0-16 0,0 1-31 0,8-4-38 0,14-8-47 16,-5-7-40-16,1 6-20 0,-1 5 1 0,6 1 316 15,20-8-124-15</inkml:trace>
  <inkml:trace contextRef="#ctx0" brushRef="#br0" timeOffset="3041.42">13324 6137 2087 0,'-71'-39'172'0,"13"2"199"16,5-13-280-16,19-1-23 0,9-17-25 15,11-6-28-15,14-20-11 0,9-7 2 16,18 0-3-16,10 5-2 0,21 9-4 15,13 11-6-15,16 14-13 0,11 12-8 16,4 16 0-16,19 24 1 0,10 17 10 0,13 23 10 16,1 23 3-16,-6 13 4 15,-15 12 1-15,-13 10-1 0,-18 15-10 0,-12 16-7 16,-22 9-9-16,-27-2-1 0,-24-6 2 16,-29-8 5-1,-29-11 5-15,-20-9 8 0,-23-12 21 0,-17-16 19 0,-30-24 19 0,-23-15 8 31,-11-21-3-31,-8-20-1 0,5-12 3 0,-1-19 15 16,4-11 1-16,11-11-10 16,20-6-20-16,27 4-25 0,31 0-15 0,16 2-11 15,21 4-17-15,24-8-36 0,24-5-30 16,24 2-23-16,31 1-45 0,25 15-36 0,12 10-7 0,22 20 88 0</inkml:trace>
  <inkml:trace contextRef="#ctx0" brushRef="#br0" timeOffset="3213.8">13897 6725 2805 0,'0'103'106'16,"9"-3"-37"-16,21 17-15 0,16 1-8 15,18 8-34-15,26 4-10 0,6-10-2 16,16 4-7-16,7 4-17 0,3 3-22 15,13 0-29-15,-2-1-29 0,-13-11-58 16,-10-6-43-16,-19-1 25 0,-10-2 69 16</inkml:trace>
  <inkml:trace contextRef="#ctx0" brushRef="#br0" timeOffset="3544.2">15206 8846 2444 0,'264'-181'252'16,"-165"131"-177"-16,-12 8-63 0,7 3-5 16,11 12-8-16,4 15-4 0,8 12-2 15,9 21-6-15,6 20-6 16,-7 17-12-16,-9 19-13 0,-21 13 0 0,-13 6-4 15,-15 8-5-15,-19 6 6 0,-25-1 2 0,-30 9 6 16,-32-2-12-16,-21-5-1 0,-23-4 3 16,-27-20 10-16,-20-29 49 0,-26-21 33 15,-9-24 32-15,-1-17 22 0,3-15 7 16,5-15 5-16,12-9-9 0,20-8-20 0,29-6-25 16,35-10-29-16,30-6-34 0,18-1-44 15,16-1-55-15,26-5-104 16,23 1 113-16</inkml:trace>
  <inkml:trace contextRef="#ctx0" brushRef="#br0" timeOffset="3749.9">17761 8862 3131 0,'63'-43'122'0,"1"-1"-32"0,7-22-19 0,7-4-65 0,13-12-11 0,24-14-8 15,25-7-6-15,18-10-9 0,14-13-17 16,7-7 0-16,9-2-16 0,12 6-10 16,13 12-5-16,7 5-21 0,8 9-8 15,-6 8-38-15,-4 8-40 0,-2 16 505 16,-17 11-287-16</inkml:trace>
  <inkml:trace contextRef="#ctx0" brushRef="#br0" timeOffset="4387.97">26473 5123 2467 0,'-3'9'89'0,"-18"12"-8"0,3 14-35 0,-3 17 24 0,15 6-53 0,6 11-4 0,4 22-3 0,5 22-2 0,-2 20-6 0,0 18-1 0,-7 1-1 0,-7 10 0 0,-2 20 0 0,-14 6-1 31,-9 11 0-31,-7 5-1 0,-14-9-5 0,-6 2-9 16,-10-6-8-16,-13-15-4 16,1-8-3-16,1-10 1 0,7-9 0 0,6-20-24 15,5-21-30-15,5-12-34 0,1-9-34 16,4-9 212-16,4-16-75 0</inkml:trace>
  <inkml:trace contextRef="#ctx0" brushRef="#br0" timeOffset="4811.95">24209 9220 2715 0,'-33'-12'101'0,"9"1"-30"16,0-7-9-16,15-3-16 0,9-11-28 15,14-10-14-15,13-8-5 0,10-5-5 16,9-5-1-16,11 3-2 0,14-2 0 0,15 4-4 16,19 9-7-16,5 14-10 15,-5 18 0-15,-4 18 6 0,-2 24 0 0,2 27 9 16,11 13 2-16,-4 25 1 0,0 12 6 16,-7 9 4-16,-19 11 0 0,-19 5-11 15,-22 1-9-15,-25 2-13 0,-23-5-9 16,-23-8-1-16,-29-10 8 0,-33-18 13 0,-30-10 13 15,-20-27 24-15,-5-20 13 0,-6-24 14 16,-22-22 18-16,-4-21 11 0,0-14 12 16,-2-17 12-16,20-12 3 0,8-10-5 15,11-7-10-15,16-6-18 0,29 8-16 16,26-6-17-16,23 6-13 0,20 3-8 0,17 0-8 16,20 7-12-16,16 9-28 0,19 6-20 15,25 4-27-15,27 12-20 0,32 11-10 16,19 12-81-16,9 6 463 15,-2 10-242-15</inkml:trace>
  <inkml:trace contextRef="#ctx0" brushRef="#br0" timeOffset="5128.93">23700 8855 2438 0,'-67'-7'292'0,"-48"40"-115"16,60-2-138-16,9-10-30 0,-4 14-2 0,-7-12-5 0,-7-3-2 0,-10 6 0 0,-13 5 0 0,-9 6 0 0,-5 0 0 0,-5 6 0 0,-16 3 1 0,-26 2-1 16,-20-2 2-16,-16 2 8 0,-22 1 15 0,-16-4 16 15,-12-5 21-15,-26-8 14 0,-28-5-4 16,-1-11-2-16,-28-9-11 15,0 0-10-15,-10-5-8 16,3 0-13-16,12-1-11 0,0-4-11 0,24 3-4 0,24-7-12 16,13 5-45-1,38-3-16-15,34-6-108 0,39-9 97 0</inkml:trace>
  <inkml:trace contextRef="#ctx0" brushRef="#br1" timeOffset="63770.16">18152 3350 2057 0,'-14'0'69'0,"0"0"-25"0,3 0-2 0,8 0 2 0,3 3-9 0,7 3-12 0,5 1-1 0,11 10-4 0,9 8-15 0,7 5-4 0,15 13-2 16,8 3 1-16,12 7 1 15,15 7 1-15,8 8 1 0,6 1 0 16,3 9 1-16,6 7-1 0,5 7-1 0,18 11 2 16,5 7-2-16,0 2 0 0,5-2 2 15,-12 0-2-15,6-2 0 0,-3 7 1 16,-6 2-1-16,-6-2 0 0,-16-8-1 16,-19-17 0-16,-10-15 0 0,-17-17 1 15,-10-15 1-15,-15-13 0 16,-12-9 1-16,-13-12 2 0,-12-9-1 0,-5-2 2 0,-22-10 2 15,-10-13 0-15,-18-16 2 0,-14-16 0 16,-14-17-6-16,-13-15-1 0,-16-17-2 16,-14-2 2-16,-3-8 1 0,-13 5 3 15,9 6 2-15,-3-3 5 0,-10 5 3 0,-1-3 4 16,3 5-1-16,11 0-4 0,11 8-4 16,12 14-6-16,-5-1-2 0,16 14-1 15,12 11 0-15,16 11 0 16,25 12-2-16,9 5 1 0,17 10 5 0,20 13 17 15,-5-3 10-15,21 7 3 0,12 11-6 16,13 6-18-16,19 12-8 0,9 12-4 0,16 1 0 16,11 6 1-16,-2 9-1 0,5 1 0 15,2 6 0-15,8 5 0 16,6 4-1-16,4 0-1 0,-4-1 0 16,-7-1 1-16,-7-3 0 0,-10-8 0 0,-3-2 1 15,8-3-1-15,-13-10 1 0,-1-4 0 16,-13-8 0-16,-18-4 0 0,-10-5 0 15,-14-4 0-15,-13-9-4 0,-12-10-15 16,-6 3-1-16,-12-13 0 0,-19-11 4 0,-15-8 13 16,-19-9 3-16,-20-13 0 0,-6-10-1 15,-10-7 1-15,0-15 1 16,-5-7 0-16,-14-10 0 0,-10-4 0 0,-10-1 5 16,-1 3 5-16,4 7 5 0,7 5 7 15,-6 2-2-15,3 4 0 0,6 7-4 0,14-1-1 16,18 15 1-16,19 16-4 0,23 11-3 15,20 13-5-15,17 10-7 0,19 10 15 16,1 0 7-16,24 11 1 16,17 14 3-16,16 15-16 0,23 15-7 15,14 21-1-15,21 15-1 0,16 8 0 0,11 12 0 16,3 4 0-16,6 9 0 0,5 18 0 16,9 4 0-16,-4 0 1 15,-10-10 0-15,-13-8 0 0,-14-12 1 0,4-8-1 16,-16-5 0-16,-13-16 0 0,-21-12 0 15,-26-20 1-15,-21-23 0 0,-18-14-7 16,-11-14-1-16,-17-13 1 0,-18-17-1 0,-31-23 7 16,-25-34 1-16,-24-20 0 0,-15-19 0 15,-10-6 0-15,-8-1-1 0,-18-7 1 16,-10-11 0-16,-5 0-1 0,-2-3 1 16,5 10 0-16,3 5-1 0,1 6 1 0,14 7 0 15,18 7 0 1,21 14 2-16,21 20 2 0,17 19-1 0,28 21 3 0,23 17 7 0,19 12 13 15,23 14 5 1,27 14-3-16,20 19-10 0,29 31-13 0,24 30-6 0,19 30 0 16,25 18-1-1,18 11 0-15,5 6-1 0,4 13 0 16,1 9 1-16,-8-4-1 0,-10-6 2 16,-13-21 0-16,-24-11 0 0,-15-14 0 15,-13-6 0-15,-11-25 0 0,-8-14 0 0,-22-29 1 0,-17-17-1 0,-17-18-2 16,-19-14 1-1,-12-13 0-15,-18-23-1 0,-23-26 2 16,-23-32 0-16,-11-23-1 0,-17-11 1 0,-8-9-3 16,-7 4 3-16,-14-2-1 15,-8 2 0-15,-3 1 1 16,4 4 1-16,12 13-1 0,8 7 1 0,10 10-1 0,6 11 0 0,6 8 0 16,13 14 0-16,16 9 1 0,20 23-1 0,20 9-1 15,13 17 6-15,13 7 4 16,19 17 1-16,20 31 3 0,28 21-10 0,28 25-1 31,9 17-2-31,16 18 1 0,6 13 1 16,10 8 0-16,16 6-1 0,0-14 0 0,0-15-1 15,-14-5 1-15,-8-12 1 0,-6-11-2 16,-16-16 1-16,-25-23 1 0,-29-25-2 0,-21-17-1 16,-17-22 0-16,-18-23-1 15,-15-26-2-15,-17-25 2 0,-20-24-1 0,-21-15 0 16,-19-5 2-16,-16-5-1 15,-11-4 0-15,-6-7 1 0,-1-1 0 16,-18 4 1-16,2 9 0 0,-2 10 1 0,6 8-1 16,19 3 0-16,3 7 0 0,8 13 0 15,12 19 1-15,12 18-1 0,22 13-1 16,23 15 0-16,17 12-5 0,15 6 1 16,9 11 4-16,13 17 0 0,21 19 6 15,18 18 0-15,17 22-3 0,19 14 0 0,6 9 0 16,15 7-1-16,4 9 2 0,18 7-1 15,7 3-1-15,-2 1 1 0,-7-9 0 16,-16-18-2-16,-7-9 1 0,-9-9 0 16,-7-11-1-16,-14-8 0 0,-18-11 0 15,-16-16 0-15,-12-14-1 16,-20-14-6-16,-13-9-6 16,-13-9 2-16,-15-13 0 0,-12-10 5 0,-21-21 5 0,-18-20 1 0,-23-21 0 15,-14-13 0-15,-2-8 0 16,-27-13 1-16,-12-10 0 0,-3-9-1 0,-10-10 1 15,8 7 1 17,1 8 1-32,6 7 3 0,9 12 4 0,15 13 5 0,26 13 0 0,18 24-1 0,21 16-2 0,21 23-4 15,20 14 0-15,19 11 9 16,16 20 1-16,26 28-1 0,22 28-2 0,29 30-11 16,26 18-4-16,24 13-9 0,25 15-19 15,4 12-11-15,12 9-8 0,3 8 3 0,5-14 12 16,1 1 6-16,-8-5 5 0,-13-7 6 0,-13-15 4 15,-5-12 8-15,-14-21 3 0,-27-12 0 16,-28-13 0 0,-23-21 2-16,-24-21 7 0,-15-20 1 0,-18-21 1 15,-21-21-1-15,-22-22-7 0,-28-29-1 0,-23-17 1 16,-30-16 0-16,-28-13-1 0,-13-12 1 16,-14-12-2-16,-7-5 1 15,-8 4 0-15,6 1-1 0,4 4 1 0,5-6 0 16,11-1-1-16,6 6 0 0,13 10 1 15,20 15-1-15,15 8 1 16,19 8 0-16,17 12-1 0,19 8 2 16,20 17-1-16,25 13 2 0,19 13 2 0,25 12-2 15,25 14-2-15,20 13-2 0,19 24-1 0,21 22-1 16,13 22 2-16,21 19 1 0,10 12-1 16,1 3 1-16,5 13-1 0,-6 17 0 0,6 11 1 15,2 13 0 1,-4-4-1-16,-16-5 1 0,-10-6 0 0,-13-8 0 0,-11-8 3 15,-19-23 0-15,-30-22 0 16,-20-24 2-16,-26-21-7 0,-13-21-2 16,-17-15-2-16,-27-13-1 0,-25-29 5 0,-37-27 1 0,-23-31 2 15,-18-29 0-15,-17-18-1 0,-17-1-6 16,-10-1-17 0,1 1-86-16,8 3-122 0,18-3 130 0</inkml:trace>
  <inkml:trace contextRef="#ctx0" brushRef="#br2" timeOffset="124599.74">17030 2968 1735 0,'2'-8'403'0,"-2"-3"-363"0,0 0 14 0,5-3 8 0,9-2 3 0,6-3-4 0,8 1-12 0,1-5-15 0,-1 5-9 0,0 4-7 0,-3 3-5 15,4 8-6-15,1 3-7 0,-7 2-3 16,2 12-8-16,-8 5-11 0,-4 6-17 16,-1 7-12-16,-10 3-17 0,-9-1-4 15,-9 3-15-15,-14-5-1 0,-4-3 21 16,-12-3 14 0,-14-10 30-16,-6-9 16 0,-16-7 3 0,-10-12 4 0,4-9 3 0,-5-10 6 15,8-4 12 1,9-4 31-16,9-7 35 0,12 0 29 0,14-2 24 15,14 4 2-15,11-2 0 0,15-1-9 0,8 7-15 16,10-8-13-16,12 5-37 0,12 4-24 0,15 4-22 16,12 12-22-16,17 3-3 15,11 13-6-15,10 7-5 0,4 5 1 0,2 10 1 16,-4 8 1-16,-13 7 3 0,-8 5 0 16,-9 10-8-16,-17 2-22 15,-15 0-30-15,-16-1-23 0,-18-4 1 0,-12 1 13 16,-17-2 17-16,-14-8 20 0,-11-1 7 0,-17-7 13 15,-19-6 19-15,-10-8 5 16,-10-11 3 0,-12-7 6-16,-5-20-5 0,2-1 0 15,8-11 1-15,20-2-3 0,14 1 8 0,12 0 11 16,15-2 7-16,9 1 13 0,15 4 8 16,8 0 0-16,8 5 3 0,9-2-4 15,6 2-8-15,16 0-12 0,10 2-11 0,16 0-16 0,7 3-9 0,8 11-4 16,6 6-5-16,8 10-2 0,5 10-3 15,-4 10-1 1,-5 12 2-16,-7 9-7 16,-11 7-16-16,-10 6-30 0,-8 7-36 15,-15 3-29-15,-18-1-19 0,-11 3 28 0,-21 0 27 16,-12-11 38-16,-17-6 35 0,-10-17 17 16,-19-14 6-16,-8-13 9 0,-10-12 1 15,-1-9-2-15,6-12 21 0,4-11 37 16,10-4 23-16,7-6 21 0,15-8 4 15,15 0-15-15,17-1-6 0,13 1-5 16,12 11-14-16,11-2-13 0,10 5-7 16,5 4-18-16,12-5-11 0,11 1-16 0,14 3-15 15,9 2-5-15,7 10-7 0,1 9-2 16,12 8-5-16,5 11 1 0,-4 9 0 16,-4 14 4-16,-6 12 0 0,-6 11-9 15,-7 8-12-15,-10 4-20 0,-13 4-67 16,-16 7-35-16,-17 2-12 0,-19 2 12 15,-19-11 54-15,-21-12 46 0,-16-18 35 0,-21-11 12 16,-22-14 49-16,-19-16 19 0,-3-10-6 16,-5-20 10-16,12-6-11 0,5-10 19 15,12-9 30-15,3-1 15 0,19 1 8 16,19 4-12-16,12 5-6 0,20 3 3 16,14 8 2-16,12 3-9 0,15 2-13 0,10-2-19 15,10 1-17-15,18-1-24 0,11 5-12 16,17 8-15-16,22 10-19 15,13 13 2-15,19 17-4 0,16 22 5 16,9 19 4-16,2 9-4 0,-11 16-6 0,-14 2-10 16,-11 2-12-16,-15 3-15 0,-26-7-30 15,-15 2-43-15,-31-11-5 0,-19-9 18 16,-12-12 31-16,-22-9 51 0,-17-9 29 16,-27-3 29-16,-20-10 50 0,-15-4 39 0,-22-13 28 15,-4-22-9-15,-18-15-36 0,-10-18-29 16,4-14-31-16,7-4-10 0,23-3-2 15,17-5 1-15,19 3 0 0,17 5 1 16,21 6-1-16,19 10 21 0,20 11 9 16,9 5 5-16,13-2 18 0,18-1-35 0,11 5-6 15,21 2-14-15,17 10-23 0,16 17 5 16,14 10-12-16,16 14 1 0,11 16 5 16,-2 14 0-16,-1 9 5 0,-5 15-11 15,1 6-25-15,-11 10-16 16,-8 4-21-16,-28-1-13 0,-31-7-30 15,-22-11-3-15,-35-12 9 0,-16-9 15 0,-30-9 45 16,-21-2 25-16,-34-12 28 16,-27-13 38-16,-17-15 48 0,-20-26-11 0,-9-17 32 15,6-11-26-15,12-3-27 0,14-7 28 0,27 5-29 16,24 1 11 0,11-2 4-16,24 8-10 0,18 5 0 0,24 6 7 0,14 6 3 0,14 1 6 15,20-4-16-15,10 4-24 0,22 2-19 16,10-1-17-16,15 6 0 15,19 9-5-15,5 7-4 0,9 14-6 0,4 12-17 16,-4 18 0-16,-5 15 8 0,-10 11-17 16,-6 13-3-16,-12 1-26 0,-15 11-90 15,-19 10-47-15,-24 11-17 0,-24 5-14 0,-28-4 32 32,-27-13-52-32,-34-21 26 0,-21-12 66 0,-22-15 170 15,-13-11 193-15,-22-17 62 0,-17-14-6 0,-3-16-104 16,-4-20-39-16,19-12 4 15,15-10 24-15,14-6 20 0,27-5-3 0,24 3-20 16,33 3-3-16,24 4-4 16,26 8-18-16,19 1-21 0,24-1-38 15,24 3-28-15,24 3-16 0,26 15-15 0,23 9 2 0,7 16-3 0,11 12 3 16,1 16-12 0,-8 12-18-16,-13 8-23 0,-15 6-16 0,-24 1-1 15,-21 2 7-15,-23-8-26 0,-21-2-34 0,-26-6-4 16,-15-2-7-16,-21-10 52 0,-20-4 47 15,-23-13 27-15,-21-12 23 0,-25-13 3 16,-20-18-15-16,-6-10 502 0,3-14-366 0</inkml:trace>
  <inkml:trace contextRef="#ctx0" brushRef="#br2" timeOffset="126861.72">20899 6442 2032 0,'2'-16'144'0,"-2"3"48"0,-2 3-43 0,2 4-34 0,0 5-20 0,3-1-11 0,1 2-10 15,5 0-23-15,-2 2-24 0,5 1-20 0,3 6-15 16,0-2-10-16,10 9-10 0,7 11-8 16,4 8-16-16,3 2-12 0,-2 8-21 15,0 3-7-15,-5-11 8 0,-4 2 4 16,-6-9 21-16,-12-7 17 0,-4-7 8 16,-6-11 1-16,-7-5-5 0,-8-1 11 15,-4-8 10-15,-11-9 17 0,-11-10 22 16,-7-15 1-16,-9-14 2 0,-10-10-1 15,0-11 0-15,-3 2 4 0,7 3 1 0,6 11 7 16,11 7 13-16,14 11 10 16,7 6 11-16,13 10 7 0,6 9 1 0,6 1-2 15,2 4-2-15,7 3-7 0,0-3-16 16,5 7-17-16,9 3-12 0,4 1-22 16,6 4-9-16,8 10-10 0,11 7-6 15,10 10 5-15,10 13 3 0,5 9 5 0,1 6 5 16,-2 3 2-16,-9-1 3 0,-5-4 2 15,-12-7 1-15,-8-9-1 0,-8-10-13 16,-9-12-8-16,-9-9-10 0,-7-2 1 16,-9-5-21-16,-2-5 21 0,-12-4 0 15,-9-10-2-15,-13-13 31 0,-15-16-12 16,-15-11 7-16,-15-15 5 0,-6-6 1 16,5 7-1-16,4 10 1 0,11 6 8 0,17 7 14 15,8 11 15-15,19 11 24 0,16 8 17 16,7 11 11-16,8 4-1 0,19 5-32 15,16 5-32-15,12 11-31 0,24 15-17 16,14 11 2-16,11 15 7 0,18 14 5 16,1 3 3-16,1 4 3 15,-5 6 2-15,-13-1-1 0,-10-3 3 0,-15-8 0 0,-17-8 0 16,-16-18-17-16,-20-16-19 16,-15-14-11-16,-13-8-24 0,-7-8 1 0,-14-11 21 15,-13-5 7-15,-21-14 27 0,-16-23 15 16,-16-11-2-16,-12-20 2 0,-8-2 2 15,-3-7 2-15,2 5 5 0,11 6 3 16,15 2 5-16,20 15 6 16,16 1 6-16,18 16 16 0,12 6 14 0,10 3 8 15,10 12 6-15,5 4-1 0,12 2-17 0,2 8-16 16,13 4-20-16,3 9-23 0,12 4-13 16,8 14-3-16,13 17-3 0,10 8 2 0,-1 13 5 15,-1 3-1 1,-5 1 4-16,-10-1-5 0,-13-4-21 0,-10-9-30 15,-13-4-32-15,-17-12-24 0,-10-3 12 0,-6-13 16 16,-14-5 10 0,-10-4 31-16,-14-6 12 0,-12-10 20 0,-9-12 23 0,-23-11 2 15,0-7 16-15,-16-12 25 16,1-11 25-16,6-7 16 0,8-10-3 0,9 1-18 0,9 6-13 16,10 3-5-16,11 14 5 0,15 6 5 15,13 13 0-15,13 10 7 0,14 1 1 16,7 11-2-16,9 2-17 15,13 4-22-15,10 6-26 0,14 11-18 0,15 14-5 16,6 15 3-16,8 17 9 0,8 16 4 16,4 11 3-16,-1 7 1 0,-15-4-7 15,-18-3-15-15,-10-7-19 0,-20-9-25 16,-8-4-21-16,-12-7-6 0,-11-5-11 0,-8-7 23 16,-14-11 20-16,-13-7 17 0,-8-9 24 15,-5-9 4-15,-17-6 14 0,-12-14 18 16,-12-15 25-16,-13-12 8 0,0-10 4 0,4-6 0 15,12-6-2-15,10 2 4 16,11-4 0-16,9 6-1 0,20 5 4 0,11 11 15 16,10 10 13-16,16 6 12 0,2-1 3 15,14 6-22-15,16 4-28 0,5 3-27 32,22 7-25-32,6 18-9 0,10 9 0 15,8 15-2-15,8 19 2 0,0 4 2 16,-3 15-1-16,-6 4 2 0,-16-1 0 0,-13 2-27 15,-9 2-22-15,-12-3-22 0,-16 1-17 16,-12-1 10-16,-20 1 19 0,-21-7 23 16,-13-5 18-16,-13-7 19 0,-13-22 2 15,-15-12 13-15,-15-14 21 0,-11-18 14 16,-7-12 22-16,-5-15 4 0,8-15-9 16,1-9-1-16,5-13-5 0,12-3-11 0,14 3-6 15,15-5-7-15,23 12-12 0,15 1 0 16,19 5 19-16,10 3 9 0,15-2 7 15,21-1 1-15,6 2-17 0,17-1-7 16,3 2-9-16,7 13-11 0,2 12-7 16,2 14-9-16,12 22-14 0,-4 19-2 15,12 23 1-15,-1 20 2 0,-3 12 12 0,-11 5-15 16,-18-2-26-16,-19-4-24 0,-22-5-31 16,-14-1-1-16,-15-2 28 0,-15-6 20 15,-18-10 28-15,-12-16 18 0,-14-12 10 16,-10-15 20-16,-5-10 32 0,-8-24 27 15,0-10 14-15,7-12 5 0,3-9-5 16,8-2 0-16,5-8-5 0,10-1-14 0,9-3-14 16,18 0-5-16,15-4 0 0,17 4 3 15,12 3-1-15,16 9-8 0,6 1-7 16,11 10-10-16,1 3-6 0,3 8-11 16,4 12-8-16,4 10-10 0,5 15-12 15,2 14-8-15,5 21-5 0,2 11 1 16,0 21 8-16,0 14 6 0,-7 8-17 0,-7-1-12 15,-11-6-32-15,-20-8-33 0,-17-5-17 16,-20-2 11-16,-19-3 27 0,-14-11 32 16,-18-11 39-16,-5-14 2 15,-15-9 9-15,-5-21 17 0,-5-14 11 0,-4-14 16 16,4-17 22-16,7-6 14 0,7-8 16 16,12-3 17-16,13-3-3 0,14-1-17 15,16-7-10-15,11 3-17 0,10 0-12 0,9 7-2 16,12 4-8-16,12-1-6 0,15 10-7 15,10 9-15-15,19 11-10 0,6 14-13 16,6 16-12-16,7 16-1 0,-2 23-1 16,6 20 4-16,-4 19 8 0,-4 14 8 15,-10 0-3-15,-16-5-18 0,-20-7-36 16,-19-13-37-16,-20 1-21 0,-12 1 15 16,-16-4 34-16,-14-1 28 0,-16-18 31 0,-14-7 3 15,-6-17 16-15,-3-19 32 0,-4-8 34 16,-2-18 36-16,4-15 2 0,6-11-24 15,4-11-23-15,13-3-19 0,11-6 7 16,14 2 13-16,16 1 2 16,14 1-1-16,16 4-13 0,12 1-8 15,9 3-2-15,7 4-7 0,8 7-8 0,8 11-12 0,6 3-9 16,1 16-6-16,11 16-8 0,7 16-5 16,7 19-1-16,4 15 1 0,0 16 3 15,-4 12 7-15,-14 7 4 0,-7 7 1 16,-5-2 1-16,-15-1-1 0,-14 1-2 15,-10-8-4-15,-22-11-9 0,-14-9-5 16,-21-9-9-16,-16-10-4 0,-23-13 7 16,-21-16 5-16,-31-16 9 0,-31-32-196 0,-28-33 150 15</inkml:trace>
  <inkml:trace contextRef="#ctx0" brushRef="#br0" timeOffset="131655.51">20101 2958 2210 0,'4'-5'94'0,"-3"1"12"0,1 0-33 0,-2 4-1 0,4 0-22 0,-4 2-19 16,-9 2-6-1,5 3-7-15,-8 2-2 0,-2 5-6 0,1 9-4 0,-6 4-1 0,-3 4-1 0,3 8-1 0,-6 6 1 0,-5 6 0 0,-2 13-1 16,-5 10 5-16,-4 12 0 0,0 8 7 31,-12 8 6-31,-4 7 3 0,-5 2 7 0,-5-1-3 16,-8 7-2-16,-4 6-10 0,-10 1-2 15,-9 0 5-15,3-7 0 0,-3-9 1 16,2-5-2-16,8-4-5 0,-3-3 0 16,6-2 0-16,7-9-3 0,7-11-6 15,16-10-3-15,16-11-1 0,13-7 0 16,10-5-7-16,12-7-33 0,4-6-56 0,11-1-69 16,8-1-73-16,8-4-15 0,12-1 124 15</inkml:trace>
  <inkml:trace contextRef="#ctx0" brushRef="#br0" timeOffset="132025.82">20998 4259 2270 0,'-39'2'73'0,"-7"2"-2"0,-23-3 14 0,-14-1 13 0,-22-5-5 16,-17-6-24-16,-17-5-14 0,-33-5 5 0,-33-5 2 0,-17-3 9 0,-37 6-14 0,-7 7-9 0,0 9-8 15,-9 2-14-15,20 7-8 0,25 8-9 0,22 6 0 16,24 11-27-16,37 3 241 0,26 0-169 0</inkml:trace>
  <inkml:trace contextRef="#ctx0" brushRef="#br0" timeOffset="140869.04">14892 4089 1895 0,'-6'0'94'0,"5"0"-7"0,-1 0 7 0,11-9-17 0,1 0-31 16,13-8-10-16,16-5-5 0,0 6 3 0,9 4-1 0,0 7-3 0,4 5 0 0,-1 3 3 0,2 13 6 0,9 7-1 16,6 7-5-16,8 8-7 31,9 4-7-31,7 8-4 0,9 1-4 0,7 4-3 15,8 0-3-15,1-2-1 0,-2-7 1 16,-2-3-2-16,-4-11-2 0,-8-6 3 16,-14-13-14-16,-22-11-42 0,-12-6-59 0,-15-8-67 15,-10-13 15-15,-10-7 68 0</inkml:trace>
  <inkml:trace contextRef="#ctx0" brushRef="#br0" timeOffset="141070.6">15571 3554 2820 0,'-34'234'441'15,"27"-135"-318"-15,4-2-80 16,-12-1-10-16,3 25-18 16,-6 8-9-16,-14-7-6 0,-7 3-5 0,-5-7-13 0,-7-6-30 15,1-4-37-15,2-1-39 0,0-19-43 16,2-10-96-16,5-12 348 15,4-11-128-15</inkml:trace>
  <inkml:trace contextRef="#ctx0" brushRef="#br0" timeOffset="141472.13">19753 1002 2546 0,'8'46'80'15,"575"507"-181"32,-493-499 301-47,8 1 18 0,5-7-244 16,10-2-23-16,8-11-33 0,-2-7-35 0,-11-3-52 15,-11-12-12 1,-13-12 1-16,-5-8 83 0</inkml:trace>
  <inkml:trace contextRef="#ctx0" brushRef="#br0" timeOffset="141630.81">21108 912 2474 0,'-87'106'121'0,"2"4"-3"0,-11 14 5 15,8-1-15-15,-3 4-49 0,-3 3-33 16,11-1-16-16,3-3-2 0,9-7-10 16,13-16-29-16,5-15-118 0,5-3-273 15,3-12 251-15</inkml:trace>
  <inkml:trace contextRef="#ctx0" brushRef="#br0" timeOffset="142123.01">22566 4366 2479 0,'35'46'86'0,"0"0"2"0,10 5-7 0,3 1 3 0,5-1-24 15,11 2-41-15,16 2-12 0,6-3-4 0,17 6-1 0,0-1-2 0,-4 1-4 0,-6-3-10 0,-5-1-18 0,4-1-20 0,2-7-46 0,2-2-40 16,-7-10-52-16,1-6 8 0,-10-3 84 16</inkml:trace>
  <inkml:trace contextRef="#ctx0" brushRef="#br0" timeOffset="142305.49">23578 4325 2778 0,'-87'140'97'0,"6"-7"-40"0,-1 30 8 15,11-7 15-15,9 12-31 0,5 4-10 16,4-1-21-16,3-6-12 0,-3-6-2 16,0-14-3-16,0-22-22 0,-7-22-66 0,1-21-177 15,-3-13 156-15</inkml:trace>
  <inkml:trace contextRef="#ctx0" brushRef="#br0" timeOffset="142837.49">18411 7504 2784 0,'569'204'338'0,"-567"-203"-332"0,62 19-2 16,74 23 3-16,11-4-4 0,-3 1-3 0,1-4-2 0,-5 1-9 15,-8-5-13-15,1-2-22 0,0-5-31 0,-11-6-33 16,-3 1-68-16,-13-11-57 0,-9-9 124 15</inkml:trace>
  <inkml:trace contextRef="#ctx0" brushRef="#br0" timeOffset="143025.37">19810 6784 2891 0,'-80'101'100'0,"8"5"22"0,-3 34-19 16,10 11 16-16,-1 14-21 0,0 5-53 15,-1 8-27-15,0 2-8 0,1 5-11 16,2-6-30-16,8-18-15 0,6-14-492 16,11-17 369-16</inkml:trace>
  <inkml:trace contextRef="#ctx0" brushRef="#br0" timeOffset="156562.51">17576 12901 1508 0,'-41'-14'77'0,"9"-1"1"0,2-6 9 0,6 11-1 16,6-10-8-16,2 6 6 0,-5-2 9 0,1-2-5 0,1 0 0 0,-3-10-9 0,5-2-17 0,2-9-16 0,5-2-18 0,10 4-14 0,10-6-10 0,10 3-2 0,12 1 0 15,5-2 0-15,9 2 1 0,7 0 2 16,-3 2 7-16,16 3 9 0,4 6 4 16,5 4-4-16,8 8-6 0,-6 13-8 15,-1 14-10-15,-4 10 0 0,-1 23 0 0,-1 13-8 16,-1 12 2-16,-9 13-6 0,-5 6-12 16,-13 12-9-16,-10 8-26 0,-14 7-22 15,-16-5-7-15,-16-9-5 16,-20-11 19-16,-19-13 28 0,-9-10 20 0,-13-10 19 0,-6-11 11 15,-8-14 15-15,-10-13 24 0,-18-12 25 16,-7-16 34-16,3-14 15 0,1-16 4 16,8-12 13-16,7-8-12 15,-1-6-11-15,5-4-18 0,9-9-36 0,12-6-21 16,16-6-20-16,23 1-10 0,20 8 1 16,21 10-6-16,16 7-17 0,19 11-27 15,19 7-38-15,22 12-35 0,18 11-51 16,9 12-32-16,15 10 553 0,-6 9-309 0</inkml:trace>
  <inkml:trace contextRef="#ctx0" brushRef="#br0" timeOffset="156830.76">18094 13289 2425 0,'11'94'88'0,"223"348"200"0,-160-324-292 16,-3-22-2-16,5 7-1 15,-1 10 0-15,-3-3-2 0,-6 2-7 16,-9-13-23-16,-1-12-52 0,-6-3-56 15,-2-14-33-15,-2-8-9 0,-5-3-24 0,-4-4 128 0</inkml:trace>
  <inkml:trace contextRef="#ctx0" brushRef="#br0" timeOffset="157227.43">19060 15137 1606 0,'14'-45'92'16,"1"3"44"-16,1-4-54 0,3 3-11 16,4 1-13-1,9 1-15-15,9-2-11 0,3 4 4 0,11 4 7 16,-5-4 6-16,10 7-4 0,0 5-9 16,2 9-13-16,9 6-11 0,-7 10-4 15,7 6-3-15,5 12-2 0,4 9 0 0,3 7 0 16,1 10 0-1,-8 11-1-15,-5 6-1 0,-11 13-1 0,-12 6 0 0,-7 11 0 16,-13 5 0-16,-12 0 1 0,-12-4-1 0,-11-13 1 16,-20-8-1-16,-10-12 3 0,-13-11 16 0,-10-14 13 0,-16-15 16 15,-8-15 7-15,-11-11-2 16,-1-17 5-16,0-12 4 0,4-13 5 0,5-8 2 31,5-11-10-31,1-7-14 16,8-13-15-16,8-1-14 0,11 3-10 0,12 6-4 15,13 11-1-15,13 8-5 0,11 4-14 16,10 6-35-16,17 7-44 0,10 9-53 16,12 6-68-16,9 15 538 0,4 9-286 15</inkml:trace>
  <inkml:trace contextRef="#ctx0" brushRef="#br0" timeOffset="157528.17">20525 15238 2132 0,'26'0'129'0,"1"0"56"0,14 7-90 0,7 9-20 15,19 3-37-15,15-1-23 0,13 9-12 0,12-1-1 0,4 4-1 0,17 7-1 0,14-1 0 0,19 6 0 0,8 3 0 0,-3-3 0 16,6 6 0-16,0 0 0 0,4-5 1 16,-2-1-1-16,-9-5-2 0,-9-6-7 15,-4-5-10-15,-5-6-9 0,-12-8-9 16,-16-1-10-16,-16-11-9 0,-4-2-28 0,-2-10-37 16,-10-4 40-16,-7-9 22 0</inkml:trace>
  <inkml:trace contextRef="#ctx0" brushRef="#br0" timeOffset="157895.46">23890 15183 2395 0,'21'-18'139'0,"2"4"22"0,-3 1-57 0,3 4-39 15,4 6-43-15,12-1-17 0,1 4-4 16,10 11-1-16,5 5-1 0,2 7-4 15,8 13-8-15,8-1-8 0,12 9-1 0,9 6-1 16,4-2 5-16,1 9 7 0,-5 6 2 16,-7 8 4-16,0 9-3 0,-6 5-1 15,1 6-1-15,-6 4 2 0,-9-2 4 16,-8-1 2-16,-22-5 2 0,-21-9-2 16,-16 0-10-16,-28-11-8 0,-22-5-3 0,-16-11 1 15,-17-13 8-15,-9-19 10 16,-2-19 3-16,-12-19-1 0,-10-11 5 0,-8-15 12 15,-11-10 10-15,10-9 7 0,7-6-3 16,9-8-10-16,9-6-9 0,8-3-7 16,-2 0-1-16,16 1-1 0,11-1 1 15,17 7-3-15,16 7-18 0,20 4-47 0,14 7-68 16,13 2-47-16,15 3 56 16,18 7 40-16</inkml:trace>
  <inkml:trace contextRef="#ctx0" brushRef="#br0" timeOffset="158321.39">24743 14995 2317 0,'23'26'98'0,"-2"-4"-17"0,9 11-9 0,0-4-60 0,10-1-8 0,4-1-1 0,7-4-3 0,4 0 0 0,7-6-2 15,4-2-1-15,8-14-1 0,11-1 2 0,2-8 2 0,6-8 0 0,-3-6 1 0,-3-8 2 0,1-4 1 16,5-3 0-16,10-7 6 0,10-7 1 15,0-4 5-15,-3-8 5 16,-9 0-5 0,-12-8-3-16,2-13-5 0,-8-6-7 0,-2-15 0 0,-4-5-1 0,-6-5 0 15,-9 4 0-15,-7 8 0 0,-11 5 0 16,-7-1 1 0,-5 3-1-16,-5-3 0 0,-2 3 0 0,-6 20 0 0,-10 7-5 0,-4 14-13 31,-5 12-27-31,-2 8-44 0,-6 10-51 0,-5 7-25 0,-12 4-66 0,-8 2 129 31</inkml:trace>
  <inkml:trace contextRef="#ctx0" brushRef="#br0" timeOffset="158732.29">26738 11833 2167 0,'134'-131'295'16,"-86"103"-194"-16,2 3-88 0,1 7-4 16,8 8-7-16,1 11-2 0,-3 14 0 15,5 13-3-15,3 13 0 0,3 12-4 0,13 9-5 16,1 16-16-16,0 14-15 0,-6 9 1 15,-18 7 3-15,-13 1 14 16,-12-10 13-16,-15-2 0 0,-13 3 2 16,-15-5 1-16,-17 1 4 0,-12-18 2 0,-16-16 1 15,-16-14 2-15,-9-23 15 0,1-16 19 16,-6-18 18-16,7-23 12 0,1-18 1 0,5-20 4 16,-1-5-7-16,4-7-12 0,5-1-15 15,9 7-21-15,14 3-11 16,15 1-3-16,10 2 0 0,16-2-3 0,3-3-7 15,17 3-8-15,4 1-16 0,8 0-20 16,14 14-34-16,2 4-54 0,9 8-34 0,3 14-314 16,-5 2 304-1</inkml:trace>
  <inkml:trace contextRef="#ctx0" brushRef="#br0" timeOffset="159088.51">27209 11890 1892 0,'0'-7'120'0,"0"0"28"0,4 2-28 0,-1 1-30 0,4-1-48 0,0-2-29 0,1-2-10 0,-5-4-2 0,4-1 1 0,-1-2-1 16,-1-7-2-16,-3-3-6 0,-4-8-5 0,-5-3-10 0,-6-9-12 16,-8-9-5-16,-9-7 5 0,-7-15 9 15,-13-9 16-15,-1-7 9 16,-8-2 0-16,-10 2 1 0,0 3 1 0,7 5-1 0,5 5 0 16,6-3 2-16,1 3 1 0,6 0 2 15,5-1 2-15,7 3-2 0,2 7-2 16,3 7-1-16,4 11-3 0,5-2-6 15,9 10-32 1,4 1-49-16,7 5-107 0,7 5 103 0</inkml:trace>
  <inkml:trace contextRef="#ctx0" brushRef="#br0" timeOffset="159496.1">26555 9277 2050 0,'-5'-57'124'0,"-8"-67"31"15,11 122-11-15,8-113-149 16,13 56 10-16,24 28-4 0,8 0-2 15,13 10-6-15,16 16-7 0,5 7-10 16,12 14-3-16,5 10-2 0,-10 17 3 16,0 12 8-16,-5 14 0 0,-4 11 4 15,0 6 3-15,-3 10-1 0,-19-5 4 0,-14 8-1 16,-25-7 1-16,-28-1 4 0,-24-6 1 16,-34-14 0-16,-17-16 6 0,-17-16 27 15,-6-24 20-15,-4-15 22 0,-8-14 19 16,-18-16-3-16,-1-9 2 0,4-11-3 15,14-12-12-15,24-8-9 0,15-10-13 16,20-5-14-16,15-11-13 0,20 2-11 0,18 2-11 16,23 5 0-16,17 7-5 0,17 4-29 15,17 5-20-15,18 0-100 0,12 11 196 16,21 5-72-16</inkml:trace>
  <inkml:trace contextRef="#ctx0" brushRef="#br0" timeOffset="-169204.71">1450 10057 1744 0,'0'0'239'0,"2"2"82"0,2 3-202 0,11 2-67 15,1 9-10-15,9 2-24 0,11 7-9 0,-1 3-2 0,6 2-2 0,-2 4-2 0,-2 5 2 0,2 3-3 0,4 1 0 0,1-6-6 0,0 2-28 0,-1-2-50 16,-2-5-38-16,-6 0-16 0,-1-3 3 16,0-3 21-16,-6-6-38 0,0-4 90 15</inkml:trace>
  <inkml:trace contextRef="#ctx0" brushRef="#br0" timeOffset="-169014.54">2214 10131 1884 0,'18'29'365'0,"0"29"-40"16,0-10-203-16,1 7 53 0,2 12-160 15,8-10-5-15,8 7-6 0,6-5 1 16,10 1-14-16,2-7-34 0,3-5-78 16,6-6-104-16,-14-4 119 0</inkml:trace>
  <inkml:trace contextRef="#ctx0" brushRef="#br0" timeOffset="-168222.96">3484 10816 903 0,'-59'7'33'0,"-40"14"105"0,64-10-63 0,5-1-37 0,3-4 8 0,4 4-6 0,0-3-2 0,3 1-10 0,4-7-14 15,2 1-9-15,4-2-2 16,6-2 0-16,2 2-1 0,2 0 2 16,-5 6 8-16,7-1 4 0,3-1 6 0,4-1 87 0,1 1-391 15,3-1 235-15</inkml:trace>
  <inkml:trace contextRef="#ctx0" brushRef="#br0" timeOffset="-167209.02">3714 10701 1381 0,'71'-38'696'0,"-51"22"-561"0,-2 9 38 0,-4 7-100 0,-12 13-9 0,-2 11 3 0,-8 5 5 0,-8 5-3 16,-5 6-11-16,-11 5-11 0,-9 8-13 15,-8 5-11-15,-15 3-4 0,-10 8-6 0,-19-2-4 16,-2 4-2 0,-3 2-5-16,8-8 0 0,15-3-2 0,8-7-2 0,12-9 0 15,9-5 2-15,16-7 0 0,12-6 1 16,14-5 3-16,19-3 4 0,16-6 6 15,19-3 1-15,16-10-3 0,12-4-3 16,7-13-9-16,11-11-7 0,3-10-6 16,2-11-3-16,-7-12 4 0,-2-20 3 0,-9-5 6 15,-1 5 1 1,-4 1-3-16,-4 22 1 0,-15 14-2 16,-9 6 0-16,-13 12-2 0,-16 0-1 0,-12 4 1 15,-11 9 4-15,-16 6 4 0,-6 3 1 0,-5 12 2 16,-10 8 3-16,6 8 2 0,-1 14 2 15,13 6-2-15,6 6-1 0,12 7-3 16,5 5-4-16,7-10 0 0,1-2-3 16,8-5-8-16,1-5-11 0,4-6-10 15,11-1-10-15,0-11-12 0,12-2-16 0,4-6-40 32,3-10-32-32,0-7-19 0,2-12-5 0,0-5 36 15,-9-12-140-15,-2-11 178 0</inkml:trace>
  <inkml:trace contextRef="#ctx0" brushRef="#br0" timeOffset="-166814.9">4560 10853 1731 0,'-16'-43'122'16,"4"15"43"-16,1 12 11 0,-1 14-31 0,6 9-18 0,6 15-18 15,6 8-24-15,10 14-18 0,3 15-14 16,8 12-17-16,3 5-15 0,2 11-11 16,2 14-6-16,-3 9-2 0,3 5-2 15,-4 2 1-15,4-2-1 16,0 0-1-16,-2 1-10 0,3-5-20 0,-7-13-37 0,-6-15-30 15,1-15-29-15,-9-24-14 0,-9-14 14 32,-3-17 2-32,-7-13 28 0,-9-24 26 15,-2-16 23-15,-11-22 31 0,-9-22 11 0,-3-20 6 16,-5-12 0-16,2-4 0 0,6-4-4 16,13-2 11-16,9-9 24 0,7 0 24 0,7 4 27 0,7 18 25 0,7 24-1 31,2 18-3-31,2 18-5 0,7 19-23 15,3 8-17-15,0 12-19 0,2 12-19 16,-1 4-12-16,-1 15-7 0,2 12 0 16,-7 10 0-16,-3 7 1 0,-2 10-2 15,-8 6-8-15,-13 2-4 0,-8 9-2 16,-14 5 0-16,-12-4 9 0,-2 5 3 0,-16-16 5 16,4-8-4-16,1-14-35 0,6-16-33 15,3-11-37-15,2-10-26 0,7-15-3 16,5-10 171-16,8-9-52 0</inkml:trace>
  <inkml:trace contextRef="#ctx0" brushRef="#br0" timeOffset="-166404.33">5055 10990 1990 0,'346'359'533'0,"-316"-245"-460"15,-14-13-15-15,-7-3 1 0,-4-3-13 16,-5-4-8-16,2-6-29 16,-1-7-41-16,1-4-29 0,-2-8-37 0,-2-11-13 15,-1-9 11-15,-4-14 21 0,0-7 29 16,-2-13 25-16,-2-12 19 0,1-11 7 0,-5-15 6 16,3-17 4-16,0-17-3 0,1-14 1 15,6-10 8-15,3-4 4 0,2-8 0 16,3 4-1-16,6-9-1 0,7-13 11 0,4-6 6 15,6-10 14-15,1 6 5 0,1 19-8 16,1 17-1-16,3 19-9 0,8 15-14 16,-1 17-2-16,0 11-5 0,0 11-6 15,2 15 0-15,-2 7-8 0,-3 17-2 16,-3 9 1-16,-8 12-1 0,-7 6-7 16,-8 6-15-16,-10 1-22 0,-8 8-14 15,-15 10 4-15,-11 0 12 0,-12-3 20 0,-4-9 15 16,-14-15-6-16,-1-17-16 0,-3-12-15 15,-1-11-17-15,11-11-4 0,8-16-10 16,0-8-19-16,13-13 365 0,9-9-223 16</inkml:trace>
  <inkml:trace contextRef="#ctx0" brushRef="#br0" timeOffset="-165628.21">5633 10697 1708 0,'115'-4'70'0,"-21"4"-17"0,-2 15-9 15,-26 6-21-15,-8 9-7 0,-4 6 0 0,-8 6-1 16,-7 1 1-16,-9 1 9 0,-9 0 11 16,-10-1 13-16,-9-1 10 0,-10-6-5 15,-4-6-4-15,-4 4-5 0,-3-15-13 16,1-3-9-16,0-7-1 0,0-11-4 16,-1-8 0-16,3-13-1 0,3-6-10 15,6-6-4-15,4-8-1 16,6 4 0-16,10 2 1 0,3-4 1 0,10 2 2 15,3 5-1-15,4-5-1 16,5 8-3-16,6 0-3 0,6 3-11 16,3 3-7-16,5 7-6 0,-1 4-3 0,-6 4 2 0,-1 4-4 15,-7-3-2-15,-13 8 1 0,-4 1 6 16,-8-2 11-16,-5 2 10 0,-8 3 5 16,-2 8 0-16,-3 1 0 0,-1 6 0 0,-6 7 3 15,-8 5 5-15,-1 4 3 16,-5 5 10-16,0 3 4 15,-8 1 8-15,5 1 2 0,4-3-5 0,6-2-7 16,5-3-5-16,11-1-1 0,5-5 2 0,2 0 1 0,10-3-3 16,6-4 0-16,7-4-6 0,4-8-1 15,4-7-2-15,6-10-3 0,-1-8-2 16,-1-4-2-16,-7-6 0 0,-1-8-1 16,-1-7 1-1,-6 0 2-15,4-2 5 0,-4 4 2 0,-5 6-1 0,-8 5 0 16,-10 8-7-1,-6 4-2-15,-9 3 0 0,-11 1-3 0,-8 4-1 0,-6-2 1 0,-3 2-1 16,-7 3 2-16,3-3 1 16,-5 5-3-16,2 1-13 0,8 3-18 0,2 4-21 15,17 4-11-15,10-2 5 16,7 5 15-16,1-2 23 0,12 2 15 0,3 2 9 16,12 0 1-16,0-3 2 0,3-1-2 15,2-6 1 1,-3-6-1-16,2 0 0 0,4-8-1 15,-1 0 1-15,4-1 1 0,2-9 2 0,0 4 4 0,-2-4 2 0,0-1 10 16,0-4 5 0,-2-4 0-16,-3 2 7 15,-4-5-6-15,-3 5-5 0,-10 7-2 0,1 6-3 0,-6 5-4 0,4 7 0 16,4 9-2-16,3 7-6 0,5 10-1 16,2 10 0-16,4 5 3 15,0 8 0-15,0 1 2 16,-1 1-2-16,4-1-2 0,2 3-2 15,0-5 0-15,2 5-5 0,7-5-20 16,0-2-20-16,2-3-26 0,-6-11-31 16,4-11-12-16,-9-14-8 0,-2-11-6 15,6-12 171-15,-4-7-53 0</inkml:trace>
  <inkml:trace contextRef="#ctx0" brushRef="#br0" timeOffset="-165467.15">8042 10596 1831 0,'-172'298'535'0,"98"-233"-525"0,17 5-2 0,-21 27-3 0,36 2-2 0,3 4-2 16,5-11 6-16,6-10-7 16,6-16-45-16,12-19-76 0,6-16 68 15</inkml:trace>
  <inkml:trace contextRef="#ctx0" brushRef="#br0" timeOffset="-165296.74">8418 10855 2028 0,'2'57'126'16,"-5"-8"132"-16,-6 1-233 0,-4-15-18 0,6-5-89 15,-5-8 62-15</inkml:trace>
  <inkml:trace contextRef="#ctx0" brushRef="#br0" timeOffset="-164140.95">6136 12713 1800 0,'15'62'212'0,"1"5"282"0,8 8-339 0,3 1-42 0,7-2-29 15,-1-4-43-15,3-7-21 0,3-4-12 0,-6-2-4 0,1 1-2 0,-13-6-2 0,1-3-6 0,-6-11-26 0,-4-15-26 0,-1-9-21 0,-11-14-3 0,0-2 25 0,-6-19 31 16,1-15 22-16,2-6 13 15,6-15 10-15,1 0 7 16,6 0 7-16,12-1 3 0,1-2-10 0,12-11-11 0,8-11-7 16,1-6-7-16,7-5-13 15,4 3-25-15,-1 12-20 16,8 14-29-16,0 13-19 0,10 12-3 0,3 16 1 0,5 3 19 0,-6 13 23 16,-5 5 22-16,-8 2 14 0,-10 4 6 15,-9 5 5-15,-6-2 6 0,-8 3 4 0,-8 5 4 16,-2 2 5-16,-8 6 7 0,-5 0 13 31,-5 4 23-31,-3-2 28 0,-8 3 18 0,-6-10 11 0,-10-2-7 0,-7 0-13 31,-3-2-15-31,-7 9-17 0,-4-2-11 16,-7 4-12-16,-2 4-8 0,-8 1-5 16,1 0-6-16,5 7-3 0,8-3-3 15,12 5 0-15,14-2-1 0,9-2-2 16,9 1-1-16,7-1 0 0,3-4-1 0,10-5 2 15,6-5 2-15,13-3 0 0,18-4 2 16,10-5 2-16,9-5-1 0,2-4 1 16,-7-6 5-16,4-2 12 0,-5-10 2 15,-2-7 11-15,-6-10 2 0,-4-22-5 16,-1-12 3-16,-8-4-12 0,-5-2-8 16,-12 17-7-16,-7 14-7 0,-7 6 0 0,-6 15 0 15,-5 2-2-15,-2 10-1 0,-10 6-1 16,-4 10-2-16,-5 10 2 0,-6 8 1 15,6 12 0-15,3 4-3 0,4 13-9 16,5-1-7-16,4 4-3 0,5 3 4 16,5-3 9-16,0 2 7 0,9-9 4 15,6-4 3-15,3-5-6 0,4-5-14 16,4 0-10-16,3-9-10 0,-4-6 2 0,11-5 7 16,-11-10 0-16,4-4-15 0,3-9-24 15,-9-12-13-15,4-11-7 0,-10-9 6 16,-6-12 18-16,-7-8 9 0,-4-13 10 15,-7-22 15-15,-1-10 10 0,-8-18 13 16,2 1 20-16,0 5 27 0,2 8 28 16,-4 10 23-16,1 6 10 0,-3 15-11 15,4 6-18-15,1 14-11 0,2 15-15 0,1 3-4 16,1 17 6-16,3 9-1 0,1 14-2 16,1 11-9-16,10 20-16 0,-2 13-10 15,10 28-6-15,-4 14-1 0,-1 11 1 16,2 12-3-16,2 0-1 0,-1 16 1 15,-3 9-1-15,2 11 3 0,-3-2-4 16,1-15-23-16,-3-17-31 0,-1-12-44 16,-10-13-51-16,0-7-29 0,0-14-14 0,0-24 595 15,6-15-326-15</inkml:trace>
  <inkml:trace contextRef="#ctx0" brushRef="#br0" timeOffset="-163951.39">8445 12642 1572 0,'-14'-57'124'0,"0"16"115"0,-13 13-107 16,-1 23 12-16,-8 5-27 0,-5 7-30 0,-12 12-34 0,-5 1-20 0,-11 6-10 0,-10 3-8 0,-6-1-5 15,-2 8 2-15,6 3-1 0,14-4-3 0,17-3 8 0,18-12-30 0,16-8-61 0,5-5-52 0,11-2 8 0,7-5 35 16</inkml:trace>
  <inkml:trace contextRef="#ctx0" brushRef="#br0" timeOffset="-163440.98">8480 12865 2012 0,'110'282'505'31,"-95"-225"-495"-31,-3-14-4 0,-5-1-13 0,-7-15-22 15,-4-8-37-15,1-6-33 16,-6-8-12-16,6-5 5 0,-6-5 35 0,3-10 32 16,1-2 12-16,3-8 6 15,2 0-3-15,2-2 1 0,7-1 11 0,3 0 7 0,2-2 4 16,8-1 1-16,-3-2 0 0,3 1 3 16,2-4 2-16,1 3 8 0,2 3 13 15,1-1 11-15,-1 5 9 0,8 1 6 16,-1 0-3-1,10 4 2-15,1 1 6 0,1 8-5 0,7 7-6 0,0 8-11 16,-3 13-16-16,1 5-9 0,-7 8-6 0,-3 12-2 16,-4 3-2-16,-3 7 0 0,-14 1 0 15,-8 1-2-15,-10-5 1 0,-16-4-1 16,-9 0 0-16,-11-3-1 0,-5-2 1 16,3-3 0-16,1-11-1 0,-2-11 0 15,5-9 0-15,-5-7 0 0,-1-7 3 16,8-10 14-16,5-6 10 0,6-9 8 0,12-3 1 15,7-4-11-15,12-1-10 0,6-4-5 16,8-2-3-16,5 4 1 0,4 5 1 16,2 0-1-16,4 8-1 0,2 5-2 15,1 10-1-15,6 2 0 0,5 10-1 16,-8 4 0-16,-6 4-1 0,-11 6-5 0,-3 1-29 16,-9 5-50-1,-6 3-54-15,-3-1 496 0,-7 2-303 0</inkml:trace>
  <inkml:trace contextRef="#ctx0" brushRef="#br0" timeOffset="-163269.08">8477 12552 2489 0,'35'-34'96'0,"1"9"-27"0,6-7-15 0,3 7-41 15,4-3-54-15,1-6-80 0,8-1 457 0,-13 5-291 0</inkml:trace>
  <inkml:trace contextRef="#ctx0" brushRef="#br0" timeOffset="-163048.05">9592 11722 2446 0,'2'28'88'0,"-2"2"-26"15,5 15-22-15,4 1-20 0,2 3-13 16,1 1-31-16,1 0-77 0,1-2-67 15,-2-2-476-15,2-6 400 0</inkml:trace>
  <inkml:trace contextRef="#ctx0" brushRef="#br0" timeOffset="-162889.75">9927 12053 2281 0,'13'11'110'16,"-5"3"-2"-16,0 6-36 0,-8 4-36 15,-4 12-26-15,-3 5-1 0,-7 3-4 16,-9 6-55-16,-4-4 417 0,-7 0-285 16</inkml:trace>
  <inkml:trace contextRef="#ctx0" brushRef="#br0" timeOffset="-145544.14">6028 15121 1430 0,'-16'-2'91'0,"0"-3"17"0,0-1-3 0,2-1-51 15,2 0-17-15,1-5-13 0,2-1-11 0,0-1-9 0,6 0 8 0,-6-2 10 0,4-2 25 0,-1 2 23 0,1-3 13 0,5 1 15 0,0 0-2 16,0 1-6-16,5-7-11 0,1 3-23 0,-1-5-17 16,6-3-12-1,5 1-5-15,3-1-2 0,1 1-1 0,4 0-2 0,-1 3-2 16,4 2-2-16,3-2-2 0,4 7-5 15,5-1 1-15,5 3-2 0,9 9-4 16,1 1 0-16,9 10-5 0,7 7-2 16,-7 10 1-16,8 2 1 15,-7 11-1-15,2 6 0 0,3 8-1 0,-9 9 1 0,1 0 1 16,-5 10 0 0,-3 4 2-16,-6 7-1 0,-8 9-2 0,-11 0-2 15,-19 1-5-15,-16 1-6 0,-20-4-10 0,-12 0 0 16,-11 0 5-16,-8 4 6 15,-11 0 10-15,-11-6 2 0,-9-8 0 0,-12-13-1 0,-14-9 2 16,-7-9 0-16,-10-12 0 16,-6-11 3-16,7-5 1 0,-2-14 2 0,-2-4 1 15,11-7 1-15,11-7-2 0,15-5 1 16,18-13 5-16,11-1 3 0,11-6 4 0,15-3 3 16,8-2-2-16,15 1-3 15,10 1-2 1,10 2-3-16,10 3 0 0,15 1 1 15,7 8 4-15,18 0 1 0,8 7 2 0,11 4 0 16,11 6 0-16,7 11 4 0,12 2 3 16,8 13 1-16,11 8 0 0,5 9-3 15,4 15 2-15,6 6 5 0,9 20 4 16,5 12 5-16,6 15 1 0,-2 5 5 0,5 1 2 0,-4-5-5 0,-1-10-7 16,-8-7-16-1,-20-22-12-15,-15-9-3 0,-14-15-13 16,-14-17-28-16,-8-13-43 0,-13-6-85 0,-11-16 121 0,-4-22-18 15</inkml:trace>
  <inkml:trace contextRef="#ctx0" brushRef="#br3" timeOffset="-101190.36">15658 9481 1531 0,'28'44'124'0,"-28"-26"65"16,30 24 64-16,-104-118-322 0,60 67 193 15,5 6-22-15,-4-1-9 0,-4-8-15 16,-1-4-17-16,2-7-7 0,3-2 8 16,12 4 5-16,10-6-5 0,14 0-15 0,9 1-22 15,10 3-13-15,11 1-3 16,4 5-1-16,7 6 1 16,3 4-2-16,1 7-5 0,-3 0 0 15,-6 2-1-15,-13 3-2 0,-9 4 1 0,-14 2-3 0,-10 5-7 16,-13 1-8-16,-13 10-5 0,-12 5-2 15,-14 9-11-15,-9 1 3 16,-8 2 4-16,-15-3 5 0,-7-12 17 0,-11-13 6 0,-7-9 9 16,-15-14 12-1,-3-8 17-15,1-20 18 0,8-9 13 0,22-6 6 0,14-10-5 16,19-4-2-16,20 0-13 0,21-5-12 16,20 5-10-16,19 2-15 15,18 0-10-15,19 5-3 16,23 8-4-16,26-3-2 0,20 17-2 0,10 3-2 0,10 14-4 0,-2 11-13 15,4 9-12 1,-1 10-9-16,-6 18-4 0,-16 8-1 16,-16 9 7-16,-20 8 10 0,-17 6 10 0,-26-1 14 0,-34 2 6 31,-30-2 0-31,-34-7 0 0,-31-5 0 0,-23-9-1 16,-19-7 5-16,-14-7 6 0,-25-11 6 0,-1-7 14 0,-8-14 7 15,5-7 5 1,13-9 1-16,5-7-7 0,12-4-9 15,17-10-7-15,20-6-7 0,31-3-5 16,14-4-1-16,23 1 1 0,24 1-2 16,26 8-1-16,24-6-1 0,31 7-3 15,31 2-3-15,28 1-2 0,9 11-2 0,10 8-1 16,1 8-4-16,2 16-2 0,-1 12-2 16,-5 15 0-16,-18 17 2 0,-13 14 5 15,-11 10 2-15,-16 10 1 0,-15 5 6 16,-26 4-1-16,-31 0-1 0,-31 0 0 15,-28-7-2-15,-26-1 0 0,-24-11 1 16,-12-4 3-16,-18-20-2 0,-8-16 3 16,-6-12-1-16,-9-18 1 0,-1-12 0 0,8-12 4 15,11-13 8-15,23-6 6 16,20-4 6-16,13-3 2 0,21 1-4 0,13-4-5 16,11-4-6-16,11 6-6 0,14-2-2 15,15 2-3-15,12-4 1 0,17 2 1 16,5 0-2-16,15 2 1 0,12 7-1 15,2 2-1-15,14 19-1 0,-1 16 0 0,4 16-1 16,-5 29 1-16,-6 8-1 0,-8 18 0 16,-11 7 0-16,-10 6 0 15,-18 6-4-15,-10-1-5 0,-22 5-3 0,-21-3-2 16,-22-4 4-16,-17 0 7 0,-18-13 3 16,-14-4 1-16,-10-17 2 0,-19-12-1 0,-8-14 1 15,-7-11 0-15,3-9 1 0,-2-14-1 16,13-16 8-16,7-12 8 0,7-13 7 15,14-2 8-15,4-6-4 0,14-1-7 16,12-5-5-16,13 6-9 0,18 1-1 16,19 0 0-16,12 4-2 15,18 1 2-15,18 1-1 0,16 5-2 0,7 3-2 0,12 6 0 16,6 13-2 0,3 14-1-16,6 10 1 0,-4 23-3 0,3 19-2 0,-10 4-4 15,-5 16-3-15,-17 3 0 16,-15 3 2-16,-11 4-3 0,-25-3 1 0,-14-1 0 15,-20-1 1-15,-20-5 6 0,-15 0 4 16,-20-4 1-16,-12-6 1 0,-7-6 1 16,-1-16 0-16,-3-7 0 0,2-9 2 15,4-9-1-15,5-10 1 0,6-10 2 0,6-6-1 16,15-4 5-16,9-7 7 0,17 0 1 16,14-5 7-16,13-1-2 15,14 5-6-15,16-3-2 0,15 0-6 0,17 1-2 16,3 3 0-16,10-2-2 0,8 4-1 15,-9 1-1-15,11 8-1 0,-5 9-1 0,-2 6-1 16,1 13 1-16,1 9-3 16,3 9 2-16,-6 14-1 15,-1 12 0-15,-9 7 0 0,-19 10 1 0,1 1-1 0,-22 2 0 16,-11-2-3-16,-9 5-3 0,-25-8 1 16,-7-3-1-16,-18-4 3 0,-15-10 3 0,-6-3 0 15,-13-12 2-15,5-8 2 16,-1-15 2-16,0-8 4 0,6-12 8 0,3-8 8 15,12-7 11-15,15-2 11 16,10-6 2-16,8-6-6 0,17-1-10 0,9 0-12 16,14 2-10-16,20 3-5 0,-4 0-1 15,11 4-3-15,5 2 1 0,1 3 1 16,10-2-3-16,2 11 1 0,-4 0-1 16,1 11-2-16,1 8 1 0,2 8 0 15,-4 6-1-15,3 13-1 16,-1 0 2-16,-13 11-2 0,-1 5 0 0,-6 9 2 0,-10 1-9 15,-6 8-12-15,-19-2-12 16,-11 4-6-16,-18-10 4 0,-22-4 10 16,-10-5 12-16,-14-15 4 0,-3-9 8 0,3-5 2 15,1-18 1-15,4-7 3 16,6-9 10-16,6-16 13 0,8-6 11 0,9-1 11 0,14-7-2 16,11-6-10-16,5 6-9 0,18 0-12 15,7-2-8-15,14 5-4 16,11 1-1-16,5 3 0 15,9 1-2-15,-4 5 0 0,11 9-2 16,-2 10-1-16,8 9-1 0,10 12 0 0,-7 12 0 16,-4 11 1-16,-5 11 0 0,-14 8-1 0,-2 3-2 0,-12 1-7 31,-13 2-8-31,-9-6-6 0,-12 1-1 0,-14-4 5 16,-11 2 9-16,-10-2 8 0,-18-9 3 15,-7-4 3-15,-15-11 1 0,-3-7 1 16,4-4 2-16,-1-13 0 0,13-5 5 15,7-4 9-15,9-5 7 0,11 4 1 16,8-8-4-16,4-1-6 0,12-4-7 0,8 0-1 16,4-7-3-16,14 2-1 0,4-1-2 0,11-4 0 15,8 3-1-15,4 0 0 16,8 2 0-16,6 5-1 0,12-4-1 0,-1 6 0 0,2 12-2 16,-5 8 2-16,-7 10-1 15,3 17-2-15,-10 5 2 0,-2 4 1 0,-6 3-2 16,-13 3 1-16,-10-1-1 15,-6 8-2-15,-8-1 1 0,-7-3-2 0,-10-3-1 16,-10-5 1-16,-8-8 1 0,-7-1 2 16,-11-7 4-1,-3-11 3-15,-6-6 2 0,-5-10 1 16,3-10 0-16,1-10 1 0,7-6 2 0,10-6 7 16,7-5 2-16,13-1 0 0,8-2-1 0,13 1-3 0,15 2 1 15,11 8 4 1,8 4 4-16,12 10-1 0,5 4-2 15,1 4-8-15,6 12-6 0,-1 9-4 16,7 15-5-16,-6 5 0 0,3 15-2 16,-6 10-1-16,-13 6 2 0,-6 10-1 15,-10-1-1-15,-10 1 3 0,-7 3-3 16,-18-3 0-16,-12-3 0 0,-15-1-2 16,-11-5 1-16,-14-8 4 0,-11-6-16 0,-14-15-29 15,0-10-12-15,-1-11-207 0,7-18 171 16</inkml:trace>
  <inkml:trace contextRef="#ctx0" brushRef="#br3" timeOffset="-96774.74">26050 4440 1852 0,'-4'-30'98'0,"4"7"20"0,5 2 1 0,13 3-26 0,7 5-14 0,10 3-22 0,10 8-17 0,4 7-14 0,10 4-10 0,5 11-6 0,0-1-7 16,1 8-3-16,4 7-2 0,-3 5 2 0,1 5-4 15,6 6-10-15,-11 3-11 0,-2 2-10 0,-8 1-2 16,-13 5 6-16,-16 6 6 0,-14-7 9 15,-9-1 5-15,-7-2 5 0,-18-11 1 16,-16-6 1-16,-16-11 3 0,-15-17 4 16,-10-12 7-16,-1-19 6 0,1-15 0 15,1-17-1-15,6-8 1 16,-1-3 4-16,3 2 22 0,2 5 15 0,6 9 7 0,11 1 6 16,1 5-12-16,9 6-11 0,8-3-11 15,8 5-14-15,9 3-7 0,6 5 2 16,8 4 4-16,5 4-2 0,9 4-9 15,7 1-12-15,12 8-11 0,20 10-4 16,25 14 3-16,26 20 4 0,18 12 8 0,0 14 3 16,2 17 1-1,-9 2-2-15,-16 10-9 0,-16-5-9 0,-34-19-8 0,-25-22-8 16,-24-13 2-16,-25-16 8 0,-23-6 7 16,-18-12 13-16,-12-13 4 0,-15-28 3 15,-7-11 0-15,-8-22-4 0,-4-14 8 16,7-2 14-16,11 0 9 0,14 4 15 15,17 6 4-15,13 5 5 0,16 1-4 16,4-2-8-16,15 4-4 0,10 9-14 16,6 3-5-16,17 5-4 0,8 10-13 15,16 6-6-15,11 10-6 0,19 12 0 16,15 19 0-16,26 16-4 0,11 22-1 16,12 22 0-16,-5 15 5 0,2 19 2 15,-4 15-1-15,-4 8-5 0,-12 9-10 0,-30 6-11 16,-33-8 1-16,-36-13 4 0,-18-19 9 15,-36-15 13-15,-18-15 4 0,-23-15 2 16,-15-13 0-16,-5-16 2 0,-13-20 1 0,-16-17 1 16,-13-16 1-16,2-13 0 0,11-13-2 15,17-14 7-15,25-8 13 0,12-16 8 16,8 0 4-16,20 2 3 16,10 5-7-16,15 9-2 0,16 6 0 15,15-1-8-15,15 7-8 0,21 3-6 0,9 2-4 0,8 6-2 16,12 13-3-16,5 12-1 15,13 19-1-15,21 20 0 0,17 21 2 16,9 21 1-16,-2 15 2 0,-14 10 1 0,-12 6 0 16,-18 5-1-16,-13 15-1 0,-12 14-12 15,-23 1-5-15,-23-7-2 16,-18-25-4-16,-24-23 9 0,-22-18 8 16,-11-14 1-16,-12-14 4 0,-7-14 3 0,-7-14 0 0,-9-20 2 15,-7-14 5-15,-9-16 0 16,15-15 4-16,10-6 3 0,15-9 4 15,22 0 6-15,9-2 1 0,11 12 0 16,12-1-5-16,9 10 0 0,7 4-2 16,7 2-4-16,13 4-4 0,6 3-8 15,11 7-6-15,8 10 1 0,4 13-2 0,17 14 0 0,7 16 1 16,-1 15-1-16,5 15 1 0,-10 12 0 16,-7 11 0-1,-8 9 1-15,-6 11-1 0,-18 2-10 0,-12 6-14 16,-14 4-8-16,-18 4-2 0,-12 0 3 15,-15-3 14-15,-15-4 9 0,-8-16 4 16,-12-13 8-16,-5-16-1 0,-1-23 1 0,3-17-1 0,3-17 5 16,9-14 7-1,8-13 3-15,10-12 4 0,5-6-1 16,16-6 0-16,10-4 2 0,17 8 1 0,11 6 1 16,16 3 3-16,7 7 8 15,7 1-4-15,8-2-7 0,3 8-10 16,8 7-12-16,7 10-2 0,9 11 1 0,12 11 0 15,7 19 0-15,4 13 0 0,-6 14 0 16,-12 12-1-16,-14 0 1 0,-18 4-1 16,-12 1-4-16,-13 8-8 0,-17 5-6 15,-10 1-9-15,-20 3 4 0,-20-4 10 0,-20-9 5 16,-17-16 10-16,-13-11 1 16,-7-17-1-16,-2-13-1 0,10-8 4 15,4-17 16-15,17-15 12 0,1-13 10 16,4-12 0-16,5-4-12 0,6-3-11 0,12-1-7 0,17 8-2 15,17 5 1-15,15 5-1 16,20-1 0-16,9 3-4 0,21 2-4 16,10 5 0-16,7 11-2 0,17 9-1 0,6 15 1 0,15 10 1 15,14 19-2 1,0 9 3-16,-6 11-1 0,-14 3-2 0,-13 9 1 16,-6-4 0-16,-8 4-4 15,-13 5-6-15,-18 4-8 0,-15 9-8 16,-21 3 0-16,-20-5 4 0,-22-5 10 0,-29-15 4 15,-14-14 6-15,-11-19 3 0,-13-15 0 16,-9-18 2-16,-20-26-1 16,-3-12 2-16,6-18 1 0,13-14 4 0,18-2 5 15,11-6 2-15,7 3 3 0,11 7-2 0,12 6 8 16,12 7 4-16,27 0 2 16,15 5 0-16,15 1-12 0,20 0-9 0,8 7-6 0,18 10-3 15,10 9-1-15,6 17 0 0,12 9-2 16,13 15-1-16,15 22 2 15,13 10 0-15,-1 20 0 0,-8 15 1 16,-19 6 0-16,-12 7-3 0,-13 6-7 16,-17-2-8-16,-17-2-12 0,-26-2 0 15,-21-5 4-15,-20 2 7 0,-23-13 14 16,-17-3 3-16,-10-18 4 0,-15-19 1 16,-18-18 1-16,-15-18 1 0,-15-21 3 15,3-20 6-15,13-5 2 0,12-12 2 16,4-8 0-16,8 6-2 0,2-4 0 0,20 13-1 15,14-2 2-15,23 5 1 0,20 1 1 16,11 1-3-16,16-2-2 0,13 0-6 16,14 0-4-16,17 13-1 0,12 7-3 15,10 17-1-15,9 15 2 0,4 16-2 16,5 15 1-16,1 27 0 0,-1 9 1 16,9 11-2-16,-5 9 2 0,-11-6-1 15,-16-2-7-15,-25-3-9 0,-23 0-7 16,-13-3-4-16,-19 1 6 0,-23 2 10 0,-17-6 7 15,-20-6 5-15,-18-20 2 0,-3-20-1 16,0-15 2-16,1-22 10 0,5-14 15 16,-1-17 8-16,0-12 2 0,2-3-7 15,7-5-13-15,10 2-6 0,22 5-2 16,23 3 2-16,20 4 2 0,15 6 6 0,16-1 2 16,15 9-6-16,7 4-5 15,12 11-9-15,12 13-4 0,1 20-3 0,-1 18 1 16,-1 23-4-16,-4 12-11 0,-5 6-10 15,-4 12-19-15,-10 5-28 0,-15-1-42 16,-14 5-95-16,-21-1 118 0</inkml:trace>
  <inkml:trace contextRef="#ctx0" brushRef="#br3" timeOffset="-92277.29">15851 2282 1709 0,'-106'-12'132'16,"118"10"-134"-16,-39 7 4 0,11 3-1 0,-3-5-1 0,8 2 0 0,-1 3 0 0,0-1-1 0,-1 0 1 15,2-2-2-15,3-1-3 16,0 3 21-16,7-6 29 0,1-1 16 0,0 2 26 16,0 2 12-16,10 3-3 0,10-4-5 0,15 8-16 15,6 3-30-15,11 0-24 16,8 8-7-16,11 4-2 0,12 11-1 0,15 6-1 15,13 7-3-15,8 6 8 16,-2 5 5-16,-2 3 0 0,-12-6 1 0,-4 1-10 0,-3-6-7 16,-5-4-3-16,-4-6 1 0,-15-6-3 15,-15-1-2-15,-13-4-4 0,-15-6-3 16,-15-8-4-16,-11-7-4 0,-15-8 1 16,-22-8 9-16,-24-15 7 15,-29-13 5-15,-28-15 4 0,-9-18-1 16,-11-7 0-16,-9-3 1 0,-8-5 2 0,-4 4 4 15,7 10 14-15,14 14 16 0,18 5 16 16,18 14 7-16,21 9-4 0,17 9-10 16,26 9-16-16,10 4-7 0,18 3-10 15,16 7-5-15,21 9-1 0,27 10-9 16,33 12-1-16,29 17 0 0,26 12-2 0,27 6 1 16,18 14 0-16,10 3-3 15,18 9 2-15,-3 11 2 0,-11-5-2 0,-9 1 0 16,-18-5 1-16,-28-17-3 15,-28-17 1-15,-33-21 0 0,-45-21 0 0,-24-16-8 16,-24-9 7-16,-27-11-1 16,-26-15 1-16,-40-24 10 0,-26-10-9 0,-21-13 1 0,-20-9-1 15,-12 3 2-15,-15-5 2 0,-7 8 3 16,10 3 2-16,11 6 0 16,15 12-2-16,23 7-4 0,20 6 1 15,36 10 2-15,29 5 1 0,25 13 5 16,28 12-1-16,18 2-5 0,29 7-3 15,22 11-2-15,29 5-2 0,26 16-1 0,20 9 1 0,14 5 0 16,7 6 0-16,6 3 2 16,4 3-2-16,-2-1 1 0,-17 0 0 15,-21-11-1-15,-30-3 0 0,-22-18 0 16,-26-13 0-16,-23-8-3 0,-25-17-9 16,-25-17-1-16,-24-12 1 0,-27-20 5 15,-27-14 7-15,-19-7 0 0,-34-4 0 0,-21-7 0 16,-6 7 0-16,-1 0 1 0,8 4-1 0,12 3 1 15,8 4 2-15,12 11 1 16,27 12 4-16,27 10 2 0,23 13-3 16,21 9-1-16,19 5-3 15,16 9 1-15,8-2 2 0,17 13-1 0,32 5 1 0,27 16-4 16,39 9-1-16,26 8-1 16,17 6-5-16,10 4-2 0,3 1-4 0,3 4-3 0,1-6-4 15,-16-3-9 1,-23-9-8-16,-32-5-4 0,-26-11 0 15,-20-14 6-15,-18-3 9 0,-19-13 2 0,-25-7-14 16,-25-11 4-16,-26-11 3 0,-35-10 7 16,-25-8 20-16,-28-7 1 15,-29-4 1-15,-18-2 1 0,-7-2 6 0,-6 3 11 16,2-1 10-16,6 3 7 0,8 2 1 0,20 9-4 16,21 3-7-16,25 10-8 0,32 10-5 15,28 9-11-15,32 6 11 0,22 5 1 16,29 5 1-16,35 8 4 0,38 15-12 15,36 9-4-15,28 12-1 0,27 9 1 16,12 5-1-16,7 6 0 0,6-4 1 16,-6-2-2-16,-12-1 1 0,-18-8 0 15,-30-14 0-15,-36-3-1 0,-37-16 0 0,-24-8 0 16,-24-10-2-16,-28-10-9 0,-19-10-2 16,-31-17-2-16,-21-9 4 15,-28-14 10-15,-24-8 1 0,-27-3 5 16,-17-3 5-16,-19-2 6 0,-7-4 7 15,-4 5 1-15,2 6-2 0,17 7-6 16,21 7-7-16,34 9-5 0,28 9-1 16,29 14-3-16,30 5 3 0,35 16 7 15,1-3 1-15,44 12 2 0,34 13-3 16,36 10-8-16,29 12-1 0,33 13 0 0,20 4-1 16,5 5 1-16,6 5 1 0,-5 2-2 15,-12-2 2-15,-14-2-2 0,-29-1-3 16,-32-15-2-16,-28-10-1 0,-27-16-1 15,-19-13 4-15,-30-10-16 0,-22-9 5 16,-32-16 2-16,-24-27 1 0,-23-10 15 0,-20-20-1 16,-18-7 0-16,-23-5 1 0,-10 0 3 15,-6 5 4-15,4 2 2 0,9 3 0 16,7 6 0-16,14 7-4 16,18 12-2-16,28 9 0 0,30 16-1 0,23 8 8 15,25 8 10-15,24 8-2 0,24 12-3 16,40 12-9-16,44 14-11 0,35 18 0 15,19 12 1-15,13 8-2 0,10 3 1 0,2 5 1 16,-5-2-1-16,-15 2 0 0,-15-8-1 16,-27-11 0-16,-30-10 1 0,-37-16 1 15,-32-17 0-15,-25-11-8 16,-13-4-2-16,-17-24-1 0,-27-7 0 0,-30-23 9 16,-39-12 2-16,-17-3 1 0,-19-8 0 15,-6 0-1-15,-11 4 3 0,-4-2 0 16,13 10 0-16,10 0 2 0,29 17-1 15,26 6-1-15,18 11-1 0,29 13 0 0,22 12-1 16,24 7 1-16,19 5 2 0,30 13-1 16,30 17-1-16,33 13-1 15,31 12-1-15,23 10 0 0,6-1 0 0,-1 3-1 16,-3-1 1-16,-9 0 0 0,-9 2 0 0,-14-9 0 16,-30-4 1-16,-24-10-3 15,-26-11 0-15,-25-16-1 0,-19-9-14 16,-19-14-5-16,-31-13 4 0,-19-11 0 15,-34-19 16-15,-34-12 6 0,-26-14-3 16,-14-4 1-16,-8-5-1 0,1-10-1 0,-4-1 1 16,4 2 1-16,11 6 1 0,23 11 1 15,27 7 2-15,29 16 2 0,29 17 1 16,17 13 2-16,26 10 2 0,21 10-2 16,24 6 0-16,32 14-5 0,31 20-4 15,37 15-1-15,27 17-1 0,12 8 0 16,3 5 0-16,-2 1 0 0,-7 5 0 0,-18-3 1 15,-19-6-1-15,-31-9-5 16,-35-9-3-16,-26-17-8 0,-25-11-12 0,-27-14-2 16,-30-15 2-16,-25-10 6 0,-35-17 14 0,-38-17 9 15,-14-14 2-15,-19-5 2 16,-7-9-2-16,-7-2 4 0,-6 4 5 0,4 1 4 16,10 8 2-16,18 8-4 0,18 13-5 15,25 12-3-15,37 10-4 16,27 6-4-16,33 7 2 0,21 9 4 15,29 16 1-15,37 16 6 0,32 17-5 0,38 16-2 0,13 1-1 16,17 7-1-16,15 9-1 16,2-4 0-16,-10 4 0 0,-18-6-1 15,-15-5 1-15,-31-5 0 16,-22-20-1-16,-31-15 0 0,-31-17-9 0,-28-14-8 16,-26-14-3-16,-35-9 4 0,-31-19 10 15,-25-20 7-15,-19-14 7 0,-17-16-6 16,-19-5 3-16,-9-4 3 0,-12 5-1 15,10 2 3-15,11 11-1 0,15 14-4 16,31 7-1-16,25 13 0 0,39 10-3 0,23 11 3 16,23 7 9-16,16 3 1 15,21 8 0-15,27 3 0 0,37 14-13 0,37 11 0 0,31 14-1 16,13 9-1 0,13 14 1-16,4 6 0 0,-4-2-1 0,-12 1 1 15,-15-1 0-15,-26-6-2 0,-21-7-1 0,-20-10-1 16,-28-16 0-16,-27-17-5 0,-30-13-8 15,-30-8 0-15,-25-12 1 16,-23-10 10-16,-23-13 7 0,-20-11 2 16,-26-7 0-16,-22-10-3 0,-4 3 1 0,2 0-1 0,10 2 0 15,10 9 0 1,10 4 1-16,22 6-1 0,28 13 0 0,38 9 0 16,25 10-6-16,22 4 2 0,21 9 0 15,27 10-1-15,38 15 6 0,35 13 0 16,31 15-1-16,13 6 1 0,13 10-1 15,7 3 0-15,0 2 2 0,-5 6-1 16,-21-2-1-16,-33-8 1 0,-33-8-1 0,-28-16 0 0,-28-18-3 0,-27-14-9 16,-25-14-1-16,-31-11 5 0,-31-19 4 15,-27-15 6-15,-32-15 3 16,-26-12-3 0,-10-2-2-16,-2 1 1 0,11 3 0 15,13 6 0-15,16 9 0 0,27 7 0 0,31 12-1 16,34 13 0-16,30 5 6 0,26 14 2 15,31 9 0-15,40 11 2 0,44 16-8 16,29 10-2-16,18 11 2 0,18 5-2 16,4 8 0-16,5 3 0 0,-9 3 0 15,-6-1 0-15,-17 0 0 0,-21-8 0 0,-29-15 1 16,-44-15 0-16,-37-17-2 0,-24-6-6 16,-26-19 7-16,-28-10-1 0,-47-15 2 15,-34-18 7-15,-31 0-8 0,-16-5 0 16,-16 9 1-16,-7 2-2 0,3 5-16 15,8 7-23-15,22 9-25 0,15 11-61 16,11 8 339-16,12 4-185 0</inkml:trace>
  <inkml:trace contextRef="#ctx0" brushRef="#br3" timeOffset="-86292.86">18410 1366 1644 0,'7'-36'43'0,"-2"1"-28"0,2-1-9 0,0 8-2 0,-2 1-3 0,3 6 1 0,-1 3 0 0,0 4-4 0,3 5-4 0,1 0-2 16,5 4-2-16,2-4 4 0,5 4 4 0,2 0-6 0,1 3-2 0,4 2-3 16,-3 2-16-16,-1-2-1 0,-8-4-70 15,-5-8-293-15,-6-8 261 0,-14-49-309 0,15 87 194 16,-23-56 552-16,0 8-119 0,1-5 177 15,0 5-99-15,0 0-86 0,1 1-43 16,3 4-16-16,4 1-10 0,-4-3-11 16,6 4-13-16,4 2-18 0,-5-1-17 0,5 3-12 15,0 3-2-15,-4-2 2 0,4 6-4 16,-1 3-4-16,1 9 0 0,0-2-10 16,0-1-6-16,1 4-5 0,-1 10-14 15,-3 5-3-15,-4 11-1 16,7 12 1-16,0 12 5 0,0 6-4 15,5 5-5-15,-1-4-3 0,-1 3-1 0,-1-5 7 16,1-1 4-16,3 0 5 0,-4-7 1 16,-2-9 1-16,0-11 3 0,-6-8 0 0,6-9-1 15,-2-1-2-15,-1-8 3 0,3 0 2 16,-9 1 1-16,2-3 2 0,0 0-6 16,-14 0-1-16,-2-5-2 0,-8-7 0 15,-8-8 1-15,-1-14-2 0,-3-3-6 0,1-11-3 16,4 0-10-1,3 2-30-15,8 2-58 0,8 1 61 0</inkml:trace>
  <inkml:trace contextRef="#ctx0" brushRef="#br3" timeOffset="-85595.48">26073 1288 2130 0,'3'0'69'0,"-1"0"-32"0,-2 0-8 0,-2 1-27 0,-5 10-8 15,-2 5-4-15,-3 5-3 0,-2 15 1 0,-1 6-4 0,3 4-1 0,3 15 1 0,-1 6 4 0,-1 4 7 0,2 3 4 0,-5-1 0 16,3 2 0-16,2-4 0 0,1-1 1 0,-5-6 2 16,10-2 1-16,-5-8 1 0,5-3-1 15,3-10 0-15,0-8 2 16,2-4 0-16,3-3 4 0,-1-10 4 0,-3-3 2 15,-1-13 7-15,0 2 5 0,-1-4 3 16,-12-7-2-16,-1-5-4 0,-16-8-7 16,-9-8-6-16,-6-5-4 0,-1-1-5 0,-1 1-3 15,2 5-2-15,6 5 0 0,-2 4 7 16,11 6-13-16,4 7-61 0,10 4 50 16</inkml:trace>
  <inkml:trace contextRef="#ctx0" brushRef="#br3" timeOffset="-84359.86">26959 6181 2036 0,'4'5'53'0,"-2"3"-37"0,-2 4-4 0,3 7-2 0,1 6-6 0,4 5-4 0,8 11-2 0,-1 4-3 0,2 2-4 16,5 7-4-16,-12 2 0 0,10 3 4 0,-4-2 2 0,-4-1 3 0,4-6 3 0,0-4-1 15,-4-3 1-15,3-4 0 0,-1 1 0 16,-7-2 1-16,2-6 3 0,1-9-1 0,-8-6 1 16,2 1 0-16,-1-9 1 0,-1 0 0 15,-2-2 1-15,0 0-2 0,-3-7-3 16,3 0 8-16,-6 2 3 0,-1-4 3 15,2 2 8-15,-6-2-6 0,-3-5 1 16,-7 0 10-16,-6-5 9 0,1-3 3 0,-1 5-2 16,6 1-13-16,-1 2-11 0,8 5-5 15,9 2-32-15,1 2-31 0,4 12 14 16,7 14-2-16</inkml:trace>
  <inkml:trace contextRef="#ctx0" brushRef="#br3" timeOffset="-83594.52">20378 9543 2044 0,'0'10'84'0,"-2"-3"3"0,2 1-16 0,0-3-21 0,0 4-8 0,2 5-9 0,1 2-13 0,2 3-8 0,1 4-5 0,4 8-5 0,-2 4-2 0,2 9-1 15,1 10 1-15,1 6 0 0,-1 5 0 16,1 5 2-16,2-3 0 0,1 0 0 15,-3-3 1-15,2 2-1 0,0-8 1 16,-3 6 2-16,3-2-3 0,-5-3 4 16,-2-4 6-16,-1-11 4 0,-5-10 2 0,-1-8-3 15,-3-12-11-15,-3-1 0 0,-2-11 0 16,-7-9-2-16,-6-8 0 0,-14-18-27 16,-15-19-69-16,-12-15 28 0,-11-20 10 15</inkml:trace>
  <inkml:trace contextRef="#ctx0" brushRef="#br3" timeOffset="-82757.87">13133 7523 2003 0,'2'-3'124'0,"-1"-1"31"0,1-1-9 0,2 3-67 0,-1 2-17 0,1 2-26 0,3 3-21 0,4-1-9 0,5 8-11 15,-1 4-4-15,7 13 0 0,1 8 0 0,2 12 3 0,1 8 0 0,4 5 1 0,-10 9-1 16,1 4 3-16,-3 4-6 0,-4-2-5 16,-3-1-4-16,-10-5-7 15,7-4 1-15,-5-8 6 0,-1-12 6 0,3-6 5 16,-3-11 4-16,-2-10 0 0,-2-6 0 16,-3-5 2-16,-8-5 6 0,-8-3 13 15,-9-2 12-15,-14-7 10 0,-18-8 2 16,-11-10-6-16,-14-4-11 0,-7-9-10 0,-7-2-7 15,-2-5-5-15,7 5 1 0,3 6-5 16,9-1-17-16,11 13-44 0,19 7-82 16,15 6-80-16,19 6 109 0</inkml:trace>
  <inkml:trace contextRef="#ctx0" brushRef="#br3" timeOffset="-81692">18339 6371 1333 0,'0'-2'729'0,"0"0"-628"0,0 1 6 15,0 1-39-15,0 0-18 0,0-2-12 0,0 2-12 0,0 0-11 0,0 2-12 16,3 3-13-16,1 6-3 0,-1 6-2 16,4 8 1-16,4 9 5 0,-6 10 3 15,4 7 3 1,-2 12 2-16,0 6 1 0,-5-2 1 0,-2 0-1 0,0 3 1 0,-2 1 0 16,-5 7 0-16,2 0 0 15,-2-4 0-15,3 0 1 16,1-6-1-16,3-6 0 0,-2-9 1 0,-2-7 0 15,4-3-1-15,0-10 1 0,4-2 0 16,-2-8-1-16,-2-6 4 0,-6-2 1 16,-2-7 7-16,-7-4 9 0,-9-2 5 15,-12-4 3-15,-19-9 4 0,-16-6-6 16,-16-15-4-16,-21-13-5 0,-21-10-8 0,-10-5-6 0,-2 0-3 16,8 1 4-1,19 8-9-15,17 10-48 0,22 18-103 0,24 11 89 0</inkml:trace>
  <inkml:trace contextRef="#ctx0" brushRef="#br3" timeOffset="-80172.11">23674 2938 2465 0,'9'0'65'0,"-2"2"-30"16,0 2-29-16,-5-3-2 0,3 7-1 0,-5 0-3 0,3 7-2 0,1 2-2 0,-2 8-1 0,0 5 1 0,-4 9-3 0,-2 7 1 0,-1 2-1 0,-2 5 0 0,3-1 1 15,1 1-1-15,-3 2 1 0,6 5 0 0,-1 1 2 0,1-1 0 0,1 2 2 16,5-11 0-16,1-1 2 0,0-7 0 15,0-8 0-15,0 2 1 0,-3-7 0 16,-3-7 0-16,1-1 1 0,-2-6-2 16,-2-4-2-16,-1 0-9 0,-4-6-3 15,0-1-5-15,-8 0-3 0,0-3 5 16,-14 2 2-16,-5-2 6 0,-5-2 6 16,-5 1 1-16,-4-4 2 0,2 3 0 15,2-2 0-15,1 2 1 0,4 2 0 16,6 1 0-16,4 3 3 0,1-3-5 0,8 6-56 15,-8-4-35-15,-8 6-340 0,-1-9 265 16</inkml:trace>
  <inkml:trace contextRef="#ctx0" brushRef="#br3" timeOffset="-79460.09">17374 4215 2107 0,'2'-2'113'16,"-2"-1"42"-16,2 1-44 0,-2 2-34 0,-2 0-14 0,2 0-23 0,3 2-19 0,1 3-13 0,1 0-10 0,1 8-8 15,2 4-5-15,1 14 0 0,4 11 1 0,6 9 0 0,-1 15 7 0,9 10-1 16,-3 2 5-16,10 13 4 0,0 10-1 0,5 12 7 16,7 11-3-16,9 6 3 15,-7-6 0-15,3 0-2 0,-7-7-1 16,-6-5-1-16,-1-11-1 0,-5-7-1 0,0-11 0 15,-9-16 0-15,-6-19-1 0,-8-19-2 16,-9-15 1-16,-1-5-2 0,-14-7 3 0,-9-2 5 16,-19-11 1-16,-17-3 1 0,-27-8-1 15,-21-11-3-15,-11-4-2 0,-2-4 3 16,-1 2-6-16,10 7-46 16,2 7-76-16,11 6 476 15,19 10-309-15</inkml:trace>
  <inkml:trace contextRef="#ctx0" brushRef="#br3" timeOffset="-78943.92">14340 3103 1859 0,'4'2'152'0,"-4"2"204"0,2-1-275 0,-2 4-33 16,3-1-1-16,1 4-22 0,5 6-20 0,1 9-6 0,4 9-3 0,4 8-1 0,7 13 0 0,5 16 2 0,7 9 2 0,9 16 1 16,4 8 0-16,0 6 3 0,-9-5 0 15,-11-6 0-15,-9-16 2 0,-17-17 2 16,-8-15 6-16,-10-8 1 0,-11-8 0 16,-9-4 1-16,-8-1-4 0,-10-4 5 0,-3-3-1 15,-7-5 4-15,-5-4 0 0,-9-5-143 16,-8-9 97-16</inkml:trace>
  <inkml:trace contextRef="#ctx0" brushRef="#br2" timeOffset="-58797.11">19855 15057 1352 0,'-16'-2'172'0,"1"-33"-9"16,8 10-77-16,0 7 14 0,5-39-1 0,-5 43-24 0,2 2-8 0,0-1-16 0,-4 1-13 0,0-2-8 0,-3 1-4 15,-1 3-1-15,-1-3 2 0,0 1 1 16,-2 3 4-16,5 2 0 0,-1 0-2 15,12 7-6-15,0 0-6 0,0 0-4 0,-2-2-3 16,9 9 2 0,7-2-1-16,6 8-1 0,8 5-1 0,6 5-4 0,-2 0-3 0,14 3-1 15,5 10-1 1,10-1 0-16,1 4 0 0,-7-2 1 16,-2 2-1-16,-7-3-1 0,-5-11-1 15,-8-1-1-15,-2-6-1 0,-8-4 0 0,-6-3 0 16,-3-2 2-16,-6-6-3 0,-5-3 0 0,-8 0 1 15,-11-3 6-15,-7-8 13 0,-23-10 8 16,-9-7 4-16,-27-10-5 16,-15-8-8-16,-10-5-7 0,-6 1-4 15,3 1 3-15,3 4 8 0,-4 10 10 16,4 5 4-16,10 5-2 0,14 7-6 0,22 6-11 0,20 3-2 16,20 5-3-16,19 4-4 15,-6 0 10-15,22 11 1 0,14 5 0 0,25 7 2 16,18 12-10-16,18 6-4 0,14 5 0 0,1 2 0 15,6 9 0-15,-3 0-2 0,1 3 0 16,-2-7-1 0,-7-10-2-16,-12-8-2 0,-19-12-3 15,-22-10 1-15,-14-10 1 0,-15-3 3 0,-9-3 4 0,-8-12 0 16,-22-13 0-16,-11-13 1 0,-19-7 0 16,-29-10 0-1,-17-4 0-15,-12 2 2 0,-9 1 3 0,4 4 4 0,9 5 3 16,-15-3 5-16,6 5 6 0,10 8 1 15,13 6-1-15,23 7-4 16,28 13-8-16,15 3-7 0,24 11-4 0,-4-3 2 0,26 12-1 16,17 9 1-1,22 10 1-15,17 11-3 16,20 14 0-16,10 6 0 0,0 10-2 0,1 2 0 16,-8 1 0-16,-7-1-1 0,-8-9 2 15,-15-7 1-15,-12-19 0 0,-24-13 2 16,-8-11-3-16,-21-8 0 0,-11-4 0 15,-11-6 1-15,-18-11 0 0,-15-6 2 16,-8-13-1-16,-4 2-1 0,-8 3 0 16,2-5 2-16,3 4-1 0,4 6 2 0,2 3 2 15,8 1-2-15,4 10-1 0,15 3-1 16,10 4-2-16,12 8-1 0,11 6-1 16,12 12 0-16,18 10 1 0,20 11 2 15,0 4 0-15,10 9 0 0,2 2 1 16,-3-6-1-16,3 6 2 0,-7-6-1 15,-9-6-1-15,-9-8 0 0,-12-10 0 16,-6-6-4-16,-13-7-2 0,-6-9-1 0,-15-1-1 16,-9-6 5-16,-14-7 2 0,-8-10 1 15,-14-8 3-15,-7-7 2 0,-8-5 2 16,-6-3 1-16,6 3-1 0,2 2-2 16,15 10-2-16,15 6 0 0,15 7-1 15,14 5 3-15,17 7 1 16,12 4 0-16,16 7-3 0,23 12 0 0,15 7-3 0,11 11 0 15,6 11 1-15,7 1-1 0,-10 4 1 16,7 0-1-16,-3-3 0 0,-10 1 0 16,-7-7 1-16,-15-2-1 0,-17-6-1 15,-17-15 0-15,-19-4 0 0,-18-12 11 16,-29-10 13-16,-18-13 6 0,-23-13 2 16,-15-15-9-16,-9-9-14 0,-3 0-6 15,-4-4-6-15,-4 5-15 0,15 1-28 0,14 7-31 16,21 6-68-16,34 8-39 15,23 6 97-15</inkml:trace>
  <inkml:trace contextRef="#ctx0" brushRef="#br2" timeOffset="-57688.76">23690 15491 2280 0,'19'-3'109'0,"6"-1"31"0,7 2-50 16,9 2-29-16,5 0-22 0,9 0-26 0,7 6-9 0,0 4-4 0,9 6 0 0,-4 7-4 0,1 4-2 0,-1 7-4 0,11 3-3 0,0 4 4 0,4 5 1 15,-3-4 4-15,-2-1 2 0,-19-2-1 0,-7-7 1 16,-13-5 0-16,-17-6 0 0,-7-11 1 15,-8-2-1-15,-6-7-1 16,-9-6 9-16,-11-6 8 0,-19-12 8 16,-12-9 1-16,-17-14-6 0,-15-7-6 0,-7 0-5 15,-4 0 5-15,10 1 1 0,10 8 2 16,8 5 11-16,1 5 1 0,6 8 8 0,11 8 7 16,11 6-6-16,14 8-9 15,11 2-10-15,4 6-10 0,16 6-3 16,9 6 0-16,17 7 0 15,14 15-1-15,7-1-1 0,12 13-1 0,9 4 1 16,15 7-1-16,10 4 0 0,14 10 0 0,2-2 0 0,-16-4 0 16,-10 0 0-16,-22-4 0 0,-20-13 0 15,-8-3 0-15,-20-18 0 0,-15-8-2 32,-10-9 0-32,-12-9 0 0,-16-5-1 0,-10-14 0 15,-11-7 3-15,-22-13 3 0,-15-9 5 16,-18-1 6-16,-9-2-1 0,5 3 0 15,7 3 2-15,4 1-4 0,14 5-3 0,-3 4-2 16,17 14-5-16,16 2-1 0,18 12-2 16,25 6-1-16,16 10 2 0,30 16 2 15,21 11 0-15,20 6 1 0,19 12-1 16,9 7-1-16,16-1 0 16,21 10-1-16,6 1 0 0,-2-3 0 0,-16-2 1 15,-32-13 0-15,-22-14 0 0,-18-15 0 16,-30-8 0-16,-13-12-6 0,-16-9-6 15,-25-14 2-15,-13-15 1 0,-24-17 7 0,-18-16 5 0,-18-3 0 16,-23-8 4-16,-5 2 3 0,3 5 3 0,16 8 0 16,20 10-4-1,19 9-4-15,13 9-3 0,26 12-2 0,17 9-1 16,11 6 1 0,19 6 0-16,13 8 0 0,17 7-4 0,15 8-10 15,15 13-6-15,12 4-5 0,16 5-6 0,15 5-3 0,13 2-3 16,-7-4-1-1,-12 1 6-15,-16-12 10 0,-26-15 11 16,-22-9 7-16,-23-16-1 0,-29-16 1 16,-25-14-2-16,-24-18 7 0,-20-10 25 15,-17-8 20-15,-20 2 19 0,-15-5 6 0,-3 5-5 0,11 6-13 16,18 5-13 0,29 15-14-16,20 14-12 0,22 6-12 0,28 16-4 0,6 2-10 15,37 16-36-15,19 11-79 0,30 4 12 0,26 7 34 16</inkml:trace>
  <inkml:trace contextRef="#ctx0" brushRef="#br2" timeOffset="-56662.7">19472 13576 2138 0,'-8'22'120'0,"-57"73"192"0,91-107-11 16,-240 157-333-16,81-83 60 0,28-3-13 0,-8 5-10 0,-11 8-2 0,-13 8 3 16,-1 11-21-16,7 4-32 0,10-1-35 0,11-9-42 15,7-10-4 1,2-11 17-16,2-6 25 0,7-5 28 0,7-6 17 0,7-10-2 15,10-11-11-15,5-10-40 0,8-10 54 16</inkml:trace>
  <inkml:trace contextRef="#ctx0" brushRef="#br2" timeOffset="-56440.47">17883 14317 2407 0,'90'25'128'16,"121"250"209"15,-152-239-352-15,-6-12-30-16,-2 3-65 0,12-4-60 0,-1 0-60 0,7 2 110 0</inkml:trace>
  <inkml:trace contextRef="#ctx0" brushRef="#br2" timeOffset="-56076.22">22222 14715 1984 0,'-50'63'140'0,"-3"5"79"0,-27 12-94 16,-2 5 13-16,-20 3-50 0,-10 8-30 16,-9 3-28-16,3-3-16 0,11 2-7 0,20-3-7 15,11-1-14-15,16 2-16 0,10 0-21 16,6-6-21-16,3-5-18 0,6-12-25 16,3-14-26-16,5-15-9 0,7-14 567 15,6-14-333-15</inkml:trace>
  <inkml:trace contextRef="#ctx0" brushRef="#br2" timeOffset="-55871.57">21555 14961 1927 0,'0'0'121'0,"3"9"29"0,1 16-16 16,7 16-27-16,6 15-20 0,12 8-13 15,13 9-21-15,15 8-15 16,10 6-15-16,8 2-7 0,19 10-5 0,12 8-2 16,25 2 1-16,13 5-11 15,5-4-25-15,-4-13-73 0,-8-10-83 0,-6-12-332 16,-1-13 303-16</inkml:trace>
  <inkml:trace contextRef="#ctx0" brushRef="#br2" timeOffset="-55411.77">25757 13692 1979 0,'144'118'91'0,"-13"-13"-9"0,14 5-20 0,-19-18-26 0,-5 13-23 0,1-1-11 0,-5-1-9 16,5-12-29-16,-1-17-36 0,-9-7-45 0,-8-12-320 0,-17-10 284 0</inkml:trace>
  <inkml:trace contextRef="#ctx0" brushRef="#br2" timeOffset="-55236.96">27053 13883 2410 0,'-163'145'118'16,"23"-3"5"-16,-2 29 14 0,38-12-62 15,1 1-21-15,3 5-27 16,-6 5-29-16,-2 0-140 0,5-7 100 0</inkml:trace>
  <inkml:trace contextRef="#ctx0" brushRef="#br2" timeOffset="-51651.93">26560 9443 2232 0,'80'22'56'0,"-11"-6"-32"0,15 3-1 15,-14 2-1-15,7 1-3 0,4 4-12 0,-10 3-6 0,-5 1-2 0,-6 2-3 0,-9-4-2 0,-6 2-17 0,-6-3-32 0,-9-4-30 16,-11-2-22 0,-4-8 1-16,-8-8 23 0,-7-2 37 0,-13-10 24 0,-3-9 24 15,-17-10 26-15,-6-15 17 0,-13-10 34 16,-3-6 12-16,-1-2-4 0,-1 3-15 15,5 2-26-15,-1 8-12 0,5 4-9 16,11 8-4-16,5 6-3 0,14 3 1 0,8 9 6 16,8 7 10-16,9 4 1 0,13 5-4 15,1 0-12-15,6 2-18 0,12 8-5 16,-4-3-4-16,4 4-1 0,7 3-1 16,-2-1-1-16,3 3-1 0,0-1 2 15,-2 3 1-15,1 2 4 0,-4-4 3 16,1 0 0-16,-9-2-1 0,-10-4-7 15,-8-4 0-15,-14-4-1 0,0-1-5 16,-14-2 3-16,-12-3-2 0,-6-8 3 0,-14-4 5 16,-9-6 4-16,-7-8 2 0,-6-3 0 15,0-5 1-15,-5 3-1 0,8 3 2 16,9 2 5-16,12 3 2 0,15 8 4 16,15 8 23-16,12 2 6 0,14 9-1 15,14 0-5-15,20 7-25 0,14 6-11 0,13 8-4 16,3 9 1-16,2 2-1 0,-1 5 1 15,-6-3 1-15,5 1 3 0,-3-3-10 16,-10-3-18-16,-10-12-5 0,-16-4-4 16,-19-8 13-16,-10-7 20 0,-10-8 0 15,-14-10-2-15,-13-10-3 0,-20-11-6 16,-17-7 3-16,-12-5 6 0,-13-4 5 0,2 3 2 16,-7 2 6-16,4 2 7 0,4 13 7 15,7 4 4-15,8 9-3 0,14 10-6 16,18 4-8-16,20 8-2 0,17 4 2 15,7 10 0-15,18 8 0 0,23 10 0 16,15 16-5-16,11 2-4 0,15 10 1 16,-5 2 0-16,3 4-1 0,5-3 2 15,-6-10-1-15,2-3 3 0,-9-14 0 0,-17-10-1 16,-16-9 0-16,-22-12 0 0,-15-3 1 16,-9-7-4-16,-11 0-4 15,-17-9-3-15,-26-11-3 0,-17-3 7 16,-14-2 4-16,-3-3 4 0,6 5 1 0,4 3-3 15,4 6 0-15,11 3 0 0,1 6-1 16,12 1 2-16,8 9 0 0,14 2-4 0,10 11-1 16,15 5-6-16,10 2-5 0,18 14 2 15,22 12-3-15,13 11 3 0,15 3 3 16,3 3 0-16,-10-10 0 0,-6-10 6 16,-14-11 1-16,-10-14 3 15,-15-5 8-15,-10-8 1 0,-8-3 5 16,-10-7-10-16,-11 0-12 0,-17-20-6 0,-17-5-5 0,-15-10 7 15,-6-4 9-15,-8 1-16 0,-1 8-87 16,8 7 113-16,13 11-50 0</inkml:trace>
  <inkml:trace contextRef="#ctx0" brushRef="#br2" timeOffset="-50423.22">26950 12133 1844 0,'0'0'139'0,"0"-3"153"0,2-1-163 0,5 6-30 0,6 0-10 16,8 3-33-16,0 0-33 0,6 4-12 0,-1-2 0 0,8 7-1 0,3 2 0 0,9 9-3 0,11 5-5 0,-2 6-2 0,2-4 0 0,-4-2 0 0,-12-4-1 0,-4-6 2 0,-9-6 0 0,-13-3 1 0,-8-8-2 15,-7-3-10-15,0 0-5 0,-6 0-2 16,-8-2 2-16,-7-5 7 16,-7-1 7-16,-6-10 0 0,-2-7 3 15,-6-5 8-15,3-4 4 0,5 0 8 0,0-1-2 0,11 1-3 0,9 9-5 16,5 1-3-16,6 8-1 0,5 3 2 15,3 6 0-15,4 4-1 0,3 3-2 16,4 3-3 0,5 4-5-16,6 9-4 15,7 7-1-15,1 2-1 0,6 9-1 0,0-2 0 0,8 7-5 16,3-2-4-16,1 4-2 16,0 0 0-16,-7-6 5 0,-5-1 9 15,-7-6 4-15,-1-5 1 0,-6 0 1 16,-6-7 2-16,-1-2 1 0,-10-12 3 15,1-2 1-15,-4-5 16 0,-7-8-3 16,-2-8-6-16,-10-6-4 0,-13-10-16 0,-16-14-2 16,-10-6 4-16,-11-3 3 0,-5 0 0 15,1 1 0-15,2 4 3 0,7 5-1 16,9 1 2-16,9 12 9 0,6-3 1 16,13 14-1-16,6 5 0 0,7 8-6 15,9 6 3-15,3 5-2 0,2 2-2 16,7 0-3-16,2 2-5 0,7 5-5 15,6 2-4-15,4 9-4 0,6 1-8 0,11 8-2 16,5 7 0-16,5 5 4 0,2 3 9 16,-5 1 6-16,-7-1 3 0,-4-5 2 15,-5 3 1-15,-2-3 0 0,-11-11 0 16,-12-1-3-16,-9-11-3 0,-7-3-11 16,-5-9-4-16,-13 0 0 0,-10-2 1 15,-13-6 9-15,-16-13 10 0,-12-6 2 16,-16-12 7-16,-7-6 2 0,3-5-1 15,9 6-2-15,18 3 4 0,16 9 7 16,12 12 9-16,15 4 1 0,8 5-5 0,11 7-3 16,-2-2-2-16,6 6 0 0,5 4 1 15,7 4-9-15,7 4-8 0,12 11-4 16,11 9-5-16,15 12-1 0,8 9-1 16,14 5 1-16,1 4 1 0,-6-2 3 0,-6-2 2 15,-10-3-2-15,-12-5 2 0,-9-13-5 16,-16-6-3-16,-11-12 0 0,-9-6-8 15,-5-1-6-15,-5-5 0 0,-9-4 2 16,-11 0 7-16,-7-8 9 0,-21-11 6 16,-15-8 1-16,-13-10 4 0,-20-12 0 0,-6 2-1 15,3-6-2-15,1 3 1 0,14 5 0 16,15 4 0-16,10 8 1 0,27 10 1 16,12 9 3-16,23 9 2 15,0 0 6-15,-1 2 4 0,20 9-4 16,5 6-4-16,27 13-8 0,12 11-4 0,13 12-3 0,15 4 1 15,7 2 0-15,5 10-1 16,0-4 3-16,0 10 0 16,-13 3 0-16,-17-13 0 0,-7-1 0 0,-20-19 3 0,-15-15 5 15,-13-13-1-15,-11-6 0 0,-7-9 2 16,-10-2-7-16,-16-5 10 0,-17-15 11 16,-24-15-1-16,-18-15 3 0,-21-14-10 0,-11-5-10 15,0 0 3-15,4 5 16 0,7 4-115 16,12-4 77-16</inkml:trace>
  <inkml:trace contextRef="#ctx0" brushRef="#br2" timeOffset="-45565.81">19745 5788 2133 0,'12'12'90'0,"-1"2"-6"0,-6 6 18 0,2 10-24 0,0 11-6 0,7 5-15 0,4 9-17 0,12 5-15 0,9 7-12 0,18 13-9 15,17 16-4-15,13 19 2 0,16 20 0 16,7 1-1-16,7 3 0 16,0-1-1-16,-2-7 1 0,-8-1-37 0,-13-15-81 15,-14-16-20 1,-20-21 44-16</inkml:trace>
  <inkml:trace contextRef="#ctx0" brushRef="#br2" timeOffset="-44976.23">19622 6249 2698 0,'-3'1'116'0,"1"-2"-29"16,2-7 5-16,7-6-3 0,9-7-48 15,5-14-21-15,11-3-11 0,4-13-4 16,8-9-8-16,7-11-10 0,6-6-13 16,2-9-17-16,3-1 2 0,5-6-5 15,2 0 1-15,-3-3 7 0,3 0 2 0,-5-1 12 16,1-5 10-16,3 1 6 0,-3 7 0 15,6 6 0-15,0 10 0 0,2 10 3 16,3 10 7-16,-3 10 0 0,-4 7 3 16,-5 4 0-16,-4 9-2 0,-8 5 3 15,-3 3-2-15,-4 2 0 0,-6 4-4 0,-6 2 0 16,-3 5 0-16,-1 5-1 0,-10 2 1 16,3 2-1-16,-5 5 0 0,6 3-4 15,9 10-2-15,2 8-3 0,5 9-2 16,5 11 1-16,4 9 1 0,4 9 4 15,-3 8 2-15,4 11 1 0,6 11 1 16,5 10 1-16,7 1 0 0,8 3 2 16,-1-9 0-16,8-2 0 0,-1-5 1 0,-7 2-2 15,-9-8 0-15,-12-2-1 0,-11-12-1 16,-7-3-2-16,-13-9 1 0,-6-9 2 16,-10-3 0-16,-8-1-1 15,-4-2 1-15,-10 0-1 0,-6 1 1 0,-7-2 1 16,-8 2-1-16,-6-2 1 15,-11 8 1-15,-5 0 0 0,-10 1 5 0,-12 6 5 0,-4-5 6 16,-10 1 5-16,-1 2 4 0,-9-1 1 16,-7 3 6-16,-18 1 3 0,-9-6-6 15,-3-3-5-15,1-8-4 0,8-8-30 16,14-14-38-16,10-2-116 0,9-10 89 16</inkml:trace>
  <inkml:trace contextRef="#ctx0" brushRef="#br2" timeOffset="-43559.32">18447 2875 1175 0,'39'-9'77'0,"-9"3"49"0,-4 5-38 0,-11 1-21 16,-1-2-3-16,-11 2-12 0,3 0-13 0,-1 2-5 0,-3-1 5 0,3 1-9 0,-5 3-8 15,0 3-12-15,-5-1-17 0,1 5-3 16,-1 6 0-16,-2 5 1 0,-6 3 1 16,3 1-2-16,-8-2-6 15,0 0-9-15,-1 1-1 0,-1 3 1 0,3 3 4 0,-6-2 10 16,1 5 1-16,-4-3 9 15,-4 2 2-15,-8-1 4 0,-4-1 3 16,-4 2-1-16,-9 5 7 0,-7-4 11 0,0 3 1 16,-8-5 0-16,3-4-6 0,-6-1-11 0,-10-3-3 15,-4 0 1-15,-1-6 1 16,-3-1 1-16,2-2 1 0,-3-4-2 0,-5-3 0 16,-17-5 0-16,-8-2-2 0,0-4-1 15,-13-7-1-15,5-5-6 0,-3-6-8 16,-8-8-6-16,0-6-5 0,-2-3 3 0,-1-9 8 15,4-2 6 1,-2-7 4-16,6 0 2 0,1 2 0 0,13 0 0 16,19-2-4-16,18-4 16 15,16 2 11-15,15-1 17 0,15-1 28 0,13 3 18 0,17 1 27 16,9-6-2-16,11 1-9 0,13-7-28 16,5-6-34-16,13-1-14 0,4-4-14 15,9 0-11-15,-1 1-3 16,8-2-5-16,-4 2-8 0,2-4-11 0,11 3-7 0,0-6 3 15,4 1-1 1,-1 2 7-16,-1-3 5 0,1 6-2 0,6 4 3 0,7 8-4 16,12 2-1-16,8 8 2 15,13 4 8-15,10 6 6 0,8 4 2 16,6 4-11-16,5 10-1 0,3 8-1 0,6 6 0 0,3 14 9 16,-1 9-4-16,5 12-4 0,0 13-6 15,5 7-3-15,-5 10 0 0,-9 4 4 16,3 13 7-16,-13 6 1 0,-13 9 1 15,-13 13-3 1,-26 2-2-16,-14 8-7 0,-16 4-8 0,-20 0-5 0,-21 2-7 16,-17-10 8-16,-24 5-63 15,-21-1-5-15,-23-1 3 16,-22 3 35-16,-18 0 116 0,-30-3 94 16,-15-4 16-16,-16-13-32 0,-5-4-38 15,1-12-77-15,-5-11-5 0,9-6-2 16,7-9 5-16,12-7 1 0,8-13-6 15</inkml:trace>
  <inkml:trace contextRef="#ctx0" brushRef="#br2" timeOffset="-40337.32">16328 7481 1549 0,'50'-6'73'0,"-8"-1"1"0,-10 4 6 0,-16 1-26 0,-2 2-10 0,-10-2-7 0,-4 2-11 0,-2 0-9 0,-2 0-8 0,1 6 0 0,-8 1 0 0,-3 0 5 0,-7 3 10 0,-11 3-1 31,-11 1-4-31,-5 0-3 0,-5 4-7 0,-5 3-6 16,-4 4 0-16,-7 3-1 0,-6 4 0 15,-8 6 1-15,-9 1-2 16,-6 1 1-16,-14 3 0 0,-5 1-2 0,4 4-1 15,3-2-3-15,11 7-3 0,10-7 0 16,0 9 2-16,8-7 2 0,-1 5 2 16,6-5 1-16,3 0 1 0,2 2 0 0,7-6 0 15,13-1 0-15,9-6-1 0,13 0 0 16,11-5-1-16,6-2 1 0,10 0 1 16,4 1 2-16,10 4 1 0,3-3 1 15,1 2-1-15,3 1 0 0,2-3-1 16,1 0 0-16,4-4-1 0,-1 1 2 15,-4-6-2-15,1 5 0 0,-8-5 0 0,0 0 1 16,-7 6 3-16,2-3 1 0,-2 6 2 16,0 2 0-16,-2 1-1 0,4-3 0 15,-3 5 1-15,4-1 1 0,3 5-1 16,-4 3-3-16,6 0-3 0,-4-1-2 16,2 1 0-16,4 2 0 0,-1-2-1 15,-2 4 0-15,1-3 1 0,-8-6-1 16,-7-4 0-16,9 2 1 0,-4-3-1 0,7-4 1 15,-3 0 0-15,-2-3-1 0,6 0 1 16,-5-4-1-16,7 1 1 0,2 3 0 16,6 1 1-16,2 1-1 0,-5-8 0 0,3 2 0 15,-5-7 0-15,-1-2-1 16,-3 0 3-16,2-7-2 0,0 1 2 0,-3-5 10 16,1-1 10-16,0 0 12 0,2-2 7 15,5-4-2-15,8 1-2 0,-1-6 0 16,6 0-1-16,5-4-4 0,7-1-8 15,7 4-10-15,9-3-5 0,7-1-1 16,4 2 0-16,-2-4 0 0,-2 0-3 16,7-4-2-16,-3-1-3 0,9 1 0 0,8 3-1 15,9-3 0-15,2 6 1 0,2-2-1 16,-2 0 0-16,-9 2 0 16,-5 1-1-16,-2 5-1 0,-5-5 2 0,-5 6-1 15,-4 0 1-15,-13-2 0 16,-10 2 0-16,-7-4 0 0,-6 1 1 15,-6 3-1-15,-5-2 1 0,-9 4 0 0,-5 1 0 16,-4-3-1-16,-3 3 1 0,2-3-1 16,-1 5 0-16,-4 2 0 0,5-3-1 0,-5 3 1 15,0 0-2-15,4 2 2 0,-4-2-1 16,0 0 1-16,2-4 0 16,-1 4-1-16,1 0-3 0,2-12-1 0,-4 1 2 15,2-8 2-15,-2-10 3 16,0-10 1-16,-8-9-2 0,0-10 0 0,-7-15 0 0,-2-5 0 15,-3-9 1-15,-12-7-2 0,-3-5-1 16,-10-2-1-16,-6 2 0 0,3 1-1 16,0 4 0-16,-1 7-1 0,6 9 1 15,6 11 1-15,7 5 0 0,3 10 1 0,11 8 2 16,-3 2 2-16,8 11-13 16,0 3-54-16,10 7-71 0,4 10 69 0</inkml:trace>
  <inkml:trace contextRef="#ctx0" brushRef="#br2" timeOffset="-38347.37">22262 8470 2223 0,'7'16'53'16,"1"7"-41"-16,0 9-3 0,0 7 7 0,4 12 5 0,6 17 0 0,8 13-4 0,4 13-6 0,8 9-8 0,10 11-2 0,1 3-1 0,11 21-2 15,8 9-2-15,3 4-2 0,-2 3-7 0,-4-12-18 16,1-16-20-16,-7-13-26 0,1-8-20 16,-9-13 57-16,-17-17 7 0</inkml:trace>
  <inkml:trace contextRef="#ctx0" brushRef="#br2" timeOffset="-37873.92">22810 8458 2215 0,'59'-73'118'15,"-8"7"36"-15,13 3-67 0,3 16-27 0,10-2-26 16,10 5-17-16,5 1-11 0,-4-3-6 15,12 12-3-15,1 0-4 0,18 13-4 16,8 7-4-16,3 2 0 0,-1 6 3 16,-12-3-5-16,0 6-2 0,5 3-4 15,4-2 2-15,0 4 6 0,-5-2 6 0,-11 7 6 16,0 5 0-16,5 6 1 0,2 9 0 16,3 8 0-16,-6 8 1 0,-15 3-1 15,-14 5 0-15,-12 4 0 0,-7 0-1 16,-10 4 2-16,-4 8-1 0,-6 4 0 15,-4 3-1-15,-1 8 1 0,-9 10 1 16,2 9 1-16,-4 13 0 0,-2-1 0 0,10 6 0 16,-5-2-1-16,4 11-1 0,-1-1 2 15,-8-4 2-15,-3-6 4 16,-11-11 6-16,-8-16 3 0,-19-10 0 0,-15-12-1 16,-11-3-4-16,-20-13 5 0,-15-3 9 15,-17-8 8-15,-24-7 7 0,-9-8 0 16,-20-8-3-16,-22-13-5 0,-22-3-6 0,-12-5-7 15,-11-4-8-15,-6-4-5 0,10 2-4 16,5 2 0-16,3 2 1 0,24 1-3 16,1-1-10-16,18-1-41 0,16-2-46 15,23-5-90-15,10-3-256 0,3-12 272 16</inkml:trace>
  <inkml:trace contextRef="#ctx0" brushRef="#br2" timeOffset="-37115.2">23665 9254 2205 0,'26'60'73'0,"-11"-1"-30"0,-15 6-1 0,-16-6-4 0,-9-1-11 0,-9 4-4 0,-12 4-3 0,-5 3-7 0,-10 4-4 0,-4-1-4 0,-1 1-2 0,-17-2-1 0,-11 2-1 16,-11 1 0-16,-5 2 0 0,-1 4 0 0,-5-4 0 15,-6-3 0-15,-22-2 1 0,-12-2 1 16,-3-9-2-16,-6-3 1 15,-7-2 2-15,-14-9-2 0,-11 2 5 16,-14-5 4-16,-18-4 4 0,-1-9 4 16,-13-2 0-16,-16-8-3 0,16-3-2 15,-5-4 1-15,-13-1 3 0,24-1 1 0,-6-11 0 0,-4-7-4 16,18-4-6-16,6-12-2 0,7-2-5 16,5-5-1-1,18-5 2-15,10-8-5 0,11-1-2 0,14-8 1 0,2 1-4 16,14-9 1-16,11-1 1 0,19-8 0 0,9-3 3 15,2-3 1-15,4-3 1 16,1 0 0-16,11 4 1 0,14 8 0 0,11 2 1 16,12 11 0-16,11 2 0 0,7 8 1 15,7 8 2-15,7 6 2 0,5 8 5 16,7 8 8-16,4 12 1 0,0-1-3 16,0 0-5-16,0 2-10 0,0 0-3 15,0 0 0-15,11 11-2 0,1 3 1 0,4 2 1 16,-1 12-1-1,-1 2 2-15,0 6-1 0,0 5 0 0,-5 1 0 16,3 4-2-16,1 2-6 0,-1-3-3 0,1-6 0 16,1-2 1-16,-9-9 8 0,4-8 2 15,-7-11-1-15,-2-9 1 16,-2-4 0-16,-9-17 0 0,-8-11 3 0,-15-20 2 0,-12-11-1 16,-7-10 0-16,-11-9-2 15,4 3 1-15,1-7 5 16,10 12 11-16,11 3 27 0,10 7 29 0,9 13 23 0,11 8 12 15,8 15-6 1,25 3-26-16,12 9-25 0,15 11-24 16,19-1-20-16,10 15-2 0,19 11-17 0,29 6-35 15,18 13-39-15,23-1-516 0,17 2 401 16</inkml:trace>
  <inkml:trace contextRef="#ctx0" brushRef="#br2" timeOffset="-35703.49">22383 305 1821 0,'3'9'164'0,"-4"11"253"0,-3 6-407 0,-1 6-7 0,0 13 0 0,10 10 2 0,4 12 0 0,12 18 3 0,7 25 0 0,3 19 0 0,2 19-3 0,12 9-3 0,4 5 0 15,3 8-1-15,4 2-5 0,-1-2-7 16,-9-9-10-16,-7-19-19 0,-10-21-25 0,-15-18-31 16,-12-24-1-16,-13-29 42 0</inkml:trace>
  <inkml:trace contextRef="#ctx0" brushRef="#br2" timeOffset="-35141.87">21415 711 2553 0,'28'-30'96'0,"6"2"-34"0,10 0 6 0,9 3-34 0,9-4-20 15,16-1-9 1,4-3-4-16,5-8 1 0,3 0-1 0,8-7-1 0,21-3 0 16,10-8-1-16,11-3-6 0,9-5-1 15,0 1-1-15,12-1-3 0,6 5 4 16,-4-2 3-16,0 5 2 0,-8 4 2 16,2 4 0-16,6 5 0 0,-10 3-1 0,-11 8-2 15,-9 14-1-15,-4 6-2 16,2 10 1-16,-5 10 0 0,-19-1 1 0,-13 7 2 15,-20 5-1 1,-3 0 0-16,-11 7 0 0,-5 1-3 16,-10 5-6-16,-3 10-2 0,-3 5-2 15,4 13 3-15,-4 12 8 0,2 7 3 16,1 11 3-16,6 9 0 0,3 3 0 16,4-3 1-16,-5 5 0 0,5 2 2 15,2 5 3-15,-1 0 1 0,-2 0 1 16,-1-5 0-16,0-4-2 0,-2-1-2 15,1-9-2-15,-6-1 0 0,-7 3-1 0,-2 4 0 16,-12-1 1-16,-9 0-2 0,-12-10-1 16,-22-10-3-16,-18-8 3 0,-24-2 3 15,-25-6 6-15,-16-1 3 0,-14-4-4 16,-20-3 2-16,-23-1 2 0,-17 3-1 16,-13-4-1-16,-7 10 1 0,-11-3 0 15,4 2 5-15,3 1 2 0,2-5-3 0,11-3-2 16,4-4-4-16,13-7-1 0,10-9-3 15,26-5-1-15,16-11 5 0,12-8-17 16,20-6-42-16,28-13-92 0,27-6 441 16,23-11-267-16</inkml:trace>
  <inkml:trace contextRef="#ctx0" brushRef="#br2" timeOffset="-34364.71">25936 853 2176 0,'-3'-28'116'0,"-1"8"105"15,4-1-155-15,4 5 3 0,13-2-6 0,15-6-24 0,13-3-22 0,15 0-11 0,18 6-9 0,7 0-4 0,2 5-7 0,2 4-7 0,4 6 1 16,9 8 2-16,25 9 6 0,6 10 8 16,4 4 1-16,-4 10 1 15,-11 6 0-15,2 9 0 0,0 10 0 0,11 11 1 0,-6 1-3 16,-10 14 1-16,-16-1 0 0,-12 3 0 15,-8 6 2-15,-7 6 0 16,-3 8 0-16,-11 2 0 0,-14 7 1 0,-11-4-2 16,-14-1 5-16,-5-6 12 0,-11 1 9 15,-11-1 11-15,-10-3 6 0,-14 0-5 16,-8-2-1-16,-8-9-3 0,-13-3-10 0,-7-8 0 16,-10-8-8-16,-8-4-5 0,1-5 1 15,-10-7-1-15,-1-1-2 0,-7-4-1 16,0-1-1-16,1-1-3 0,9 1 1 15,8 1-1-15,15 1-1 0,8-2 0 16,3-5-1-16,3-3 0 0,3-1 1 16,8-4 0-16,0 1-1 0,6-6-1 0,5 3 1 15,-8-10-1-15,6-4 1 0,0-5 0 16,-5-6-4-16,2-7 0 0,-4-10 0 16,-4-8-1-16,-5-9 4 0,-1-11 1 15,-1-6 0 1,6-10 0-16,1-3 2 0,1-2-1 0,-1 2 1 0,1-4-1 0,1 0-1 15,9 4 2 1,3 7 0-16,3 5-1 0,8 13 1 0,0 1 0 0,8 8-1 16,8 4 0-16,0 7 0 15,4 2-1-15,5 4-6 0,7 4-4 0,-1 0-4 16,10 9-3-16,5 5 4 0,-8 10 2 16,8 6 3-16,-9 9 5 15,-1 5 0-15,-7 2 2 0,-2 7 1 16,1-2-1-16,-4-9 0 0,8-1 0 0,5-9 14 0,10-6 28 15,8 0 43-15,9-1 32 0,16 1 13 16,14-6-16-16,17-5-40 0,22-10-27 16,11-7-30-16,10-12-51 0,15-11 44 0,21-18-530 15,35-24 365-15</inkml:trace>
  <inkml:trace contextRef="#ctx0" brushRef="#br2" timeOffset="25925">2223 866 1800 0,'-14'0'104'15,"5"-6"29"-15,-3 6-15 0,5 0-18 0,1 0-19 0,3 0-17 0,1 0-10 0,-1 2-10 0,3 2-8 0,-2-1-11 0,4 3-6 0,3 4-7 16,0 8-4-16,6 9-6 0,5 10-1 16,3 4-3-16,6 8-1 0,2 8-1 0,3 7 2 15,2 3 2-15,3 11 1 0,-1 5 3 16,5 6 0-16,-5 7-1 0,1-2-1 15,-3-2 1 1,-2-7 0-16,0-7-1 0,-3 5 3 0,3-6-2 16,-2-1 1-16,-5-7 0 0,6-9 0 15,-4-6-2-15,1-12 1 0,-1-5 1 0,-4-14-1 16,2-1 0-16,0-8-3 16,2-5 1-16,0-2 1 0,-4-7 2 0,2-11 5 15,-3-1 2-15,-2-6 5 0,-4-1 2 0,-2-13 0 16,-1-6-3-16,-1-8-4 0,-4-16-6 15,-3-5 2 1,3-15 3-16,3-5 2 0,-1-3 22 0,5-9 2 16,1-2 1-16,2 5-3 15,3 2-20-15,3 11-2 0,1 10-6 0,3 9-4 0,3 9-5 16,3 0-11-16,5 11-6 0,4 5-9 0,1 9-13 16,-5 1-38-1,-1 3-87-15,3-1 479 0,2-1-282 0</inkml:trace>
  <inkml:trace contextRef="#ctx0" brushRef="#br2" timeOffset="26152.02">3557 1454 1821 0,'-41'38'157'0,"-11"1"143"0,-19 5-191 0,-3 0 9 0,-8-1-43 0,1 3-23 15,1-2-19-15,-1-1-17 0,3-10-4 0,3-6-6 0,6-6-2 0,10-10 0 0,12-2 1 0,8-7-1 0,7-4-9 0,12-2-44 0,4-6-66 0,6 1-70 0,2-7 374 0,12-5-190 0</inkml:trace>
  <inkml:trace contextRef="#ctx0" brushRef="#br2" timeOffset="26636.63">4383 1142 1515 0,'-5'2'374'16,"5"206"325"15,1-161-696-31,1 5-1 16,0 6 1-16,-2 6 0 0,-2 2-1 0,2 1-1 15,-2-1 1-15,-3 3 0 16,1 0 0-16,-6-2-1 0,6-6-2 16,-3-5-8-16,7-8-22 0,-3-3-39 0,1-6-45 15,4-6-32-15,1-4 15 16,11-1 59-16</inkml:trace>
  <inkml:trace contextRef="#ctx0" brushRef="#br2" timeOffset="26855.86">4768 2375 1619 0,'0'3'220'0,"1"1"226"0,-2-3-281 15,-3 1-37-15,-1 3-49 16,-6 3-22-16,-5 0 3 0,-5 3-14 0,-9 5-5 0,0 4-9 16,-11-3-10-16,-7 5-11 15,-7 1-7-15,-9 5-1 0,0 0-1 16,0 1-1-16,6-3 4 0,7-3-6 0,3-3-22 0,9-2-34 15,3-6-34-15,4-5-33 0,6 0-24 16,8-7-20 0,6 0 544-16,6-7-311 0</inkml:trace>
  <inkml:trace contextRef="#ctx0" brushRef="#br2" timeOffset="27105.17">5214 1093 2060 0,'-76'53'147'0,"0"-2"27"0,-16 1 3 16,-4-6-70-16,-7-4-30 16,-1-3-12-16,-12 0-21 0,8-7-20 0,5-2-8 15,-1-1-9-15,8-4-1 0,11-9-2 16,9-2-2-16,21-5 4 0,19-1-3 0,8-4-21 15,5 3-49-15,7-5-88 0,10-2 32 0,3 0 33 32</inkml:trace>
  <inkml:trace contextRef="#ctx0" brushRef="#br2" timeOffset="27885.63">1431 5334 1768 0,'-6'35'113'0,"3"-8"54"0,3-2-37 0,0-4-16 0,2-7-16 0,1-2-21 0,4-6-22 0,-1-3-13 0,-1-3-14 15,2 0 3-15,0-7 9 0,-2-7 10 0,6-6 4 0,1-3-7 0,4-5-3 16,2-7-7-16,-2-10-2 0,4-8 4 0,-3-16-2 16,3-11-1-16,-10-10 1 0,1-2-9 15,-2-4-7-15,-9 18-8 0,0 7-7 16,0 12-3-16,0 8-2 0,-2 7 0 0,-1 5 1 15,3 7-2-15,3 5-6 0,-1 6-1 16,2 1-2-16,1 8-3 0,0 1 2 16,2 10-5-16,2 1-6 0,4 1-4 15,1 5-1-15,2 6-2 0,10 8 5 16,4 4 5-16,9 12 5 0,15 3 6 16,-3 10 2-16,0 3 1 0,-1 5 1 0,-6 3 1 15,-1 2 0 1,-4 0 2-16,-2-5 0 0,-3-2 0 0,-4-7 0 0,-3-6 0 15,-4-1-2 1,0-11-4-16,-6-2-16 0,-1-1-18 0,-1-11-30 0,-8-5-50 0,0-6-41 16,-5-5-21-16,-1 0 0 0,-1 0 37 15,4 0 40-15,1-5 61 0</inkml:trace>
  <inkml:trace contextRef="#ctx0" brushRef="#br2" timeOffset="28071.91">2333 5066 1538 0,'-7'-14'107'0,"-4"0"45"0,1 3-12 0,-4 7-47 15,-4 3-16-15,-2 1-25 0,-3 0-19 16,-7 1-16-16,-7 3 0 0,-6 7 16 16,-4 3 23-16,-7 2 12 0,-2 1 9 15,-6 8 1-15,-4-2-23 16,0 2-8-16,1 0-20 0,-1-7-18 0,4-2-4 16,2-6 0-1,8-3 2-15,10-1-25 0,13-6-66 0,6 0-76 0,11 0 506 16,12 0-311-16</inkml:trace>
  <inkml:trace contextRef="#ctx0" brushRef="#br2" timeOffset="28453.71">2259 4325 1921 0,'14'19'93'0,"0"-1"-2"0,-3 7-20 15,1-2-33-15,2 7-20 0,-3 6-9 0,1 4-1 16,1 6-2-16,-4 6-1 0,-2 8-1 16,0 7-2-16,-2 8 1 0,2 3 1 15,0 2 0-15,2-4 2 0,-2-3 4 16,6-2 4-16,-6-11 0 0,3-3 3 15,3-13 4-15,-4-3 8 0,0-6 7 16,3 2 4-16,-1-6-4 0,-1-3-4 0,1-9-4 16,0-4-3-16,1-5 8 0,2-3 20 15,0-5 21-15,4-2 16 0,5-3-1 16,5-5-21-16,10-9-21 0,1 1-18 0,-4 0-13 16,6-2-5-16,0 2-5 0,1-2-6 15,1-1-11-15,-1 1-31 0,3 0-52 16,-8 2-39-16,-2-3-42 0,-3-2-32 15,0-2 52-15,-2 0 67 0</inkml:trace>
  <inkml:trace contextRef="#ctx0" brushRef="#br2" timeOffset="29088.91">3385 4619 2424 0,'14'-23'144'0,"-2"5"12"15,-5 6-10-15,0 7-87 16,-5-1-34-16,-2 6-24 0,0 0-13 0,-5 4-12 16,1-1-7-16,-1 5-1 0,-7 6 3 15,-6 7 9-15,-7 6 6 0,-2 4 4 16,-1 10 0-16,1 2-2 0,4 3-3 15,4 9 0-15,-1-4 1 0,3 10 1 16,-3 2 5-16,6-2 1 0,3 1 2 0,4-6 1 16,7-2 2-16,2-6 2 0,9-4 0 15,3-2 2-15,5 1 1 0,4 1 1 16,2-6-1-16,4 2 1 0,3-6-2 16,7-7 1-16,-4-3 2 0,4-11-1 0,-5-6 2 15,-4-4 4-15,5-3 4 0,-6-1 7 16,-1-10 6-16,-3-5 1 0,1-3-8 15,1-10-10 1,1-6-12-16,4-2-8 0,0-4-1 0,2 0 0 0,-4 5 5 16,0-1 2-16,-3 4 4 0,-4 2 1 0,-4-2 1 15,-1 4-2-15,-2 5 1 0,-2-1 0 16,-1 5-1-16,-1-1-1 0,-7 5-1 16,2 2-2-16,-5 3-1 0,-2 1 4 15,-5-1 1-15,0 0 3 0,1 8-1 16,-3-6-4-16,0 2-9 0,-4 5-8 0,-7-2-2 15,3 4 0-15,-5 8 4 0,-1 4 6 16,-4 4 4-16,-3-2 2 0,1 0 0 16,4 4 3-16,2-2 1 0,6 0 0 15,3-2 2-15,3-1 1 0,0-1-1 0,4 0 1 16,-2-3-1-16,3 0-1 16,-1 0 0-16,-2-6-5 0,3 1-8 0,-4-2-11 15,0 0-10-15,0-2-5 0,0-4-24 16,1 0-21-16,-1-3-22 0,-1 0-28 15,5-2 563-15,4-5-337 0</inkml:trace>
  <inkml:trace contextRef="#ctx0" brushRef="#br2" timeOffset="29461.03">4349 4220 2109 0,'5'9'134'0,"-3"-2"-3"0,-4 4-29 0,-1 7-23 16,-6-1-48-16,4 10-3 0,-2 8-3 0,-9 1-10 0,9 8-9 16,-9 4-3-16,3-2-1 0,1 6-2 15,1 2 0-15,-1 0 0 0,-2 4-1 16,7 4-2-16,-6 7 1 0,10 2-9 0,3 2-2 15,3-2-1-15,2-7-2 0,1-6 2 16,-6-6-5-16,2-8-8 0,1-9-9 16,2-8-14-16,2-4-25 0,-7-9-19 15,0-3-22-15,2-4-18 0,-2-3-23 16,0-4-69-16,0 0 14 0,9-4 7 16,0-1 1-16,5-6 94 0,0 7 22 0,2-4 41 15,-3 1 82-15,-1-1 55 0,1 1 28 16,-1-3 3-16,0-3-19 0,4 1-49 15,0-6-7-15,4-1-50 16,5-6 9-16</inkml:trace>
  <inkml:trace contextRef="#ctx0" brushRef="#br2" timeOffset="29738.15">4929 4513 1861 0,'-2'25'138'0,"-3"-2"38"0,3 1-29 0,-1 0-61 15,3 2-42-15,5 4-25 0,-2 0-10 16,-1 8-6-16,-2-3-3 0,0 6 0 16,0 1 1-16,5 1 0 0,4 1 1 15,-7 1 0-15,3-1-1 0,3-2 1 16,-8-1-3-16,0-9-12 0,1-3-14 15,-1-3-16-15,0-8-20 0,-3 0-21 16,-1-4-18-16,8-5-13 16,-2 1 36-16,1-6-362 0,-3-2 312 0</inkml:trace>
  <inkml:trace contextRef="#ctx0" brushRef="#br2" timeOffset="29992.93">4764 5332 1359 0,'-12'14'152'0,"-1"0"166"31,-1-1-208-31,7-3-18 0,2-4-19 0,1-3-2 0,1 2 1 0,1-3-1 16,2-2 6-16,0 0 2 15,0 0 4-15,0 0-2 0,2 0-7 0,3 0-6 16,0-2-6-16,4-5-7 0,5 2-8 0,8-2-14 16,8-2-20-1,12-5-6-15,10 0 0 0,8-9 2 16,2 3 1-16,2-3-4 0,3 2-6 0,-1 7-5 0,-4 0-2 15,-5-1 1-15,-4 1-7 0,-7 4-15 16,0 2-24-16,-3 0-29 0,-12 2-58 16,-2-6 309-16,-1-8-157 0</inkml:trace>
  <inkml:trace contextRef="#ctx0" brushRef="#br2" timeOffset="30249.4">4526 4440 1830 0,'25'14'457'0,"-7"-5"-310"16,3 2 27-1,2-6-101-15,2 0-11 0,0-1-1 0,2-4 5 0,3-7-9 0,3 0-6 16,3-7-7-16,3-2-10 0,3-6-11 15,3 3-7-15,-10-2-11 0,1 1-13 32,-4 4-18-32,-2-2-18 0,7 1-24 15,6-1-43-15,6-2-78 0,11-8 107 16</inkml:trace>
  <inkml:trace contextRef="#ctx0" brushRef="#br2" timeOffset="30659.81">5369 3999 2398 0,'0'0'142'15,"3"0"27"-15,1 0-5 0,3 0-86 16,7 0-30-16,6 0-23 0,8-2-20 0,2-2-5 15,4 1 0-15,3 5-14 16,7 5-8-16,6 10-4 0,1 12-1 0,1 11 0 16,6 17 4-16,-3 11 7 0,6 15 6 15,1 13 10-15,-15-1 0 0,-4 3 0 16,-9 8-3-16,-11 1-1 16,-7 11-1-16,-7 8 3 0,-9-3 2 0,-11-13 2 15,-5-8 10-15,0-11 2 0,-7-10 0 0,0-10 1 16,0-14-8-16,0-7-2 15,0-11-1-15,-4-9 1 0,6-4 3 0,1-8 4 16,3-5 0-16,6-3 1 0,2-6-3 0,9-4-2 16,-2 0 1-16,1 0 0 0,-1 0 2 15,2 2-10-15,0-2-23 0,0 1-40 16,3-1-121-16,10 2-550 0,8-4 472 16</inkml:trace>
  <inkml:trace contextRef="#ctx0" brushRef="#br2" timeOffset="33750.2">7424 4151 1687 0,'26'9'200'0,"-6"-11"33"0,-6 2-96 0,-3 0 24 0,-10-10-83 0,-1 10-31 0,-3 3-16 0,-6 4-2 0,-7-3-2 0,-7 8 7 0,-9 1 9 0,-3 2-8 0,-8 3 1 0,2 0-4 15,-1 1-10-15,-4 1-4 0,-6 8-5 16,-3 1-5-16,6 1-2 0,1-2-2 16,7-1-2-16,2-2 0 0,7-6 1 15,2 2-2-15,0-1 2 0,1-4 1 16,6-2 0-16,6-3 1 0,8-6 3 0,7 0 3 15,2 2 2 1,2-1 1-16,7 3-3 0,-2 3-2 0,7-3-1 0,0 3 0 16,2 2 3-16,2-1 4 0,-2-1-1 15,-2 2 1-15,0-3-3 0,4 0-1 0,3 1 3 16,7 2 2-16,6-3-2 0,9 1-2 16,6 1-4-16,6-4-4 15,4 3-1-15,-4-1-1 0,-7-4-2 0,1 2 0 16,-3 1-1-1,0-4-1-15,4 2-3 0,-2 0-5 16,-6-5-10-16,-8 4-19 0,-7-3-25 0,-8-4-32 0,-3 2-43 0,-7-2-50 16,-2 0-32-1,-7 0 508-15,0 0-262 16</inkml:trace>
  <inkml:trace contextRef="#ctx0" brushRef="#br2" timeOffset="33981.79">7757 5190 1729 0,'-4'21'68'0,"3"-5"4"16,-10-2-3-16,0-6-10 0,-5 0 13 0,-3 3 17 16,-2-6 17-16,-1 4 15 0,-2-3-8 15,-3 2-20-15,-3-2-14 0,-4 1-11 0,-5-4-15 16,0 3-19-16,0 1-18 0,0-4-11 15,0 1-1-15,-2-2-4 0,2-2-17 16,-12-4-28-16,-6 1-61 0,-1-1-57 16,-4-1-34-16,1 1 10 0,6 2-199 15,2 2 256-15</inkml:trace>
  <inkml:trace contextRef="#ctx0" brushRef="#br2" timeOffset="34756.93">8830 4412 1735 0,'0'0'218'0,"42"64"321"16,-36-38-533-16,2 8-2 15,-2 5-4-15,-3-2-1 0,-1 7 0 0,-2 6 3 16,-9 1 6 0,-5 13 1-16,-5-2-2 0,-1 9-2 0,-15-3-2 0,-3-8-2 15,-11 0 20-15,-8-8 5 16,-3-8 0-16,-8-10 12 0,4-8-15 16,-3-8 1-16,5-9 4 0,2-9-6 15,1-13-1-15,2-10-2 0,8-7-5 0,8-5-4 0,0-8 2 16,16-5 2-16,9 0 4 0,2-5 9 15,13 2 2-15,1 5 0 0,7-6-1 16,12 10-2-16,-1 1-5 0,1 4-5 16,11 1-8-16,-1 8-10 0,5 8-6 0,3 6-4 15,-2 11-3-15,8 3 3 0,-1 1 0 16,3 14 0 0,1 6 3-16,2 6 0 0,5 13 2 0,5 5 2 0,10 3 0 15,-4 5 3-15,-6 0 0 0,-7-5 2 16,-6 5 0-16,-8-9 2 0,2-8 0 0,-2-3-1 15,-5-8 1-15,0-2 0 0,-5-9 0 16,-1-1 0-16,-8-8-6 0,0-3-31 16,-2-4-34-16,-6-3-35 15,1-6-65-15,3 2-26 0,0-7 102 0</inkml:trace>
  <inkml:trace contextRef="#ctx0" brushRef="#br2" timeOffset="34938.2">9785 4901 1886 0,'4'14'62'0,"17"-7"-139"0</inkml:trace>
  <inkml:trace contextRef="#ctx0" brushRef="#br2" timeOffset="35485.99">10245 4307 1783 0,'5'0'96'0,"2"2"10"16,4-2-6-16,8-2-26 0,2-1-13 15,8 1-2-15,1-4-10 0,0-2-13 16,4 2-8-16,3-1-11 0,6 0-8 16,1 4-3-16,-3-1-1 0,-1 6-3 0,-6 8-2 15,-2 5-6-15,5 8-4 16,-3 9-4-16,-2 1-2 0,3 10-4 0,-1 5-3 15,-7 3-3-15,-1 4-3 0,-12 0-9 16,-14-2-5-16,0 0-7 0,-21-5-5 16,-7-5 7-16,-6-6 8 0,-10-7 18 0,-2-9 15 15,-4 1 8-15,2-6 12 0,0-7 9 16,-3-4 26-16,3-7 30 16,-2-12 28-16,11 0 16 0,4-11-2 0,8 0-11 15,8 2-12-15,5-11-16 0,1 1-13 16,8-5-15-16,0 3-20 0,8-4-18 15,4 2-17-15,2-4-29 0,-4 0-24 0,4 2-24 16,-3 4-29-16,2 6 0 0,3 1-23 16,-7 3-8-16,-1-1-1 15,1 4 48-15,-1-1 42 0</inkml:trace>
  <inkml:trace contextRef="#ctx0" brushRef="#br2" timeOffset="35771.94">10906 4032 1770 0,'14'11'79'0,"-3"1"-10"0,5 4-4 0,-2 0-26 0,0 9-10 0,4-2-2 0,-6 7-3 0,4 9-3 0,-2 2-6 0,1 5-5 0,6 6-7 0,-9-1 0 15,4 6-2-15,-2 1-1 0,1 6 2 16,6-4 0-16,2-3 1 16,-7-6 0-16,0-6-2 0,-2-4-1 0,-2-6-9 15,-5-14-14-15,-1-5-26 0,-6-14-29 0,0 0 0 16,0-2-266-16,3-5 233 0</inkml:trace>
  <inkml:trace contextRef="#ctx0" brushRef="#br2" timeOffset="36104.3">10890 4325 1816 0,'-4'-16'184'15,"1"0"144"-15,3 0-157 0,7-2-47 16,5 2-34-16,11-10-33 0,-5-3-19 16,12-1-20-16,6 0-18 0,-1-4 1 15,6 4 0-15,-11 5-1 0,2 1-6 16,2 2-1-16,-1 5-3 15,6 2-1-15,-3 8 0 0,-2 5-3 0,-2 2-5 0,-6 8-5 16,-1 6-3-16,0 2-12 0,-8 5-1 16,-1 0 1-16,-1 4 5 0,-5 5-27 15,-4-1-2 1,-6 1 0-16,-6-2-7 0,-4-1 34 0,-5-4 7 0,-4 0 5 16,-1-5 10-16,-3-1 11 15,4-6 5-15,1 0 2 0,4-4-1 0,3-2-2 16,2 0-4-16,-1-3-10 0,5-2-15 0,5 0-20 15,-11-2-13-15,9 1-5 0,2 1-10 16,4-9 599-16,3 5-392 0</inkml:trace>
  <inkml:trace contextRef="#ctx0" brushRef="#br2" timeOffset="36419.67">11576 3898 1412 0,'7'-8'131'0,"2"1"108"16,4 2-147-16,-6 1-5 0,1 1-35 15,3 1-4-15,-6 0-18 0,3-3-8 16,-1 5-12-16,-7 0-12 0,1 2-8 0,-2 3-4 16,-1-3-3-16,2 5 6 0,0-2 5 15,0 2 5-15,0 2 4 0,-2-3 7 16,2 4 9-16,0 3 4 0,0 1 1 15,2 7-5-15,-2 6-7 0,-2 5-6 16,2 7-4-16,-3 3 0 0,3 4-2 16,3 6-4-16,-3-3-4 0,2 6-1 15,-2-1 0-15,2-5 1 0,-1 4 4 0,-1-7-1 16,0 1 3-16,0-5 2 0,0-5-8 16,2-7-25-16,5-1-37 0,-7-8-18 15,0-5-137-15,-7-7 139 0</inkml:trace>
  <inkml:trace contextRef="#ctx0" brushRef="#br2" timeOffset="36689.79">11292 4073 1977 0,'0'0'121'0,"4"0"22"15,3 0-30-15,0 0-45 0,6-2-4 16,-3-5 8-16,4 0-1 0,2-7-8 16,7-4-13-16,-1-1-14 0,3-3-9 0,3 1-10 15,2-2-8-15,4-4-6 0,-2 3-3 16,1 2 0-16,1-2-3 16,3 4-9-16,2-3-6 0,2 5-13 0,2 6-14 15,-3-1-27-15,-1 3-51 0,4 3-46 16,-1-2 533-16,-2 4-315 0</inkml:trace>
  <inkml:trace contextRef="#ctx0" brushRef="#br2" timeOffset="37022.25">12067 3529 2186 0,'4'-2'126'0,"5"2"8"0,-6 0-24 16,1 0-23 0,-4 0-73-16,0 4-14 0,0 3-14 0,-4 1-13 0,-3 7-8 15,-2 4 0-15,-5 10 10 0,-2 6 9 16,2 9 11-16,-6 8 5 0,5 4 0 16,0 7 0-16,6 6 0 0,-1 2-1 15,6 0 1-15,4-4-1 0,4 2 1 0,5-9 0 16,-4-3 0-16,6-7 2 15,-4-13 1-15,7-3-1 0,0-6 1 0,4-9 1 16,3 1 2 0,-1-6 4-16,4-5 3 0,1-2 0 0,-3-3 1 0,1-4-3 0,0-7-11 15,3 1-32 1,4-8-40-16,4 0-54 0,-7-2-30 0,-1-7 78 16</inkml:trace>
  <inkml:trace contextRef="#ctx0" brushRef="#br2" timeOffset="37540.97">12620 3938 1811 0,'4'22'50'15,"1"1"-24"-15,-3-4-17 0,0 1-1 16,0-1-3-1,-1-3-1-15,5-2 0 0,-6-7-1 0,0 2 0 0,0-2-1 0,-7-1 0 32,5-1-1-32,2-5 2 0,0 0 1 0,-4 2 0 0,4-2 5 15,0 0 15-15,-1 2 19 0,1-4 24 0,0-2 28 16,-4-1-3-16,0-4-6 0,4 4-18 16,0-6-31-1,2 2-8-15,4 0-14 0,-6-7-6 16,7-1-6-16,-4-3-7 0,3 2-6 0,-3 2-4 15,-1-5 0-15,1 3 3 0,1 2 4 16,-2-7 3-16,3 2 1 16,-1-4 1-16,1-1 2 0,-5-3 8 0,0 3 8 0,2-1 5 15,-1 2 0 1,5 2 1-16,-6 4 9 0,0 3 4 16,3 3 12-16,-3 5 1 0,2 0-9 0,0 7-6 15,0 1-13-15,-1-2-11 0,1 4-9 16,-2-1-10-16,0 7-16 0,0 0-10 15,2 7-7-15,-2 4 2 0,0 10 11 16,0 10 12-16,3 8 9 0,1 8 3 16,1 7 0-16,6 2 1 0,0-2 2 15,-6 0 2-15,4 2 1 0,-2-2 0 0,-5-5 1 16,3-6 0-16,-3-6-17 0,0-10-34 16,3 1-53-16,2-12-42 0,-3-2 544 15,4-5-328-15</inkml:trace>
  <inkml:trace contextRef="#ctx0" brushRef="#br2" timeOffset="37798.01">12456 4598 2049 0,'14'5'157'0,"0"-5"52"16,2 0-11-16,0-3-62 0,2-4-17 0,5-2-13 0,-6-2-24 0,-1-7-24 0,2-1-22 0,2 1-13 0,4-5-11 0,8 4-8 0,0 1-3 0,4-2-2 15,-1 4-1-15,-1 4-1 0,3 3-4 0,-5 0-4 16,2 4-12-16,1-2-14 16,-3 1-34-16,4 3-55 0,3 3-72 0,0 0 464 15,-6 0-251-15</inkml:trace>
  <inkml:trace contextRef="#ctx0" brushRef="#br2" timeOffset="38042.82">12108 3883 2317 0,'7'2'171'0,"2"3"28"0,7 3-37 15,3-5-102-15,17 2-43 16,3 2-6-16,4-5-3 0,6 0 1 0,-1-2 0 16,0-5 2-16,2-8 2 0,-4-1 1 0,-4-7 1 15,-3 0-1-15,4-2-14 16,-8 1-33-16,2-4-18 0,-6 3-38 16,1 0-26-16,5 5-12 0,-7-2-46 0,4 1 97 15</inkml:trace>
  <inkml:trace contextRef="#ctx0" brushRef="#br2" timeOffset="38304.76">12722 3032 1957 0,'35'50'303'16,"25"-25"-75"-16,20 5-162 0,21 14 46 0,20-30-57 16,-11 40-7-16,12 18 2 0,6 15-8 15,-4 16-17-15,2 23-9 0,-15 3-10 16,-24 3-5-16,-28-1-8 0,-40 2-22 16,-35 12-19-16,-40 13-19 0,-35 16 14 0,-22 1 23 15</inkml:trace>
  <inkml:trace contextRef="#ctx0" brushRef="#br2" timeOffset="43816.35">8374 1135 1916 0,'-7'-2'85'0,"3"-3"4"0,1 5 16 0,3-7-1 0,0 2-24 0,3-8-23 0,3-3-22 0,-1 0-7 0,2-7 0 0,0 2-2 0,-1 0-6 0,2 7-3 0,-4 6-6 0,5 5-5 0,-2 6-2 0,7 17-3 0,6 15-1 16,11 15-1-16,1 17 0 0,6 6 2 16,-1 12 7-16,2 6 6 0,-9 6 0 15,-2 4-1-15,-1 2-5 0,-9-2-7 16,-2-7 0-16,-2-11 1 0,-2-15-2 15,-6-22 0-15,1-18 2 0,-2-12-8 0,-1-9 26 16,4-16 29-16,-4-17 10 0,-1-20 11 16,3-29-27-16,-4-19-27 0,3-8-13 15,-3-10 0-15,-2 4-1 0,5 7 0 16,2 0 1-16,9 5-2 0,5 9 1 16,8 9-4-16,-6 9 0 0,7 14-3 15,2 21-4-15,1 11 1 0,6 20-1 0,8 15 0 16,6 16 3-16,5 20 1 0,4 12-1 15,8 13 2-15,-3 5 1 0,-3 0 1 16,-8 2 1-16,-11-7 1 0,-8-10 0 16,-9-4 0-16,-6-8-1 0,-5-15 1 15,-2-8 0-15,-7-12 0 0,3-9 1 16,1-8 3-16,3-19 2 0,1-8-1 16,3-10 8-16,-5-4 12 0,2-10 12 0,-2 3 6 15,1 3-8-15,4-4-10 0,2 4-9 16,-1 0-2-16,7 3 0 0,1 3-1 15,4 8-3-15,9 3-2 0,1 12-5 16,4 4-3-16,7 8 0 0,-1 10-3 16,3 8 1-16,-2 4-1 0,0 10 0 0,-3 3 0 15,-6 7 2-15,4 6-2 16,-7 6 1-16,-2 8-1 0,-11 5 0 0,-8 7 2 16,-8-5-2-16,-1-7-14 0,-8-15-15 15,1-15-21-15,-2-11-38 0,-1-5-41 16,-1-11-67-16,9-11-28 0,-3-10 109 15</inkml:trace>
  <inkml:trace contextRef="#ctx0" brushRef="#br2" timeOffset="43988.23">11030 855 2037 0,'16'41'84'0,"2"1"-7"0,-6 17-7 0,1 1 9 0,-3 4-22 0,-4 3-17 0,2 8-3 0,-2-1-7 0,3-3-12 0,-2-7 1 0,0-14-30 0,2-11-64 0,-2-13-78 16,-4-10 71-16</inkml:trace>
  <inkml:trace contextRef="#ctx0" brushRef="#br2" timeOffset="44147.31">11145 685 1888 0,'45'-89'343'16,"-45"89"-394"-16,0-9-11 0,10 2-6 0,4-5 16 15</inkml:trace>
  <inkml:trace contextRef="#ctx0" brushRef="#br2" timeOffset="44400.73">11590 1041 1730 0,'45'117'127'0,"-12"-25"30"15,-4-3 8-15,-17-29-53 0,-1-14-48 0,-8-12-36 16,-3-13-6-16,0-12 19 16,-1-10 13-16,-1-12 5 0,0-10-13 0,2-16-26 15,2-9-13-15,3-12-4 0,4-4-1 16,-2-3-1-16,0-1 1 0,2 1-3 16,0 7 8-1,7-4 18-15,0 2 10 0,2 3 16 0,3 11 19 0,-3 6-2 0,1 13-8 16,2 14-15-16,6 2-29 15,5 13-18-15,7 14-4 0,10 15-3 0,5 13 3 16,6 11 2-16,4 17 0 0,-2 11-5 16,0-1-7-1,-7 5-18-15,-7-5-16 0,-9-6-15 0,-13-3-13 16,-3-9-38-16,-1-10-24 0,-10-17-22 0,4-8 534 0,-11-13-300 16</inkml:trace>
  <inkml:trace contextRef="#ctx0" brushRef="#br2" timeOffset="45459.58">12924 1490 1766 0,'51'44'204'16,"64"139"455"0,-164-304-658-16,38 87 30 15,2 45 9-15,-10 7 23 0,-13-2 16 16,-13 7 1-16,-20-5-6 0,-18 1-13 15,-31 4-13-15,-33 0 1 0,-25 6-2 16,-28 6-4-16,-31 2-4 0,-14 8-10 16,-17 2-11-16,-27 0-8 0,11-3-6 15,-10-2-2-15,5-1 0 0,31-9-1 16,16-4 2-16,25-1-1 0,34-13-1 0,28-1 2 16,25-12 0-16,35-1-1 0,20 0 1 15,19-5 0-15,18 2-3 0,11-3 0 0,12 6-4 16,9 0-16-16,0 0-6 0,2-5-13 15,10 5-4-15,13 3 5 0,2-1-3 16,1 5 2-16,-1 0 1 0,-4 1 5 16,-7 2 5-16,-2 3 7 0,-7 1 6 15,0 0 4-15,-5 2 4 0,-4 2 2 16,-7 3 1-16,2 0 2 0,-7 4 1 16,0-7-1-16,-9 1 1 0,3-5 0 0,-6-8-1 15,-4-4 3-15,-4-4 1 0,-5-12 2 16,-4-8 2-16,-3-11-2 0,-19-13-2 15,-8-9 0-15,-3-11-5 0,-4-9-1 16,0-6-1-16,-5-17-1 0,-4-6 4 16,-10-11 1-16,0-6 1 0,1 13 1 15,8 9 0-15,12 12 1 0,14 18-2 0,16 8 1 16,5 8-1-16,15 11 1 0,5 8-1 16,9 7 0-16,9 11 1 0,5 7-1 15,0 2 0-15,5 7-4 16,4-1-2-16,0 1 0 0,-1 0-1 0,7 3 2 15,-3 6 3-15,0-4-3 0,3 1-4 16,-8 1-2-16,2-4-3 0,-1 6 4 0,0-4 4 16,2-3 3-16,-3 0 3 0,2-2 0 15,5-2 2-15,4-3 1 0,7-6 1 16,7-3-1-16,9-5 3 16,5-8 0-16,10 2-1 0,14-5 1 15,-1 0-3-15,7-2-2 0,9-4-1 0,2-1 1 0,7-5-1 16,19 1 0-1,17 2 1-15,15-2-1 0,10 0 2 0,4 1 0 0,13 2-1 16,11 8 1-16,8 11-1 0,2 4-1 16,-1 3 1-16,3 5 0 0,0 3 0 15,-9 4 1-15,7 8-1 0,-12-7 0 16,-5 3-1-16,-11-2 2 0,-15-2-1 16,-6 0 2-16,1-4 1 15,-3 2-1-15,-9-7 0 0,-7 4 1 0,-14-2 1 0,1 3 3 16,-5-1 1-16,-14 0-1 0,-7 1-2 15,-16 3-3-15,-14 2-2 0,-13 3-1 16,-5 3 0-16,-10 2-2 0,-4 1-2 16,-10 6-3-16,-2 0-1 0,-4 6-2 15,-4 6 1-15,-3 4 3 0,-2 9 1 0,0 5 1 16,-2 9 1-16,0 7 2 16,2 11 1-16,6 10 0 0,-1 9 0 15,9 7 3-15,0 2-3 0,2 0 3 0,-2 1 1 16,1-7 3-16,-3-4 7 0,-7-6 8 15,-3-13 2-15,-2-11 0 0,-3-17-1 16,-4-8-3-16,-1-10 0 0,1-10 3 16,-2 0-1-16,2-9-2 15,-1 0-4-15,-5-5-5 0,-3 2-6 0,-3 1-1 0,-3-2-3 16,-6 3 0-16,-4 3 0 16,-10-4 0-16,-12-3-1 0,-2-2 1 0,-5-2-15 15,-6-5-26 1,3-4-34-16,7-1-44 0,11-2-76 0,18 1 397 0,14-3-198 15</inkml:trace>
  <inkml:trace contextRef="#ctx0" brushRef="#br2" timeOffset="76940.47">10542 6610 1585 0,'2'27'43'0,"-2"-8"-26"0,-3 6-5 0,-3-9-6 0,-3-2 5 0,-3 0 2 0,0 1 2 15,-3 1 1-15,-2-4 9 0,1 0 8 0,-2-1 9 0,4 0 6 0,-7-1-3 0,3-1-4 0,4 0-8 0,0 2-10 0,-1 1-11 0,5-1-8 16,-4-1 7-16,5 1 18 0,-2-4 15 0,0 0 13 0,2-3 4 0,1-1-3 31,2-1-5-31,6-2-8 0,0 0-3 16,2 0 1-16,3 0-2 0,2 0 1 15,2-2-9-15,13-5-13 0,4-3-3 16,-3-3 5-16,7-3 9 0,-5-2 5 16,4 3 1-16,6-10-4 0,-1-2 1 15,7-8 1-15,-6-6-1 0,4-3 3 16,4-3-5-16,-6-6-7 0,7-2-6 0,4-3-9 15,0-2-7-15,5 3-2 0,-7 0 0 16,0 11-1-16,-7 7 0 0,-5 5 1 16,-11 11-3-16,-5 4 1 0,1 5-1 15,-12 3-2-15,6 4-2 0,-6 0-2 0,0 1-3 16,-4 6 0-16,-3 0 0 0,2-1-2 16,-2-1 2-16,0-2 0 0,0 4-1 15,0-1-2-15,0 1-1 0,0 0-4 16,-3-4 5-16,-6 8 2 0,-2-3 3 15,1 5 4-15,-3-1 2 0,3 0 0 16,-5 1 2-16,-2-1 0 0,2-2 1 16,-1 3 0-16,-5-4 1 0,3 1-1 15,-3-3 0-15,0 0 0 0,3 0 0 0,4 0 0 16,-4-3 0-16,4-1 0 16,0-3 2-16,3 2 7 0,6-4 4 0,-2 2 3 15,7-6 3-15,2-1-3 0,5 0 1 16,7-9 3-16,2 1 0 0,10-4 7 15,-1-2 3-15,2-3-2 0,-1-1-1 0,-1-5-6 16,5 2-3-16,-3-4 3 0,-2 2-1 16,-2 1-5-16,0 2-13 0,-2 1-13 15,2 6-2-15,-5 4-3 16,0 2 12-16,-9 5 5 0,-1 7 0 0,-2-2 2 16,-4 8-3-16,-2 3-3 0,1 0-4 15,1-6-9-15,0 12-6 0,-2-3-8 0,-2 1-5 16,0 7-3-16,-1 3 5 15,-4 5 6-15,0 8 9 0,-4 1 9 16,0 2 2-16,-1 4 2 0,-6-6-1 0,-1 4 0 16,-3-5-1-16,-6-2 1 15,3 0 0-15,-3-8 0 0,-11 1 3 16,7-4 0-16,0-3 3 0,4-1 0 16,3-4 1-16,9-3 1 0,9 1-1 15,5-4 0-15,0 0 5 0,0-5 8 0,6-3 2 0,5 1-4 16,3-5-5-16,10 0-9 0,1-6-2 15,5-2 0-15,-5-3 3 16,2 4 2-16,-2-3 1 0,2 1-1 0,-6 11 2 16,-8 2-3-16,-8 8-6 0,6 0-5 15,-3 6-6-15,-5 3-3 0,8 7 2 16,0 5 3-16,2 13 2 0,3 10 3 0,0 2 1 16,0 9-2-16,2-5 3 0,-3-1 4 15,-3-6-29 1,1-10-87-16,-2-6 132 0,-4-11-60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49FE3-8F3F-471F-884B-CAD50A1DF68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D1B0C-69CC-4B75-BFA0-C491ABC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75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6CAD06E-4335-4633-8813-80DF36B7FB59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90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01CC624-0437-43EF-99D3-4B5E545BF210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EBE18-A94F-4CF8-8975-BC720F0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EFF45-D87C-45A5-8A43-AA51E83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072C5-2DDD-45C4-966C-970A137A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7B5817-8D3A-4DD3-92FF-32BBC5F91560}"/>
              </a:ext>
            </a:extLst>
          </p:cNvPr>
          <p:cNvCxnSpPr/>
          <p:nvPr/>
        </p:nvCxnSpPr>
        <p:spPr>
          <a:xfrm>
            <a:off x="61415" y="753975"/>
            <a:ext cx="12008609" cy="0"/>
          </a:xfrm>
          <a:prstGeom prst="line">
            <a:avLst/>
          </a:prstGeom>
          <a:ln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2B1C59-33FF-4FB4-BDD7-F61C6400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134" y="263276"/>
            <a:ext cx="10334364" cy="101466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B754F48-B758-43EB-980F-1E2884C8E2A7}"/>
              </a:ext>
            </a:extLst>
          </p:cNvPr>
          <p:cNvGrpSpPr/>
          <p:nvPr/>
        </p:nvGrpSpPr>
        <p:grpSpPr>
          <a:xfrm>
            <a:off x="575239" y="475151"/>
            <a:ext cx="631298" cy="631298"/>
            <a:chOff x="1530939" y="2405329"/>
            <a:chExt cx="631298" cy="63129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9BADBD9-302C-40D9-A763-C65CCFE16FDE}"/>
                </a:ext>
              </a:extLst>
            </p:cNvPr>
            <p:cNvSpPr/>
            <p:nvPr userDrawn="1"/>
          </p:nvSpPr>
          <p:spPr>
            <a:xfrm>
              <a:off x="1530939" y="2405329"/>
              <a:ext cx="631298" cy="631298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Shape 490">
              <a:extLst>
                <a:ext uri="{FF2B5EF4-FFF2-40B4-BE49-F238E27FC236}">
                  <a16:creationId xmlns:a16="http://schemas.microsoft.com/office/drawing/2014/main" id="{ABC713E7-D704-4682-B292-907313F269C9}"/>
                </a:ext>
              </a:extLst>
            </p:cNvPr>
            <p:cNvGrpSpPr/>
            <p:nvPr userDrawn="1"/>
          </p:nvGrpSpPr>
          <p:grpSpPr>
            <a:xfrm>
              <a:off x="1661835" y="2536225"/>
              <a:ext cx="369505" cy="369505"/>
              <a:chOff x="2594050" y="1631825"/>
              <a:chExt cx="439625" cy="439625"/>
            </a:xfrm>
          </p:grpSpPr>
          <p:sp>
            <p:nvSpPr>
              <p:cNvPr id="9" name="Shape 491">
                <a:extLst>
                  <a:ext uri="{FF2B5EF4-FFF2-40B4-BE49-F238E27FC236}">
                    <a16:creationId xmlns:a16="http://schemas.microsoft.com/office/drawing/2014/main" id="{5701E159-D011-460A-BF32-22B3BFF6328B}"/>
                  </a:ext>
                </a:extLst>
              </p:cNvPr>
              <p:cNvSpPr/>
              <p:nvPr/>
            </p:nvSpPr>
            <p:spPr>
              <a:xfrm>
                <a:off x="2594050" y="1883300"/>
                <a:ext cx="188175" cy="188150"/>
              </a:xfrm>
              <a:custGeom>
                <a:avLst/>
                <a:gdLst/>
                <a:ahLst/>
                <a:cxnLst/>
                <a:rect l="0" t="0" r="0" b="0"/>
                <a:pathLst>
                  <a:path w="7527" h="7526" fill="none" extrusionOk="0">
                    <a:moveTo>
                      <a:pt x="5992" y="0"/>
                    </a:moveTo>
                    <a:lnTo>
                      <a:pt x="537" y="6430"/>
                    </a:lnTo>
                    <a:lnTo>
                      <a:pt x="1" y="7526"/>
                    </a:lnTo>
                    <a:lnTo>
                      <a:pt x="1097" y="6990"/>
                    </a:lnTo>
                    <a:lnTo>
                      <a:pt x="7526" y="1534"/>
                    </a:lnTo>
                    <a:lnTo>
                      <a:pt x="5992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492">
                <a:extLst>
                  <a:ext uri="{FF2B5EF4-FFF2-40B4-BE49-F238E27FC236}">
                    <a16:creationId xmlns:a16="http://schemas.microsoft.com/office/drawing/2014/main" id="{CA3D8659-8AB7-48FB-9131-98E6A18A0B20}"/>
                  </a:ext>
                </a:extLst>
              </p:cNvPr>
              <p:cNvSpPr/>
              <p:nvPr/>
            </p:nvSpPr>
            <p:spPr>
              <a:xfrm>
                <a:off x="2857700" y="1631825"/>
                <a:ext cx="175975" cy="176000"/>
              </a:xfrm>
              <a:custGeom>
                <a:avLst/>
                <a:gdLst/>
                <a:ahLst/>
                <a:cxnLst/>
                <a:rect l="0" t="0" r="0" b="0"/>
                <a:pathLst>
                  <a:path w="7039" h="7040" fill="none" extrusionOk="0">
                    <a:moveTo>
                      <a:pt x="268" y="2704"/>
                    </a:moveTo>
                    <a:lnTo>
                      <a:pt x="4336" y="6771"/>
                    </a:lnTo>
                    <a:lnTo>
                      <a:pt x="4336" y="6771"/>
                    </a:lnTo>
                    <a:lnTo>
                      <a:pt x="4336" y="6771"/>
                    </a:lnTo>
                    <a:lnTo>
                      <a:pt x="4652" y="6917"/>
                    </a:lnTo>
                    <a:lnTo>
                      <a:pt x="4993" y="7015"/>
                    </a:lnTo>
                    <a:lnTo>
                      <a:pt x="5310" y="7039"/>
                    </a:lnTo>
                    <a:lnTo>
                      <a:pt x="5651" y="7039"/>
                    </a:lnTo>
                    <a:lnTo>
                      <a:pt x="5992" y="6966"/>
                    </a:lnTo>
                    <a:lnTo>
                      <a:pt x="6308" y="6844"/>
                    </a:lnTo>
                    <a:lnTo>
                      <a:pt x="6454" y="6747"/>
                    </a:lnTo>
                    <a:lnTo>
                      <a:pt x="6601" y="6674"/>
                    </a:lnTo>
                    <a:lnTo>
                      <a:pt x="6747" y="6552"/>
                    </a:lnTo>
                    <a:lnTo>
                      <a:pt x="6893" y="6430"/>
                    </a:lnTo>
                    <a:lnTo>
                      <a:pt x="6893" y="6430"/>
                    </a:lnTo>
                    <a:lnTo>
                      <a:pt x="6942" y="6357"/>
                    </a:lnTo>
                    <a:lnTo>
                      <a:pt x="7015" y="6260"/>
                    </a:lnTo>
                    <a:lnTo>
                      <a:pt x="7039" y="6138"/>
                    </a:lnTo>
                    <a:lnTo>
                      <a:pt x="7039" y="6041"/>
                    </a:lnTo>
                    <a:lnTo>
                      <a:pt x="7039" y="6041"/>
                    </a:lnTo>
                    <a:lnTo>
                      <a:pt x="7039" y="5943"/>
                    </a:lnTo>
                    <a:lnTo>
                      <a:pt x="7015" y="5846"/>
                    </a:lnTo>
                    <a:lnTo>
                      <a:pt x="6942" y="5748"/>
                    </a:lnTo>
                    <a:lnTo>
                      <a:pt x="6893" y="5651"/>
                    </a:lnTo>
                    <a:lnTo>
                      <a:pt x="1389" y="147"/>
                    </a:lnTo>
                    <a:lnTo>
                      <a:pt x="1389" y="147"/>
                    </a:lnTo>
                    <a:lnTo>
                      <a:pt x="1291" y="98"/>
                    </a:lnTo>
                    <a:lnTo>
                      <a:pt x="1194" y="25"/>
                    </a:lnTo>
                    <a:lnTo>
                      <a:pt x="1096" y="0"/>
                    </a:lnTo>
                    <a:lnTo>
                      <a:pt x="999" y="0"/>
                    </a:lnTo>
                    <a:lnTo>
                      <a:pt x="999" y="0"/>
                    </a:lnTo>
                    <a:lnTo>
                      <a:pt x="902" y="0"/>
                    </a:lnTo>
                    <a:lnTo>
                      <a:pt x="780" y="25"/>
                    </a:lnTo>
                    <a:lnTo>
                      <a:pt x="682" y="98"/>
                    </a:lnTo>
                    <a:lnTo>
                      <a:pt x="609" y="147"/>
                    </a:lnTo>
                    <a:lnTo>
                      <a:pt x="609" y="147"/>
                    </a:lnTo>
                    <a:lnTo>
                      <a:pt x="487" y="293"/>
                    </a:lnTo>
                    <a:lnTo>
                      <a:pt x="366" y="439"/>
                    </a:lnTo>
                    <a:lnTo>
                      <a:pt x="293" y="585"/>
                    </a:lnTo>
                    <a:lnTo>
                      <a:pt x="195" y="731"/>
                    </a:lnTo>
                    <a:lnTo>
                      <a:pt x="73" y="1048"/>
                    </a:lnTo>
                    <a:lnTo>
                      <a:pt x="0" y="1389"/>
                    </a:lnTo>
                    <a:lnTo>
                      <a:pt x="0" y="1730"/>
                    </a:lnTo>
                    <a:lnTo>
                      <a:pt x="25" y="2046"/>
                    </a:lnTo>
                    <a:lnTo>
                      <a:pt x="122" y="2387"/>
                    </a:lnTo>
                    <a:lnTo>
                      <a:pt x="268" y="2704"/>
                    </a:lnTo>
                    <a:lnTo>
                      <a:pt x="268" y="2704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493">
                <a:extLst>
                  <a:ext uri="{FF2B5EF4-FFF2-40B4-BE49-F238E27FC236}">
                    <a16:creationId xmlns:a16="http://schemas.microsoft.com/office/drawing/2014/main" id="{A811AE90-64AA-41C3-9DE9-62A86028AA6C}"/>
                  </a:ext>
                </a:extLst>
              </p:cNvPr>
              <p:cNvSpPr/>
              <p:nvPr/>
            </p:nvSpPr>
            <p:spPr>
              <a:xfrm>
                <a:off x="2662850" y="1699400"/>
                <a:ext cx="303250" cy="303250"/>
              </a:xfrm>
              <a:custGeom>
                <a:avLst/>
                <a:gdLst/>
                <a:ahLst/>
                <a:cxnLst/>
                <a:rect l="0" t="0" r="0" b="0"/>
                <a:pathLst>
                  <a:path w="12130" h="12130" fill="none" extrusionOk="0">
                    <a:moveTo>
                      <a:pt x="8038" y="1"/>
                    </a:moveTo>
                    <a:lnTo>
                      <a:pt x="4872" y="3191"/>
                    </a:lnTo>
                    <a:lnTo>
                      <a:pt x="4872" y="3191"/>
                    </a:lnTo>
                    <a:lnTo>
                      <a:pt x="4628" y="3094"/>
                    </a:lnTo>
                    <a:lnTo>
                      <a:pt x="4385" y="2997"/>
                    </a:lnTo>
                    <a:lnTo>
                      <a:pt x="4092" y="2899"/>
                    </a:lnTo>
                    <a:lnTo>
                      <a:pt x="3800" y="2850"/>
                    </a:lnTo>
                    <a:lnTo>
                      <a:pt x="3484" y="2777"/>
                    </a:lnTo>
                    <a:lnTo>
                      <a:pt x="3167" y="2729"/>
                    </a:lnTo>
                    <a:lnTo>
                      <a:pt x="2850" y="2704"/>
                    </a:lnTo>
                    <a:lnTo>
                      <a:pt x="2534" y="2704"/>
                    </a:lnTo>
                    <a:lnTo>
                      <a:pt x="2534" y="2704"/>
                    </a:lnTo>
                    <a:lnTo>
                      <a:pt x="2241" y="2704"/>
                    </a:lnTo>
                    <a:lnTo>
                      <a:pt x="1949" y="2729"/>
                    </a:lnTo>
                    <a:lnTo>
                      <a:pt x="1633" y="2777"/>
                    </a:lnTo>
                    <a:lnTo>
                      <a:pt x="1316" y="2850"/>
                    </a:lnTo>
                    <a:lnTo>
                      <a:pt x="999" y="2972"/>
                    </a:lnTo>
                    <a:lnTo>
                      <a:pt x="707" y="3094"/>
                    </a:lnTo>
                    <a:lnTo>
                      <a:pt x="415" y="3289"/>
                    </a:lnTo>
                    <a:lnTo>
                      <a:pt x="147" y="3508"/>
                    </a:lnTo>
                    <a:lnTo>
                      <a:pt x="147" y="3508"/>
                    </a:lnTo>
                    <a:lnTo>
                      <a:pt x="74" y="3581"/>
                    </a:lnTo>
                    <a:lnTo>
                      <a:pt x="25" y="3678"/>
                    </a:lnTo>
                    <a:lnTo>
                      <a:pt x="1" y="3776"/>
                    </a:lnTo>
                    <a:lnTo>
                      <a:pt x="1" y="3898"/>
                    </a:lnTo>
                    <a:lnTo>
                      <a:pt x="1" y="3898"/>
                    </a:lnTo>
                    <a:lnTo>
                      <a:pt x="1" y="3995"/>
                    </a:lnTo>
                    <a:lnTo>
                      <a:pt x="25" y="4093"/>
                    </a:lnTo>
                    <a:lnTo>
                      <a:pt x="74" y="4190"/>
                    </a:lnTo>
                    <a:lnTo>
                      <a:pt x="147" y="4287"/>
                    </a:lnTo>
                    <a:lnTo>
                      <a:pt x="7843" y="11984"/>
                    </a:lnTo>
                    <a:lnTo>
                      <a:pt x="7843" y="11984"/>
                    </a:lnTo>
                    <a:lnTo>
                      <a:pt x="7941" y="12057"/>
                    </a:lnTo>
                    <a:lnTo>
                      <a:pt x="8038" y="12105"/>
                    </a:lnTo>
                    <a:lnTo>
                      <a:pt x="8135" y="12130"/>
                    </a:lnTo>
                    <a:lnTo>
                      <a:pt x="8233" y="12130"/>
                    </a:lnTo>
                    <a:lnTo>
                      <a:pt x="8233" y="12130"/>
                    </a:lnTo>
                    <a:lnTo>
                      <a:pt x="8355" y="12130"/>
                    </a:lnTo>
                    <a:lnTo>
                      <a:pt x="8452" y="12105"/>
                    </a:lnTo>
                    <a:lnTo>
                      <a:pt x="8549" y="12057"/>
                    </a:lnTo>
                    <a:lnTo>
                      <a:pt x="8622" y="11984"/>
                    </a:lnTo>
                    <a:lnTo>
                      <a:pt x="8622" y="11984"/>
                    </a:lnTo>
                    <a:lnTo>
                      <a:pt x="8842" y="11716"/>
                    </a:lnTo>
                    <a:lnTo>
                      <a:pt x="9036" y="11423"/>
                    </a:lnTo>
                    <a:lnTo>
                      <a:pt x="9158" y="11131"/>
                    </a:lnTo>
                    <a:lnTo>
                      <a:pt x="9280" y="10814"/>
                    </a:lnTo>
                    <a:lnTo>
                      <a:pt x="9353" y="10498"/>
                    </a:lnTo>
                    <a:lnTo>
                      <a:pt x="9402" y="10181"/>
                    </a:lnTo>
                    <a:lnTo>
                      <a:pt x="9426" y="9889"/>
                    </a:lnTo>
                    <a:lnTo>
                      <a:pt x="9426" y="9597"/>
                    </a:lnTo>
                    <a:lnTo>
                      <a:pt x="9426" y="9597"/>
                    </a:lnTo>
                    <a:lnTo>
                      <a:pt x="9426" y="9280"/>
                    </a:lnTo>
                    <a:lnTo>
                      <a:pt x="9402" y="8964"/>
                    </a:lnTo>
                    <a:lnTo>
                      <a:pt x="9353" y="8647"/>
                    </a:lnTo>
                    <a:lnTo>
                      <a:pt x="9280" y="8330"/>
                    </a:lnTo>
                    <a:lnTo>
                      <a:pt x="9231" y="8038"/>
                    </a:lnTo>
                    <a:lnTo>
                      <a:pt x="9134" y="7746"/>
                    </a:lnTo>
                    <a:lnTo>
                      <a:pt x="9036" y="7502"/>
                    </a:lnTo>
                    <a:lnTo>
                      <a:pt x="8939" y="7259"/>
                    </a:lnTo>
                    <a:lnTo>
                      <a:pt x="12130" y="4093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494">
                <a:extLst>
                  <a:ext uri="{FF2B5EF4-FFF2-40B4-BE49-F238E27FC236}">
                    <a16:creationId xmlns:a16="http://schemas.microsoft.com/office/drawing/2014/main" id="{0551D70B-4457-48F5-81B9-3A38F6B661D9}"/>
                  </a:ext>
                </a:extLst>
              </p:cNvPr>
              <p:cNvSpPr/>
              <p:nvPr/>
            </p:nvSpPr>
            <p:spPr>
              <a:xfrm>
                <a:off x="2801675" y="1740825"/>
                <a:ext cx="49950" cy="49950"/>
              </a:xfrm>
              <a:custGeom>
                <a:avLst/>
                <a:gdLst/>
                <a:ahLst/>
                <a:cxnLst/>
                <a:rect l="0" t="0" r="0" b="0"/>
                <a:pathLst>
                  <a:path w="1998" h="1998" fill="none" extrusionOk="0">
                    <a:moveTo>
                      <a:pt x="1" y="1997"/>
                    </a:moveTo>
                    <a:lnTo>
                      <a:pt x="1998" y="0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2BD7EC-0D21-433C-A8B8-B34982C0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134" y="1463857"/>
            <a:ext cx="10334364" cy="4845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132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3066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/>
            </a:lvl1pPr>
            <a:lvl2pPr marL="128016" indent="0">
              <a:buNone/>
              <a:defRPr sz="2400" baseline="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88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39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CD2F29-FDCB-4CD4-A706-8477E063ED4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84218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6C8EDAC-3655-4870-AA43-44830ED94DF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55830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DFFB8E-9225-4B12-B4C6-960DAE3BDB9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364809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135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593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34620" y="1512985"/>
            <a:ext cx="5397689" cy="4796375"/>
          </a:xfrm>
        </p:spPr>
        <p:txBody>
          <a:bodyPr/>
          <a:lstStyle>
            <a:lvl1pPr marL="91440" indent="-91440">
              <a:buFontTx/>
              <a:buChar char=" "/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64809" y="1512984"/>
            <a:ext cx="5397689" cy="479637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45E9297-2ED3-49ED-918C-68275E6E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13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UW building">
            <a:extLst>
              <a:ext uri="{FF2B5EF4-FFF2-40B4-BE49-F238E27FC236}">
                <a16:creationId xmlns:a16="http://schemas.microsoft.com/office/drawing/2014/main" id="{8DB080C4-5F0D-47C3-B99E-D2AD3B91F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5" b="5565"/>
          <a:stretch/>
        </p:blipFill>
        <p:spPr bwMode="auto">
          <a:xfrm>
            <a:off x="3" y="0"/>
            <a:ext cx="12191997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82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99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4746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CB2A4-11AD-445D-9449-ECE97BF72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5881" y="3446573"/>
            <a:ext cx="5590283" cy="1014667"/>
          </a:xfrm>
        </p:spPr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Big Concept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E7B94-0CB0-48FD-9BA2-0BCEF75A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A529F-BA16-4C50-8761-34379098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38C27-C210-4D9C-AB83-9BF54E3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67791F-5EAB-433C-8512-E3D8B5FEA33C}"/>
              </a:ext>
            </a:extLst>
          </p:cNvPr>
          <p:cNvCxnSpPr/>
          <p:nvPr/>
        </p:nvCxnSpPr>
        <p:spPr>
          <a:xfrm>
            <a:off x="138752" y="1917510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FC5ADD-7CD5-4855-8137-142378EFA26D}"/>
              </a:ext>
            </a:extLst>
          </p:cNvPr>
          <p:cNvGrpSpPr/>
          <p:nvPr/>
        </p:nvGrpSpPr>
        <p:grpSpPr>
          <a:xfrm>
            <a:off x="4736398" y="555634"/>
            <a:ext cx="2723751" cy="2723751"/>
            <a:chOff x="4360460" y="449353"/>
            <a:chExt cx="3282287" cy="328228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61030CC-581E-4D1E-9ACA-A92F5BB6C0CB}"/>
                </a:ext>
              </a:extLst>
            </p:cNvPr>
            <p:cNvSpPr/>
            <p:nvPr userDrawn="1"/>
          </p:nvSpPr>
          <p:spPr>
            <a:xfrm>
              <a:off x="4360460" y="449353"/>
              <a:ext cx="3282287" cy="3282287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Shape 822">
              <a:extLst>
                <a:ext uri="{FF2B5EF4-FFF2-40B4-BE49-F238E27FC236}">
                  <a16:creationId xmlns:a16="http://schemas.microsoft.com/office/drawing/2014/main" id="{9662AC8F-8502-4CF6-87AC-2CB7EFEBC5CD}"/>
                </a:ext>
              </a:extLst>
            </p:cNvPr>
            <p:cNvGrpSpPr/>
            <p:nvPr userDrawn="1"/>
          </p:nvGrpSpPr>
          <p:grpSpPr>
            <a:xfrm>
              <a:off x="4868910" y="1003939"/>
              <a:ext cx="2265387" cy="2173113"/>
              <a:chOff x="5233525" y="4954450"/>
              <a:chExt cx="538275" cy="516350"/>
            </a:xfrm>
          </p:grpSpPr>
          <p:sp>
            <p:nvSpPr>
              <p:cNvPr id="8" name="Shape 823">
                <a:extLst>
                  <a:ext uri="{FF2B5EF4-FFF2-40B4-BE49-F238E27FC236}">
                    <a16:creationId xmlns:a16="http://schemas.microsoft.com/office/drawing/2014/main" id="{915C32CE-F54C-4A91-A795-5F6EE0E2C310}"/>
                  </a:ext>
                </a:extLst>
              </p:cNvPr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Shape 824">
                <a:extLst>
                  <a:ext uri="{FF2B5EF4-FFF2-40B4-BE49-F238E27FC236}">
                    <a16:creationId xmlns:a16="http://schemas.microsoft.com/office/drawing/2014/main" id="{25663F7D-C889-439B-A68E-97D8B29147A8}"/>
                  </a:ext>
                </a:extLst>
              </p:cNvPr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825">
                <a:extLst>
                  <a:ext uri="{FF2B5EF4-FFF2-40B4-BE49-F238E27FC236}">
                    <a16:creationId xmlns:a16="http://schemas.microsoft.com/office/drawing/2014/main" id="{5C225417-5386-4CF0-A050-D547324972FC}"/>
                  </a:ext>
                </a:extLst>
              </p:cNvPr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826">
                <a:extLst>
                  <a:ext uri="{FF2B5EF4-FFF2-40B4-BE49-F238E27FC236}">
                    <a16:creationId xmlns:a16="http://schemas.microsoft.com/office/drawing/2014/main" id="{F2B2177A-3C1C-4737-A983-B5086B44BAC9}"/>
                  </a:ext>
                </a:extLst>
              </p:cNvPr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827">
                <a:extLst>
                  <a:ext uri="{FF2B5EF4-FFF2-40B4-BE49-F238E27FC236}">
                    <a16:creationId xmlns:a16="http://schemas.microsoft.com/office/drawing/2014/main" id="{065E0883-FD56-4990-A3BA-7394FB6E3D9D}"/>
                  </a:ext>
                </a:extLst>
              </p:cNvPr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Shape 828">
                <a:extLst>
                  <a:ext uri="{FF2B5EF4-FFF2-40B4-BE49-F238E27FC236}">
                    <a16:creationId xmlns:a16="http://schemas.microsoft.com/office/drawing/2014/main" id="{C497A5ED-CCEE-4F09-A7B4-7079C57F1DC1}"/>
                  </a:ext>
                </a:extLst>
              </p:cNvPr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0" t="0" r="0" b="0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Shape 829">
                <a:extLst>
                  <a:ext uri="{FF2B5EF4-FFF2-40B4-BE49-F238E27FC236}">
                    <a16:creationId xmlns:a16="http://schemas.microsoft.com/office/drawing/2014/main" id="{D8CBE5C1-1916-4EF1-B9E9-DC5E58DE62C4}"/>
                  </a:ext>
                </a:extLst>
              </p:cNvPr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0" t="0" r="0" b="0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Shape 830">
                <a:extLst>
                  <a:ext uri="{FF2B5EF4-FFF2-40B4-BE49-F238E27FC236}">
                    <a16:creationId xmlns:a16="http://schemas.microsoft.com/office/drawing/2014/main" id="{BB37530B-08B3-4205-8A08-E876EE3F9FBE}"/>
                  </a:ext>
                </a:extLst>
              </p:cNvPr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0" t="0" r="0" b="0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Shape 831">
                <a:extLst>
                  <a:ext uri="{FF2B5EF4-FFF2-40B4-BE49-F238E27FC236}">
                    <a16:creationId xmlns:a16="http://schemas.microsoft.com/office/drawing/2014/main" id="{14DEB002-C856-4D51-9E3F-42951B8C7A10}"/>
                  </a:ext>
                </a:extLst>
              </p:cNvPr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0" t="0" r="0" b="0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Shape 832">
                <a:extLst>
                  <a:ext uri="{FF2B5EF4-FFF2-40B4-BE49-F238E27FC236}">
                    <a16:creationId xmlns:a16="http://schemas.microsoft.com/office/drawing/2014/main" id="{5B5D5E96-C594-4AB6-9DF5-2ED8F56CCF52}"/>
                  </a:ext>
                </a:extLst>
              </p:cNvPr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0" t="0" r="0" b="0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Shape 833">
                <a:extLst>
                  <a:ext uri="{FF2B5EF4-FFF2-40B4-BE49-F238E27FC236}">
                    <a16:creationId xmlns:a16="http://schemas.microsoft.com/office/drawing/2014/main" id="{3FC3F998-CA08-40F4-81A5-CEC994EBBF42}"/>
                  </a:ext>
                </a:extLst>
              </p:cNvPr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0" t="0" r="0" b="0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C05CDBC-229D-45E2-B2F9-9037D7DF9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880" y="4628428"/>
            <a:ext cx="5590283" cy="1463040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12236-1A32-4FE2-AB5A-F8F998D835F3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32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40" y="1463857"/>
            <a:ext cx="11187258" cy="48455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240" y="6544402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C6CAD06E-4335-4633-8813-80DF36B7FB59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742" y="6544402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44402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29491" y="172390"/>
            <a:ext cx="0" cy="1196439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77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none" spc="100" baseline="0">
          <a:solidFill>
            <a:schemeClr val="tx1">
              <a:lumMod val="95000"/>
              <a:lumOff val="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128016" indent="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None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9EB2D-BC4C-4163-842A-C87F0A8F28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Mid-Quarter 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0AE103-1662-4039-B63C-20ABECF9A1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CSE 421 SP 26</a:t>
            </a:r>
          </a:p>
          <a:p>
            <a:r>
              <a:rPr lang="en-US" dirty="0"/>
              <a:t>Lecture 16</a:t>
            </a:r>
          </a:p>
        </p:txBody>
      </p:sp>
    </p:spTree>
    <p:extLst>
      <p:ext uri="{BB962C8B-B14F-4D97-AF65-F5344CB8AC3E}">
        <p14:creationId xmlns:p14="http://schemas.microsoft.com/office/powerpoint/2010/main" val="2417767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83FCF-B73D-FFE5-35C3-750C741A9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4A295-18F3-AFD9-E8ED-AA8745B04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BF8B486-28A3-3A58-A69F-A2D3FE4B4A86}"/>
                  </a:ext>
                </a:extLst>
              </p14:cNvPr>
              <p14:cNvContentPartPr/>
              <p14:nvPr/>
            </p14:nvContentPartPr>
            <p14:xfrm>
              <a:off x="488880" y="-162000"/>
              <a:ext cx="9780480" cy="61880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BF8B486-28A3-3A58-A69F-A2D3FE4B4A8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9520" y="-171360"/>
                <a:ext cx="9799200" cy="6206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82958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0905E-8FDB-49D2-B62B-AD862EEE3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D88F2-D666-4CE8-6981-278A23AC6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28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39323-F1B1-2EC6-9A71-89B7C8A30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3E260-52FF-3BE9-0F6F-F86B00DCC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89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528AC-043F-BDFD-F8B3-E4BDD8301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C82F9-9C13-1A44-6729-FCA968220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4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6C871-F074-49A6-8327-C69DBBDC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have we seen so far?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2DF54-11D2-4417-9C2A-05AB6A9CC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Stable Matchings</a:t>
            </a:r>
          </a:p>
          <a:p>
            <a:r>
              <a:rPr lang="en-US" dirty="0"/>
              <a:t>Graph Search</a:t>
            </a:r>
          </a:p>
          <a:p>
            <a:pPr lvl="1"/>
            <a:r>
              <a:rPr lang="en-US" dirty="0"/>
              <a:t>BFS/DFS</a:t>
            </a:r>
          </a:p>
          <a:p>
            <a:pPr lvl="1"/>
            <a:r>
              <a:rPr lang="en-US" dirty="0"/>
              <a:t>Graph modeling</a:t>
            </a:r>
          </a:p>
          <a:p>
            <a:r>
              <a:rPr lang="en-US" dirty="0"/>
              <a:t>Greedy Algorithms</a:t>
            </a:r>
          </a:p>
          <a:p>
            <a:r>
              <a:rPr lang="en-US" dirty="0"/>
              <a:t>Divide and Conquer</a:t>
            </a:r>
          </a:p>
          <a:p>
            <a:r>
              <a:rPr lang="en-US" dirty="0"/>
              <a:t>Dynamic Programming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D919FCC-96D6-64ED-CE6D-E11C8ABE32D1}"/>
                  </a:ext>
                </a:extLst>
              </p14:cNvPr>
              <p14:cNvContentPartPr/>
              <p14:nvPr/>
            </p14:nvContentPartPr>
            <p14:xfrm>
              <a:off x="245160" y="3953520"/>
              <a:ext cx="898200" cy="356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D919FCC-96D6-64ED-CE6D-E11C8ABE32D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5800" y="3944160"/>
                <a:ext cx="916920" cy="54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79732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30888-0D86-4DB9-B9B5-8CB277627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Stable Matchings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36CAE-40FE-4BCF-BEA6-08BDE3C3A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Modeling matters! </a:t>
            </a:r>
          </a:p>
          <a:p>
            <a:pPr lvl="1"/>
            <a:r>
              <a:rPr lang="en-US" dirty="0"/>
              <a:t>It’s better to be a proposer than a chooser!</a:t>
            </a:r>
          </a:p>
          <a:p>
            <a:r>
              <a:rPr lang="en-US" dirty="0"/>
              <a:t>Algorithms can be used to prove ‘non-computational’ facts</a:t>
            </a:r>
          </a:p>
          <a:p>
            <a:pPr lvl="1"/>
            <a:r>
              <a:rPr lang="en-US" dirty="0"/>
              <a:t>Stable Matchings always exist is easiest to prove by saying “here’s how to find one.”</a:t>
            </a:r>
          </a:p>
          <a:p>
            <a:r>
              <a:rPr lang="en-US" dirty="0"/>
              <a:t>Reductions</a:t>
            </a:r>
          </a:p>
          <a:p>
            <a:pPr lvl="1"/>
            <a:r>
              <a:rPr lang="en-US" dirty="0"/>
              <a:t>Sometimes there’s a clever way to use an existing library (we’ll need these a lot later in the quarter).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48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BD9CF-A411-4E0B-B00D-38E4198E8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0D56A-89C9-4E50-A6E5-2A74CD828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BFS and DFS search through a graph differently</a:t>
            </a:r>
          </a:p>
          <a:p>
            <a:pPr lvl="1"/>
            <a:r>
              <a:rPr lang="en-US" dirty="0"/>
              <a:t>So you can adapt them to solve different problems!</a:t>
            </a:r>
          </a:p>
          <a:p>
            <a:r>
              <a:rPr lang="en-US" dirty="0"/>
              <a:t>Use libraries</a:t>
            </a:r>
          </a:p>
          <a:p>
            <a:r>
              <a:rPr lang="en-US" dirty="0"/>
              <a:t>Finding SCCs and Topological sorting are “almost free” preprocessing</a:t>
            </a:r>
          </a:p>
          <a:p>
            <a:r>
              <a:rPr lang="en-US" dirty="0"/>
              <a:t>2-Coloring can be performed in linear time.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6BB987F-6E02-1051-B6E6-75A333B6E1CA}"/>
                  </a:ext>
                </a:extLst>
              </p14:cNvPr>
              <p14:cNvContentPartPr/>
              <p14:nvPr/>
            </p14:nvContentPartPr>
            <p14:xfrm>
              <a:off x="358200" y="2966400"/>
              <a:ext cx="592560" cy="5356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6BB987F-6E02-1051-B6E6-75A333B6E1C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8840" y="2957040"/>
                <a:ext cx="611280" cy="554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03173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78BBB-97ED-4768-99BF-24ED88F18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B114A-9F1F-49E8-A3C2-767546614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is easy; proofs are hard.</a:t>
            </a:r>
          </a:p>
          <a:p>
            <a:r>
              <a:rPr lang="en-US" dirty="0"/>
              <a:t>Generating examples is </a:t>
            </a:r>
            <a:r>
              <a:rPr lang="en-US" b="1" dirty="0"/>
              <a:t>extremely </a:t>
            </a:r>
            <a:r>
              <a:rPr lang="en-US" dirty="0"/>
              <a:t>important.</a:t>
            </a:r>
          </a:p>
          <a:p>
            <a:endParaRPr lang="en-US" b="1" dirty="0"/>
          </a:p>
          <a:p>
            <a:r>
              <a:rPr lang="en-US" dirty="0"/>
              <a:t>To frame your thinking for proofs</a:t>
            </a:r>
          </a:p>
          <a:p>
            <a:pPr lvl="1"/>
            <a:r>
              <a:rPr lang="en-US" dirty="0"/>
              <a:t>Greedy stays ahead</a:t>
            </a:r>
          </a:p>
          <a:p>
            <a:pPr lvl="1"/>
            <a:r>
              <a:rPr lang="en-US" dirty="0"/>
              <a:t>Exchange argument</a:t>
            </a:r>
          </a:p>
          <a:p>
            <a:pPr lvl="1"/>
            <a:r>
              <a:rPr lang="en-US" dirty="0"/>
              <a:t>Structural result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332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618AF-575F-473C-AABD-AEB33B70B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 and Conquer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4B805-BD73-4498-B87F-C75A09C29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Trust the recursion.</a:t>
            </a:r>
          </a:p>
          <a:p>
            <a:r>
              <a:rPr lang="en-US" dirty="0"/>
              <a:t>Don’t be afraid to change what the recursive call gives you!</a:t>
            </a:r>
          </a:p>
          <a:p>
            <a:pPr lvl="1"/>
            <a:r>
              <a:rPr lang="en-US" dirty="0"/>
              <a:t>Add extra parameters!</a:t>
            </a:r>
          </a:p>
          <a:p>
            <a:r>
              <a:rPr lang="en-US" dirty="0"/>
              <a:t>State in English what the recursive call gives you.</a:t>
            </a:r>
          </a:p>
          <a:p>
            <a:endParaRPr lang="en-US" dirty="0"/>
          </a:p>
          <a:p>
            <a:r>
              <a:rPr lang="en-US" dirty="0"/>
              <a:t>In your “combine” step, make sure you’re beating baseline!</a:t>
            </a:r>
          </a:p>
          <a:p>
            <a:pPr lvl="1"/>
            <a:r>
              <a:rPr lang="en-US" dirty="0"/>
              <a:t>Either the problem is easier (like 2D closest points, where the problem became “almost 1D)</a:t>
            </a:r>
          </a:p>
          <a:p>
            <a:pPr lvl="1"/>
            <a:r>
              <a:rPr lang="en-US" dirty="0"/>
              <a:t>Or the problem is smaller (like median-finding).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8A4C272-ED74-A70D-FB99-134D0E5CF155}"/>
                  </a:ext>
                </a:extLst>
              </p14:cNvPr>
              <p14:cNvContentPartPr/>
              <p14:nvPr/>
            </p14:nvContentPartPr>
            <p14:xfrm>
              <a:off x="497160" y="3010320"/>
              <a:ext cx="550080" cy="5173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8A4C272-ED74-A70D-FB99-134D0E5CF15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7800" y="3000960"/>
                <a:ext cx="568800" cy="536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56976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9BAFD-A37C-4001-8BFD-FDA9052AA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C577B-EA87-4E23-A3D2-307CF7B0D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 on solving the problem recursively; everything else is (mostly) formulaic once you’ve done that.</a:t>
            </a:r>
          </a:p>
          <a:p>
            <a:r>
              <a:rPr lang="en-US" dirty="0"/>
              <a:t>Write exactly the problem you’re solving in English.</a:t>
            </a:r>
          </a:p>
          <a:p>
            <a:r>
              <a:rPr lang="en-US" dirty="0"/>
              <a:t>It’s better to get down a “guess” at the problem and then see where you get stuck.</a:t>
            </a:r>
          </a:p>
          <a:p>
            <a:pPr lvl="1"/>
            <a:r>
              <a:rPr lang="en-US" dirty="0"/>
              <a:t>Don’t be afraid to add a second recurrence or extra parameters.</a:t>
            </a:r>
          </a:p>
          <a:p>
            <a:r>
              <a:rPr lang="en-US" dirty="0"/>
              <a:t>Don’t try to cleverly figure out which option is best. Try them all.</a:t>
            </a:r>
          </a:p>
          <a:p>
            <a:pPr lvl="1"/>
            <a:r>
              <a:rPr lang="en-US" dirty="0"/>
              <a:t>The magic of recursion tells you which is best for a particular situation.</a:t>
            </a:r>
          </a:p>
        </p:txBody>
      </p:sp>
    </p:spTree>
    <p:extLst>
      <p:ext uri="{BB962C8B-B14F-4D97-AF65-F5344CB8AC3E}">
        <p14:creationId xmlns:p14="http://schemas.microsoft.com/office/powerpoint/2010/main" val="2662962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67BFE-2DBE-40B2-AC14-2CF6225DC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Approach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E7FFC-0558-488C-96CD-40A161CD1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section, we’ve made you follow these steps:</a:t>
            </a:r>
          </a:p>
          <a:p>
            <a:r>
              <a:rPr lang="en-US" dirty="0"/>
              <a:t>1. Read the problem carefully (make sure you know what problem you’re actually solving)</a:t>
            </a:r>
          </a:p>
          <a:p>
            <a:r>
              <a:rPr lang="en-US" dirty="0"/>
              <a:t>2. Make some sample inputs/outputs</a:t>
            </a:r>
          </a:p>
          <a:p>
            <a:r>
              <a:rPr lang="en-US" dirty="0"/>
              <a:t>3. Set a “baseline.”</a:t>
            </a:r>
          </a:p>
          <a:p>
            <a:r>
              <a:rPr lang="en-US" dirty="0"/>
              <a:t>4. Then try to generate the algorithm.</a:t>
            </a:r>
          </a:p>
          <a:p>
            <a:endParaRPr lang="en-US" dirty="0"/>
          </a:p>
          <a:p>
            <a:r>
              <a:rPr lang="en-US" dirty="0"/>
              <a:t>It’s hard to take the time to do these in an exam, but at least make sure you do #1. Solving the wrong problem is not good for test-taking.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0ED9676-116B-55CC-D056-43170EEC9516}"/>
                  </a:ext>
                </a:extLst>
              </p14:cNvPr>
              <p14:cNvContentPartPr/>
              <p14:nvPr/>
            </p14:nvContentPartPr>
            <p14:xfrm>
              <a:off x="1501920" y="5423040"/>
              <a:ext cx="1089360" cy="7606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0ED9676-116B-55CC-D056-43170EEC951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92560" y="5413680"/>
                <a:ext cx="1108080" cy="779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9110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62256-71ED-57B6-7AD2-CDEDD6E08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BC879-7E10-BE8D-4C84-708662662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2A1D9C3-1AE5-3D12-7181-CF6298C2B28E}"/>
                  </a:ext>
                </a:extLst>
              </p14:cNvPr>
              <p14:cNvContentPartPr/>
              <p14:nvPr/>
            </p14:nvContentPartPr>
            <p14:xfrm>
              <a:off x="559080" y="255600"/>
              <a:ext cx="11588040" cy="64767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2A1D9C3-1AE5-3D12-7181-CF6298C2B28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49720" y="246240"/>
                <a:ext cx="11606760" cy="6495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611586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with UW color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A48DD3"/>
      </a:accent2>
      <a:accent3>
        <a:srgbClr val="4C3282"/>
      </a:accent3>
      <a:accent4>
        <a:srgbClr val="B6A479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421_template" id="{0AF0A8A9-7F39-41DA-972F-DEAE30835CC0}" vid="{8B8D5951-6C5B-48A6-B2D4-DF996F70E1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421_template</Template>
  <TotalTime>1887</TotalTime>
  <Words>418</Words>
  <Application>Microsoft Office PowerPoint</Application>
  <PresentationFormat>Widescreen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Calibri</vt:lpstr>
      <vt:lpstr>Segoe UI</vt:lpstr>
      <vt:lpstr>Segoe UI Light</vt:lpstr>
      <vt:lpstr>Segoe UI Semilight</vt:lpstr>
      <vt:lpstr>Tw Cen MT</vt:lpstr>
      <vt:lpstr>Wingdings 3</vt:lpstr>
      <vt:lpstr>Integral</vt:lpstr>
      <vt:lpstr> Mid-Quarter Summary</vt:lpstr>
      <vt:lpstr>What have we seen so far?</vt:lpstr>
      <vt:lpstr>Stable Matchings</vt:lpstr>
      <vt:lpstr>Graph Search</vt:lpstr>
      <vt:lpstr>Greedy</vt:lpstr>
      <vt:lpstr>Divide and Conquer</vt:lpstr>
      <vt:lpstr>Dynamic Programming</vt:lpstr>
      <vt:lpstr>How To Approach Problems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rtweber2</dc:creator>
  <cp:lastModifiedBy>Robbie Weber</cp:lastModifiedBy>
  <cp:revision>12</cp:revision>
  <cp:lastPrinted>2022-11-04T19:05:26Z</cp:lastPrinted>
  <dcterms:created xsi:type="dcterms:W3CDTF">2022-11-01T21:44:24Z</dcterms:created>
  <dcterms:modified xsi:type="dcterms:W3CDTF">2026-05-04T21:47:51Z</dcterms:modified>
</cp:coreProperties>
</file>