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24" r:id="rId3"/>
    <p:sldId id="336" r:id="rId4"/>
    <p:sldId id="415" r:id="rId5"/>
    <p:sldId id="395" r:id="rId6"/>
    <p:sldId id="417" r:id="rId7"/>
    <p:sldId id="389" r:id="rId8"/>
    <p:sldId id="412" r:id="rId9"/>
    <p:sldId id="413" r:id="rId10"/>
    <p:sldId id="383" r:id="rId11"/>
    <p:sldId id="384" r:id="rId12"/>
    <p:sldId id="385" r:id="rId13"/>
    <p:sldId id="386" r:id="rId14"/>
    <p:sldId id="387" r:id="rId15"/>
    <p:sldId id="388" r:id="rId16"/>
    <p:sldId id="390" r:id="rId17"/>
    <p:sldId id="397" r:id="rId18"/>
    <p:sldId id="401" r:id="rId19"/>
    <p:sldId id="400" r:id="rId20"/>
    <p:sldId id="402" r:id="rId21"/>
    <p:sldId id="403" r:id="rId22"/>
    <p:sldId id="399" r:id="rId23"/>
    <p:sldId id="404" r:id="rId24"/>
    <p:sldId id="364" r:id="rId25"/>
    <p:sldId id="305" r:id="rId26"/>
    <p:sldId id="306" r:id="rId27"/>
    <p:sldId id="307" r:id="rId28"/>
    <p:sldId id="311" r:id="rId29"/>
    <p:sldId id="344" r:id="rId30"/>
    <p:sldId id="345" r:id="rId31"/>
    <p:sldId id="346" r:id="rId32"/>
    <p:sldId id="314" r:id="rId33"/>
    <p:sldId id="315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23" r:id="rId43"/>
    <p:sldId id="339" r:id="rId44"/>
    <p:sldId id="324" r:id="rId45"/>
    <p:sldId id="325" r:id="rId46"/>
    <p:sldId id="420" r:id="rId47"/>
    <p:sldId id="358" r:id="rId48"/>
    <p:sldId id="421" r:id="rId49"/>
    <p:sldId id="422" r:id="rId50"/>
    <p:sldId id="419" r:id="rId51"/>
    <p:sldId id="356" r:id="rId52"/>
    <p:sldId id="357" r:id="rId53"/>
    <p:sldId id="405" r:id="rId54"/>
    <p:sldId id="406" r:id="rId55"/>
    <p:sldId id="407" r:id="rId56"/>
    <p:sldId id="408" r:id="rId57"/>
    <p:sldId id="410" r:id="rId58"/>
    <p:sldId id="411" r:id="rId59"/>
    <p:sldId id="423" r:id="rId60"/>
    <p:sldId id="418" r:id="rId6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3F5"/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9" autoAdjust="0"/>
    <p:restoredTop sz="94404" autoAdjust="0"/>
  </p:normalViewPr>
  <p:slideViewPr>
    <p:cSldViewPr snapToGrid="0">
      <p:cViewPr>
        <p:scale>
          <a:sx n="70" d="100"/>
          <a:sy n="70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9T20:28:2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51 101 20036,'-3'-1'752,"-4"1"169,-2 0-665,-3 0-80,2 1-24,6-1-32,0 2-56,6-2 0,-4-2-40,1-3-64,1-4-152,5-3-280,-1-6-481,6-1-407,5 1-464,-4-1 912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9T20:57:12.15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10917 11745 1603 0,'23'0'77'0,"-7"0"-3"0,-8 0 7 0,-4-2-12 0,-4-3-7 0,-4 1-2 0,1 2 0 16,-4-5-3-16,0 2-6 0,1 1-4 0,-4-1-1 0,6 2-2 0,-3 1-4 0,0-2-6 0,-4 3-7 0,3-5-8 0,-10 3-8 0,-2-1-5 16,-3-3-5-1,-9 2-1-15,-1 1 1 0,-12-5-1 16,-6 4 0-16,-6 0-1 0,-5 1 0 15,-7 4 1-15,-4 0 8 0,1 2 8 0,-8 0 21 0,-2 5 2 16,-1-4 2-16,7 1-2 0,6 3-12 0,14 2 2 16,1-2 0-1,10 4-4-15,10-4-6 0,7 0-7 16,10-2-3-16,7-1-1 0,4 3 2 16,5-6 0-16,1 5-1 0,4 3 1 15,4-4-1-15,-3 4-2 0,3-4-3 16,-4 2-1-16,1-3 0 0,-4 1-2 15,2 0 2-15,1-3 2 0,-3 0 3 0,-1 1 2 16,-1-1 3-16,-2 5 1 0,2-1 1 16,2 4 0-16,2 3 0 15,2-6 1-15,5 5-1 0,-4 1-2 0,11 4-2 16,0 5-2-16,5-5-3 0,-3 3-2 16,1-6-3-16,3 7-1 0,-3-6 0 15,2-8 0-15,-5 3 0 0,-7 1-1 16,-3-9 0-16,-3-2-6 0,-3 0-2 0,-3-9-1 15,-6-2 1-15,-9 1 4 16,-3-10 3-16,-8-5 2 0,-3 0-1 0,-1-5 1 16,1-2 2-16,0 6-1 0,0-3 1 15,5 8-2-15,3 2 1 0,9 1 0 16,1 2 0-16,0-7 0 0,3 5 0 16,3 4-1-16,0-2 1 0,7 4-1 0,1-3 2 15,0 5-1-15,5 3-1 0,11 0 0 16,5 3 0-16,2 0 0 15,16 4 0-15,4 0 1 0,10 2 1 0,6 2-1 16,3-4 3-16,5 0-7 0,-1-4-31 16,4-10-29-16,0-7-145 0,-8-2 123 15</inkml:trace>
  <inkml:trace contextRef="#ctx0" brushRef="#br0" timeOffset="9402.14">32789 15814 1409 0,'126'16'646'0,"-130"-16"-696"0,13 3 137 0,-3-3-7 16,2 4-11-16,-6-4-13 0,0 0-13 0,0 0-12 0,-4 0-8 16,2 0-6-16,0 3-4 0,0-3-3 31,0 0-2-31,0 0-4 0,-7 2 0 15,-9 2 3-15,-5-1 3 0,-10 6 3 16,-8-5-1-16,-8 3-3 0,-3-5-5 16,-3-1 0-16,-4-1-3 15,0 0 1-15,-7-1-1 0,1 1-1 0,-5 0 2 16,-1-2 2-16,2 5 6 16,-6 3 5-16,9 3 4 0,11 5 2 0,2-5-2 15,12 10-2-15,1-1-3 0,1 7 1 16,5-4 1-16,0 4 0 0,4 3 1 0,-2-10 1 15,-4 3 0-15,-3-3 2 0,1-2 0 16,-1 2-3-16,-5-1-3 0,8 5-3 16,-3-8-2-16,5 3-3 0,7-2-2 15,0-1-2-15,11 2 2 0,5 0 2 0,0 0 4 16,7 0 3-16,2 1 3 0,4-1-1 16,7 4-2-16,3 1-4 0,5 0-3 15,3 2-3-15,-6-1-1 0,0 3-1 16,-2-4-1-16,7 7 0 0,-9-3 0 15,3 2 0-15,-1 1 0 0,-4-1 0 0,6-3 1 16,-1 1-1-16,2 0 0 0,-3 0 0 16,1-4 0-16,2-3 0 0,-2-4 1 15,2-2 0-15,-6-8 0 0,-6-4 1 16,2-11 1-16,-5-12-2 0,-4-9 0 16,-10-12 0-16,-11-18-1 0,-16-5 1 15,-11-13 0-15,-7 2 0 0,-5 0 0 16,9 5 0-16,11 8 0 0,12-3 7 0,12 6 10 15,14 11 8-15,11 8 10 16,16 6 0-16,13 9-6 0,12-1-9 0,17 3-12 16,4 8-7-16,11 2-6 0,5 4-13 15,8 3-25-15,1 0-32 0,7-9-115 16,0-5-141-16,3-20 184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9T20:57:46.3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32617 16975 1644 0,'14'0'114'0,"0"-3"18"0,-8-6-23 0,3 0-4 0,-8-2-47 0,3 1-11 0,1 1-3 0,-1 0 2 16,-2 2 3-1,-2 0-1-15,3 3-5 0,2-5-7 0,1 6-9 0,-3 3-5 16,3 0 0-16,-1 0 0 0,-2 3-1 16,-3-3-1-16,0 0 1 0,0 7 0 15,-3-5-1 1,-4 9 2-16,0-1 1 0,0 5 1 0,-2 1 0 15,-4 3-3-15,-1-1-5 0,-2 5-7 16,2-2-4-16,0 6-2 16,0-1 1-16,-2 4-1 0,3 1 0 0,-1-3-1 15,0 2-1-15,2 4 0 0,-4 0 0 0,1-3 1 16,-1 0-1-16,-5-1 1 0,-2-4 0 16,-5 3 1-16,-6-1 5 0,-5 0 4 15,-7 1 3-15,-5-6 3 16,-8 3-3-16,2 3-3 0,4-3-4 0,5 6-4 15,2 2-2-15,-2-2-1 0,0 2 0 0,0 3 0 0,-1-5 0 16,-3-2 1-16,-6 0-1 0,-8-5 0 16,-6-2 0-16,-5 2 0 0,-2 0 0 15,-1-2 0-15,4 0-1 0,-1-6 0 16,1-1 0-16,2 2 0 0,-8-2-1 16,-1-4 1-1,-11-1 0-15,0-4 0 0,0-3-1 16,-2 1 1-16,7 0 0 0,-1-1 0 15,0 1 0-15,1 0 0 0,-2-1 0 16,3-2 0-16,4 1 0 0,10 1 0 16,7 1 0-16,6-1 0 0,8-2-1 0,0-2 0 15,9-8-1-15,1 1-3 0,1-2-5 0,-1-5-3 16,6 2-2 0,3-4 2-16,4 2 4 0,0-8 4 0,-7-1 4 15,-2-5 1-15,0-4 1 0,-2-7 0 0,4 2 1 16,3-7 0-16,2-1-1 15,4-3 1-15,-1 2 0 0,3-2 0 16,-3 1 1-16,3 0 3 0,-3-9 1 16,-1-1 2-16,0 2 0 0,-4 4-4 15,-3-3 0-15,5 5-2 0,4-1 0 0,-2 2-1 16,3-3-1-16,-1 1 0 16,-1-1 0-16,12 3 0 0,-5-4-1 0,13 5 0 15,-1 1 0-15,6-4 0 0,4 7 0 16,4-3 0-16,6 4 0 0,6 4 0 15,7-1 0-15,6 4 0 0,-1 0-2 16,8 1-2-16,-3-7-2 0,5 6 0 0,-1 1-1 16,5 2 2-16,-1 4-1 0,3-4 1 15,4-2-1-15,2 0 1 16,5 1 2-16,-4-5 1 0,13 3 1 0,9-4 1 16,-6-2 0-16,6 6 0 0,-9-4 0 15,-6 0 0-15,-5 5 0 0,-1-5 0 16,3 5 0-16,2 2 2 0,12-1-2 15,-5 1 0-15,5 0 0 0,2 2 0 0,3 0 0 16,1-1 0-16,-1 3 0 0,2 0 0 16,-8 1 0-16,1-1-1 0,0-1-1 15,2 1 2-15,9 3-2 0,3 2 2 16,2 0 0-16,4 7 0 0,-2 4-2 16,0 1 0-16,-1 4-3 0,8 0 1 15,0 3-1-15,14 10 1 0,2 3 0 16,2 7-3-16,-4 1 2 0,-10 5-1 0,-4 4 0 15,0 2 0-15,1 3-1 16,1 1 2-16,-2 3-2 0,-7 2 5 0,-5 6 1 16,-8 1-1-16,-7 4 1 0,-3 5 1 15,2 4-1-15,-4 10 1 0,-2 1-1 16,4 3 0-16,-5 7 1 0,-1-4-1 16,-5 8 1-16,-3 6 0 0,-13 1 0 15,-10 0 1-15,-11-3-1 0,-9 3 0 0,-7-2 0 16,-7-5-2-16,-9-1-1 0,-13-5 3 15,-15-5 6-15,-16-2 8 0,-15-3 11 16,-13-2 1-16,3-2 0 0,-9-9 1 16,-6-3-4-16,-3-6 4 0,-17-3 10 0,-13-8 6 15,-4 1 8-15,1 2-6 16,5-6-13 0,5-2-14-16,-4 1-12 0,1-1-4 0,8-2 0 0,10-4-1 0,22-6 0 15,11-6-12-15,19 3-30 0,12-8-37 16,9 2-110-16,19-5-557 0,14-4 487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9T21:00:09.18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2335 5701 1262 0,'4'17'270'0,"-3"-119"154"15,-2 94-390-15,1 3-2 0,-2 2-5 16,2 3-6-16,-4-9-7 0,1 5-6 0,-8 4-5 16,-3-3-2-16,-6-1-1 0,-12-1-2 15,-5 5 1-15,-4 2 0 0,-5 5 0 16,2-2 1-16,-4 4-1 0,2-2 1 15,-2 7 0-15,2 2-2 0,-5 2 7 16,3 3 7-16,9-1 7 0,3-1 10 16,4 1 0-1,4 1 0-15,-2 2-6 0,1 4-3 0,1-6 0 16,3 0 1-16,0-1 3 0,2 1-1 0,2-3 2 0,3 1 3 16,4-3 1-16,0 2 0 0,7-6-5 15,2 8-6-15,1-3-4 0,4 8-2 16,2-2-1-16,3 4 1 0,4 3-1 15,-4 5 0-15,6 1 0 0,-2 6-1 16,0 5 5-16,1 2 3 0,-4 8 1 16,-3 0-1-16,-3 3-3 0,0 4 0 0,-2 3-1 15,2 4 4-15,-1-7 1 0,1 3-4 16,0 2 0-16,3-3-4 0,4 14-4 16,4-2-2-16,-4 5-3 0,2 1-1 0,-6-5 0 15,-1-4-1-15,-2-8 1 0,-5-5-1 16,-6-2 1-16,-1-5 0 0,-1 6 0 15,-4-10-1-15,-1 2 0 0,2-5 0 16,0 2 0-16,-3-4 0 0,6 0 0 16,-3 0 0-16,4-7 0 0,1-3 1 15,-1-3-1-15,6-4 0 0,5-1 2 0,-1-3 1 16,9 0 4 0,-2 1 7-16,4 3 7 0,5-5 5 15,1-1 3-15,0 1-2 0,3-5-6 0,0 2-3 16,0-3-4-16,1-4-2 0,1 2 1 0,4-2-2 15,5 1-1-15,5-1-2 0,5-2-3 16,3 1-2-16,2-3-2 0,4 1 0 0,4-1-1 16,-1 3 0-16,1-6 0 0,-3 2 0 15,-6-9-10-15,5 0-20 0,-4-2-33 16,0-9-66-16,-3-3-144 0,-7-7 157 16</inkml:trace>
  <inkml:trace contextRef="#ctx0" brushRef="#br0" timeOffset="1382.09">31394 5280 1691 0,'-9'18'69'0,"3"-5"-8"0,5-5 19 0,2 0 7 0,5-5-3 0,3 1-7 0,5-3-13 0,2-1-15 0,10-1-7 0,8-3-3 0,-2-1 1 16,2-6-2-16,-4 6-10 0,-4-6-3 15,5 2-5-15,-3 4-2 0,2-6 0 16,-3 6-4-16,-8 0 1 16,6-1 2-16,-9 5 2 15,5-1 3 1,0 2-5-16,-5 0-3 15,4 0-6-15,-4 3-5 0,3 6-2 16,-4-2-1-16,-1 4-5 0,-5 3-3 16,-2 0-4-16,-2 2-3 0,-1 9-2 15,-4 0 1-15,0 7 1 0,-2 0 2 0,-3 10 1 16,1 6 3-16,-7 7 1 16,2 2 1-16,1-2 2 0,-5 0-1 0,3 2 0 15,-3 1 1-15,1 2 2 0,-1-6 2 0,3-1 0 16,-1 2 0-1,2-6 1-15,0 5-2 0,2 2 1 0,2 1 0 0,-2 2 0 0,3-1 0 16,1 4 1-16,1 4-1 0,2-4-1 0,0 3 1 0,0-4 1 16,0-6-1-16,-2-6 1 0,2 3 0 0,0-6 0 0,2 3 0 15,-2 1 0 1,0-4 0-16,-5-3 0 0,3 3 0 0,-2-2 0 0,1 4 0 16,3 0 0-16,-2-4 0 0,2 1 0 15,0-1 0-15,0-2 0 0,2 3 0 16,0-3 0-16,-1 3 0 0,5-1-1 0,-1-3 0 15,0 5 0-15,2 2 1 0,-3 1 2 16,7 8 0-16,-6 2 1 16,4-1-1-16,-4 2 0 0,0 1 1 0,2-3-2 15,-1 4 9-15,1-3 12 0,0 1 6 16,0-1 7 0,0 3-1-16,0 5-7 0,-1 6-2 15,4 5-4-15,-6 1-6 0,5-6-6 16,-6-2-4-16,2 2 0 0,1-4-1 15,-4-5-1-15,-2 1 0 0,0-10-2 16,0-3 1-16,-2-4-1 0,-7-4-1 0,0-5 1 16,0-5-1-16,-7-8-1 0,-7-10-2 15,-3-7 2-15,-8-7-2 0,-2-6 3 16,-3-8 1-16,-3-4 3 0,1-7-4 16,2 0-53-16,5-4-88 0,8 1 80 15</inkml:trace>
  <inkml:trace contextRef="#ctx0" brushRef="#br0" timeOffset="22413.42">4511 10736 1398 0,'5'0'86'15,"2"4"28"-15,5-3-37 0,-5 1-46 0,4 3-9 0,1-3-2 0,-4-2-2 0,2 0 5 0,1 0 4 0,-6 0 4 0,4 0 3 0,-4 0 2 0,-1 0 2 0,1 0 4 16,-3 0 4-16,-2 0 2 0,0 0 1 0,0 0-2 15,0 0-1-15,2 0-5 0,-2 0-6 16,0 0-5-16,0 0-6 0,0 0-3 16,0 0-4-16,0 0-5 0,2 0-2 15,-2 0-3-15,0 0 1 0,0 0 3 16,0 0 0-16,0 0 0 0,-4 0 2 0,-3 0 2 16,0 0 1-1,-6 0 3-15,3 0 0 0,-3 0-3 16,1 0-1-16,0 2-1 0,-8 0 0 0,-1-2 0 0,-8 1-1 15,1 1-4-15,-2 0-1 16,-4 2-2-16,-1-3 1 0,1 1 3 16,-5-2 4-1,-4 2 6-15,6-2 2 16,0 2 0-16,-2-2-1 16,5 0-4-16,-6 0-3 0,2 0-1 0,5-2-2 15,4 0 1-15,6 2 1 0,7 0 1 0,7 0 1 0,4 0-1 0,5 0 1 0,-2 0-2 16,2 0 2-16,0 0 4 0,0 0 3 15,0 0 4-15,6-9-2 0,-3 6-7 16,10-1-5-16,1-3-4 0,3 0-2 0,10 5-2 0,1-7-3 16,6 6 0-16,5 3-2 0,-2-6 1 15,1 5 1-15,4-1 0 0,-5-3 0 16,-3 3 1-16,3-5-1 16,-3 1 0-1,0 5-1-15,5-6 1 0,3 3-1 0,-5 4 0 16,-1-2 0-16,-4 2 0 0,-7 0 0 0,-2-2 0 0,0 2 0 0,-6 0-1 15,1 0 1 1,-5 0 0-16,-3 0 0 0,-3 0-1 0,-1-1 0 0,-6 1-1 16,0 0-1-16,1 0-1 15,-1 0 0 1,0 0-3-16,0 0 0 0,0 0 0 0,-1 0-2 0,-10 3 4 31,2-3 1-31,-1 2 0 0,-5 3 1 0,-8 2-1 0,2-3 2 0,-11 7-1 16,-5-6 1-16,-4 4-1 0,-7 0 1 0,-3 0 0 0,-2 1 2 15,-6-1 0-15,-1 0 2 0,0 2 3 16,-3-4 3-16,14 0 1 0,8-4 0 16,11 1 2-16,12-4-1 0,11 0 2 31,4 0 2-31,1 0 2 0,2 0 1 16,-2 0 0-16,9-2-1 0,7-3-5 0,11-6-5 15,12 2-4-15,9 2-3 0,13 0 1 16,1 3-1-16,2-1 0 0,0 3 1 15,-7-3 0-15,0 2 0 0,-5-1 1 16,-6-3 0-16,-3 0 1 0,-13-2-1 16,-1 4-1-16,-11-4 0 0,-2 3 0 15,-7-1-1-15,-5 6-2 0,2-1-2 0,-4 0-4 16,-4-3-2-16,-3 1-1 0,-4 4 1 16,-5 0 2-16,-3 0 0 0,-6 0-8 15,0 4-14-15,-5-4-23 0,-4-4-27 16,-1 1-50-16,-2-3-58 0,5-4-36 15,-6-3 103-15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9T20:59:03.8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4057 16984 1778 0,'3'0'96'0,"-3"-2"13"0,4 2-21 0,-3 0-30 0,1 0-22 0,-2 0-13 0,0 0-3 0,0 2-5 0,-2 2-4 15,2 4-4-15,-3-2-1 0,-6 4 0 0,2 3 3 16,-7-1 3-16,0 1 2 0,-2 1 5 15,-6 4 0-15,1-4 2 0,-6 0 1 16,3 2-1-16,-1-2-1 0,-5 0-2 16,0 0-2-1,-2 1-1-15,0-1-3 0,-6-4-2 0,5 5-3 16,-6-1-1-16,0-4-1 16,0 5 2-16,-2-3 3 0,-5 0 2 0,-6 1 1 15,-4-6 0-15,-3 4-2 0,1 1-2 16,1-3 0-16,2 2-2 0,4-4 0 15,-4-2-2-15,0-2-1 0,-2 5 0 0,-3-3 0 0,-1-2 0 16,3 3 0-16,-1-6 2 0,1 0 1 16,-6 0 1-16,2-6-1 0,2 5-1 15,-1-3-3-15,-1 2-1 0,4-3 0 0,-2 1-2 16,-1-1 1 0,1 2-1-16,3-3 0 0,-7 1 1 15,-1 5-1-15,-4 0 1 0,1 0-1 16,6-7 2-16,7 3-2 0,6-1 0 0,4-2 1 15,6 0-1-15,7-4 0 0,2-1 0 0,4 1 0 16,4 1 0 0,6-10 0-16,2 4 2 0,2-2-1 15,5 1 1-15,-6-3-1 0,3-1 1 16,3 1-1-16,-4-5 1 0,6 2 0 0,-3 2 0 16,3-2 0-16,2 4 2 0,-1-3-1 0,2 1-1 15,-1-2 0 1,3 0-1-16,0-5 1 0,5-3 1 0,2 0 1 0,-3-1 1 0,5-2 2 15,-8 4 0 1,5-6 1-16,-1 1-1 0,-5 3 0 0,2-5-4 0,-2 5 0 0,0 2-2 16,0-4 0-16,2 2 4 15,1 0 2-15,2 0 3 0,6 2 2 0,1 2-1 32,6-1-2-32,3 1-1 0,3 1 1 0,6-3-1 0,3 4 0 0,3-6-3 15,6 7-2-15,4-2-1 0,2 6 0 16,2-4-1-16,1 6 1 0,6-3 0 15,-2 5-1-15,0 4 1 0,-5-1 0 16,-6 2 0-16,-1 3 0 0,-1-4 0 0,2-1 0 31,-1 5 2-31,-6 4 2 0,4-4 0 0,0 6 0 0,1 3-1 0,4 0-1 32,8 1-1-32,1 8-1 0,3-3-2 15,1 4 0-15,-1 3 0 0,-1-10-2 16,1 4 1-16,-1-1 0 0,2-5 0 0,-3 5 0 15,-6-1-1-15,5 0 2 16,0 4 0-16,2-5 0 0,10 6 3 0,0-6-1 16,4 1 0-16,-1 4-1 0,-10-2 0 15,-5 4 0-15,-2 1 0 0,-3 2 0 16,-3 1 1-16,5 2 1 0,-2 5 0 16,-1-1 0-16,-1 4-2 0,2 3 0 15,-2 0-1-15,1 3 0 0,-4-1 0 0,-1 9 0 16,-7 0-1-16,-1 5 1 0,-3 2-1 15,-4-1 0-15,1-6 0 0,-5 3 0 16,1-3 0-16,1 2 1 0,-4 0-1 16,0-6 1-16,-2 4 0 0,-5-5 0 15,-3 5-2-15,-8-4 0 0,-5 1 0 16,-7-4-1-16,-11-4 0 0,-7-1 3 16,-14 1 0-16,-7-5 3 0,-9 0 2 0,-10 2-2 15,-13-7 0-15,-9 1 1 0,-4 1-1 16,-3-3 3-16,2 3 6 0,3 3 7 15,-6-2 8-15,-6 2 5 0,-9-1-2 16,-2 2-4-16,6-2-7 0,12-6-8 16,12-6-3-16,8-3-3 0,15 0-4 15,9-1 1-15,17-3-2 0,13-5-16 16,8 2-15-16,8-3-131 0,4-8 102 16</inkml:trace>
  <inkml:trace contextRef="#ctx0" brushRef="#br0" timeOffset="129869.75">31915 17062 1234 0,'39'2'175'0,"-11"3"288"0,4 4-394 0,-5 2-17 0,-2 3-12 0,3 2-20 0,4 3-10 0,-2-1-3 0,-5 3-1 0,-2 2 1 0,-12-1 5 0,-3-1 5 15,-2-3 6-15,-12 1 1 0,1 2 2 16,-6-3 4-16,-3 5 7 16,-2-3 2-16,0 5 0 0,-3-2-10 15,-2 1-10-15,-1 5-6 0,-3-4-1 0,-1 1 0 0,-6-5 5 31,-5 4 2-31,-4-5 0 0,-10-2-3 16,-4-1-7-16,-7-10-5 16,-11 0-2-16,-9-3 0 0,-10 0 1 0,-5-1 0 15,-3 4 2-15,6-2 1 0,4 3 1 16,8-3 1-16,-3 4 1 0,-3-6 3 0,-3 3-2 16,-6 1 0-16,3 0-2 0,5 2-2 15,11 1-1-15,2-6 0 0,5 1-2 16,3 0 0-16,-4-5 0 0,1 2 0 15,-2-2-2-15,0-5 0 0,1 3-1 16,-1-5 0-16,2-5 3 0,4 1 4 16,6-1 3-16,3-3 5 0,5-1 1 0,3-3-3 15,-5-4-3-15,2 2-4 0,0-4-2 16,0 0-2-16,-1-3-1 0,6-1 0 16,-3-4 0-16,7 2 1 0,8 0-1 15,-1 2 0-15,-2 1 1 0,0-8 0 16,-4 1 0-16,4-2 0 0,6-1-1 15,-4-4-1-15,3 1 0 0,-2-1 0 0,4 1 0 16,4 0 1-16,7-2-1 0,-4-1 0 16,11 7 0-16,3-2 0 15,8 7 0-15,3 2 0 0,10 0 0 16,4-6 0-16,1 4-2 0,2-1-1 16,3-1-1-16,3-3 0 0,4 1 1 0,-6 1 1 0,4-4 0 15,-1 5 1-15,-1-1-1 0,4 3 2 16,1 0-1-16,4 2 1 0,4-2 0 15,3 0 0-15,7 2 2 16,-5 0 0-16,7 3 1 0,8 4 2 0,3-6 2 16,14 14 3-16,-6-7 0 0,0 5-2 15,1 2-3-15,-5-2-3 0,7-1-2 0,2 4 0 16,10 1 0-16,5 1-1 0,7 1 1 16,2 1-2-16,-4-6 0 0,-4 7-2 15,-6-5-2-15,-1-1 2 0,-1 3 0 16,0-4 1-16,7 2 1 0,2 1 1 0,-1 1 0 15,1 7 1-15,-4-2 0 16,0 3 0-16,-2 2 0 0,3 4 0 16,0 3 0-16,14 8 0 0,1-1 0 0,2 2-1 15,-8 4 1-15,-4 5-1 0,-4 4 1 16,0-2-1-16,3 8 0 0,6-4-2 16,-8 3-1-16,1 3-3 0,-11 0-3 15,-7 6 1-15,-7-3 1 0,-11 4 2 16,-5 2 4-16,-6-3 1 0,-4 3 0 15,-6 3 1-15,-1 2 0 0,-2 6 0 16,-8-3 0-16,-7 6 0 0,-5-1 0 16,-9 1 0-16,-7 6 0 0,-5-4 1 0,-10 3 0 15,-6-3 2-15,0-2-1 16,-2-3 7-16,-2 0 3 0,-7 0 0 0,-4 2 1 16,-3-6 0-16,-9-1 3 0,2-4 7 0,-9-7 7 15,-4-5 9-15,-7-6 2 0,-8-10 16 16,-4-2 12-16,-4-14-13 0,2-6-1 15,-3-7-21-15,-13-5-17 0,-12-1 2 16,-9-1-6-16,-6-3-1 0,4 1-5 16,22 3-4-16,6 2-2 0,13 3-9 15,18 8-15-15,8-6-41 16,13 4-52-16,18-4-136 0,8-1 140 0</inkml:trace>
  <inkml:trace contextRef="#ctx0" brushRef="#br0" timeOffset="167751.04">4415 6770 900 0,'-2'-14'39'0,"-32"-66"-91"0,29 76 237 0,3 4-38 0,4 0-19 16,-2 0-13-1,5 4-37-15,-3-4-16 0,2 3-11 16,-3-3-10-16,-1 0-7 0,7 0-9 0,-5-5-7 16,2 0-6-16,-2-6-6 0,-2 0-1 0,0 1 0 0,1-3-2 15,3 5 0 1,-2-3 4-16,3 6 4 0,2 1 4 0,0 2 4 0,6 2-1 15,-1-3-2-15,2 3 0 0,6 3 0 16,1-1 2-16,0 0-2 16,1 1-1-16,-5 1-4 15,1 1-3 1,1 2-2-16,3 0 0 16,3-3 0-16,-2 5 0 0,0-4 1 0,5 6 0 15,0-8 1-15,8 6 0 31,5-3 2-31,3-1 0 0,4 2-1 0,5 0-1 16,-2 2-4-16,-1 2-1 0,5-1-1 0,-2 3-1 0,2 3-1 0,0 3 1 0,4-3 0 16,-3 0 0-16,1 0 0 0,3-2 0 0,-1 0-1 15,-1 2 0-15,5 0 0 0,-7 4 0 0,-4-3 0 0,-3 1 0 16,-4 0 0 0,-1 1 1-16,0-3-1 0,-3 0 0 0,-7-2 0 0,-1 4 0 15,1 0 0-15,2 1 1 0,3-1-1 0,1 7 1 0,3-2 9 31,1 5 3-31,-1 1 4 0,1 1 0 0,2-3-8 0,-7-3-2 0,4-1-1 16,-8-1 0-16,3 1 0 0,-8-4 1 16,3 2 0-16,-2 3 0 0,0-3-1 15,5 0 0-15,-2-5-1 0,1 2 1 16,-5-2-2 0,4 3-1-16,-4-8-1 0,5 3 2 15,1-2-1-15,1 3 2 0,7-1-2 16,-4 0 1-16,-3 0 1 0,-4 0-1 15,1 1 0-15,-4-1 0 0,0 0 0 16,-3 0-1-16,1-1 0 0,3 1-1 16,-3 0 0-16,2 0-1 0,-2-2-1 0,1-1-1 15,-6 0-1-15,2 1 1 0,-2-1 1 16,1 1 1-16,0-1 0 0,-1 3 0 16,-4 4-1-16,6-9 1 0,-2 5 0 15,4 0 0-15,-3-3 0 0,5 5-1 16,-3-4 1-16,4 0 0 0,2 3-1 0,-5-8 2 15,1 5 0-15,-6-3 1 0,-1-4 2 16,7 6 1-16,-8-6 2 0,6 8 3 16,1-4-1-16,-6-2 1 15,8 3-1-15,-6-4-1 0,-2 1-1 0,0-2-1 16,1 2-2-16,1-2-1 0,3 1-1 16,-5-1-1-16,2-1-1 0,-1 1 1 0,1 2 1 15,-2-2 0-15,0 4 1 0,-1 4 1 16,3-6-1-16,-4 3 0 15,6 3 0-15,2-8-2 0,-1 7-1 0,6 1 0 16,-3-1-1-16,-1-1 0 0,2 1-1 16,-5-1 0-16,7 1 0 0,-5 1 0 15,4 1-2-15,0-3-24 0,-3 1-34 0,4-1-35 16,-4-1 59-16,4-4-3 0</inkml:trace>
  <inkml:trace contextRef="#ctx0" brushRef="#br0" timeOffset="173351.41">8727 7780 1661 0,'0'-8'55'0,"0"0"-18"0,0-4-3 0,5 8-10 0,-1-3-2 0,1 0-3 0,2-2-6 0,-7 6-7 0,5-8-4 0,-1 8-1 0,1 1-1 0,-1-3-3 0,-1 1-2 0,-1-1-8 0,3-1-9 0,4-1-8 15,-7 0-7-15,3 2 5 0,-5 5 10 16,0-2 7-16,0 2 10 0,0 2 8 0,-8 9 15 16,2 5 15-16,-3 5 12 0,4 2 4 15,3 3-7-15,-5 3-6 0,0-8-12 16,-2 4-8-16,4-7-4 15,0 3-2-15,5-2 0 0,3-1 3 16,1 5 0-16,1-7 0 0,11 9 0 0,-4-4-3 16,4 4 0-16,6 2 1 0,-6-6-2 15,1 4-1-15,6 3 0 0,6 1-2 16,1 4-1-16,4-1 3 0,3 4 2 16,0-1 2-16,4 8 1 15,5 4-2-15,-2 0-3 0,6 4 0 0,5-1-1 16,-2 1 0-16,11 4 1 0,3 0-3 0,-1 0-1 15,3-7-1-15,-9-2-2 0,-1-2-1 16,-2-3 1-16,-1-2-1 0,-1 0 1 16,-2-7 0-16,6 0 0 0,3 0 0 0,5 0 0 15,3 1 0-15,-5-3 1 0,-1-1-1 16,2 3 1-16,-1 0 1 16,3-2 0-16,1 4 0 0,-9-4-1 0,-2-2 0 15,1 4 1-15,8 2 2 0,1-1 0 16,4-1 0-16,1-2 0 0,-7 1-2 0,1-1 0 15,-8 0-1-15,-1 0 0 0,1 5 1 16,-4-4 1-16,3-1 0 0,1-2 0 16,-3-3-2-16,5-6 0 0,-5-1-1 15,6-2 0-15,-5 0-1 16,-4-2 1-16,-3-1 6 0,0-1 7 16,1 0 9-16,1 1 3 0,-5 1 3 0,5 0-4 15,-8 0-3-15,2 2-1 0,6-1-6 0,-4-1-2 16,8 0-5-16,3 0-2 0,-2 0-1 15,-1 0-2-15,-8-1-1 0,2-6-1 16,-2 4 0-16,1-1 0 0,-3-3 0 0,2 4 1 16,-3-4-1-16,-3 0 1 0,2 2-1 15,-5-4 1-15,0 1 3 16,0-3 1-16,2 3 3 0,5-5 0 0,-5 3 1 16,3-1 0-16,4 3-1 0,-5-3 1 15,5 6-2-15,-6-2-1 0,-1 4-1 16,3 3-2-16,1-5-3 15,-3 5 0-15,-1 0 0 0,0-3-1 0,3 5 1 0,4-2 0 16,5 0-1 0,4 6 1-16,2-3-1 0,-1-2 0 15,1 1 0-15,-6-2 1 0,2 2-1 16,-9-2 1-16,0 0-1 0,-2 4 1 0,1-4-1 16,2 2 0-16,5 5 1 0,3-5 0 0,2 4 0 15,-1 3 2-15,1-6 2 0,-2 7 2 0,2-5 1 16,-1 6 1-16,1-4-1 0,-4 4 0 31,2 3 0-31,-3-1-3 0,-3-4-1 0,3 2-1 0,-4 1-3 0,0-4 1 31,1 1 0-31,3 2-1 0,4-6 0 0,5 8 1 16,-3-3 0-16,1-1-1 0,-3 8 1 16,-2-3 1-16,2 2 0 0,-2 0 1 0,2 2-1 0,-3 0 0 0,2 2-1 15,0-2 0-15,4 3-1 0,1-1 1 16,4-2-1-16,0 3 0 0,1-1 0 31,-1 1 0-31,2-3 0 0,-2 0 1 16,-6-3-1-16,-1 1 0 0,1-4 0 0,1 1 0 15,5 1 0-15,1 2 0 16,5-1 0-16,2 1 0 0,-6 0 0 0,3 2 0 16,-5 3 0-16,-2 3 0 0,5 2 1 15,-5-1-1-15,4 4 0 0,7-4 0 16,1 0 0-16,2 0 1 0,1-5-1 15,-6 1 0-15,-2-5 0 0,-2 0 1 16,-3 1 0-16,-2-3 0 0,5 0 0 0,-5-5-1 16,4 0 1-16,0 0 0 15,3-5-1-15,3 2 0 0,1 1 0 0,0-2 0 16,-6 6 1-16,-3-2-1 0,2 4 0 16,-1-2 0-16,4 3 1 0,4 1-2 15,10-1 1-15,1 0 0 0,3 2-1 16,-2 2 1-16,-9-2 1 0,0-1-1 15,2 1 1-15,-3 0 0 0,4-2-1 16,7 6 0-16,2-4 0 0,4 0 0 0,-5-3 0 16,0 3 0-16,-2-3 0 15,-1-1 1-15,1-1-1 0,0 4 3 0,9-1 1 16,5 4 3-16,-3 7 2 0,5 2-3 16,-9 3-1-16,-3 4-2 0,3 3-2 15,2 1 0-15,0-3-1 0,7-1 0 16,2-2 1-16,-9-3-1 0,-2-1 0 0,-7 1 0 15,-3-4 0-15,6-4-1 16,8 3 1-16,0-5 0 0,5 5 0 0,-2-1 1 16,-5 0-1-16,-3 4 0 0,-6 1 0 15,2 4 0-15,10 4 1 0,1 3 2 0,8 2-1 16,0-3 2-16,-12-3-2 16,-5 1-1-16,-2-6 1 0,0-5-2 15,14 0 0-15,2-1 1 0,-4-3-1 16,4 0 0-16,-11 3 0 0,-9-5 0 0,6 3 0 15,1-4 1-15,4 0 0 16,14 1-1-16,-6-1 1 0,-1 0-1 0,-9 0-1 16,-2 0 1-16,4 3 0 0,4-4 0 15,5 4 0-15,7 1 1 0,-4-6-1 0,-5 2 1 16,-2-2-1-16,-10-2 0 16,7 2 0-16,8 2 1 0,1 0-1 0,8-2 0 15,-8 0 0-15,-4 0 2 0,-5 4 5 16,-2 3 4-16,7-1 1 0,7 5 0 15,-2-1-5-15,4 5-4 16,-7 1-1-16,-4 0-2 0,-5 4 1 0,2-1 0 0,5 1-1 16,6-6 0-16,1 2-2 0,-2-3 0 15,-5 1 1-15,-7 2 0 0,-2-3 0 16,4-1 0-16,0 1-1 0,10-1-1 16,-3 5-4-16,-4-1-1 0,-8 2-3 0,-4-6-1 15,0 2 4-15,-1-5 1 0,5-1 4 16,1 1 2-1,2-7 1-15,-2-1 0 0,-16 7 0 0,8-5 0 0,-12 6 1 16,6-1 1-16,8-3 0 0,0-3 3 16,3-2 0-16,3 0 2 0,-3 2-4 15,-4 0 0-15,-9 0 0 0,2-4-1 16,-5 3 1-16,3-1 0 0,6-2 0 0,1 2 0 16,6 2-1-16,-1 0-1 0,5 2 0 15,-8 1-1-15,0 1 0 0,2-4 0 16,0 3 0-16,7 0-1 15,5 1 0-15,-3 3 1 16,5-4 0-16,-13 1 0 0,1 3 1 0,-2-7-1 0,3 0 0 16,8-6 0-16,-1-6-2 0,6-6 2 0,-5-3-1 15,-11-4-3-15,-8-4-1 0,-4-3-2 16,1-3 2 0,-1-4 0-16,8-4 2 0,-2-1-2 0,-1-6 0 0,-7 0 1 15,-15-7 1-15,-4-3 1 16,-14-4 2-16,1 0-2 0,-2-9 1 0,-5-1-1 15,-4-4 0-15,-7 1 0 0,-5-4 1 0,-6 3-1 16,-3-2 2-16,-2 3-1 0,0 1 0 16,-3 2 0-16,-4-1 0 15,0-1-1-15,-2-1 1 0,-3-1-1 0,-2 7 4 16,-2 0-8-16,0 14-1 0,2 6-2 16,0 5-3-16,-2-2 9 15,-4-2-4-15,-1-5 5 0,-7-2-5 16,-2 2-3-16,-5-4 1 15,-8-1-1-15,-8-2 4 0,-9 2 4 0,-9-4 3 0,-6 0-1 0,-8 3 0 32,-4 1 0-32,-3-4 0 0,3-2 0 15,4 4 0-15,-8-7 0 0,3 7-1 0,-8-4 1 0,-3-3 0 0,-9 3 1 0,0 2 0 32,0-3 0-32,3 1 0 0,4-5 0 15,2-2 0-15,-4 2 0 0,-3-1-1 16,-2-3 0-16,-2 1 0 0,4 4 1 15,3 3-1-15,2-6 0 0,9 6 1 16,-11-6-1-16,-3-3 0 0,0 1 0 16,-6-1 1-16,8 1 0 0,8 1 0 15,0-1-1-15,4 6 1 0,-2 1 0 0,-3-4 0 16,-4 2 1-16,-2 1 1 0,4-2 0 16,3 0 0-16,6 2-1 0,7-7 0 15,-2 1-1-15,-2-1 0 0,-7-1-1 16,0 5 1-16,-3 2 0 0,8 6 0 15,4 2-1-15,7 0 0 0,4 2 1 16,0-1-1-16,3 3 2 0,-5 4 0 0,1-1-1 16,-5 0 2-16,-5 4 0 0,8 1 2 15,-3-3 1-15,5 1 0 0,6 3 1 16,4 2-2-16,-8-4-1 0,4 3 0 16,2 2-1-16,-7-4 0 0,-3 0-1 15,-2 2 4-15,-1-7 1 0,2 4 2 16,6-2 2-16,8 3-3 0,0 2-1 0,7 2-1 15,-3-2-2-15,-4 0 0 0,4 2-1 16,-2-4 0-16,6 4-1 0,-6 0 0 16,-2-1-1-16,-7-4 0 0,2-2 0 15,-4-3-1-15,8-2 1 0,-1 1 0 16,-3-2-1-16,4-3 0 0,-1 2 0 0,-6 0 0 16,-1 1 0-16,1 4 0 0,-8 0 0 15,2 0 0-15,2 2 0 0,3-4 0 16,4 9 1-16,5-5-1 0,1 1 0 15,-3 2 0-15,1-3 0 0,-4 0 0 16,-4-2 0-16,0 0 0 16,-5-4-1-16,-1 2 1 0,4-1 0 0,1 3 1 0,5-2-1 15,2 2 0 1,-1 3 0-16,6 2 0 0,-3-5 0 0,-1 7-1 0,1 1 1 16,-8-3 1-16,1-2-1 0,-4 3 0 15,-2-1 0-15,5 7 0 0,7-1 0 16,1 1 0-16,7-7 0 0,-6 2 1 15,-9 0-1-15,8-1 0 0,-11 1 0 16,1-2 0-16,-3-1 0 0,-7 1 0 16,6-2 0-16,-1-3 0 0,9 6 0 0,4-5 1 15,-2 8-1-15,3-2 0 0,-3-2 0 16,-11 1 0-16,-1-6 0 0,1 3 0 16,-5-5 0-16,7 4 0 0,6-4 0 15,-4-1 0-15,5-3 1 0,-2-1-1 16,-3-2 0-16,3 6 1 0,-6-8 0 0,-6-2-1 15,5 6 0-15,-3-2 0 16,3-3 0-16,7 8 0 0,3-5 0 16,2 2 0-16,5 0 0 0,-5 4 0 0,3-3 0 15,-8 6 0 1,2-2 0-16,-5 4 0 0,0-4 0 0,2 4 0 0,-1-2 0 16,1 0 0-16,7 0 0 0,3-2 0 15,-2 2 0-15,6 2 1 0,-7-6-1 16,-2 0 0-16,0 6 0 0,-6-5 0 0,5-3 0 15,-3 1 0-15,0-2 0 0,6 1 0 16,2-1 0-16,4 0 0 0,1 2 0 16,-4-2 0-16,-1-4-1 15,-2 5 1-15,5 1 0 16,-7 0 0-16,1 6 1 0,1-2-1 0,-2 2 0 16,4 1 0-16,4 2 0 0,1-6 0 0,3 0 1 15,-4 2-1-15,-1-5 0 0,0 1 0 0,1-1 0 16,-9-4 0-16,1 2 0 15,1-4 0-15,-4 2 0 0,4-2 0 0,3 4 0 16,-1-7 0-16,6 3 0 16,2 2 0-16,-6-7 0 0,6 6 0 15,-3-6 0-15,1 0 0 0,-4 7 0 0,-1 0 0 0,-6-4 0 16,-2 3 0-16,6 1 0 0,-5-6 0 16,3 5 0-16,1 1 0 0,-3-4 0 15,4 3 0-15,-2-3 0 0,5 3 0 16,-1 1 0-16,-6-6 1 0,4 3-1 15,-9-4 0-15,-4 5 0 0,7-3 0 0,-3 0 0 16,9-2 0 0,7 3 0-16,-6 1 0 0,4 5 0 15,-2 0 0-15,1-1 0 0,3 3 0 16,-13-2 0-16,-1-4 0 0,-3 4 0 0,-1-2 0 0,6 4 0 16,3-1 0-16,3-2 0 0,-1 0 0 15,-2 1 0-15,-4-3 0 0,-1 4 0 16,0-1 0-16,-6-2 0 0,2 0 0 15,-7 0 0-15,3 0 0 0,6-1 0 16,-3 3 0-16,1-1 0 0,-4 1 0 16,-1 2 0-16,-2-4 0 0,-4 0 0 15,-3 0 0-15,-2 2 0 0,2 3 0 0,6-1 0 16,4 3 0 0,2-1 0-16,-3-1 0 0,-5 2 0 0,-5 4 1 0,1-6-1 15,6 6 0-15,-8-2 0 16,7 2 0-16,4 1 0 0,1-3 0 0,8 4 0 0,-4-1 0 15,0-1 0 1,-2 1 0-16,-1-3 0 16,3 2 0-16,-4-2 0 0,5 2 0 0,7-4 0 0,1 0 0 0,4 4 0 15,-1-6 0 1,1 10 0-16,-2-7 0 0,-4 0 0 16,-2 1 0-16,-5-9 0 0,6-2 1 15,-5 4-1-15,3 2 0 0,5 1 0 16,2-3-1-16,-4 0 1 0,2 1 0 15,-4-1 0-15,1 2 0 0,-3 1 0 16,-4-1 0-16,-1-2 0 0,0-1 0 16,2 0 0-16,7 0 0 0,1 0 1 15,-3-5-1-15,-3 2 0 0,-4-5 0 0,2-1 0 16,2 2 0-16,-5-4 0 16,-1-1 0-16,-1 1 0 0,0-3 0 0,5-1 0 15,3 4 0-15,-3-1 0 0,4 1 0 16,-9 1 0-16,1 2 0 0,-8 3 0 15,-6-3 0-15,3 0 0 0,-1 4 0 16,2-4 0-16,5 3 0 0,-2-4 0 16,-5-5 0-16,-7 1 1 0,2-2 0 0,-4-2 0 15,4 2 0-15,-2-2-1 0,4 6 0 16,1-5 0-16,-3 5 0 0,-2-1 1 16,-5-1-1-16,-2 3 0 0,1 0 0 15,8 8 0-15,5-3 0 0,-5 1 0 16,3-8 0-16,-1 3 0 0,-6-1 0 15,2-4 0-15,4 3 0 0,-1-2 1 16,8 1-1-16,1 2 0 0,-3-1 0 0,-3 3 0 16,-8-2 0-16,6 0 0 0,-3 4 0 15,8 3 0-15,7 0 0 0,2 1 0 16,3 3 0-16,1 0 0 0,-1-1 0 16,2 1 0-16,2-2 0 0,-6 2 0 15,3-7 0-15,-1 3-1 0,2-1 1 16,9-2 0-16,3-1-1 0,-4-2 1 15,4-3-2-15,-1 4 1 0,3-2-1 0,-1 0 2 16,-4 6-2-16,1 0 2 16,-4 1 0-16,8 5 0 0,-2-1 0 15,-3 2 0-15,9 0 0 0,-11-3 0 0,6 3 0 16,-4 1 0-16,-4-1 0 0,2 3 0 16,-3 2 0-16,1-3 0 0,-1 3 0 0,3 3 0 15,-3 2 0-15,5-3 0 16,7 5 0-16,2 2 0 0,1 2 0 0,-3 4 0 15,0-4 0-15,-2 0 0 0,1 6 0 16,-1-1 0-16,-5 4-1 16,5 3 1-16,-3 0-1 0,1 3 0 0,8 6-1 0,0-4 0 15,3 10 1-15,3-5-2 0,5 4 1 16,2 4 0-16,5 2-1 0,1 1-1 16,2-2 0-16,3 4-1 0,4 4 2 15,7-4 0-15,-2 4 0 0,15 1 0 16,-3 6 1-16,6 1 1 0,0-1 1 15,8 3-1-15,-1 0 1 0,7 4 0 0,0 3-2 16,0 3 1-16,2 8-2 0,5-2 0 16,1 3 1-16,8 1 0 0,4 2 2 15,1-3 0-15,4 1 0 0,-5-7-1 16,5-1 1-16,0-2 0 0,3 0 0 16,6 1 0-16,4 4-1 0,6 1 0 15,4 0 1-15,2 0 1 16,-6 2 0-16,1-5-1 0,-2-2 1 0,-1-2 1 0,1-4 1 15,-2-6 2-15,0 1-3 0,-3-7 2 16,-3-1-4-16,1-12-14 0,-6-1-20 16,2-5-51-1,0-6-59-15,-3 1 83 0,-2-10-5 0</inkml:trace>
  <inkml:trace contextRef="#ctx0" brushRef="#br0" timeOffset="-210493.76">31862 17012 1650 0,'19'0'97'0,"-3"0"26"0,-11 0-39 0,3 0 15 0,-7 0-32 0,3 2-12 0,1 2-1 0,4 1-3 0,2 0-7 16,3 6-11-16,0-4-11 15,0 4-9-15,4 1-6 0,0 1-3 0,-1-3-1 16,3 3-1-16,-9-5-1 15,1-2 0-15,-1 1 0 0,-6-5-1 0,0-1 2 16,-3-1-1-16,3 2 0 16,1 2 1-16,-1-1-1 0,-1-3 0 0,4 0 1 15,5 0-2-15,-1-5-17 16,8 1-31-16,5 3-41 0,-6-8-53 16,6 3-168-16,-2-6 186 0</inkml:trace>
  <inkml:trace contextRef="#ctx0" brushRef="#br0" timeOffset="-207771.11">32498 17307 1502 0,'27'88'91'0,"14"-59"115"0,-15-125-21 0,-15 59-111 0,-1 35-12 16,1 0-2-16,0 2-3 0,1 2-1 15,-3 2-1-15,0-3-1 0,0 6-3 16,-7-5-8-16,-1 0-6 16,-1-2-7-16,0 0-5 0,0 0-4 15,0 0-5-15,0 0-3 0,0 4-3 16,-7 1-1-16,-7-3-2 0,-9 1-1 16,-12-1-2-16,-10 3-2 0,-10-3-1 15,-12-2-1-15,-20 0 0 0,-21-2 0 16,-7-3 1-1,-6 0-1-15,-3 1 0 16,-11-5 0-16,-19 0 0 0,-13 0 1 0,-10-5-1 0,0 4 0 0,-10-3 0 0,-2 1 0 31,-1 3 0-31,2-3 0 0,7-1 1 0,4 1-2 0,7 1 7 0,17 2 6 0,17 2 8 16,8 2 10-16,7-2-4 0,10 1-4 0,17 3-7 0,18-1-7 16,22-1-5-16,10 1-1 0,10 1-2 15,11-2 0-15,9-1 1 0,2 3 0 31,5-4-2-31,3 1-4 0,1-8-6 0,3 0-5 0,0-2-3 0,5-2-1 0,2-3 2 32,-4 1 6-32,3-4 4 0,-1-3 4 15,-5-1 3-15,0-6 1 0,-2-3 0 16,-3-2 0-16,1-4 0 0,1 1 0 16,1-1 2-16,-3-1 0 0,1-4-1 0,4 0 0 0,0 0-1 15,2-3 0-15,7 3 1 0,0 2 0 0,5-2-1 16,5 2 0-16,3-2 2 0,3-2 0 31,5-1 2-31,2 7 1 0,0-10 1 16,5 6-1-16,5-5-1 0,3 0-1 0,8 5-1 15,-2 0 2-15,4-1-1 0,4 3 1 16,-4 3-1-16,7 2 0 0,-7 4 0 16,5 0 0-16,0 3 3 0,4-5-1 15,7 5 1-15,0-1-3 0,11 3-1 16,-1 4 0-16,6 6-2 0,-9-4 7 0,-2 5 0 15,-3 1 3-15,-2 1 0 0,0 1-6 16,7 4-1-16,5 5-1 0,4-2-1 16,5 8 0-16,-10-1-1 0,-6 0 0 15,-2 8 0-15,-4 0 0 0,9 4 0 16,-1 3-1-16,4 7 1 0,8 3 0 16,-4-1 0-16,-1 3 0 0,-4-2 0 0,-5 0-1 15,-1 8 1-15,-2-6 0 0,-1 10 0 16,1 1 0-16,5 7 1 0,2 0-1 15,-2 3 2-15,0 0 0 0,-11 13 1 16,-5 0 1-16,-3 6 1 0,-8 12 2 16,-3 3 2-16,-4 0 2 0,-1 5 2 15,-8 1 5-15,4-5 5 0,-3 10 4 16,-2 3 5-16,-4 0-1 0,-2 6-4 0,-5-6-4 16,-3 4-3-16,-12-11-1 0,1-3-1 15,-10-3-4-15,-14-2-4 16,3 2-3-16,-9-4-4 0,-1 1 0 0,3-3-2 15,-6-6-1-15,2-3 0 0,2-5 1 16,-6-8 0-16,2-3-1 0,2-4 1 0,-2-3-1 16,8-2 0-16,-5 0 0 0,1-7 0 15,-2 0 0-15,-5-2 0 0,-4-5 0 16,-7-4 0-16,-13 0-1 0,-6-7 1 16,-22 1 0-16,-12-7 0 0,-9 1 0 15,-6 0-2-15,3-7 1 0,1 0-4 16,-2-2-5-16,-15-2-1 0,-4-5-1 0,-4 2 2 15,6 1-2-15,14-3-12 0,19 3-18 16,7 3-20-16,15 1-22 0,7-2-52 16,12-2-80-16,9-1 120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9T21:04:20.38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2473 3952 1760 0,'9'40'75'0,"-12"-48"78"0,1 3-35 0,0 2 24 0,-12-49-75 0,14 49-18 0,-2 3-10 0,2 0-9 0,0 0-8 0,0 0-8 0,-3 0-4 0,1 0-5 0,-5-4-3 0,1 2 0 0,3 0-1 0,-3 2-1 31,-1-1 0-31,-1 1 0 0,-7-2 0 0,-1 2 0 0,-7 3-2 0,-1 3 1 15,-5 3 0 1,-1 1-1-16,-5-1 2 16,-10 4-1-16,-6 4 1 0,1 3 0 15,-1-2 0-15,1 3-1 0,8 5 0 16,-3-3 0-16,-1 4 4 0,5 1 4 0,-1-1 3 0,6 5 0 0,6 0-2 16,4-7-2-16,3 1-1 0,3-1 2 15,6 0 2 1,7 0 5-16,3-4 4 0,1 2 7 0,3-5 0 15,5-2-4-15,-1-4-2 0,4 2-5 0,1-1-1 0,2-4 3 32,1 3 3-32,4-1 1 0,2 1 0 15,5 0-4-15,5-3-4 0,8 2-5 0,10 3-3 16,4 2-2-16,-1 0-1 0,-3 0-1 0,2 5 0 0,-3-3 0 0,-3 9 0 16,1-1 0-16,-13 3-2 0,-4-5 0 15,-10 8-4-15,-9 0-4 0,-5-3-4 16,-9-1-1-16,-9 0 2 0,-9-3 6 15,-8 4 5-15,-12 2 1 16,-10-4 2-16,-8 1 0 16,-5 1-1-16,-5-3 2 15,1 1-2-15,1-2 1 0,12-2 0 0,4-2 0 0,11-3-1 0,9-2 0 0,10 0 0 16,3-2 0-16,10-2 0 0,5 3 0 31,5-1 0-31,2 2 0 0,0 0 0 16,9 3 2-16,3-3 0 0,6 2 0 15,3 1 1-15,1 1-1 0,3-1-1 0,1 4 0 16,1-1 1-16,-6 3 0 16,2 1 2-16,-3 2 1 0,-3 3 3 0,3-1 2 15,-4 0 2-15,-4 0 2 0,2 7-3 16,-3-5-1-16,1 5 2 0,4-1 1 16,-1-6 2-16,4-2 2 0,-1-1-2 15,0-6-2-15,3 1-2 0,-5-7-3 0,0-2-3 16,0-10-2-16,0-1-2 0,5-4 1 15,0-6-6-15,8-8-20 0,4-7-14 16,3-15-63-16,-3-4-132 0,-1-8 144 16</inkml:trace>
  <inkml:trace contextRef="#ctx0" brushRef="#br0" timeOffset="18551.57">2122 5816 1767 0,'11'-28'84'0,"-1"5"-5"0,-6 3 8 0,-4 4-23 0,-2 2-25 0,0 1-19 0,1 3-10 0,-8 4-6 0,4 1 5 0,-10-2 5 0,-2-2 8 0,-6-3 2 0,-2 3 1 0,-7 0-1 0,-4 4-2 0,-3 3-2 0,-10-3 0 0,-3 8-5 16,-3 1-4-16,2 3-4 16,-2 5-4-16,4 4-2 0,-1 5 0 15,1-3-1-15,8 9 0 0,3-1 3 0,6 3 2 16,0-1 8-16,2 1 6 0,4-3 6 16,8 2 3-16,-1-4-3 0,7 2-6 15,0-8-6-15,5-2-5 0,4-2-3 16,3-3-2-16,2 1-1 0,2-3 2 0,3 0-1 15,2 3 3-15,5 2 1 0,4-1-1 16,7 1 1-16,0 2-2 0,6 2-1 16,5 6 0-16,-3 1-2 0,5 4 1 15,-1-1 0-15,-6 4-1 0,-8 0-1 16,-3 0-2-16,-6 9-4 0,-7-6-1 16,-5 2 3-16,-8 6 3 0,-5-6 3 0,-5 4 2 15,-6 1-1-15,-7-4-3 0,-2-3 1 16,-4 1 1-16,-8-6-1 0,10 0 1 15,-4-9 0-15,5-5-2 0,6-2 1 16,-8-3 1-16,6-1 1 0,5-2 1 16,6-1 0-16,5-6-1 0,7 1-3 15,7-2 4-15,0 0 10 0,0 0 12 16,1 4 5-16,6-1-1 0,6 1-9 16,5 1-10-16,3 4-1 0,0-4-2 0,0 6-2 15,-1 0-1-15,-1 3 0 0,1 0-1 0,1-3-1 16,0 6-1-16,-3-1 1 0,2 0 2 15,-1 4 3-15,2 3 1 0,4-5-1 16,2 6-2-16,1-1-4 0,2 0-3 16,0 4 0-16,2-11 0 0,0 0-6 15,2-5-16-15,-4-10-27 0,-1-2-46 16,-1-12-143-16,-10 1 143 0</inkml:trace>
  <inkml:trace contextRef="#ctx0" brushRef="#br0" timeOffset="43712.06">17851 8498 1902 0,'41'31'66'0,"-11"-10"11"0,-7-2-34 0,-9-12-2 0,-7 1-3 0,4-5-15 0,-9-3-12 0,-2 0 0 0,0 0 7 0,0 0 4 0,3 0 4 0,-5 0-1 0,1 0-10 0,-6 0-4 15,1 0-2-15,6 0-3 0,-2 0-1 16,2 0 3-16,0 0 5 0,-5 7 6 15,0 2 5-15,1 3 4 0,-3 1 0 0,5-6-3 16,-1 2-5-16,-8 0-7 0,-3-2-4 16,-5-4-4-16,-10-1-2 0,4 0 1 15,-10 3-2-15,-6-7 0 16,-3-1 0-16,-8 1-1 0,3 2 2 16,-3 9 4-16,4-5 5 0,2 3 4 15,-5 0 0-15,1 2-2 16,-3 1-1-16,-4 3 3 0,-1 6 3 15,-4-1 2-15,-9-2 1 0,-2 3-4 0,-7-3-5 0,2-7-3 0,6 4-5 16,-5 1-2-16,-1-4-1 0,0 1-1 16,-12-4 4-16,-2-7 8 0,-4 0 2 15,0 0 7-15,1 0 0 16,2 4-5-16,6-4 1 0,2 1-4 0,-3 1-4 16,-3-2-2-16,1 0-4 15,1 4-1-15,4-1-3 0,7-1 1 0,-2 3-1 16,4 2 0-16,-2 1 0 0,-5 2 4 15,-10 1-1-15,1 3 2 0,-3-2 1 16,4-1-5-16,4 0 0 0,2 1 0 0,-4 1-1 16,1-1 0-16,-8-1 1 15,-10-1-1-15,-6-1 1 0,0-4 0 0,-1-3 1 16,-2-2-2-16,-4-2 3 16,-11-3 4-16,-4-4 10 0,2 2 5 0,-1-5-1 15,8-1 0-15,-5-1-9 16,-8-2 1-16,1 0 3 0,-1 2 1 0,1 0 1 15,1 0-1-15,-9-2 2 0,-10-7-6 16,6-4-2-16,6 6-2 0,17-4-6 0,11 0-1 0,-2 6 0 16,8-4 1-16,10 5 1 0,16 7 3 15,15-1-1 1,10 1 0-16,12 1-2 0,3-3-3 0,11 1 0 0,7 3 1 16,8-7-10-1,11 3-24-15,6-2-41 0,6-10-74 16,10-2-134-16,5-7 158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9T21:06:17.2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16074 6610 1642 0,'11'4'98'0,"-2"5"69"0,5-8-72 0,-3 8-18 0,3-2-8 0,-2 4-18 0,1 0-13 0,-1-1-8 0,2-1-6 0,-5-4-6 16,-2 3-4-16,0-5-3 0,-5-1 1 0,-2-2 0 0,-3 0 0 0,-8-2-2 15,0-7-2-15,-5 4-4 0,-3-7 0 16,1 3 1-16,-7 2-1 0,0-1 0 16,4 8 0-16,-5 4-2 0,1 0 0 15,0 1 1 1,-3 4 0-16,-3 1 0 0,0 1-1 16,-5 3-1-16,-5 0 0 0,-5-3 0 15,-11 0 1-15,-5-6-1 0,-7 4 1 0,-12-6 3 16,-1 3 7-16,1 1 11 0,-5-4 7 0,5 1 3 0,-2-4 0 15,-4 0-5-15,-4 0 2 0,-6-4-1 16,3 1-2-16,-2-4-2 16,7 0-6-16,13 3-6 0,7-5-4 15,14 6-4-15,5 1-4 0,8-3-1 16,6 5 0-16,13 0 0 0,4 0 0 0,17 0-7 16,-3-2-18-16,5-4-36 15,0-2-74-15,5-5-70 0,6-6 103 0</inkml:trace>
  <inkml:trace contextRef="#ctx0" brushRef="#br0" timeOffset="860.62">20452 6704 1569 0,'21'11'82'0,"-3"-2"11"0,-4 1-15 0,-7-3-26 0,-1-3-6 0,-5 5-4 0,1-6-3 0,-2 3-4 0,-3-1-6 0,-3-1-1 0,1 1 1 16,2 2-2-16,-8 0-1 0,6 0-2 15,-8 0-2-15,-1 0-2 0,-2-1-2 16,2 3 0-16,-6-4 2 0,-3 4 3 0,4 3 1 15,-6-1 0-15,-2 3-2 16,1 0-1-16,-1 6-1 0,-3-4-1 16,-2-2-5-16,2 2-1 15,-13-2 0-15,-1-3 1 0,-11-6 4 16,-7 6 1-16,-5-8 0 16,1 6-2-16,-3-6-1 0,-2 1-4 0,-5 0 0 15,-6-4 0-15,-3 1 1 0,-9-1-1 16,0-3 3-16,5-1 4 0,-4-1-1 0,9-2 0 0,3 2-7 15,-4-8-4-15,-4 4-1 0,2 0-2 0,0-1-1 16,2-3-1-16,7 1-1 0,4-1-1 16,4 1 1-16,8 3-1 15,7 0 2-15,11 2-6 0,10 0-24 16,9 2-38-16,13-2-62 0,9 1-48 16,4-2 195-16,10-3-61 0</inkml:trace>
  <inkml:trace contextRef="#ctx0" brushRef="#br0" timeOffset="1987.75">27500 6791 1559 0,'51'-11'73'0,"-8"1"4"0,-6-4-2 0,-5 3-11 0,-9 0-6 0,4 2-5 0,-8-1-9 0,-3 1-3 0,4 2-7 0,-3 2-1 16,-1-1 0-16,-1 3-3 0,-7 1 0 15,10 2 0-15,-9-2 3 0,2 2 1 16,-4 0 0-16,-2 2-3 0,-3 0-5 15,-2-2-8-15,0 0-7 0,0 0-8 16,0 1-2-16,0 3-1 0,-2 3 1 16,-7-3 2-16,2 1 0 0,-7 0 1 15,2 1 0-15,1 2 1 0,0 0-1 16,-5 0-1-16,-1 3 0 0,-3-4-1 0,-3 4 0 16,-2 1 0-16,2-3-1 0,-2 2 1 15,-5-1-1-15,0-1 0 16,0 0 2-16,0 2 6 0,0 5 8 0,1-4 1 15,-3 2 1-15,2-1-8 0,0-3-4 16,-4 3 7-16,2-3 4 0,-7 1 6 16,-1-4 0-16,-8 2-4 0,-2-5-2 15,-8 1-4-15,-4 0-1 0,0-5-1 16,-11 2 4-16,0-2 7 0,2 0 4 16,-1 2 3-16,4-2-6 0,6 0-3 15,-5-2 0-15,5-2-1 0,-9-3-1 0,-4 0-2 16,-3-2-5-16,0 0-4 0,4 1-3 15,6 2-2-15,6-1-2 0,6 0 1 16,9 0-1-16,0 2 0 0,9-6 0 0,3 7-1 16,5-4 0-16,1 2 1 0,6-1 0 15,2 4-1-15,3-6-12 0,6 3-13 16,3 5-15-16,0-5-25 0,-3 1-24 16,5 2-50-16,-4-5-37 0,2 1 119 15,-1-5-9-15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9T21:07:29.97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30073 10032 1748 0,'85'-3'483'0,"-264"10"-484"0,172-6 3 0,7-1 0 0,1 6-1 16,-1-6 1 0,4 2-1-16,-4 3 2 0,0 0 0 0,0-1-2 15,2-4-6-15,-2 0-11 0,-2 0-1 0,-7-4 1 16,-3-3 8-16,-1 4 8 0,-3-8 0 15,0 4 0-15,0-6 1 0,0 1-1 0,0 0 1 16,1-1 1-16,-3 4-1 0,2-1 0 16,2-3 0-1,-2-3 0 1,0 2-1-16,0-7 2 0,-2 0-2 0,2-3 1 0,2 1-1 16,0-5 0-16,1 0 0 0,1-1 0 0,-2-6 0 15,0 3 0-15,-6-2 1 16,2 2-1-16,1-3 1 0,1 1-1 0,1-7 1 15,3 1 0-15,3-1-1 0,-3 2 1 16,3-9 0-16,-2 0 0 0,1-3-1 0,-3-4 0 16,1-7 0-1,-1 0 0-15,-6-2 0 0,3-4 0 0,-4 6 0 16,-1-7 0-16,7 5 0 0,-4-1 1 0,0 5-1 0,10-3 0 16,-8 3 1-16,1-2-1 0,-2 4 0 15,-3 1 1 1,6 0 0-16,3 6 2 0,3-2 1 15,-3-4-1-15,0 0 1 0,-1-3-3 0,-2-4 0 0,3 5 0 16,0 3 0-16,6 4 1 16,-6 3 1-16,1-1 1 0,3 4 0 0,-6-5 0 15,3 3 0-15,-3-4 2 0,6 4 2 0,0 4 3 16,0-2 1-16,7-4 0 0,-5 2-3 16,-1-3 0-16,5 3-1 0,-1 2-1 0,2 3 0 15,-2-3-2-15,2 0-1 0,0 7-1 31,0 0 6-31,0 6 2 0,2-3 2 16,5 1 0-16,-4-8-4 0,5 2-3 16,2-1-2-16,1-3-1 0,1 1-2 15,4 0 0-15,2-2 0 0,-2-2 0 16,-2 4 1-16,4-3-1 0,-2 3 0 16,3-2 1-16,-1 2-1 0,-2 1 1 0,2 1 0 15,-1-1 2-15,6 0 1 0,0-1 1 16,2 0 0-16,4-1 0 0,-1 3 1 15,2-1 2-15,2 3 1 0,-5-1 0 16,5 0-2-16,3 2-3 0,2-7 0 16,2 2-3-16,7-1-1 0,-3 3-1 15,1 6-1-15,4-1-2 0,-4 5 0 16,3 0-2-16,2-3 1 0,3 3 0 0,-6-2 2 16,3 4 0-16,-3-4 1 0,2 9-2 15,4-1-1-15,5 1 2 0,-3 9-1 16,1 5 2-16,6 4 2 0,1 7 0 15,2-1 1-15,5 1-9 0,0 0-4 0,-2 5-3 16,1 4 0-16,-8-4 5 16,0 6 4-16,2-4 1 0,-5 3 0 0,2 3 4 15,-3-1 0-15,-4 1 0 0,3 3 1 16,0 1 1-16,3 3 1 0,4 5 1 16,-7 1-1-16,-2 4 0 0,-7 6-2 0,-3-1-1 15,0-1 0-15,-1 2 0 16,-8-6-1-16,3 2 0 0,-3 10 0 0,5 2-1 15,-7 11-2-15,1 0 1 16,3-1 0-16,-6 4 0 0,5-1 0 0,-1 3 0 16,-2-3 1-16,-2 0 0 0,-3-2 0 15,1 1 1-15,0 3-1 0,-6-2 1 16,3-1 0-16,-6 3 0 0,-3 3 0 0,9 5 1 16,-2 6 0-16,0 0 0 15,5-1 0-15,-6-4 0 0,-1-5 0 0,2 5 0 16,-5-8 0-16,5 9 0 15,-4 2 0-15,1 2 0 0,-1 0-1 16,-3-2 0-16,-2-1 0 0,-1-6 0 16,-4 4 0-16,1-5 1 0,3 3 0 15,-1-2-1-15,2-4 0 0,-7-10-4 16,0-18-5-16,-7-6 0 0,-3 3-2 0,-4 26 5 0,3 8 13 16,4 7 4-16,2 2 3 0,5-24-2 15,0 2-9-15,0 1-2 0,0 4 2 16,-5 5 3-16,4 13 8 0,1 5 3 15,1-2-1-15,7 11-4 16,-1-2-1-16,0 1 3 0,2-1-1 0,-5-7 1 0,1-2-6 16,0 2-6-16,1-5 0 0,-4 1 0 15,0 1-1 1,-4-3 1-16,0 3 0 0,-1-6-1 0,-1 2 2 0,-3-2 1 16,-5-4 0-16,-9 1 0 0,-4-6 0 15,-3-3-2-15,3-7 0 0,-5-2-1 16,-2-8-2-16,-7-4-1 15,2 1-2-15,0-5 1 0,2-4-1 16,-1 1 1-16,-1-3-1 0,-2-3-2 0,0 2-1 0,-3-7-2 16,-1 0 1-16,-3 1 2 15,-5-3 4-15,-4 4 3 0,-10 1 2 0,-6-5 10 16,-5 2 3-16,5-2 0 0,7 5-2 0,9-9-8 16,4 6-3-16,1-2-2 15,-1-2 0 1,1 2-1-16,3-2-1 0,-1-1 1 0,5-4 0 0,-6 1-1 0,-1 1-2 31,1-6 2-31,-11-1 1 0,-2-1 5 0,-4-6 5 0,-1-3 1 0,5-4-1 16,-2-4-2-16,6-2-3 0,-1-4 0 15,3-5-1-15,6-1-1 0,-1-4 1 16,3-1 0-16,4-1 9 0,0-1 6 16,-4-4 6-16,5-2 2 0,-3-4-5 15,0-1-5-15,-2-6-4 16,-3-1-4-16,2-3-2 0,1-8-1 15,4 0-1-15,-1-3-1 0,-4-8 6 0,-6-7 8 0,-5-7 3 16,-6-3 5-16,-5-20 1 0,-15-9-1 0,-14-16 2 31,-9-3-2-31,-7-2-5 0,10 9-9 16,10 10-5-16,22 8-1 0,12 14 0 0,7 8 1 0,16 11 2 0,11 17-2 16,2 4-2-16,10 11-1 15,9 9 8-15,7 0-25 16,7 9-77-16,13-5 373 0,4-22-248 0</inkml:trace>
  <inkml:trace contextRef="#ctx0" brushRef="#br0" timeOffset="14920.03">19206 9720 1362 0,'0'18'62'0,"-2"-4"-10"0,-3 4-3 0,5-4-11 0,0 0-7 0,-2 2 0 0,2 2-2 0,0 5-5 16,2-5-9-16,3 1-4 16,-5 4-3-16,0-7 0 0,-7 4 1 15,3-1 2-15,-3-3 3 0,2 4 4 0,-1-5 3 0,-2 5 0 16,-3-4 0-16,2-2-3 0,-2 0 0 15,3 0 6-15,-1-3 7 16,-2 0 8-16,-1-1 5 0,1 1 2 16,0-4 0-16,-3 4-6 0,2-4-8 0,1 0-8 15,4 2-7-15,0-2-5 0,2-5-4 16,-2 1-2-16,1-3 2 0,-1 0 3 16,-3-2 0-16,-5-3-1 15,-4-9-2-15,-4 0-6 0,-2-8 0 0,-5 1-2 0,1-4 0 16,1-1 0-16,1 1 0 0,1-3 0 15,-1-4 0-15,1 0 0 0,1-2 0 16,-3-3 2-16,1 0 2 0,2-6 1 16,-3-3 3-16,5-2 1 0,1 4 1 0,-1-4 1 15,0 5-1-15,4-1-1 16,-2 0-2-16,3-2-2 0,0-6-3 0,2 3 0 16,2-3-1-16,0-1 0 0,0-7 0 15,-9-4-1-15,1-5 0 16,-1 0 0-16,2 3 0 0,-6-9 0 0,-1 6-1 15,0-3 0-15,-3-3-1 0,1 10 2 0,2-3-3 16,1 4 1-16,1-3 0 0,1 3 1 16,2-3 0-16,0 3 1 15,10 0 0-15,-1 4 0 16,2 0 3-16,-2 3 0 0,3-2 2 0,-7 1 0 16,13 1-2-16,-11-9 0 0,2 4-1 0,8 0-1 15,-6-7-1-15,12 4 1 0,-2-3 0 16,2 1-1-1,0 3 1-15,-5-5 0 0,3 3 1 0,2-1 0 0,0-2-1 0,-2 5 0 16,-1-2-1-16,-2-6 0 0,-3 1 0 16,1-7 1-16,7 1-1 0,-7 7 0 15,4-1 4-15,-3 9 8 0,5 1 6 16,4 6 3-16,6 6-3 0,7-4-7 0,0-2-6 16,-2 1-2-16,9-1-1 0,-9-5 0 15,2 2 0-15,13 4 0 16,-8 1 7-16,13 2 0 0,-6 6 0 0,-3-1-1 15,10 2-8-15,1 3 0 0,3 6 0 16,2-1 0 0,-1 4-3-16,8 1 0 0,0-1 0 15,2-6-1-15,-2 5 2 0,3 1 1 16,-5-2 0-16,2 4 4 0,-5-2 5 0,-1 4 1 16,-1 1 2-16,0 2-2 15,3 2-2-15,-1-2-3 0,-1 4-2 16,2 3 1-16,-1 2-2 0,-4 0 1 15,4 2-2-15,-4-3 0 0,0 4 0 16,3-3 3-16,-3 11 4 0,-2-8 5 0,2 5 6 16,-1 0 3-16,-3-4-1 0,-3 10-5 15,3-5-7-15,-3 7-5 0,2 4-3 16,0 1 0-16,-1 0 1 0,-2 4-1 16,-3-7 0-16,-7 10-1 0,2-3-2 15,0 4 0-15,0 6-2 0,2-5-7 16,0 4-2-16,0 5-8 0,1 4-5 15,1 3 3-15,0 5 1 0,3-1 5 0,0 5 4 16,11 4 0-16,3 6-2 0,-1 4 3 16,8 4 0-16,-1-2 2 0,-4-2 0 15,3 4-3-15,-4 2 3 0,3 4 3 16,1-4 2-16,3 7 4 0,-8-1 0 16,0-1 0-16,-3 2 1 0,-5-8 1 15,-5-1 0-15,3-6-1 0,-4 1 1 16,0 1-2-16,-3-2 1 0,0 4-2 0,-10 0 1 15,1 0-2-15,-4-2 0 0,-1 2 1 16,-1 0-1-16,2 2 1 0,-1 2 1 16,1-5 0-16,-2-4 1 0,-1 0 0 15,1-6-1-15,1 0 2 0,-8 8-2 0,2 1 1 16,-2 0-1-16,4 0 1 0,-5 2 0 16,6 2 0-16,-4 2 0 0,-3-3 0 15,6 1-1-15,-2-2 1 0,0 2 0 16,-1-6-1-16,-1 2 1 0,-1 1-1 15,-3 1 1-15,8-2 0 16,-7 5 1-16,5 4 0 0,0 2-1 0,2 2 1 16,-2-4 0-16,4 2 0 0,-6-1 0 15,4-1 0-15,-4 6 1 0,-1-4-1 0,3-4 0 16,-2 4 0-16,1-6 0 0,1 1 0 16,-2 1 0-16,-3-1 0 0,3 3 0 15,-1-6 0-15,-1 6 0 0,2-1 0 16,-5 4 0-16,2 4 0 0,4 4 0 15,-3 0 0-15,2 0 0 16,-1-3 1-16,0-2-1 0,1 3 0 0,-3-7 0 0,-8 5-2 16,3 2 1-16,-3-4 0 15,-4-5-1-15,-1-3-1 0,-1-6-2 0,1-7 0 16,-1-2 0-16,-1 1 2 0,-3 1 3 16,-7-4 0-16,0-1 0 0,0-2 0 15,2-7 0-15,-4 0 2 16,4 5-2-16,-4-5 0 0,-3 0 1 15,5 0-1-15,-4-6 0 0,0 6 0 0,4-3 1 16,-5-1 0-16,1 0 0 0,1-3 0 0,1 2 0 16,2-6-1-16,0 0 0 0,2-3 0 15,-1 5 0-15,1-5-1 0,-2 1 0 16,0 3 0-16,-5-5 0 0,-1-2 1 16,1 1-1-16,-1-2 1 15,1-2 0-15,0-3 0 0,-1 0-1 0,-1-6 0 16,0-1 1-16,-4-2 4 15,-3-2 7-15,-4-3 6 0,-5-6 4 0,-3-3-4 0,-1-2-4 16,-3 0-6-16,5-1-4 0,4-5-1 16,-6 3-2-16,4-2 0 0,-2-2 1 15,-3-4 0-15,-1 0-1 0,1-5 1 16,-8-5 0-16,4 0-1 0,-5-13 2 0,-7-1 1 31,-1-6 3-31,-3-7 2 0,2 0 4 0,7 2 0 0,-2-5 0 0,2 0-1 16,5-1-1-16,4-3-3 0,4 2-2 15,10 4-2-15,5 10 2 0,11 3-15 16,5 4-31-16,9 4-53 16,6-9 282-16,1-9-171 0</inkml:trace>
  <inkml:trace contextRef="#ctx0" brushRef="#br0" timeOffset="22992.49">12370 5169 1707 0,'16'-18'62'0,"-1"4"-18"0,-1 0 0 0,0-1-14 0,-2 3-10 0,1-2-5 0,-6 0-5 0,4 5 0 16,1 2 3-16,2 0 1 0,0 1 4 15,-14 6 3-15,2-1 5 0,0 1 2 16,-2 0-2-16,0 0-3 0,-2 0-10 16,0 3-7-1,-3 8-2-15,-4 3-1 0,2 4 0 0,-5 5-1 0,3 3-1 0,-4 3-1 16,1-3 3-16,3 6 2 15,0 2 3 1,4 0 3 0,1 3-2-16,3-5-2 0,-1 3-1 15,0 1-2-15,2-4-1 0,-2 7-1 0,2-4-1 16,0 9-1-16,0 6 0 16,0-2 0-16,0 7-2 0,-3 2 1 0,1 1 0 0,-2 4-1 15,3 4 2-15,1-6 0 0,0 4 0 0,3 1 0 16,1 5 1-16,-1-5 0 0,-6 4-1 15,3 2-1-15,-4 2 0 0,-1 1 0 0,3 6-1 16,-10-11 0-16,1 2 0 16,-1-2-1-16,3 1 1 0,-4 2 0 15,3 13 0-15,4 0 2 16,1 8 0-16,3 2 0 0,4-10 1 0,5-6 0 16,-2-10-1-16,6-6 0 0,0 3 0 0,-8-2 0 15,4 3 0-15,-1 4 2 0,-5 2-2 16,5 7 0-16,-1 1 1 0,-8 3-1 15,-1-1 1-15,-1-7 0 0,-2 4-1 16,1 5 4-16,3 9-1 0,-4-7 1 0,7-2 0 16,0-9 0-16,1-5 4 0,5 4 5 15,-3 6 8-15,8 6 10 0,0 2 8 16,3 1 10-16,7 4 0 0,-3-5 3 16,5-1 3-16,-5 1 0 0,1-2-2 15,4 7-2-15,-9-7-12 0,2-6-7 16,-5-3-3-16,-9-14-10 0,-1 2-4 0,-2-8-6 15,-10 1-4-15,6 1-4 0,-8-3 0 16,6 0-1-16,2-3 1 0,-6-9-1 16,4-1 0-16,-3-5 1 0,6-2-1 15,2 2 1-15,2-5 0 0,0-4-2 16,0-3-14-16,0-4-22 0,2-7-39 16,10-11-61-16,-10 0-65 0,-2-10-47 0,7-14 121 15</inkml:trace>
  <inkml:trace contextRef="#ctx0" brushRef="#br0" timeOffset="24511.27">12124 5376 1602 0,'-9'9'80'0,"2"-4"7"0,2 4-3 0,1-5-19 0,4-1-16 0,0 3-14 0,2-5-7 0,2 1 0 0,-1 0 6 16,2 0 9-16,-1 0 4 0,3 1-2 0,5-3-8 15,-4 4-9-15,6-4-1 0,9 0 0 16,0 1-3-16,11-1-2 0,1-1-7 16,9 1-6-16,13 0-4 0,12 0-3 15,6 0-1 1,6 1-1-16,-5 3 10 0,17 3-64 15,17 0-1-15,10 6 15 0,2-1-6 0,-6 0 70 16,-17-6 3-16,-12-3-15 0,0 1-5 16,-9-4-3-16,3-4-2 0,4-3 1 0,4-3 3 0,5-6 0 31,-3 0 7-31,-1 0 0 0,-5 0 0 0,-2-4 1 0,-1 4-7 0,5-2-1 16,1 1 1-16,8 1 2 15,2 0 1-15,-8 2 2 0,-6-1-1 16,-5 1 4-16,-2 2 2 0,-5 3 2 15,-1 2 2-15,2 2-1 0,-2 1 1 0,-4 2 2 0,4 1-3 16,-11 1-3-16,-8 1-3 0,-13 3-4 16,-9 3 0-16,-3-4-1 0,-6 5-3 31,2 0-3-31,-7 1-2 0,-2 2-2 0,2 0-3 0,-4-1-1 0,-6 4-3 0,3 1 1 31,-8-1-1-31,1 3 1 0,0 7 1 16,-2-1 2-16,2 3 2 0,-2 8 0 0,0 1 0 0,-2 6 1 0,-3 3 0 15,-1 1-1-15,3 3 0 0,-3 7 0 16,1 3 0 0,0 6 0-16,1 2 1 15,-8 1 0-15,8-5-1 0,-5 2 0 16,4 3 0-16,5 4-1 0,-7 7 2 16,5 7-1-16,-3 7 2 0,-6 4 0 0,8-2 0 15,-10-3 0-15,10-1 0 0,-8 2-1 16,-1 2 1-16,1 2 0 0,2 3 0 15,-1 0-1-15,1-1 1 0,0 3 0 16,0 0 1-16,-2-7-1 0,8-7 0 16,-3-2 0-16,1-2 0 0,3 1 0 15,-5-1 0-15,7 2 0 0,4 2 0 0,-1-4 0 16,3 1 0-16,-5-8 1 0,-1-3-1 16,-1-4 0-16,2-7 0 0,-1 3 0 15,0-4 0-15,-7-5 0 0,2 1 0 16,1-7 1-16,-1 3-1 0,3-5 0 0,2-2 0 15,0 2 0-15,-5 0 0 0,7 8 2 16,-4 3-1-16,-5-1 1 0,5-3 0 16,-3-10-2-16,5-3 1 0,0 3-1 15,3 2 0-15,-4 5 0 0,-8-6 1 16,9 0-1-16,-7-2 0 0,7 1 1 16,0-1-1-16,-6-1 1 0,5-1-1 15,-3-5 0-15,2 4 0 0,-1-11 0 0,3 2 0 16,-11 0 1-16,0-2 4 15,4-3 2-15,-3 1 4 0,6-1-2 0,-3-2-1 16,4-1-3-16,1-2-1 16,-5-1-1-16,3 2 0 0,-1-5-1 0,3 5 0 15,-2-7 6-15,-1-2 6 0,3-3 3 16,1-1 4-16,-1 1-4 0,-3 0-1 16,-1-4 0-16,6 0 4 0,-3-4 3 0,-4 3 0 15,1-3-3-15,1-1-6 16,1 1-8-16,1 1-2 0,-1 1-2 0,-3-3-1 15,0 0 0-15,2 0 0 0,-2 1-1 16,-2 4-1-16,-4-5-1 0,-4 5-1 16,-5 2 0-16,-2 2 0 0,-7-2-2 15,-9 3 3-15,-8-1 0 0,-18 1 1 0,-7 0 1 16,1-1 0-16,-17 0-2 0,0-1 1 16,-4-4-1-16,-10 3 0 0,5-2 2 15,2 0 0-15,-1-4 7 0,1 1 5 16,-1 1 8-16,-17-3 9 0,-1-2 2 15,0 0-3-15,-1-7-1 0,6 0-5 0,-1-7-4 16,-12-1-2-16,-4 1-3 0,3-4-7 16,5-1-2-16,12 3-1 15,14 2-1-15,13 5-2 0,9 0 0 16,7 7 0-16,9 4 0 0,9 7 0 0,10-2 0 16,12 4 0-16,6 3-3 0,2-5-19 15,5 1-36-15,4 1-48 0,7 0-114 16,-3-6 124-16</inkml:trace>
  <inkml:trace contextRef="#ctx0" brushRef="#br0" timeOffset="39388.76">6589 8555 1927 0,'10'0'77'0,"-13"4"189"0,11 6 37 0,-29-20-341 0,21 8 95 0,-5 2-17 16,5 0-11-16,0 2-12 0,-2 0-10 0,-1 6-6 16,-8-1-3-16,-9 4 0 0,-8 7 0 15,-13 0-1-15,-14 5 1 0,-9-2 1 16,-15 0-2-16,-5-1 3 16,-4-3 0-16,-6 5 0 0,-6-5 2 15,-8 5-1-15,-12-8 0 0,-4-3 3 0,-11-3-1 16,0-4 1-16,-5-4 2 0,-2-5 1 15,-3-10-1-15,1-1 1 0,1-5-1 16,10-7 0-16,0-8 1 0,3-3 5 0,10-9 6 16,8-3 7-16,18 0 11 0,14-8 4 15,11-1 4 1,12 0-2-16,11 1-7 0,16 8-1 0,9-4 0 0,14 0 3 16,8-4 0-16,14-6-7 0,13-5-3 15,16-6-10-15,17 2-6 0,15-2-7 0,16-1-5 16,11-6-5-16,5 1-1 0,4-3 1 15,-6 0-1-15,-1 5-2 0,-1 1-2 16,10 11-4-16,15 4-1 0,6 13 2 16,9 8-1-16,10 10-1 0,4 11 1 15,15 15 0-15,5 13 5 16,-1 10 2-16,0 12 0 0,-1 15 1 0,-1 17 9 16,3 14-16-16,-10 13 2 0,-10 9 1 0,-22 0-10 15,-22-6 17-15,-25-8-1 0,-24 1-8 16,-24 2-9-16,-18 13-1 0,-18-4-2 15,-24 0 5-15,-18 5 5 0,-31-7 9 0,-24 4 4 16,-20-6 19-16,-17-6 16 16,-4-12 0-16,-18-8 38 0,-7-11-11 0,1-7-9 15,-3-8-2 1,25-17-38-16,16 0-4 0,10-12-2 0,16 0-1 0,6-6 0 16,15-6 0-16,15-8 4 0,18-3-11 15,20 3-32-15,15-5-51 0,15-5-52 16,24-20-167-16,18-14 180 0</inkml:trace>
  <inkml:trace contextRef="#ctx0" brushRef="#br0" timeOffset="40229.71">12128 8720 1769 0,'8'37'285'0,"-2"-44"-47"16,-1 2-132-16,2 0 13 0,-3-34-79 0,-3 39-14 0,1 1-10 0,-2-1-11 0,4 2-11 0,-4 2-9 0,-7 3-12 0,0 3-8 0,-13 8 5 0,-12 0 6 0,-16 7 11 16,-8-2 10-16,-14-2 3 15,-13 4 1-15,-13-2 3 16,-17 2 3-16,-2-2-1 0,-2-2 6 0,-2-3 4 16,7-4 1-16,-14-3 8 15,-10-10-4-15,8-2-5 0,-12-14 2 16,7-6 0-16,0-5 2 0,-7-8-1 0,3-7-4 15,6-9-5-15,11-5-4 16,10-3 3-16,16-1 7 0,7 1 8 0,7-1 4 0,13 3 4 0,8-5-1 16,13-1-3-16,12-3-2 0,13-8-5 15,12-8-4-15,9 1-7 0,20-4-2 16,12 1 0-16,19 5 0 0,15-5 1 16,1 3 0-16,15 0-3 0,5 2-6 15,8-2-16-15,29 1-10 0,15 4 1 0,13 18 0 16,10 13 12-16,1 12 0 0,9 14-3 15,3 6-2-15,-5 10-3 16,-8 15 8-16,-12 10 0 0,-8 14 2 16,2 18 6-16,-6 5-3 0,-10 20 5 0,-13 7 1 0,-26-4-5 15,-22 4 6-15,-23-7-3 16,-24-2-2-16,-20 2 5 0,-20 1-6 0,-17 4 12 16,-18 0 19-16,-10-1 13 0,-5-10 16 15,-13-3 5-15,-5-4 1 0,-8-4-1 16,-9-12-6-16,-1-3-1 0,3-7-11 0,2-10-11 15,-2-13-7-15,-3-5-11 16,-1-10-5-16,1-5 0 0,15-1-3 16,12-8 0-16,13 1-1 15,11-5 0-15,11 7-1 0,14-5-3 0,15 6-15 16,12 0-18-16,10-2-42 0,18-3-22 16,10-3-47-16,17-4-70 0,20 3-34 0,29 0 119 15</inkml:trace>
  <inkml:trace contextRef="#ctx0" brushRef="#br0" timeOffset="41019.39">15197 8541 1994 0,'-2'2'108'0,"2"0"47"0,-7-1-86 0,-2 5-44 0,-5 1 2 0,-6 7 5 0,-3 0-6 0,-12 0-2 0,-1 4-5 0,-12 0-9 16,-10 1-5-16,-9-1 0 0,-10 0-3 0,-4-1-1 16,-6-2-1-16,5-3-3 0,-1 2 1 0,-6-1 1 15,2 1 2-15,-19-2 1 16,-6-8-1-16,-6 3 2 0,-10-7-1 0,6 3 1 16,-3-6-1-16,3-6 8 0,-7-3 7 15,5-6 8-15,-2-3 9 0,12-2-2 16,6-2-2-16,11-7-4 0,-3-5-6 0,1 1-5 15,1-10-5-15,4-4-3 16,13-1-3-16,12-6 0 16,16 0 1-16,10 3 0 0,13-5 1 0,12-1 1 0,9-4-8 15,11 2 24-15,14 2 7 16,7 1 5-16,9-1 9 0,11-4-31 0,4 2 7 16,7-7-14-16,2 5 4 0,15-2-1 0,4 4-12 15,10 2 4 1,5-7-7-16,-1 1 1 0,5 2 2 15,10-1 1-15,22 1-9 0,20 3-9 0,1 7-2 0,-2 14 1 16,-10 16 11-16,2 9 2 0,10 10 5 16,12 10-12-16,-1 10-1 0,0 9 3 0,3 10-6 15,6 9 10-15,1 6 1 16,-3 17 3-16,-5 10 2 16,-4 13 0-16,-12 8-1 0,-13 8-3 0,-28 5-3 0,-29-2-7 15,-21 4-4-15,-31-1 0 0,-22-2-3 16,-27 1 9-16,-17-4 0 0,-22-3 15 31,-12-4 23-31,-32-3 21 0,-16-11 22 0,-9-11 1 0,-17-4-11 0,7-8 8 31,-15-6-3-31,-1-6-9 0,-3-9-4 0,8-6-22 16,15-10-8-16,8-5 3 0,-4-13-2 16,15-11-3-16,8-8-5 0,15-13-4 15,25-7-2-15,10-2-5 0,19-7-19 16,24 1-29-16,12-3-40 0,18-1-16 15,21-4-77-15,27-7-81 0,28-4 157 0</inkml:trace>
  <inkml:trace contextRef="#ctx0" brushRef="#br0" timeOffset="41889.67">20894 8550 2154 0,'49'28'150'0,"-171"-31"57"0,88 13-203 15,2-3-1-15,-9 6-1 0,2 1-1 0,-5 4-1 16,-4 1 0-16,-1-1 0 0,-5 2-4 16,-8 1 1-16,-7-2 1 0,-3-1 1 0,-10 5 0 15,-12-5 0-15,-9 0-7 16,-21-3 36-16,-2-4 4 0,2 0 4 16,-7-9 6-16,-11-4-39 0,-10 0 23 0,-8-12-4 15,4-6 1-15,5-5 5 0,2-5-26 16,-5-10 0-16,2-3 2 15,8-12 2-15,13-5 4 0,7-1 5 0,3-6 7 16,13 5 5-16,12-9 3 0,20 2 3 0,17-4 3 16,15 2 3-1,14 2 2-15,14-2-3 0,16 6-7 0,16-6-8 0,12 3-3 16,18-1-3-16,15 2-2 0,13-4-4 16,24 2-9-16,15 7-6 0,9 5-8 0,6 13-7 15,10 10 1-15,-1 9-2 16,14 6 2-16,-2 3 2 0,-6 7 2 0,1 5 2 15,-8 3 1-15,6 6 1 0,-3-3 1 16,-10 6 2-16,-7 7 3 0,-10 4-1 16,-2 11 0-1,-2 2-2-15,-5 11-1 0,-9 6 2 16,-4 6 1-16,-8 4 0 0,-9 1-1 0,-6 4-2 0,-10-2 0 0,-9 7-18 16,-15 2-4-16,-10 2-6 0,-17-2-9 15,-12 1 15-15,-19 5 3 16,-14 6 7-16,-10 7 7 0,-19-1-1 0,-2 2 3 15,-19-13 1-15,-14-2 2 0,-9-7 11 16,-22-2 27-16,-7-10 27 0,0-11 11 16,-7-9 2-16,7-12-22 0,-1-4-12 0,7-12 5 15,14-9 5-15,1-3 8 0,1-13-8 16,0-7-14-16,-3-2-9 0,3-12-13 16,20-2-6-16,10 0 1 0,27-2-22 15,20-3-40-15,26 1-46 0,17-7-120 16,28-8-161-16,31-6 217 0</inkml:trace>
  <inkml:trace contextRef="#ctx0" brushRef="#br0" timeOffset="43026.68">31610 8520 2137 0,'28'12'74'0,"-8"1"-13"0,-8-1-2 0,-12 0-3 0,0-1-15 0,-10 5-18 0,-8 3-13 0,-14 1-5 0,-11 3-1 0,-12 4 1 0,-12-10 1 0,-7 10-1 16,-8-9-4-16,-7 3-1 0,6 4-1 16,-11 0 0-16,0-2 1 15,-16 0 1-15,-14 0 2 16,-9-6-2-16,-11-1 0 0,6-3 1 0,-11-10 10 16,-14-6 9-16,0-10 13 0,-9-6 8 0,14-6-6 15,13-7-8-15,3-3-5 0,9 1-4 16,4-8-3-16,17-1 2 0,11-5-7 15,12-5-5-15,2 1-1 0,6 1-2 16,10 7-1-16,9-4 1 0,17 2 2 0,15 3 3 16,16 1 2-16,14 3 4 0,14 0 1 15,13-6 9-15,8 6 7 0,8 2 11 16,6-5-4-16,12 1-5 0,-8-2-4 16,2-3-8-16,2 2 2 0,-4-2-3 15,7-2-2-15,9 7-4 0,4-3-1 16,0-1-2-16,14 3-5 0,-2-2-3 0,3 1 1 15,-4-1 4-15,-12 1 3 16,1-1-3-16,2 5-5 0,10 3-5 0,10-1-6 16,15 9-2-16,6 3-6 0,2 2-1 15,5 7-1-15,-6 5 4 0,1 6 4 0,10 5 3 16,3 0 2-16,-3 12-1 16,-6 2 0-16,-6 4 1 0,-6 2 0 0,1 3 2 15,-6-5-1-15,-1 5 1 16,-6-6 1-16,-9 8 0 0,-6-2 2 0,-7 2 0 15,-5-4 0-15,-5 1 0 0,-10-5 0 16,-4 3 1-16,-6-1 0 0,2-3 0 16,-9-2-2-16,-5 1 0 0,-6-5-1 0,-5-1 0 15,-2 0-1-15,-3 3-2 0,-2-3-5 16,-5 4-7-16,-4 1-9 0,-2 2-8 16,-5 3-5-16,-5 1 3 0,-1 6 9 15,-6 5 8-15,-9 4 7 16,-4 6 2-16,-7 0 0 0,-7 1-2 0,0 4-2 15,-13 7 0-15,-1 2 4 0,-5-3 2 16,-4 3 5-16,-6-2 1 0,-4-3 1 16,-6-1 2-16,-2-3-1 0,-11-3 1 15,-8-8 3-15,-5 1 0 0,-10-11 7 0,11-4 8 16,4-7 1 0,7-2 2-16,3-8-1 0,-5-2-5 0,-5-2-1 15,0-4-2-15,1-6-6 0,9-1-5 0,13 2-2 16,2-3 4-16,4-2-6 0,1-2-60 0,9-6 365 15,0-1-247 1</inkml:trace>
  <inkml:trace contextRef="#ctx0" brushRef="#br0" timeOffset="207728.21">28755 14605 1989 0,'-3'0'95'0,"-3"0"12"0,-1 0-17 0,-3 1-18 0,-3 3-14 0,-1 3-16 0,-2-3-7 0,0 6-10 0,-2 3-3 0,-10 3 2 0,-4 0 0 0,-5 3 2 0,-11 4 6 0,4-3 5 16,-9 3 8-16,-8-4 4 0,-6 6-2 16,0 3-3-16,-11-5 0 15,-6 4 0-15,-10-2 4 0,-17 1-1 0,-22-4-5 16,-23-1-7-16,-11-3-9 0,-14-1-4 15,-9-2-8-15,-7-5-3 0,-6-6-2 16,-1-6-6-16,5-3 2 0,13-8 0 16,14 4 0-16,11 2 3 0,20-5-1 15,9 8-2-15,13-6-2 0,21 6-3 0,31-3-22 16,31 2-34-16,24-2-65 0,28 0-140 16,26-8 149-16</inkml:trace>
  <inkml:trace contextRef="#ctx0" brushRef="#br0" timeOffset="209553.1">27562 13612 2044 0,'-34'-27'257'0,"22"9"-167"0,0 6-13 0,4-2-51 0,8 9-13 0,0-4-2 0,2 2 1 15,2 1 2-15,5 5 0 0,-2 1-4 0,7 7-4 16,2 0-3-16,0 5-3 0,3 2 0 16,-1 9 0-16,3 6-2 15,-3 6 0-15,-2 8 1 0,-2 3-1 16,0 5 2-16,-7-1 0 15,2 5 0-15,0 0 0 16,-2 0 1-16,7-6 0 0,-3-1 1 16,-6 0 0-16,6-11-2 15,-9 1 2-15,3-10-1 16,-3-12-1-16,-2-2 0 0,0-10-2 0,0-4 2 0,-2-6 1 0,0-15 2 0,-1-13 1 16,3-12-2-16,0-10-5 0,0-3-5 0,9-1-5 15,5 3 0-15,5 0 0 0,-3 2 6 0,4 2 7 16,-1-5 3-16,-1 1 5 15,2 4 1-15,3-2 0 0,-6 12 2 0,1 6 2 16,3 3 5-16,-5 8 6 0,4 8 1 16,3 6-2-16,-5 10-6 0,6 2-8 15,-4 5-4-15,5 11-1 0,1 7-3 0,-4 13-1 16,1 3 0 0,0 10-1-16,0 4 0 0,-2 13 1 0,0 0 0 0,-5-1 2 15,-5-6 0-15,-6-10 0 0,-3-13-1 16,-2-8 2-16,-3-5-8 0,1-9-16 0,2-1-27 15,0-8-49 1,0-5-37-16,0 0-21 0,0-12 60 16,5-1 38-16</inkml:trace>
  <inkml:trace contextRef="#ctx0" brushRef="#br0" timeOffset="209798.6">28587 13693 2097 0,'11'16'131'0,"-1"0"19"0,-1 11-11 0,0 1-58 0,3 6-23 0,-3 3-15 0,4-1-7 0,-6 4-10 16,-4 1-12-16,3 3-7 0,-6 6-4 0,5 2-1 0,-3 3-2 0,-2-6-14 0,0-5-22 0,0-6-68 0,-2-10-67 15,2-8-48-15,0-4 96 0</inkml:trace>
  <inkml:trace contextRef="#ctx0" brushRef="#br0" timeOffset="210336.19">28947 13356 2053 0,'0'-5'143'0,"-2"2"64"0,2 1-64 0,0 4-70 0,0 6-24 15,4 10-20-15,3 3-11 16,0 8-8-16,5 10-9 0,1 3-3 0,4 6-2 16,3 11-1-16,-1 3 3 15,3 2 0-15,1-6-3 0,-4-10-6 31,-5-11-8-31,-1-7-8 0,-6-8-1 16,-7-8 5-16,2-5 5 0,-2-7 9 0,0-1 6 0,-2-1 4 0,2-9 8 16,0-8 2-16,2-8-1 0,-1-12-4 0,10-8 0 15,-4-1 0-15,2-5 0 0,0 3 3 16,0 0-4-16,1 0 2 0,-3 2 3 0,2 5 3 16,4 11 2-16,1 7 1 0,-2 4-1 0,1 3-3 15,-1 9-5-15,-1 1-4 16,3 8-3-16,9 9-1 0,-7 6-1 0,3 6-1 15,1 9-1-15,-2 7-1 0,-11 2 0 16,3-5-7-16,-6-6-10 0,-4-5-15 16,-5-1-22-16,-4-8 0 0,-2-1 5 0,1-8 12 15,2-7 18-15,1-6 12 0,7-4 12 16,0-8 19-16,4-10 23 0,3-11 14 16,7-6 16-16,4-3 6 15,3 6 2-15,2 3-1 0,-2 5-6 16,3 4-8-16,-1-5-14 0,9 4-14 15,-2 5-11-15,2 5-10 0,-1 6-6 0,-4 6-8 16,1 8-3-16,3 2-4 0,2 10-1 0,5 5 0 16,-3 9-2-16,-1 5-7 15,1 11-12-15,-3 8-12 0,0 3-16 16,-9 6-6-16,-2-6-23 0,-7-3-31 16,-12-2-96-16,-2-5 118 0</inkml:trace>
  <inkml:trace contextRef="#ctx0" brushRef="#br0" timeOffset="212130.65">24800 13160 1890 0,'-11'12'105'0,"0"-3"25"0,-3 2-17 0,2-1-32 0,6 3-29 0,3 3-26 0,3 1-14 0,7 10-5 0,2 3-2 15,0 2-4-15,-2 5-1 0,-2-3-2 0,-5 0-6 16,5 1-6-16,3-3-7 0,0 0-4 16,-1-4 5-1,2-3 4-15,-3-7 6 0,-5-6 7 16,5 2 2-16,-4-8 1 15,-2-6 2-15,0-4 1 0,0-1 10 0,1-4 5 16,3-7 0-16,3-11 0 16,-2-8-8-16,2-8-1 15,0 3-2-15,2 1 5 0,6 5 4 16,-1 4 3-16,3 1 7 0,1 5 2 16,5 4-1-16,-3 1-7 15,-1 8-9 1,2 0-8-16,-1 10-3 0,1 1-3 0,1 0-1 0,2 3 0 0,-2 8 2 0,-3 1 0 15,-3-1-1-15,-2-1 0 0,-1 6-1 16,-3-1-2-16,-1 4-3 0,0-1-7 0,-7 1-7 0,0 4-6 0,-2-1 0 16,-2-6 6-16,0 5 8 0,-3-2 6 15,-1-6 0-15,3 1 3 0,-1-10 0 0,-1-3 4 16,1 5 3-16,3-5 2 0,1-1 4 0,0 0 5 16,0 0 11-16,0 0 5 0,0 0 2 15,0 0-3 1,5 0-9-16,0 0-8 0,2 2-5 0,4 0-4 0,0 5-1 15,1 0-3-15,1 6 1 16,1 1-2-16,-2 0 1 0,1 0-5 16,-1 2-6-16,-7-2-10 0,8 2-8 0,-8-5-6 15,2 3 1-15,-3-9 9 0,-4-3 6 0,0-2 8 16,1 2 5 0,1-4 2-16,5 2-3 0,-5-3-17 0,5-1-13 0,0-5-21 0,6-5-53 15,6-6 50-15,4-10 17 16</inkml:trace>
  <inkml:trace contextRef="#ctx0" brushRef="#br0" timeOffset="212553.25">25839 13151 1924 0,'3'32'234'16,"-5"-20"-169"-16,1-1-3 0,-8 3-12 0,-4 4-23 0,1-1-12 0,3 3-8 0,-5-1-5 0,1-1-2 0,1 3 0 16,0 1 0-16,5-1-6 0,-6-3-9 15,6-1-8-15,2-8-5 0,1 4 2 16,4-6 6-16,0 0 5 0,2 0 4 16,5-3 4-16,0-1 4 0,6-1 3 15,-5-2 6-15,8 0 5 0,4-7 2 0,-2 0 1 16,-1-7 3-16,-1 5-2 0,4-6-4 15,-6-1-2-15,2-3-9 16,-2-8-1-16,-1 3-3 16,-6 2-1-16,2-3 2 0,-8 2-3 0,-1 4-2 0,0 3 0 0,-1 7 0 15,1 2 3-15,0 7 4 0,0 0-3 16,0 0-2-16,-6 0-8 0,6 11-2 16,0 6 3-16,6 14 1 0,1 2 9 15,3 6 2-15,6 2-1 0,2-9 0 16,1 2-1-16,1-4-2 0,-2-5-4 0,-2-1-9 15,3-9-9-15,-3-5-2 16,-3-6-10-16,-6-8 0 0,3-1-15 0,3-11-32 16,1-12-1-16,0-8-220 0,-9-14 197 15</inkml:trace>
  <inkml:trace contextRef="#ctx0" brushRef="#br0" timeOffset="212713.59">26149 13153 1666 0,'7'0'117'0,"-2"5"46"0,6 2-49 0,3 9-56 0,9 7-7 0,9 7-8 15,0 4-7-15,11 5-11 16,-10 2-15-16,5 1-9 0,-7-5-10 16,0-1-21-16,2-4-22 0,-6-4-23 0,-4-3-55 0,-5-7-63 15,-6-6 109-15</inkml:trace>
  <inkml:trace contextRef="#ctx0" brushRef="#br0" timeOffset="212854.77">26555 13454 1659 0,'-16'-9'101'0,"-2"0"18"0,-1 6-16 0,-4 3-31 16,1 3-26-16,-4 8-16 0,-10 3-6 16,4 4-4-16,-3 1-10 0,-8 8-6 0,4 5-4 15,-5 5-3-15,-2 9-11 0,7 2-27 16,7 2-45-16,11-8 47 0</inkml:trace>
  <inkml:trace contextRef="#ctx0" brushRef="#br0" timeOffset="213114">27202 12603 1548 0,'2'57'515'0,"-218"166"191"47,173-127-713-47,9-2 5 0,1 9 1 0,6 5 1 16,6 3 4-16,7 12 2 0,6-3 0 0,7-4-16 31,6-12-28-31,9-12-33 0,9-22-17 0,4-10-5 16,-1-14-4-16,3-11-7 0,-4-8-9 0,5-7-19 15,5-8 600-15,10-12-360 0</inkml:trace>
  <inkml:trace contextRef="#ctx0" brushRef="#br0" timeOffset="213535.21">30296 12399 2207 0,'-11'20'141'0,"3"4"39"15,-1 14-25-15,7 4-53 0,4 4-39 0,7 13-33 0,3 12-15 0,4 5-9 16,5 14-3-16,1 10-3 0,2 2 0 16,1 12 0-16,-4-2 1 15,-1 5-1-15,-15 9 0 0,-8-8-1 32,-11-4 0-17,-15-11-2-15,-6-9-23 16,-10-18-23-16,-10-11-34 15,-3-8-75-15,-9-14-525 0,-4-10 452 0</inkml:trace>
  <inkml:trace contextRef="#ctx0" brushRef="#br0" timeOffset="-201299.3">2163 16050 1830 0,'51'-4'99'0,"-8"1"7"0,-9-3-11 0,-15 3-28 0,-5-1-19 0,-1 2-1 0,-4-1 6 0,-8 1 3 0,1 2-7 0,-2 0-15 16,-2 5-11-16,-6 1-6 0,-5 4-1 0,-8 5-3 15,-6 0-3-15,-6 0-4 0,-19 1-3 16,-3 3-2-1,-10 1-1-15,-6-1 0 0,-4 6 0 0,-5-2 1 16,2 0-1-16,6 4 2 0,4-4-1 0,6 0 0 16,7-2-1-1,7 4 7-15,6 0 7 16,3 1 9-16,2-1 11 0,3 0 2 0,6 0-3 16,3-6-5-16,3-1-9 0,6 1-6 0,4-4-2 0,7 1 2 0,1-4 2 15,4 0 0 1,6 3-2-16,8 2-4 0,2 5-3 0,12 2-2 15,0 7-1 1,4-1-2-16,7 0 1 0,-5 4-2 0,5-3 0 16,-5 1 0-16,-4 6 1 0,-4-5-1 15,-1 1-1-15,-11-4 1 0,-5 2 0 16,-2-5-1-16,-7 1 0 0,-1 0 1 16,-10 1 0-16,-3-1 0 0,-2 2 0 15,0 2 0-15,-4-5 1 0,1 5 4 16,-1 0 6-16,-3-4 4 0,2 6 1 15,-6-2 3-15,4 3-1 0,-1-7-1 16,2 3-1-16,5-3-3 0,-8 2-3 16,9-2-3-16,-2 1-1 0,4-4-2 0,0-4 4 15,1-2 0-15,4-1 0 0,6-2 4 16,1 0-1-16,6 2 1 0,5 3 2 16,-1 2 3-16,12 0 5 0,-1-2 4 15,8 2 1-15,3-3 0 0,6 3-3 0,-3-7-4 16,-3 2-6-16,-1-1-4 0,-6-2-7 15,-2 1-2-15,-7-2-1 0,0-2 0 16,-6 1-2-16,-1-3 0 0,-4 3-6 16,-3-8-14-16,0 2-25 0,0-7-35 15,-2 0-30-15,-6 2-49 0,6-11-81 16,0-3 139-16</inkml:trace>
  <inkml:trace contextRef="#ctx0" brushRef="#br0" timeOffset="104573.73">20523 2988 1879 0,'35'30'64'0,"-4"-9"-22"0,8-1-4 0,0-17-21 0,5-3-8 0,7-1-4 0,1-10-1 0,1-3-1 0,11 0 0 0,1-4-1 0,-3-3 1 0,6 3-1 16,-1-2-1-16,6 1 3 0,14 3 4 15,16 4 3-15,15 3 5 16,14 5 0-16,6 1-2 16,2 1 5-16,18 2 0 15,14 2 0-15,2 3 0 16,3-5-6-16,-2-5-5 15,10-2-2-15,3-2-3 0,3 0-2 16,10-2 1-16,8-5-1 0,0 4 0 16,16-4-1-16,9 2 1 0,-16-1-1 15,16 1 0-15,8 0 0 0,-12-2 13 0,15 4-23 0,8 3 1 16,-5 5 1-16,1 3-7 0,6 1 29 0,-12 3 6 0,-9-1 1 16,7-2-6-16,-10-2-2 0,-6-5-7 0,5-5 1 15,-5-3 0-15,-12-2-2 0,0-3 3 0,-6-1 3 16,-6-4 3-16,-11 0 4 0,-8-3-1 0,-10-2-4 15,-5 1-3-15,1-3 0 0,-12 1 0 16,-10 0-1-16,-12 3-1 0,3 0-5 16,-6 1 1-16,-10 8 2 0,-10-3 5 15,-18 8 8-15,-8 2 4 0,-4 3 2 0,-8 2-5 16,-4 3-5-16,-7 4-5 16,-5 6-2-16,-11 2 0 0,-2 7-3 0,-3 1-4 15,-13 3-4-15,-3 4-4 0,-5 4-4 16,-8 3-1-16,1 3-2 0,-8 6 0 15,0 4 1-15,-5 5 3 16,0 5 3-16,-5 6 2 0,0 8 3 16,3 4 0-16,0 5 2 0,-3 2 0 0,3 4 1 0,0 6-1 15,0 1 0-15,2 3 1 16,0-1-1-16,0 1 1 0,0-5 0 0,2-2-1 16,-2-4 0-16,6-8 0 0,-6-4 0 15,0-9 0-15,-6-8 0 0,1-11-2 0,-4-8-4 16,-2-11-2-16,4-6 1 0,-7-4 1 15,-2-8 5-15,-9-3 7 0,-3 3 1 16,-6-4 1-16,-8 0-2 16,1 0-4-16,-5-9-2 0,-2 0 0 0,0 0 0 15,0 2 0-15,-1 4 1 16,-3 1-1-16,3 2 1 0,-3 0-1 0,1 0 0 0,-8 2 0 16,-5 3 1-16,-8 2-1 0,-10-5 0 15,-1 7 0 1,-4-6 0-16,0 3 1 0,0 2-1 0,0-2 0 15,-5 3 1-15,-5-4-1 0,-10 0 1 0,-6 1 0 16,1-1 0-16,6 4-1 0,6 3 0 16,-3-8 1-16,-10 6-1 0,-4-3 2 0,-11 2-1 15,4 4-1 1,7 1 1-16,4-5-1 0,-1 3 0 0,-10-3 0 0,-11 3 1 16,-1-8-1-16,-10-4 0 0,6-2 1 15,-16-8 0-15,-9-3 2 0,1-3-2 16,-5-2 5-16,1 3 4 0,-4-5 3 15,-6 4 2-15,10 7-3 0,1-3-4 0,-5 3-2 16,0 2-1-16,-3-4 1 16,6 9-1-16,3 1 0 0,1 2-1 15,3 5-4-15,-3 3 2 0,8 5-1 0,-5-4 0 16,-4 1 0-16,1 0-1 16,3 3 0-16,13 4 0 0,-7 3 0 0,2 0 0 15,4 2 0-15,8 0 0 0,12 2 1 0,-3 3-1 31,-5 3 0-31,7-1 0 0,3 0 0 0,11-5 0 0,11 0 0 0,-13-8 1 16,-2-1-1 0,3-5 0-16,2-1 1 0,13-6-1 15,8-4 0-15,6 0 1 0,0-4 0 16,4-1 0-16,0-2 0 0,4 2 1 0,15-2-1 0,0 3 2 16,11-5-1-16,11 6-1 0,5-6 1 15,4 4-2-15,6-4 0 0,6 0 2 16,-3-5-1-16,1-4 0 0,0-3 1 0,2-2-2 15,-2-6 0-15,7-6 1 16,-6-6 0 0,1-5-1-16,7 2 0 0,-2-8 0 0,-2-3 0 0,4-3 0 0,-3-3-1 15,-4-1 1-15,2 0 0 0,-8-3 0 16,-1 3 0-16,3-4 0 0,3 6 1 0,-1 1-1 16,2-1 0-16,0 3 1 0,0 2 0 15,3 7 1-15,6 6 0 0,9 5-1 16,3 8 1-16,2 10-2 15,5 3 1-15,-3 2-3 0,7 6-12 0,-2 1-14 16,5-1-26 0,-1 2-58-16,0-4-81 0,-1-1 106 0</inkml:trace>
  <inkml:trace contextRef="#ctx0" brushRef="#br0" timeOffset="105647.72">21214 750 1807 0,'-3'52'99'16,"-34"-45"271"-16,37-3-342 0,5 8-7 0,-3 2-5 0,5 2-5 0,0 0-4 0,7 9-3 15,-3-7 0-15,-1-4-1 16,-1-2 1-16,0-3-1 0,-3-4 2 0,1-1 1 16,-6-4 1-16,3-2 7 0,-2 2 8 15,-2-7 5-15,1 3 3 0,1 1-8 16,-2-9-11-16,0 3-5 0,-2 0-4 0,1 0-1 16,-1-2 0-16,-3 2-1 0,3-3-1 15,-2-4-5 1,3 5-7-16,-5-6-7 0,-1 3 0 0,0-2 3 0,-4-13 6 15,-3 3 6-15,-2-6 1 16,4 2-1-16,-4-4 1 16,2 0-1-16,-1 6 4 0,1-1 1 0,2 5 1 0,-1 1 0 15,5 7 0-15,2 1 2 0,5 7 2 16,-1 4 3-16,2 2 3 0,0 2 2 0,0 0-1 16,0 0-1-1,0 0 0-15,-6 0-2 0,6 2-1 16,0 0-5-16,6 3-3 0,-8 2-1 0,2 7 0 0,0 1 1 15,-4 8 0-15,4 1 1 0,0 10 1 16,6 7 0-16,-6 10-1 0,5 8 1 16,-1 12-1-16,-1 3 1 0,-1 4 0 0,1 0 0 15,1-5-1 1,0-4 1-16,1-9-1 0,-5-5 1 0,0-3 1 0,-2-10-1 16,2-4 0-16,0-14 0 15,0-6-1-15,-5-11-1 16,5 0-9-16,0-10-27 0,2-4-73 0,3-11 496 0,2-19-319 15</inkml:trace>
  <inkml:trace contextRef="#ctx0" brushRef="#br0" timeOffset="107607.34">20881 456 1827 0,'5'-3'115'0,"6"-1"66"0,-2-3-87 0,12 3-22 0,8 3-29 0,8 1-24 0,11 3-17 0,5 8-4 0,5 5 0 0,4 3 0 0,8 4 0 0,2 2 1 0,12-4-1 0,4 4 2 16,3-7 1-1,-3 1 0-15,-4-1 1 16,-10-9-1-16,4 0 0 0,-3-2 1 0,-1-2-1 0,9-3 1 15,10-2 1-15,1 0 1 0,0 0 4 16,0-2 2-16,-13 1 0 16,4-7 1-16,-3 1-4 15,3-3-2-15,5-4 0 0,1 1-1 16,5 1-1-16,-4-1 1 0,-9-1 0 0,-1 0-1 16,-3-4 0-16,5 4-2 0,6-2 1 15,6 2-1-15,3-2 1 0,2 0 0 16,-1 4-2-16,-6 3 0 0,-6 3-1 15,6 5 1-15,5-1-1 0,6-3 1 16,9 3 0-16,-6 0-1 0,-4 2 0 16,-3 0-1-16,-7 2 1 0,13 0-1 0,-3-2 1 15,3 0 1-15,3 0 1 0,-11 0 1 16,0-2 1-16,-8 0-1 0,8 0 0 16,2 2 1-16,0-2 2 0,13 2 1 15,-10 2 1-15,-6 0-2 0,3 0-3 16,-5 0 0-16,6 1-1 0,6-3 0 0,4 0 1 15,-7-5-2-15,-6 3 1 16,-7-2 0-16,-3 4-1 0,1 0 0 16,6 0 0-16,11 0 0 0,-5 2 0 0,3 0-1 15,-8 0 2-15,-10 3 0 0,0-5 0 16,0 0 1-16,4 0 2 0,3 0 5 0,-2-3 4 16,-2-3 5-16,-10 1 1 0,-7-2 5 15,-4 1 0-15,-4-2-2 0,6 2-3 16,6-1-5-16,4 2-2 0,1 1 1 15,3-1-1-15,-4 1-2 0,-3 1-3 16,-10 3-6-16,3 0 0 0,-6 0-1 0,6 0 0 16,5 0 0-16,2 0 1 15,2 2-1-15,4-2 0 0,-10 0 0 16,-1 0-1-16,-4 0 1 0,-9 0 0 16,0-2 0-16,2 2 0 0,-1 0 0 15,-1 0 1-15,4 0-1 0,1 2 0 0,-2-2 0 16,4 0 0-16,-16 0 0 0,-1 1 1 0,-2-1-1 15,-9 0 1-15,3 0-1 0,-10-1 1 16,2-1-1-16,1 2 1 16,-6 0-1-16,-1 0 0 0,-8-2 0 15,3 2-1-15,-5 0-1 0,1 2-1 0,-3 0 0 16,-2 1-2-16,-3 4-2 0,-1-3-1 16,-2 7 0-16,0-4-1 0,-1 3 0 15,2 6 0-15,0 0 0 0,-5 5 1 16,3 1 1-16,-2 3 0 0,4 3 2 0,-4-5-1 15,-3 5 4-15,2 2 0 0,-1 6 2 16,4 1 0-16,-1 2 0 0,2 4 0 16,-2-2 1-16,3-2-1 15,-4-6 0-15,2 3 0 0,-2-1 0 0,1 4 1 0,1-5-1 16,-2 0 0-16,2-4 0 16,2-2 1-16,-4-1-1 0,1-6 0 15,-1-3 0-15,-5-2 0 0,4-4-1 16,-4 0 0-16,-4-3-1 0,4-2 1 0,-7-3-1 15,3 1-1-15,1 1-2 0,1-6 0 16,-5 3 3-16,0 1 1 16,-2 1 1-16,-2-2 4 0,3-1-2 0,-1 2-1 0,-6 3 0 15,1-5-1-15,-5 1 0 0,1 4 0 16,0-5 1-16,-1 0 0 16,-6 1-1-16,0-1 0 0,-3 4-1 0,-1-3 0 15,-1-1 1-15,0 1 0 0,0 4-1 16,-4-5 1-16,-1 5 0 15,-1 0 0-15,-3-1 0 0,2 3 0 0,-7-4 0 16,-8-2 0-16,8 5 0 0,-13-1 0 16,2 0 0-16,4 0 0 0,-2 0 0 0,-4 4 0 15,-1-8 0-15,-1 4 0 0,-7-1-2 16,4-5 2-16,-3 1-1 0,-3-2 1 16,-6 0 0-16,-2 0 0 0,-2 0 0 15,-4 0 0-15,6 0 1 0,1 2 0 0,-3 1-1 16,4-1 1-16,-2 2 0 0,-4-3 0 31,-2-1 0-31,-10-1 0 0,3-3 0 0,4 4-1 16,0 0 1-16,9 0 0 0,5 4-1 0,0-3 0 0,-2 1 0 31,-1 4 0-31,-9-1 0 0,-4-2 0 0,2 5 0 0,5-1 0 0,-5-2 0 0,12 4 0 16,-7-4 0-16,-5 2 0 0,0-3 0 31,-7-1 0-31,0-1 1 0,-2 2 0 15,2-4-1-15,8-6 0 0,3 3 0 0,-1 3 0 0,-3-2 0 0,-4 2 0 16,-8-2 1-16,5-3-1 0,-6 3 1 16,6-1-1-16,5 1 1 0,0 2 7 15,7-4 2-15,-12-3 1 0,3 4-1 16,-4-4-5-16,-3 1-4 0,5 3 1 0,6-6-2 16,11 5 0-16,-8-3 0 0,6 4 0 15,-4-1 0 1,-8 1 0-16,-3-5 0 15,-1 3 1-15,-2-4 0 0,7 4 0 0,4-6 1 0,1 6 0 0,1-6 0 0,-5 6 1 32,-2-6 2-32,1 3-1 0,-3 0 0 15,8 1-1-15,4 2-1 0,5 3 0 16,6-3-1-16,-9 3 0 0,3 0 0 16,-7 1 0-16,-7-3-1 0,6 1 0 31,-6-5 0-31,9 3 0 0,5-4 1 0,-3 4 0 0,5-6-1 0,-7 1 2 15,-5 1 4-15,-8-4 3 0,-3-1 4 0,11 5 2 16,1-1-3-16,8 3-2 0,8 1-2 16,-1-1-3-16,-1 4 0 0,6 3 0 15,-1 0-2-15,2 0 0 0,3 0-1 16,-2 0-1-16,6 1 0 0,1-1-1 16,5 0 1-16,7 2 0 0,4-2-1 15,-2-2 0-15,2 2 1 0,2 0-1 16,-3-1 0-16,5 1 0 0,2-2 1 15,0-3-1-15,2-1 0 0,-1 4 0 16,3-5 0-16,-3 0 0 0,2 5 0 0,5-5 0 16,2 7 0-16,1-1 1 0,13 1-1 15,5 0 0-15,2 0 1 0,-10 0 0 16,4 0-1-16,3 1 1 0,3-1-1 16,0 0 1-16,-2 2 1 0,-3 2 0 15,5-4 1-15,0 0-1 0,0 0-1 0,0 0 0 16,-2 0-1-16,2 0 0 15,0 0 1-15,0 0 0 0,0 0-1 0,-2-7 0 16,-7 5 0-16,7 2 0 0,-5-2 0 16,2 2 0-16,-4-2 0 0,-3 1 0 15,-1-3-1-15,-1 0 1 0,-2 1-3 16,6 1-20-16,-1 0-26 0,4-3-91 16,-2 0-14-16,4-8 70 0</inkml:trace>
  <inkml:trace contextRef="#ctx0" brushRef="#br0" timeOffset="108823.1">23856 3055 1410 0,'71'64'397'46,"-64"-64"-329"-30,-12 2-37 0,5-2-11-16,-3 0-9 15,1 0-6-15,2 0-3 0,-2 5 0 0,6 4 0 16,1 4 0-16,0 1-1 0,-1 2 0 0,-4 0 0 0,5 8-1 16,0-2 1-1,-1 4-1-15,8 12 2 0,-1-1 4 16,5 12 7-16,0 5 3 0,0 8 1 15,5-2-4-15,4 2-5 0,0 4-3 16,3-6-2-16,-1-2 0 0,-10-10-1 16,3-3-1-16,-6-10 0 0,-1-14-18 0,-3-3-225 15,3-7 169-15</inkml:trace>
  <inkml:trace contextRef="#ctx0" brushRef="#br0" timeOffset="109136.02">23388 2804 2435 0,'23'44'57'0,"-3"-10"-51"16,3 8-1-16,0-5-1 0,11 9-1 15,6 6 0-15,8 8-1 0,4 0-1 0,4 13 0 16,6 3-1-16,9 15-2 0,4 5-1 16,6 10-1-16,3 11 1 0,-3 0 1 15,3 7 2 1,-3 4 0-16,3-2 0 16,-8-9 0-16,2-13 3 0,-11-13-5 15,-8-24-26-15,-11-16-70 0,-15-20-49 0,-15-19-113 16,3-12 132-16</inkml:trace>
  <inkml:trace contextRef="#ctx0" brushRef="#br0" timeOffset="109343.74">24085 3075 2304 0,'339'578'422'16,"-382"-621"-413"0,134 136-3-16,3-1-1 0,-2-9-5 0,-7-5-26 15,-11-9-49 1,-4-10-78-16,-12-10-52 0,-8-6-123 0,-6-15 178 0</inkml:trace>
  <inkml:trace contextRef="#ctx0" brushRef="#br0" timeOffset="109534.47">24574 2905 2053 0,'31'83'125'0,"4"-7"16"16,6 24 5-16,10-3-60 0,6 18-27 15,12 8-21-15,6 2-19 16,-1-2-9-16,2-15-3 0,-7-18 1 15,2-13-35-15,-3-15-95 0,-17-20 265 0,-6-19-158 0</inkml:trace>
  <inkml:trace contextRef="#ctx0" brushRef="#br0" timeOffset="109723.19">24874 2977 2129 0,'13'55'92'15,"2"4"-17"-15,17 17 2 0,13 14-21 16,20 17-26-16,10 6-15 16,15 8-5-16,9-2-3 0,-1-9-2 0,-11-24 5 15,-20-13-36 1,-15-23-80-16,-13-20 503 0,-7-18-340 16</inkml:trace>
  <inkml:trace contextRef="#ctx0" brushRef="#br0" timeOffset="109929.64">25594 3247 2000 0,'5'10'90'0,"2"10"32"0,9 8-60 31,4 11-15-31,6 16-8 0,15 14-14 0,9 15-12 0,7 8-5 0,12 11-4 16,3-6 2-16,-2-10-3 15,-8-16-24-15,-14-18-46 0,-15-17-57 0,-10-11 62 16,-16-13 3-16</inkml:trace>
  <inkml:trace contextRef="#ctx0" brushRef="#br0" timeOffset="110071.86">25819 3348 1656 0,'0'-9'129'0,"-2"7"39"0,4 2-41 0,5 13-60 15,6 3-41-15,6 14-19 0,11 18-4 0,9 17 1 16,9 8 0-1,11 12 2-15,5 0 1 16,-10 2-3-16,3-11 2 0,-14-7-3 16,-10-24-46-16,-13-13-36 0,-11-20 334 15,-4-12-227-15</inkml:trace>
  <inkml:trace contextRef="#ctx0" brushRef="#br0" timeOffset="110231.77">25904 2878 2142 0,'2'11'80'0,"5"3"-3"0,6 12-42 16,8 12-23-16,16 20-4 15,11 22-2-15,12 12-2 0,8 11 2 0,-5 2-1 16,-4-11-3-16,-9-13-19 0,-10-19-50 0,-11-17-55 16,-6-15-45-16,-13-14-241 0,-1-13 255 15</inkml:trace>
  <inkml:trace contextRef="#ctx0" brushRef="#br0" timeOffset="110424.33">26323 2931 1705 0,'-4'-10'145'16,"2"4"66"-16,4 3-51 0,3 8-45 0,3 7-57 0,9 6-45 16,6 16-3-16,13 17-12 0,8 20-2 15,6 18 2-15,10 15 3 16,11 12 4-16,-4-1-1 0,10-2 0 0,-12-13 3 15,-12-22-17-15,-12-23-76 0,-14-27-42 16,-20-16 55-16</inkml:trace>
  <inkml:trace contextRef="#ctx0" brushRef="#br0" timeOffset="110580.76">26491 2586 2377 0,'67'93'88'0,"-6"-7"-21"15,10 20-16-15,0-5-16 16,10 18-20-16,8 14-10 0,7 7 1 0,-10-7-7 31,-16-16-91-31,-12-20-252 0,-15-20 215 0</inkml:trace>
  <inkml:trace contextRef="#ctx0" brushRef="#br0" timeOffset="111803.28">26738 502 1197 0,'0'0'118'0,"1"-2"86"15,-1 1-84-15,2-1-57 0,0 2-9 0,1-4-8 0,-1 4-6 0,-2-1-6 0,2-3-9 0,0 2-8 0,0 2-5 16,1-3 0-16,-3 3 1 0,5-4 5 15,-5 4 3-15,4 0-3 0,-2 0-2 0,-2 0-9 0,3 6-6 16,3 1-3 0,1 3-3-16,5 12 3 0,4 4 2 15,7 8 0-15,0 12 1 0,6 7 1 16,4 7 2-16,-3 8 2 0,4 4 4 16,0-1 2-16,-1-3-2 0,-1-3-1 0,0-3-3 15,-5-1 0-15,-2-8-2 16,3 0 1-16,-8-17-1 0,-3-6-1 15,-4-9 0-15,-4-5 0 0,-4-4-2 0,2-8-1 0,-4-2-8 0,1-2-6 16,-4-2-30-16,7-7 145 16,2-9-85-16</inkml:trace>
  <inkml:trace contextRef="#ctx0" brushRef="#br0" timeOffset="112055.72">26959 502 1711 0,'7'11'84'16,"6"5"28"-16,1 7-55 0,7 12 11 0,8 8-7 15,11 8-4-15,1 8-6 0,5-1-12 16,0 6-15 0,-1 0-8-16,4-2-5 0,3 7-6 0,4-3 0 0,5 3-1 15,4-2-2-15,-6-3-1 16,-2 0-2-16,-8-7-12 15,-13-13-16 1,-6-7-31-16,-4-8-24 0,-13-10-21 0,-11-17 15 0,12 0 45 0</inkml:trace>
  <inkml:trace contextRef="#ctx0" brushRef="#br0" timeOffset="112273.71">27387 398 1630 0,'54'76'681'16,"-18"-28"-585"-16,14 10 24 15,1 11-83-15,8-5-13 0,4 9-12 16,-6-2-5-16,2 0-4 0,-3-2-1 16,3 2 0-16,1-7 1 0,-5-2-6 15,-5-6-30-15,-6-8-38 0,-8-12-47 16,-12-10-29-16,-4-11 5 0,-8-10 28 15,-3-5 62-15</inkml:trace>
  <inkml:trace contextRef="#ctx0" brushRef="#br0" timeOffset="112483.93">27911 451 1858 0,'155'303'603'15,"-154"-303"-586"1,24 50-2-16,34 52 11 0,5-4-11 16,1-11-7-16,-1-7-6 0,3-9 2 15,-10-9-1-15,-4-4-17 16,-10-5-37-16,-13-7-53 0,-2-7-43 16,-5-12 548-16,-1-6-329 0</inkml:trace>
  <inkml:trace contextRef="#ctx0" brushRef="#br0" timeOffset="112691.87">28181 665 2286 0,'60'124'115'0,"-10"-22"-6"0,14 7-2 0,-2-22-73 16,5 9-15-16,4-4-7 15,0 4-6-15,-7-7 0 16,-2-8-1-16,-2-10-44 16,-5-14-74-16,-7-15-67 0,2-13 77 15</inkml:trace>
  <inkml:trace contextRef="#ctx0" brushRef="#br0" timeOffset="112894.46">28582 600 1888 0,'12'35'101'0,"34"72"184"15,-12-47-153 1,3-5-84-16,9 19-13 0,9 8-20 0,4-6-9 0,-1-5-1 16,-3-14 2-16,-7-13-11 0,-9-12-53 15,-7-11-61-15,-4-10 233 16,1-8-135-16</inkml:trace>
  <inkml:trace contextRef="#ctx0" brushRef="#br0" timeOffset="113099.47">28956 406 1858 0,'33'75'96'0,"5"-4"5"15,11 18-12-15,8-1-39 16,1 8-22-16,8-4-14 0,-9-5-6 0,-9-7-4 0,0-13 1 0,-11-10 8 16,-7-13-44-1,-5-8-57 1,-7-15 56-16</inkml:trace>
  <inkml:trace contextRef="#ctx0" brushRef="#br0" timeOffset="113284.99">29395 672 2047 0,'11'8'92'0,"0"-5"-7"0,-2 8-19 15,1-1-44 1,6 13-14-16,7 15-5 0,6 8-3 0,8 16 1 0,0 5-1 0,2 6 0 16,0 0 0-1,-4-3 2-15,-3-9 2 0,-1-6-10 0,-8-11-29 0,-6-12-48 31,-2-5-26-31,-10-13-112 0,-5-14 127 0</inkml:trace>
  <inkml:trace contextRef="#ctx0" brushRef="#br0" timeOffset="113464.14">29507 502 1795 0,'0'-32'359'15,"103"316"-351"1,-76-194 15 0,15 6-9-16,2-2-5 0,-1-7-2 0,0-7 7 15,-3-11-25-15,-4-9-113 0,1-14 87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9T20:34:05.63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23635 8990 1868 0,'12'-9'79'0,"-5"-9"53"0,0 6-38 0,0 1 26 0,4-10-82 0,0 15-12 0,-2-1-6 0,1 2-6 0,1-4-1 0,1 6-1 0,-6-5 0 0,2 5-1 0,-6 1 2 16,0-1-1-16,2 3-1 0,-3 0 1 15,5 3-3-15,-5-1-2 0,3 7 0 16,-1-2-1-16,-1 5 1 0,4 1 0 16,1 3-1-16,0 1 0 0,2 5-1 15,-1-5-2-15,3 5-1 0,-6-1 0 16,-1-5-1-1,-4 2-1-15,-4-1 0 0,-1 5 0 16,-7-3 1-16,-2 4 3 16,-2-3 3-16,-6 3 0 0,1-6 1 0,-2 1 1 0,2 3 2 15,-4-5 1-15,0 0-1 0,-2 0-1 16,3-1-3-16,-7 0-2 0,0 1-2 0,2 0-1 16,4-3-1-16,-3 1-2 0,0-2 0 0,-8 3-2 15,1-1 1-15,-10-2 2 16,-4 2 0-16,-12-5 2 0,-9 0-1 0,-3 2-1 0,-5-6-1 15,5 6 4-15,-5-8 0 16,4 6-1-16,1-5 1 0,4 1-3 16,5 2 0-16,4 0 1 0,1 0 0 15,-6-1 1-15,1 2 3 0,0-2 2 0,7 3 3 16,6-4 2-16,-1 2 3 0,3-5 1 16,-3-2 1-16,3 0-1 0,-3-7-3 15,4 0-1-15,2-4-2 0,-11-1-2 16,3-1 0-16,-3-1-1 0,-2-4 0 0,6 2 1 15,2-1 2-15,6 2-1 16,3-1 3-16,5 0 1 0,3-1 1 16,6 6 1-16,-1-1-1 0,3-1-3 15,6 4-4-15,-5 2-2 0,2-2-4 0,0 4 1 0,0-2-2 16,4 2 0-16,3-1 1 16,1-2-1-16,1 6 0 0,2-5 1 0,1 5 0 15,6-2 0-15,-6 3 1 0,8-3 0 16,-6 0-2-16,3 3 2 0,6 1-1 15,-1 0 0-15,1 0-1 16,0 0 0-16,-11-2 0 0,11 2 0 0,-2 0-1 16,2 0 0-16,-10 0-1 0,-1 0-1 0,2-2 0 15,-5 0 1-15,0 1 0 0,-6-5 0 16,-1 1 2-16,-2 1 0 0,5 4 0 16,4-1 0-16,2-3 1 0,5 4-1 15,7 0-1-15,-2 0-2 0,2 0-8 0,-4 0-10 16,10 0-14-1,-6-2-25-15,0-1-51 0,0-1-66 16,-2-10-159-16,2-9 184 0</inkml:trace>
  <inkml:trace contextRef="#ctx0" brushRef="#br0" timeOffset="21877.35">23128 9525 1647 0,'21'-18'74'0,"-3"-3"-9"0,-8 9 0 0,-3 3 6 0,-7 2-12 0,0 5 1 0,-3-2-5 16,3 4-5-16,-5-1-4 0,-1-3-3 0,6 4-3 0,0 0-5 0,0 0-9 0,0 4-8 0,-7-3-7 0,-7 5-3 15,-4 3 2-15,-14-4 2 0,-12 4 0 16,-9-4-2-16,-9 4-1 15,-6-4 1 1,-8 4 5-16,-18-2 7 16,-14 2 2-16,-20-5-1 0,-15 3-4 15,-5-6-7-15,-4 1-5 0,3-2 2 16,-3 0 7-16,1 0 3 0,0-3 3 0,13-6 4 16,14 0 3-16,12-5 12 0,2-4 7 0,9-1 4 15,5-8-4-15,11 4-9 0,11-2-9 0,5-2-12 16,10-1-6-16,9 2-8 0,11 2-1 0,13 3-1 0,13 7 1 15,10 2-17-15,3-1-20 0,9 1-49 16,5 1-101-16,14-3-430 0,17-6 384 16</inkml:trace>
  <inkml:trace contextRef="#ctx0" brushRef="#br0" timeOffset="23682.91">17310 10537 1969 0,'4'0'121'0,"-17"-3"-82"0,-1 3 20 0,-7-7-45 0,0 1-1 0,-2 5 0 0,1-5-2 0,-6 3-4 0,-2-1-3 0,-9 3-1 0,-2-5-2 16,2 6 1-16,-2 0-1 0,-1-3-1 0,-3 1 1 31,-8-2-1-31,0 1 1 0,2-4 0 15,-15 3 0-15,-1-5 6 0,-6 2 2 16,-5-5 2 0,-2 1 3-16,-3 4 1 15,-4-4 7-15,2 3 5 16,-2-1 4-16,2-11-3 16,1-1-5-16,-2 0-6 0,-1-4-6 15,-6-4-3-15,-6-4-3 16,2-4-1-16,1-1-1 0,7-4-2 0,9-4 1 0,-3-2-2 15,9-4-6-15,3 4-1 0,3-3-3 0,12 5 4 16,6-4 3-16,6 1 3 0,5 1 0 0,8 2 2 0,7 1-1 16,2-4 1-16,5 3 1 0,6 0 0 0,0-1 0 15,8 0 0-15,3 8 2 0,0 0 7 0,2 7 11 16,-1 3 5-16,5 4 1 0,-1 6-5 0,2-1-8 16,0 4-3-16,2 1-1 0,0 0-2 0,3-2-4 15,1 4-2-15,-3-3-4 16,5 4 0-16,-3-1 0 0,2 1 0 0,0 3-1 15,2-3 1-15,0 1 0 0,2-1 1 16,-11-1 0-16,4 3 1 0,-4-5 1 16,-2 3 1-16,2-2-1 0,-7 0 2 15,7-1-1-15,-1 1-2 0,-3 2 0 0,6 7-1 16,-2-4-1-16,-3 7 0 0,-4-5 0 16,1 7 0-16,-1-2 0 15,0-3-1-15,2 5 0 0,0 0 1 0,-2-2 0 16,0 2 0-16,0 0 2 0,0-2-1 15,-2-8 1-15,2 6 0 0,4-5 0 0,-1 4 1 16,3-4 1 0,-6 4 0-16,1-4 0 0,1 5-1 0,0-6-1 15,2 3 0-15,3-2-1 0,0 3 0 16,-2 1-1-16,-3 0 0 0,-2-2 0 0,0 0 0 16,-2-2 0-16,2 0 1 15,0-4 1-15,0-3-1 0,2-3 2 0,5-1-1 16,-2-3 1-16,1 0 1 0,4-3 1 0,-3-1 0 15,6-1 2-15,-1-2-2 16,4-4 1-16,2-7-2 0,7-1-2 0,-2-5 0 16,1-2-1-16,1-1 2 0,-11-1 3 15,2 1 3 1,-1-5 1-16,-8 2 0 0,2 2-2 0,-2-4-2 0,-2 3-1 16,2 6-1-16,-2 0 0 0,4 7 1 31,-5 4 2-31,6 3 2 0,-4 1 0 0,3 7-2 0,-4 1-1 15,0 7-2-15,1 5 0 0,-3 2-2 0,-3 0-2 16,0 9 0-16,0-1-2 0,0 1-4 16,0 0-1-16,-3-4-3 0,-8 8-2 0,0-1 1 15,-6 8 1-15,-3 3 1 0,-8 5 4 0,-10 6-1 16,3 2 2-16,-6-1 2 0,6 8-2 16,3-4 0-16,2 6 0 0,5-6 1 15,2-2 1-15,2-5 1 0,6 0 1 16,3-5 1-16,1-6 0 0,2-1 1 15,4-9-1 1,3 0 3-16,-1 1 2 0,3-8 3 16,0-4 2-16,3-7 0 0,1-11-2 0,10-3-3 15,6-7-2-15,6-6-2 0,3 1 0 16,1-1-2-16,2 1 0 0,1-1 2 0,-3 6 0 0,6 5 0 16,-4 4 0-1,0 6-1-15,-7 1 0 0,-6 5 1 16,-3 9 0-16,-7 0 1 0,0 5-1 15,0 4-2-15,-4 7 0 0,0 5-1 16,1 6 1-16,1 10 4 0,2 11 5 0,-2 6 0 0,3 5 1 0,-1 3-1 16,-5-6-4-16,1 5-4 0,0 2 0 15,-3-6-6-15,2 5-26 16,1-7-27-16,4 0-79 16,1-4-86-16,-1-14 122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9T20:35:30.07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26748 9975 1653 0,'87'2'75'0,"-66"-44"481"46,25 38-633-30,-40 4 100 0,-22 0-70-16,9-2 124 0,-50 2-17 15,39-3-59-15,-8-3-1 0,3 3 0 16,-9-1-2-16,-4-1 1 0,-5 0 0 16,-3 1 0-16,-2-3-1 0,0 2 1 15,-4-2-2-15,-6 0 2 16,-10-1 0-16,-7 0 0 0,-14-7 1 15,-10 3 0-15,-2-2 0 16,1 1 0-16,4 1 1 0,0 0 0 0,4-3 4 0,-4-1 5 16,-7-1 6-16,0-1 3 0,-6-3 1 0,6 1-1 15,9-1-2-15,2-2-1 0,10 0-3 16,7 2-4-16,13 3-3 0,3 0 1 16,18 9 2-1,14 2 1-15,9 2 3 0,14 5 5 0,1 0 1 16,-3-2-1-16,4 4-4 0,4 3-8 15,6 2-4-15,-3 2-2 0,8 2 1 0,1 5 0 0,-4 0 0 32,0-4 0-32,-6 0-1 0,1-1 0 15,-5-4-1-15,1 6 1 0,4-3-1 0,-3 3 1 16,1 1-1-16,4 0 1 0,3 2-1 16,-3 0 1-16,4 0 0 0,-1-2 0 15,-5-3 0-15,0 1 0 16,2-3 2-16,-5 0-1 0,1 1-1 0,0-6 0 15,-5-4-2-15,2 2 2 0,-2-2 1 16,2 0 7-16,0 0 3 0,-8-9 0 0,-3 0 0 16,-7-10-5-16,-1-6-4 0,-6-4-2 15,-2-8-3-15,4 3 1 0,-2-1 0 16,-2-2 2-16,-4 3 0 0,3 7 0 16,6 3 0-16,10 6 0 0,1 6 0 15,3-1 1-15,5 6 3 0,1 7 8 0,0-2 6 16,0 0 2-16,0 1 2 0,0-1 4 15,-4-7 0-15,9 6 0 0,2-1-2 16,9 2-7-16,6-3-5 16,6 1-2-16,13 3-4 0,9-1-2 0,4 0-2 15,7 0-1-15,1-3 1 0,-5 0-1 16,1-4 1-16,8 2-18 0,-1 0-53 16,3-1-88-16,11 1-235 0,14-1 225 15</inkml:trace>
  <inkml:trace contextRef="#ctx0" brushRef="#br0" timeOffset="1188.58">27011 10701 1268 0,'53'8'160'0,"-19"8"-11"0,20-12-14 0,-146-6-166 0,73-1 82 0,21 3-14 0,-1 0-8 0,-1 0-7 0,-1 1-4 16,-3 1 2-16,0 2 7 0,4-1 4 16,-3-1 0-16,-4 2-5 0,-6 1-7 15,-6 0 1-15,-2-1 2 0,-6 5 1 16,-8-4-4-16,-4 6-6 15,-4-4-6-15,-1 3-4 0,-1 3 0 0,-4-4-2 16,-4 3 2-16,-4 0 1 0,0 1 3 16,0 1 2-16,-7-2 4 15,-5 3 3-15,-12-5 3 16,-13-3 3-16,-6 2 0 0,3-5-1 0,3-1-3 16,9-1-1-16,0 0 0 0,7 1-2 0,3-3-2 0,10 0-3 15,8-3-6-15,6 1 7 0,15 0 10 16,2 2 11-16,13 0 8 0,7 0-5 15,5 2-5-15,9-2-5 0,0 0 0 0,0 0-1 16,0 0-3-16,0 2-5 0,0-2-7 16,0 0-3-1,0 0-2-15,0 0-1 0,-2 0 1 16,1 0-1-16,1 0 0 0,0 0 0 0,-2 0 0 0,0 0-2 16,0 0-1-16,2 0 0 0,0 3-3 0,0-3 1 15,0 2-2 1,0-2 2-16,0 9 2 15,7 0 0-15,7 5 1 0,2 4-1 0,11 5 2 0,3-2-1 16,-1 4 1-16,1 2-1 16,-5 1-1-16,1 0 1 15,1-1 0-15,3 1 0 0,0-5 0 0,-3 0 0 0,-6-5-1 16,-2 0 2-16,-3-6 0 16,-1-1 1-16,-8-6-1 15,1-3 0-15,-8-2 0 0,0-4-1 0,-5 3 3 0,2-1-1 0,-8-9 1 16,-5 1-1-16,-7-14-3 15,-13 1 0-15,5 0 0 0,-12-1 0 0,2-1 0 0,-7-2 1 16,-3 4 0 0,0-3-1-16,1 2 1 0,2 5 1 15,4 1 3-15,1-5 4 0,9 7 2 0,10 2-1 0,8 3 6 32,12 4 26-32,4 2 8 0,4 0 5 0,8 1-6 15,15-7-30-15,8 3-12 0,18 1-6 16,15 3-1-16,13-1-1 0,8-1 0 15,5 1 1-15,-9-6-6 0,-12-3-35 16,-9-7-43-16,1-2-145 0,-3-14 129 16</inkml:trace>
  <inkml:trace contextRef="#ctx0" brushRef="#br0" timeOffset="35143.16">10798 10404 1554 0,'48'22'69'0,"26"-81"366"0,-69 54-398 16,-5-4-2-16,-3 2-5 16,-2-4-5-16,-11-1-3 0,0 1-7 15,-7 2-3-15,0-1-5 0,-2 1-1 16,-2 0-2-16,-5-3 1 0,-3-1 0 16,-1 1-1-16,-6-1 1 0,-4 5-1 0,-4-5 1 15,-9 2 0-15,1 1 3 16,1 1 3-16,-5 0 4 0,9 4 4 15,0-4 3-15,-2 4-1 16,11 3-2-16,1 0-4 16,11-2-3-16,0 3-3 0,9 1-2 15,7 0-2-15,5 0-2 0,8 0-1 16,3 0 0-16,-5 7 0 0,12-5 6 0,2 3 5 0,8 2 2 0,1-3 3 0,9 4-4 16,1-4-3-16,7 3-2 15,4 0-2-15,4 0-3 0,3 0 0 16,-2 0-1-16,3 1 0 0,4-5-1 0,-1 2-1 0,1 1 1 15,0-5-1-15,-4 3 0 0,-10 3 0 16,-7-3-1-16,-9-1 0 0,-5 4 0 16,-5-3 0-16,-8-4 0 15,-3 0-2-15,0 0 0 0,-1 2 0 16,-7 1 2-16,-4-1-1 0,-6-2 2 0,-1 3 0 0,-11-3 0 16,-6-5 1-16,-1 3 1 0,-6 1 2 15,3-1 2-15,2 0 4 16,-1-3 3-16,0 3 4 0,7 0 1 0,1 0-2 15,9 1-4-15,5 1-3 0,6-2-4 16,-1 2-2-16,6 0 1 16,6 0-1-16,-2 0 1 0,2 0 0 15,6 0-2-15,3 0 1 0,-4 0-2 16,7-2-1-16,-1 2 0 0,0 0 0 16,-1-3-1-16,1 3 0 0,-4 0 1 0,-7 0-14 0,2 0-28 15,-2 0-85-15,-2-6 425 16,-5-4-259-16</inkml:trace>
  <inkml:trace contextRef="#ctx0" brushRef="#br0" timeOffset="59238.14">8878 11509 1547 0,'7'-4'56'0,"-22"-1"16"0,1-5-24 0,7 6 16 0,-27-5-35 0,29 7-2 0,2 2 4 0,3 0 3 15,0 0-1-15,0 0 0 0,0 0 0 0,0 0-5 0,0 0-2 16,0 0-4-16,0 0-4 0,0 2-1 15,3 0-1-15,2 0 1 0,-1-2 2 16,1 5 1-16,8-5-1 0,3 0 2 0,9 0 2 16,5 0 2-16,-2-2 6 0,11-1 5 15,0 3 0-15,4-4-4 16,3 2-5-16,2 2-5 16,-4-1-5-16,0-1-1 0,-7 2-3 15,3 0-3-15,-7 0-2 0,-4 0 1 0,-5 0 2 0,-8 0 8 16,-5-2 8-16,0-2 1 0,-11 4 4 15,-4-5-4-15,-5 2-9 0,-16-6-5 0,-8-4-7 16,-10 4-7-16,-5-5 0 0,-10 2 0 16,-1 1 0-16,-3 4 0 0,-7 0 0 15,0 5 0-15,2 1 1 0,1 1-1 16,9 1 2-16,8 3 2 0,-1 3 5 16,6-4 5-16,1 3 4 0,4 3 2 15,11-4-3-15,3 2-2 0,5-5-4 16,8-2-3-16,1 0 3 0,9 0 7 0,1 0 8 15,1 0 8-15,-2-2-1 0,4 0-9 16,7-3-7-16,8 0-8 0,5-1-4 16,15-3-1-16,5 4-2 0,8-2-2 15,10 4-1-15,1 1 1 0,4 2-2 16,3 0 2-16,-5 3 0 0,3 3-1 16,-6-1 1-16,-3 2-1 15,-6 2 0-15,-3-4 0 0,-10 4 1 0,-10 2-2 16,-5-8 0-16,-9 1-4 0,-14-4-4 0,2 0 1 15,-9 3 1-15,-7 3 2 0,-11-5 6 16,-5 1 0-16,-13-2 1 16,-5 0 2-16,-3-2 0 0,-4 2-1 0,0-3 1 0,3 3 1 15,-1-4 1 1,7 1 2-16,7 3 1 0,2-2 0 0,7 0 0 0,1 2-1 16,6-2-1-16,9 2 3 0,14 0 5 15,-2 0 7-15,-1 0 8 0,3 0 0 16,5-1-4-1,9 1-9-15,6-4-8 0,3 2-4 0,5 1-1 0,4 1 0 16,9 1-1-16,5 6 1 0,9-3-2 16,-2 5-1-16,9-4 0 0,2 8 0 15,2-8 0-15,-2 4 1 16,3 0-1-16,-3 0 0 0,-7-1 1 0,-6-2-1 0,-17-5 0 16,-10 1 0-16,-4-2-2 0,-8 0-2 15,-8 0-3-15,-4 0-2 0,-7-3 0 0,-20 1 2 16,-14-5 2-1,-15 3 1-15,-19-1 4 0,-8-6 0 0,0 8 0 16,-4-4 1-16,0 1 0 0,5 5-1 0,2-1 1 16,11-3-1-16,13 5 0 0,8 0 0 15,12 5-1-15,10-3 1 0,8 3-9 16,6-2-32-16,3 3-42 0,9-6-118 0,0 0-145 16,-4 0 192-16</inkml:trace>
  <inkml:trace contextRef="#ctx0" brushRef="#br0" timeOffset="67573.67">9931 11417 1150 0,'0'16'847'0,"0"-43"-826"16,0 6 48-16,0 21-22 15,0 0-13-15,0 0-7 0,0 0-1 16,0 0-3-16,5 3-4 0,0 1-5 15,2 3-6-15,1-3-3 0,0 5-1 0,1-6 0 0,-2 2 0 16,4 4 1-16,0-3 0 0,-6 2-1 16,6-2 1-1,-4 3 0-15,2-1-2 0,3 5-1 0,2 1-1 0,2 0-1 16,5 2 0-16,1 4 1 16,-3-3 2-16,6 1 2 15,-2-2 1-15,4 4 1 0,-3-6 0 0,1 0-2 0,-2 0-1 16,4-3 0-16,-4 1-1 0,0 1-1 15,-3-3 2-15,-6-3 1 16,3 0 7-16,-1-5 8 0,-1 0 6 0,1-2 5 0,-2 0-2 16,0 0-4-16,2 2-4 0,0-2-4 15,5 2-5-15,-5-2-4 0,2 0-1 16,-2 0-2 0,2 0-2-16,-1-2-2 0,-1 0 0 15,-2 2 1-15,4 0-1 0,0 0 1 0,3-2-1 0,-1 2 1 16,3 0-1-16,-6 0 0 0,3-2 0 0,-2-3 0 15,1 2 1-15,-5-3 0 0,2 1 1 16,6 0 0-16,-3-4 0 16,-1 0 1-16,7 0-1 0,-11-3 2 0,2 3 3 15,3-2 0-15,-6 0 2 16,1-1-2-16,2 1-4 0,0-3-1 16,0 0-2-16,5 0-1 15,-7 0 1-15,0 1-1 0,6-1-1 0,-4 2-1 0,7 1 0 0,0 2-1 16,-2 2 0-16,9 2 0 0,-1 3 0 15,-1-2 1-15,4 4 1 0,0 4-1 16,2-2 1-16,-2 0 0 0,8 1 0 31,-2 6 1-31,1-2 0 0,5 4 0 0,-3 1 0 16,1 2 0-16,6 2-1 0,-5 4 1 16,-3 1-2-16,-1 0 1 0,-12 2 0 15,1-3 0-15,-3 3 0 0,-2-5 1 16,-1 1 0-16,-1 1 0 0,-7-6 2 15,-9-2-1-15,4-3 0 0,-3 0-1 0,-5-2 0 0,6-2-2 0,-7-3 1 0,0-2 1 16,0 0 0 0,0 0 4-16,0 0 5 15,0 0 3-15,0 0 4 0,-3-12 1 0,6 5-1 0,-1-2 1 0,5-2 0 16,4 1-1-16,0 2-1 16,3-6-2-16,0 5-2 0,0-3-5 0,0 3-1 15,2-5-2 1,-3 5-2-16,1 2-1 0,2-2 0 0,0 6 0 0,5-6 0 31,0 3 0-31,2-1 0 0,-3 2 0 16,-1 1 0-16,1-3 1 0,-1 2 0 0,3-4 0 15,1 4 0-15,3-2 0 0,-1-2 0 16,2 4-1-16,3-3 1 0,-2 1-1 16,2 2 0-16,2 0-1 0,-9-2 0 15,4 3 0-15,-2 2 0 0,1 2-1 0,-1 0 0 16,5 6 0-16,4 2 0 0,1-2 1 15,1 3 1-15,-4-2-1 0,3 2 1 16,-1-2-1-16,5 2 1 0,2-1 0 16,-4-4 0-16,-2 0 0 0,1 3 1 15,-1-6 0-15,4 1 0 0,0 0 1 16,-3-2-2-16,5 2 1 0,-9-4 0 0,7 0 0 16,3 0 3-16,-12-5 4 15,11 2 8-15,-9-2 6 0,0-2 2 0,-2-2 1 16,0 1-4-16,-2 1-4 0,-4-5-4 15,-1 0-6-15,-4-2-2 0,1-4-2 16,-3-1-10-16,1 0-17 0,-7-1-34 16,-1 6-89-16,-1-5 51 0,0 0 23 15</inkml:trace>
  <inkml:trace contextRef="#ctx0" brushRef="#br0" timeOffset="92311.6">14699 10699 1425 0,'-16'-4'76'0,"1"2"36"0,-2-5-58 0,6 2-7 0,2 0-10 0,0-4-11 0,4 4-8 0,-2-3 3 0,3 3 7 0,3-2 4 0,1 2 0 0,0-4-6 0,0 0-13 16,1-2-5-16,1-1-3 0,-2-2 1 15,2-2 3 1,-2 0 1-16,0-2 2 0,0-3 0 0,0 1 3 16,0-1 4-16,0 2 10 0,0 1 11 15,0-2 10-15,3 4 4 16,3-1 0-16,-1 2-5 16,6-2-9-16,3 1-9 0,2-4-12 15,2 3-10 1,5 1-4-16,0 0-2 0,0 0 0 0,3 1 1 0,-4-6-1 0,-1 5-1 15,5 2 0-15,-4-4-1 0,3 6 0 16,-2-1 0-16,1 3 0 0,-1-3-1 16,2 1 0-16,0 1 0 0,0 1 0 0,0 3 0 15,1-2 0-15,1 3 0 0,3 3 0 0,4-2-1 0,-2 3 0 16,1 2 1-16,3 0 0 0,-1 2-1 0,3 3 1 16,-1-3-3-16,-2 1 1 15,1 4 1-15,-6-3 0 0,-2 1 1 0,1-1-1 16,-6 1 1-16,3 0-1 15,-6 2 1-15,-3-1-1 16,3 3 0-16,-6-4 1 0,2 4-1 0,4-4 0 0,-1 6 1 16,4-4-1-16,4 2 0 0,-2-2 1 0,-4 0 0 15,2 0 1-15,5 0 0 16,-5 0-1 0,6 0 1-16,-3-1 1 0,1 1 1 0,-2-4 2 15,-2 3 3-15,2-1 4 0,-1-3 3 16,-2-2 4-16,1 0 3 15,0-2-1-15,2-5-2 0,-2 3-3 0,5-3-2 16,-5-2 1-16,7 0-3 0,0-1-1 0,6 1-4 0,5-5-4 16,-11 0-1-16,2 1 0 0,-6 1-1 0,1-4-1 15,-2 0 2 1,-1 0 2-16,-2-2-1 0,-6-1 1 0,0-3 1 0,-4 3-5 16,-1-1 0-16,-2-1-1 0,-1 2-4 0,-6-1 1 15,2-1 0 1,-4 1 1-16,0 3 3 0,0 1-1 15,5 1 0-15,0 5 2 0,4 4-1 0,0-2 1 0,0 4 1 16,0 4-3-16,0 0-4 16,3 0-3-16,2 7-2 0,1 2-1 0,0 3 2 31,7 4 3-31,3-1 1 0,-1 2 2 0,-2 1 1 16,1 3 1-16,0-5 1 0,3 2 0 15,3 0 0-15,3 3 0 0,1-3 0 16,-4 1 1-16,1 1-1 0,-2-4 0 15,-3-2 0-15,0-2 1 0,-7-3 0 16,-1 0-1-16,-1-2 2 0,-3-2-1 16,3-3 0-16,-7-2 4 0,3 0 4 0,0 0 3 15,1-2 1-15,3 1-3 0,1-5-2 16,-1 1-2-16,4 3-2 0,1-7 1 16,0 4-1-16,3-4-1 0,-1 2-1 15,-2-2 1-15,4-1-2 0,-1 1 1 16,0-2-1-16,4-1 0 0,0-1 0 15,2 4 1-15,6-1-2 0,5 1 1 16,3 2 0-16,-9-2 0 0,6 4-1 16,-2-2 1-16,-3 1-1 0,4 4 0 0,-1-1 1 15,0-2-1-15,-1 3 2 0,4 2 2 16,1 3 2-16,-2 4 1 0,3 6-1 16,6 3-2-16,3 5-3 15,2 6-1-15,1 3 1 0,-4 2-1 0,-10 0 1 16,-1-2-1-16,-9 0-1 0,-11-2-1 15,-6 1-2-15,-1-1-3 0,-9-5 2 16,0 0-15-16,3 2-39 0,-7-4-73 16,-1 2-77-16,0-1 101 0</inkml:trace>
  <inkml:trace contextRef="#ctx0" brushRef="#br0" timeOffset="115512.49">6667 9061 1214 0,'-15'-11'48'0,"1"4"-7"0,4-2-9 0,-1 2-9 0,2 3 5 0,4 1 16 0,-2 1 13 0,3 0 8 0,2 2-5 0,2 0-11 0,0 0-9 16,-5 2-7-16,5 2-4 0,0 3-3 15,4 3-1-15,6 3-1 0,-8-1-6 16,3 0-5-16,-5-3-5 0,2 2-3 16,0-2 1-16,-2-4 6 0,3 6 6 15,-3-8 4-15,2 3 5 0,-2 1 1 16,5-2 1-16,-1 2 1 0,0-3-3 15,1 1-3-15,-3 2-5 16,-1-3-4-16,8 5 0 0,-5-4-5 0,-1 4-1 0,3-4-2 16,-3 6-1-1,3-6 2-15,1 4 3 0,-4 0 2 0,4-2 3 0,-3 0 1 16,-2 2-1-16,1 0 0 0,2-2-2 16,-3 2 1-16,2-6-2 0,1 6 0 15,0-5 1-15,-5-4 0 0,2 0 2 16,-2 1 1-16,0-1 3 0,2 0 1 15,0 2 0-15,1-2-2 0,3 0-5 16,-3 0-4-16,1 0-4 0,3 0-3 0,-2 0 1 16,6 0-2-1,-2 0 1-15,8 0 0 0,-6 4-1 0,3-1 0 16,0-1-1-16,-1 0 0 0,-3 1 0 16,1-1 1-16,-6 0-1 0,4-2 0 0,-3 0 0 0,2 3 0 15,0-3-1-15,2-3 1 0,-1 1 0 16,3 0 0-16,-1 1 0 0,-2 1-1 15,0 0 0 1,1-2 1-16,1 2 1 0,1-2-2 0,-1 0 2 16,2 2-1-16,2 0-1 0,1 0 1 15,-1-3 0-15,2 3-1 0,-1 0 0 0,-2 0 0 0,4 0 0 16,-4 0 0-16,1 0 0 0,4 0 0 16,-6 0 0-16,2 0 0 0,-4-2 0 15,0 2 1-15,1-2 0 16,4 2 0-16,0 0 0 0,5-2-1 0,-1 2 0 15,-6-1 1-15,2 1-1 0,-5-4 1 16,3 0-1-16,4 1 0 0,-1 1 0 16,-1 0 0-16,4 1-1 0,-1-1 1 0,3-4 1 15,1 3 0-15,0-1 0 0,0 3 1 16,1-6-1-16,5 1-1 0,-1-1 0 0,6 2 1 16,5-4-1-16,3 2 0 15,8 0 0-15,5 0-5 0,9 3-4 16,7 1 2-16,-2 3-1 15,2 0 7-15,-2 7 2 0,-2 0 1 0,3 2 0 16,1 3-1-16,1-3-1 0,-3 0 1 16,1 3-1-16,-7-1-1 0,-6-1-2 0,-9 1 3 15,0 2 0-15,-13-1 1 0,3 0 2 16,-1-3-2-16,-12 2 0 0,-2-1-1 0,-9-6-3 16,-9 0 0-16,-3-4 1 0,0 1-1 15,-1-1 1-15,-1 0 1 0,0 4-1 16,-7-4 1-1,4-4 1-15,3 4 0 0,0 0 2 0,-4 0 1 16,2 0 1-16,1-1 0 0,-3-7 1 0,6 3-2 16,0-2 0-16,5 4-1 0,-4-8-2 15,8 6 1-15,-2-6-1 0,5 0-1 16,-2 4 1 0,4-2-1-16,6 4 0 0,-5-4 0 0,3 6 1 0,1-3 0 0,2 3 1 31,0 1 0-31,-1 0 0 0,-1 0 0 0,-2 2-1 15,3-1 0-15,2-3 1 0,5 2 0 16,-1 2 0-16,4-3 0 16,-2 3 0-16,-5-2-1 0,7 2 1 0,-7 0 0 15,3 0 0-15,1-2 1 0,-6 0-1 16,1-1-1-16,-2-1 1 0,4 3-1 16,4 1 0-16,6 0 0 0,3 0 0 15,-2 0 0-15,-1 1 0 0,-4 3 1 0,-4-1-1 16,0-1 0-16,6 0 0 0,-4 0 0 15,7 1 0-15,2 4 0 0,0-5 0 16,2 3-1-16,-2 3 1 0,9-5 0 16,0 2 0-16,10 3-6 0,6-3-1 15,7 4 1-15,-2-4 2 0,-3 2 6 0,-8-5 1 16,-1 1-1-16,0 1-1 16,5 1 3-16,4-3-2 0,-1 0-1 0,3 1 1 15,-6-1 1-15,-7 5-30 0,-4-5-77 16,0 0 67-16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9T20:40:44.67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2372 8139 1421 0,'-23'16'218'0,"-30"21"7"0,-13-2-75 0,29-24-100 0,7-4-8 15,2 2-3-15,-1-6-7 0,10 1-10 16,3-2-8-16,5 1-7 0,11-3-2 0,-3 4 2 16,6-2 1-16,8-1 1 0,5 3-2 15,5 1-3-15,9-3-3 0,4 1 1 16,1 6 0 0,3-7-1-16,-3 2 1 0,2-1-1 0,4-1-1 15,-4 3 1-15,8-3-1 0,-1 2 0 0,4-1 0 16,1 1 0-16,-1-4 0 0,-2 0 1 0,-1-9 0 15,-3 4 0-15,3-6 0 0,-3-2-1 16,1-1 1-16,-8 0 1 0,-1-2 0 16,0 0 3-1,-6-5 1-15,-7 1 3 0,0-1 3 0,-3-4 7 16,0 2 6-16,-2-3 5 0,3 3 2 16,-3-6-2-16,4 3-3 0,-1-1-1 0,1-5 0 0,-1 2-4 15,-1-5-5 1,3 1-3-16,-1 0-2 0,3 0 1 0,0 1 2 0,2-3-4 15,-2-1-3-15,-4 2-4 0,-1-4-2 16,-7 7-1-16,1 3 1 0,1-1 0 16,-5 2 0-16,7-4-1 0,-5 0 0 15,6 2 0-15,-2-2 0 0,2 5 0 16,4 3 1-16,-6 2 0 0,2 6-1 0,-7-3-1 16,0 1 1-1,3 4-1-15,1-6 1 0,-6 6 0 16,1-2-1-16,-8 0 0 0,4 7 0 0,-4 6 0 0,0 3-1 0,0-5 1 15,0 5 0-15,0-2-2 0,-2 2-1 16,-5-2-3-16,-2 11 0 0,-3 3 3 31,-4-1 2-31,-2 12 1 0,-8 2 1 0,-3 0-1 0,-4-1 0 0,-8 1 1 16,-11 2 0-16,-3-6-1 0,4 0 1 16,0-3-1-16,4 0 0 15,8-4 0-15,9 2 0 16,9-5 1-16,3-1-1 0,9-6 0 0,9-4 1 0,0 0 0 0,0 0 2 15,0-4 0 1,15-6 1-16,1-6-1 16,10-6 1-16,4-2-1 0,6-12 1 0,1 6 3 15,0-9 0-15,4 2 2 0,3 0-1 0,-1-1-3 16,-4 3 0-16,-4 5 0 0,-3 3 0 0,-9 9 3 16,2 6-2-16,-7 8 0 0,0 3-3 0,-1 4-2 15,-1 8-1-15,2 1 0 0,-2 8 2 31,0 5-1-31,2 5-1 0,-6 5 1 16,4 8 0-16,2 3-1 0,-8 3 1 16,3-2-1-16,-6-1 1 0,-4-6-13 15,-3-6-24-15,-3-2-54 0,-8-11-61 0,-1 2-55 16,1-5 65-16,1 0 51 0</inkml:trace>
  <inkml:trace contextRef="#ctx0" brushRef="#br0" timeOffset="954.27">5354 8362 1657 0,'6'5'76'0,"-4"-1"-6"0,1-2-4 0,-3-2-10 0,0 1-15 0,2-1 0 0,-2 0 1 16,0 0-2-16,-2 0-9 0,0-1-11 0,-3-3-7 0,-2-5-5 16,-5-1-2-16,-3 1 0 0,-4-6 1 15,-4 3 0-15,-6-4 1 0,-4 0 1 0,1-3 2 0,-4-1 4 16,-1 2 5-16,5-1 1 16,-7-2 1-16,0-2-5 0,4-2-5 0,-4-2-5 15,0-8-2-15,3 1-2 0,1-5 3 16,1 2 1-16,4-2 3 15,2-4 1-15,5 4-2 16,3 0-1-16,1-2-3 0,4-1-2 0,1-2-1 16,0-1 0-16,2 3 0 0,3-1-1 0,2 2 1 15,1 2 0-15,1 2 0 0,3-2 2 16,0 7 4-16,2 2 8 0,2 7 3 0,4 7 6 0,-1 4 2 16,-2 6-3-16,3-3-3 0,-1 4-6 15,-3 5-5 1,1-2-6-16,3 2-2 0,-1 2-2 15,-3-2 0-15,3 9-2 0,0 0 2 0,-1 5-1 0,1 6 0 16,1 1 1-16,-3 5 1 0,1 6 0 16,-1-3 1-16,3 3-1 0,-6-4 0 15,1-1 1-15,1-3-2 16,-2-2 1-16,2 1-1 0,-2-6 0 0,0-1 1 0,0-3 0 31,0-3-1-31,0-4 0 0,0-6 0 16,0 0 2-16,0 0 2 0,-2-11 0 0,0-3 1 0,1-7-2 0,-3-8-2 15,0-1 1-15,1-7-1 0,1-4-1 16,-1-1 1-16,-3-3 0 0,3-3-1 16,-1 2 1-16,4-5 0 0,0 8-1 0,0 8 1 15,4 5-1-15,-1 5 2 16,3 11 2-16,1 5 1 0,-2 5 1 0,6 4-2 16,1 7-1-16,2 8-1 15,6 6-1-15,3 9 0 0,5 7 0 16,2-1-1-16,2 5 1 0,-5-1-7 0,-4 3-29 15,-4-6-84-15,-6-1-401 0,-3-10 332 16</inkml:trace>
  <inkml:trace contextRef="#ctx0" brushRef="#br0" timeOffset="12825.36">5835 8420 1719 0,'0'16'191'0,"32"6"-105"15,-34-12-11-15,2-10-80 16,0 0 15-16,-2 2 0 16,-3 0 2-16,1 0 5 0,-6 1 5 0,1 3 6 15,-5-3 2-15,0 1-2 0,-2-1-5 16,-4-1-5-16,2 3-5 0,1-3-3 15,-1 2-2-15,-3-1-1 0,-4-3 0 0,-4 0-1 16,-1-2 0-16,0-1-1 16,-2-3 1-16,4-2 0 0,0 1 2 15,-3-6 3-15,1 1 3 0,-2-2 3 16,4-2-2-16,0-4-2 0,-3 1-4 16,3 1-4-16,-9-9-1 0,5 4-1 0,0-2-1 15,2 1 0-15,-6-1-1 0,3-2-1 16,3-1 0-16,-1-6 1 0,-2 2 0 15,4-5 0-15,-1 1 1 0,0-4 0 16,5-1 0-16,0-3 0 0,4-4-1 0,2 2 0 16,1-8-1-16,0 7 1 0,2-5 0 15,2 6 0-15,3 2 0 16,-1 1 0-16,5 6 0 0,2 1-1 0,1 8 0 16,-3-2 1-16,5 3-1 0,-1 4 0 15,1 6 0-15,-3 1 2 0,1 5 1 16,0 2-1-16,3-2 1 0,-3 10-1 0,-1-6-1 15,1 3 0-15,3 2 0 0,-3 2-1 16,-1 0-2-16,3 4 1 0,-2-1-1 16,4 4 2-16,0 1 0 15,0 6 3-15,2 5 0 0,3 1 0 0,4 6 0 16,-2-1-1-16,0-2 0 0,1 2-1 16,-1-5 0-16,-4-1 0 0,-1-5-1 0,-2-7 0 15,0 2 0-15,-2-5 0 0,2-2 0 16,0-2 1-16,-2 0 2 0,1 0 1 15,-1-6 2-15,-3-4 1 0,1-6-2 16,2 0 0-16,2-7-1 0,0-2 1 16,2 0 1-16,0-2 1 15,1-3 1-15,3 2-1 0,-5-1-3 0,5-1-1 0,-1 7-1 16,-3 6-2-16,1 6 0 0,-3 11-1 16,4-2-2-16,1 11 0 0,1 2 0 15,4 8 1-15,4 11 2 0,1-1 0 16,-1 4 1-16,0 3-1 0,-9-8-23 15,-1-3-57-15,-4-2 374 16,-2-3-247-16</inkml:trace>
  <inkml:trace contextRef="#ctx0" brushRef="#br0" timeOffset="58717.17">13268 12092 1667 0,'9'-1'82'0,"-4"-5"1"0,-3 6-17 0,-2 0-36 0,-4 0-13 0,1 0-4 0,-3 7-1 0,1-3 0 0,-6 1 3 0,-6 6 4 0,-7-2 5 15,-6 3 2 1,4-5 12-16,-4 2 12 0,-1-4 4 0,-2 4 3 0,1-3-5 15,-2 4-9-15,-1-4-1 16,1 2 4-16,-7 7 2 16,-1-8-6-16,-3 3-8 15,3-1-12-15,-1-5-11 0,4-4-2 16,6 2 0-16,2-4-1 16,5 2-1-16,8 0-2 15,0-4 0-15,9-3 2 0,-1 2 1 16,1-1 1-16,7-1 0 0,-5-3 0 15,5-1-2-15,2 2-2 0,0-5 0 0,0 0-13 0,6-4-29 0,-1-5-42 16,9 5-58-16,-5 1-18 0,3-5 2 0,10 5 15 0,1-1 87 16</inkml:trace>
  <inkml:trace contextRef="#ctx0" brushRef="#br0" timeOffset="59080.63">14253 12176 2029 0,'0'0'72'0,"-1"0"-17"16,-1 1-21-16,2 1-31 0,-2 2-1 0,-1-1 6 15,1-1 14-15,-11 2 12 0,8-4 17 16,-4 1 7-16,-5-1 2 0,2 0 1 16,-11-7-3-16,-6 0-6 0,-4-3-9 15,-17-6-6-15,-3 0-14 16,0-6-8-16,1 5-6 0,10 4-5 0,8 6-2 16,5 7 2-16,8 0-3 0,5 0-1 0,4 2 0 15,3 5-6-15,4 4-12 0,5 3-23 16,1 2-37-16,3 0-47 0,3-2-43 15,0 5 69 1,-2-11 27-16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9T20:42:21.65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1119 5055 1678 0,'-6'0'79'0,"3"-1"-5"0,-3 1 2 0,-2 0-20 0,1 0-10 0,-6 1-7 0,1 3-4 15,1 3-7-15,-3 2-6 0,0 0-3 0,1 3-4 0,-3 0-1 0,2 4-3 0,2-3 0 0,1 5-1 0,-1-1-2 0,3 5-2 0,2-3-3 32,-2 6 0-32,4 0-1 0,-6 3 0 15,0 4 0-15,-1-5-1 0,3 1 0 0,-2 6 0 16,1-2 1-16,1 10 1 0,-4-1 2 15,3 5 2-15,-1 0 3 0,2 0 2 0,-3 2 1 0,5-2-2 16,-2 0 2-16,2 2 1 0,0 2 4 0,-2-4 5 16,2 0-1-1,-2 0 2-15,5 4 4 0,-5-1 9 0,4 12 11 0,-2 6 4 16,2 6-3 0,-2 3-10-16,1 2-11 0,3-5-7 0,1 5-3 15,2-4-4-15,0 1-1 0,-4-1-1 16,4 2-1-16,-1 8 0 0,-1 3-1 15,-3-1-1-15,1 5-2 0,-3-4-3 16,3-6-1-16,4-1-1 0,0 0 3 16,-1 0 1-16,1 6 0 0,-2 5 1 15,-5-2-1-15,1-3 1 0,-2 1 0 16,2-2 1-16,-4-5 1 0,-1 2 0 0,2-6-2 0,-1 4-1 0,1-4-2 16,0 0-2-1,2 1-1-15,1-10-1 16,-1 0 0-16,4-6 1 0,-1 1 0 15,2 0 0-15,2-4 0 0,0-1-1 0,4 0 0 16,-4-8 0-16,5 4 0 0,-1-3 1 16,-2 0-1-16,5-1 0 0,-2 3 1 15,-3-6 0-15,3 2-1 0,-1-4 1 16,1 8-1-16,-1-10 0 0,-4 4 1 16,1-3-1-16,-2-4 0 0,1-4 0 15,0 2 1-15,1-3-1 0,1 0 0 16,5-1 0-16,-3-2 0 0,-3-1 1 15,5-2-1-15,-3 1 0 0,1 1 0 0,-2-4 0 16,-2 3 0-16,1-5 0 16,1 3 0-16,4-2 0 0,-5 3 0 15,1-1 0-15,0 3 0 0,1-2 0 0,4 1 0 16,-5-1 0-16,2-1 0 0,-1 3 0 16,3-7 0-16,-5 2 0 0,3 1 1 15,-2-8-1-15,3 1 0 0,-1-1 0 0,-3-9 0 16,-1 0 0-16,0-2-1 15,-1-2 0-15,1-3 0 0,0-2 1 0,-4 2 1 16,-1-2 2-16,-2-2 2 16,-4-5-1-16,-3 0-1 0,-6-5 0 15,-1-4 0-15,2 0-2 0,-3-2 1 0,5-5-2 16,-3 3 1-16,-3-3 0 0,2-2-1 16,1 4 1-16,2-4-1 0,1 6 0 15,-1-6 0-15,-1 4 1 0,-1-2-1 0,2 5 1 16,2 2-1-16,4 4 0 0,5 10 0 15,5 2-1-15,2 0-3 0,-2 0-1 16,6 5 1-16,5 9 0 0,5 11 4 16,11 2 1-1,1 5-1-15,8 0 1 0,3 1-1 0,0 3 0 16,8-3 1-16,4 3 1 0,-6-4-2 0,7-6 2 16,-8-3 1-1,-1-1 4 1,-6-6 5-16,3-4 6 0,-6-5 5 0,3-5 6 0,0-4 0 0,-1-3-2 0,-4-8-4 15,-3-1-8-15,-1-2-4 16,-4-9-5-16,-1-1-4 0,-3-2-2 0,1-4 0 0,1-2-10 0,-2-3-22 16,1 3-25-16,1 2-50 15,-5-5-141-15,12 7 151 0</inkml:trace>
  <inkml:trace contextRef="#ctx0" brushRef="#br0" timeOffset="1989.11">25839 3697 1386 0,'0'0'200'16,"0"0"-157"-16,0 0-29 0,0 0-2 0,0 0-6 0,1 0-2 0,3 6-4 0,5 2-3 15,-2-1-5-15,5 8-5 16,1-1-3-16,1 5-1 0,-2-3 4 0,3 4 5 15,-1 5 5-15,0-6 2 0,-3 4-7 16,-6 0-6-16,0-2-13 0,-3 6-6 31,-2-7-8-31,-2 4-25 0,-3-4-12 0,0-2-2 0,-1 1 11 16,1-5 31-16,-2 2 32 0,1 0 28 16,-1-2 27-16,0 1 21 15,4-1 3-15,-4-2-10 0,3 1-18 0,1-5-17 0,-5 1-10 0,7-2-5 0,-1 1-1 16,0-8 1-16,2 1 5 0,0 1 21 15,-2 3 14 1,2-5 22-16,-3 0 19 0,3-5 3 16,0 0 13-16,-2-6-13 15,2 2-19-15,-2-7-21 0,1-1-27 0,-3-6-9 16,2-2-1-16,-1 2 2 0,-1 1 5 0,2-1 4 0,-1 7-2 0,3 0-1 16,-2 4 0-1,2 0 4-15,0 4 6 16,0-2 3-16,2 1-1 0,0 2-4 15,3-2-9-15,0 4-9 0,1-6-5 16,-1 6-9-16,2-4-2 0,4 0-3 16,-6 0-2-16,7-1-2 0,2-1-1 15,4 4 1-15,0-4 1 16,3 1 2 0,-5 1 2-16,2-4 3 0,1 3 4 0,-1 3 1 0,-2-6 0 0,-2 2 0 0,6 1-1 15,1 3-1-15,2-4 0 0,5 0-1 16,3 3-3-16,6-5-2 0,-5 4-1 15,10 2-1-15,-3-2 0 0,-1 4 0 16,4-6 0-16,-5 3 1 0,9-1 0 0,9-4 1 16,6 3 0-16,8 1 0 0,7-4 0 15,6-1 0-15,10 0 0 0,4-2 0 16,3-3-2-16,2 1 1 0,0 0-1 16,16 4 0-16,7-2 0 0,2-4 2 15,0 3 0-15,-11-1 0 0,-7 2 0 16,0 0 0-16,1 2 0 0,1 0 1 0,-8-1-1 15,-11 3 0-15,-10 0 1 0,-10 6-1 16,-3-1 0-16,-10 4 0 16,-10 1 0-16,-4 2 0 0,-5 0 0 0,-5 3-1 0,-2 1 0 15,-2 1 1-15,-3-3 1 16,-6 2-1-16,-7 6-3 0,-5-3-3 0,-4 6-5 16,1 5-4-16,-5 3 1 15,7 11 2-15,-5 5 3 0,4 0 5 0,-1 9 3 16,-6 2 1-16,0 4-1 0,-6-3 1 15,3 3-2-15,-10-1-4 0,1 2-13 0,-2-3-52 16,3 3-60-16,-3 6-70 16,5-1 92-16</inkml:trace>
  <inkml:trace contextRef="#ctx0" brushRef="#br0" timeOffset="3150.26">25773 10165 1698 0,'23'-5'96'0,"-7"-4"45"0,4 4-73 0,-4 5-43 0,-1-2-1 0,3 0 1 0,-7 2 5 0,-1 0 7 0,-2 0 0 15,-7 0-6-15,-1 0-12 0,0 0-12 0,0 0-6 0,0 0 2 0,0 0 0 0,0 0 4 0,0 0-2 0,0 0-3 0,0 0-1 0,0 0 0 16,0 0-1-16,0 0 0 0,0 0 0 0,0 0-1 16,-1 4 1-16,1 1-2 0,-4 4 0 15,2-2-2-15,0 5 0 16,-1 6 0-16,1 3 0 0,2 6 2 0,-2 1 0 15,-3 4 2-15,2 7 0 0,-1 7 1 16,-5 6 2-16,4 4-1 16,-1 10 0-16,1-2 1 0,0 3-1 15,5 4 1-15,-4-5-2 0,4-2 1 16,-1-2 0-16,1-4 0 0,-2 1 0 16,0 4-1-16,2 0 3 0,-2 6 4 15,2-4 4-15,2 6 1 0,0-5-1 0,5-2-4 16,-5-8-3-16,1-2 0 0,1-14-2 0,-4-8 0 15,0-3 0-15,0-8-1 16,-4-5 1-16,4-4-1 0,0-1 0 0,0-6 1 16,0-5 1-16,0 6-8 0,0-12-42 0,0-1-49 15,0-7 527-15,-2-13-353 0</inkml:trace>
  <inkml:trace contextRef="#ctx0" brushRef="#br0" timeOffset="4368.68">25718 10009 1909 0,'2'4'78'0,"1"-3"-13"0,1-1-11 0,-1 0-12 0,5 2-21 0,-3-2-10 0,4-2-2 0,-2 1-1 0,3-6 0 0,3 1-4 16,1-4-1-16,4 1 1 0,3 0-3 16,2 0 1-16,2 2-1 0,3-2 0 15,4 2 1-15,9-4 0 0,7 8 1 16,7-6 0-16,3 5 0 0,6-1 1 15,-2 1-2-15,0 4 0 0,0 0 0 0,-5 2-2 0,7 0 0 16,0 2 1 0,3-1-1-16,1 1 0 15,8-1 1 1,-11 1-1-16,1-4 1 0,-4-4 0 16,-7 1 2-16,0-1 0 0,-5 2 2 0,1-3 5 0,-3 0 6 0,0 1 4 0,0 2 1 0,3-5-2 0,2 4-7 15,8 1-4-15,1 0-3 0,0-3 0 16,-6 1-2-16,3 1 1 0,-8-3-1 15,1 3-2 1,3 1 0-16,-4 0-1 0,1 1 1 0,-5-1-1 0,5-4 1 0,-6 1-1 16,0 3 1-1,7-1-1-15,0-4 0 0,1 5 0 0,1-2 1 0,0-3-1 16,1 2 0-16,-3-2 0 0,-1 3 0 16,-4-1 0-16,-4-2 0 0,-1 3 0 31,1 1 0-31,4 3 0 15,-4 0 0-15,-1 0 0 0,-1 0-1 0,-4 0 1 0,2 2-1 0,3 1 1 0,-4 1 0 0,-2 1-1 16,-7-1 1-16,-1 1-1 16,-1 2 1-16,-3-3-1 0,0 4 0 15,-6-4 0 1,-3 5 0-16,-4-4-1 0,-3 6 1 16,2-6-1-16,-4 4-1 0,4-4 0 15,-8 4-3-15,1-5 0 0,3 6-2 0,-5-4-2 16,1 4 0-16,-5 3 0 0,2-3 0 15,2 5 2-15,0 4 2 0,-2 1 2 16,0 4 2-16,0 3 1 0,0 3-1 16,0 0 0-16,4 4 1 15,-4 5-1-15,5-2 0 0,-3 2 0 0,-2 6 1 0,1-3 0 16,-1 2 0-16,4 8 1 0,1-4 0 16,-3 0 0-1,0-2-1-15,-2-6-1 0,0-1 0 0,-2 0 0 16,-3-5 1-1,-1-2 1-15,3 2 0 16,-4-4 0-16,0 0 0 0,0 2 1 16,-1-4 0-16,0-1 0 0,1-2 0 15,1-4 3-15,3-3 0 0,-1 3 3 0,2-7 0 0,-5 2-1 0,5-2-1 0,-3 1-2 0,5-1 0 16,-2 0 0-16,-5-3 3 0,6-1 2 16,-5-3 3-16,-1 0-1 15,2 0-2-15,-1-3-2 0,1 5-1 0,0-7 0 16,-2 3 2-16,0 2-2 0,0-2 0 15,1 1 1-15,-8 1-1 16,5 0-1-16,-3 2-2 0,-4 3-1 0,0-5 0 0,-5 2-1 16,-4 3 1-16,-4-3 0 0,-1 2 1 15,-2 1 1-15,-10-1 2 0,-3-4 2 16,-2 2 1-16,-5-4 1 0,-3 1-3 16,-3-3-1-16,-1-1 1 0,-5 0-1 15,-12-1 1-15,-2 1-2 0,-21 2 13 0,-4-1 4 31,2 1 4-31,-4-1 4 0,8 5-6 0,-10-5 1 0,-3-1 1 0,-10 1 6 16,-4 1-7-16,-2-2 1 0,0-2-2 16,4 0-10-16,-10-7-1 15,-1 0-9-15,-1-1 0 0,3 0 1 0,10-5-1 16,6 1 0-16,5 3-1 0,3 2 3 0,3 5 2 16,12-3 0-16,15 5 0 15,12 3-5-15,17 1-1 16,11 6-1-16,10-2 0 0,13-1 0 0,5-4-2 0,5 4-1 15,4-1 2-15,2-3-1 0,2 1-26 0,6-3-22 32,5 7-94-32,4-8 78 0</inkml:trace>
  <inkml:trace contextRef="#ctx0" brushRef="#br0" timeOffset="18439.93">1720 11213 1328 0,'-14'-11'76'0,"5"6"28"0,-2-2-49 0,7 3-17 0,-1 4-4 0,3-1 0 0,1 1 1 0,1-2-2 0,0 2-2 15,0 0 0-15,0 0-1 0,0 0-2 16,0 0 1-16,0 0 0 0,0-2 3 15,0-2 3-15,0 3 6 0,0 1 3 16,0 0-2-16,1-2-8 0,6 5-11 16,8 3-10-16,-1-3-6 0,5 8 1 0,10-2 0 15,8 1-1-15,6 1-3 16,-3-2-2-16,8-4-2 0,-7-1 0 16,-7-1 2-16,1 3 4 0,-7-5 4 15,6-1 4-15,-4 0 3 0,2 0 2 16,-3-1 0-16,-5 1-2 0,-2 0-3 15,-5 0-2-15,-2 1-1 0,-1-2 0 16,-7 1-1-16,-2 0-1 0,-5 0 4 0,0 0 5 16,-2 0 2-16,-5-6-1 0,-5 3-7 15,-4-6-6-15,-11 0-5 0,-3-3 0 16,-9-2-1-16,-5 1-1 0,0-1 1 16,-1 2 0-16,1-1 1 0,1-1 2 15,-1 2-1-15,1 1 1 0,4-3-1 16,6 10 0-16,4-3-2 0,6 2 2 0,6-1 0 15,1 1-1-15,5 2 2 0,6 1-2 16,5 2 10-16,0-4 10 0,0 2 4 16,0-1 3-16,9 1-10 0,3 0-11 15,9 2-6-15,4 0 0 0,9 2 0 16,-1 0 1-16,8 1 4 0,0-3 2 16,2 0 1-16,-6-1 1 0,0-3-1 15,-3 2-1-15,-2-3 1 0,1 1 1 0,-3 1-2 16,-3-4-2-16,-6 2-1 0,-3 1-2 15,-4 2-1-15,-3 0 0 0,-6-1-2 16,-1 3 0-16,-4 0-2 0,0 0 0 16,-7-4 3-16,1 3 0 0,-4-1 2 0,-4-5-2 15,-6 1-1-15,-8-2 0 0,-8 0 0 16,1 0 0-16,-2 0 0 16,1 1 0-16,-3 2 1 0,5 2 0 0,6-3 1 15,-2 3-1-15,7-1 0 0,3 2 0 0,4-3 1 16,4 3 0-16,12 2-2 15,0 0 9-15,0 0 5 0,-2-3 0 0,7 3 3 16,11-2-10-16,9 2-5 0,12-2-2 16,10-1 1-16,-1 1 0 0,10-2 4 15,3 3 1-15,1-1-1 0,2-2 2 16,-5-1-4-16,-6 3 0 0,-3 0-1 16,-3 2 0-16,-8 0-1 0,-9 2 0 0,-5 0-1 15,-9 0-2-15,-12-2-4 0,2 3-6 16,-10 1 0-16,-6-4 3 15,-7 3 5-15,-12-1 7 0,-6-2 0 0,-7 0 0 16,-8-2 1-16,-1-1-2 0,-2 1 0 16,4-5 0-16,3 3 0 0,5 3-1 15,10-1 0-15,6 0 0 0,6-2 1 16,1 3-1-16,8-1 0 0,0-2 0 0,-3 3-1 16,10-1-19-16,0-2-35 0,5 4-63 15,-2 0-62-15,2 0 520 16,0 0-303-16</inkml:trace>
  <inkml:trace contextRef="#ctx0" brushRef="#br0" timeOffset="37896.12">1565 11142 1744 0,'-10'0'74'0,"3"0"0"16,1 0-17-16,6-2-11 16,0 4-11-16,0 0-4 0,2-2-5 0,0 0-4 0,5 2-5 0,-2-2-10 0,2 3 0 0,2 1-2 0,0-4-1 0,4 0-1 0,-1 1 0 0,2-1-1 0,0 2 1 0,2 4-1 0,4-6 1 0,5 5 2 0,-2-3 4 0,10-1 3 31,3 6 1-31,5 1-2 0,3-8-2 0,-3 3-3 0,0 1-2 0,-2-1-1 0,-4-1-1 16,4 0 1-1,-5-2 1-15,-1 2-1 0,3-2-1 16,-8 1-1-16,-3 3 0 0,-2-4 0 15,-7 0-1-15,-2 0 1 0,-5 3-1 16,-7-3 0-16,-2 0 0 0,-2 2 5 16,-7-7 1-16,-5 1 2 0,-11 1 0 15,-12-6-4-15,-9 4-1 0,-9-6 0 0,2 4 7 16,-6 0 3-16,1 7 3 0,-4 0 0 16,-2 7-5-16,5 0-5 15,10 0-2-15,10 0-1 0,5 4-2 0,7-8-1 16,11 4 1-16,8-5 4 0,6-2 5 15,2 0 7-15,-2-2 22 0,9-1 0 16,7 1-4-16,8-3-4 0,6 1-22 16,7-3-1-16,1 2-3 0,6-1-1 0,6-1 0 15,0 6-2-15,7-5 0 0,-3 1-2 16,1 3 0-16,2 0-2 0,0-3 0 16,0 0-1-16,0 1 1 0,-9 4 2 15,-2 0 3-15,-5 0 0 0,-14 0 0 16,-6 0-1-16,-8 0-1 0,-7 0-4 15,-4 0-4-15,-4 2 2 0,-5-4 0 0,-5 2 5 16,-7-2 2-16,-8-3-1 0,-6 5 0 16,-6-2-1-16,-5-1 0 0,-5 1 0 15,-3 0 0-15,-1-7 1 0,-3 6 1 16,-1-10 2-16,-3 12 6 0,4-8 4 16,5 4 5-16,5-3 4 0,10 1 0 15,8 0-1-15,6 2-2 0,6 1-2 16,4 4 0-16,5-1 2 0,9 1 1 0,0 0-1 15,0-4-2-15,2-1-6 0,6 1-6 16,5 4-2-16,6-2-3 0,8-1-1 16,3 3 1-16,9 0-1 0,9 5-2 0,5 0 2 15,9 4 0-15,6 4 0 0,-3-3 1 16,4 1-1 0,-7 0 0-16,0 3 0 0,-5-2 0 0,-5 2 0 15,-3-6 1-15,-8 2 0 0,-4-3-1 0,-10 2 0 16,-6 2 0-16,-9-9-1 0,-4-1-7 15,-8-1-4-15,-4 0 1 0,-7 2 3 16,-3 2 6-16,-12-1 4 0,-10-3 0 16,-3-3 0-16,-5 1 1 0,-8 0 1 15,-1-1 2-15,-2 1 3 0,-5-5 2 16,1 1 2-16,8 3-1 16,5-1 0-16,9 1 1 0,5 1-1 0,9-2 1 0,7 4-2 15,5 0 0-15,11 0 0 0,0 0-1 0,0-5 0 16,7 3-2-16,6-1-2 0,4 1-3 15,12-2-1-15,3 1-1 0,7 3 0 16,5 0 0-16,4 0 0 0,3 0-1 16,6 5-1-16,-6-3 1 0,-1 5 0 15,-7-2 0 1,-8 3 1-16,-8-1-1 0,-8-2 1 0,-8-3-1 16,-9-2-5-16,-1 0-1 0,-1-2 0 0,-8-2 1 0,-8 3 5 15,-11-10 1-15,-10 0 0 0,-8-1 0 16,-4 1 0-16,-8-1 0 0,0 1 0 15,-1 4-1-15,-1-3 1 0,3 1 0 16,-1 3-1 0,5-1 0-16,8 2 1 0,9 1 3 0,8 3-14 15,6 1-32-15,10 0-55 0,2 0-98 16,9 0 280-16,0 0-120 0</inkml:trace>
  <inkml:trace contextRef="#ctx0" brushRef="#br0" timeOffset="43877.85">17690 9920 668 0,'1'0'168'15,"1"0"152"-15,0 0-93 0,0 2-102 0,0-2-44 0,5 4-33 0,-7-2-19 0,7-2-4 0,0 0-3 0,-7 0-2 0,0 0-3 0,0 0-4 0,0 0-3 0,0 0 1 16,-9-9-1-16,4 5-2 0,-8-5 1 16,3 2-4-1,-1 0 3-15,2 2 6 0,2 3 4 0,2 0 5 0,5 2 2 16,0 0-2-16,0 0-4 0,0 0-4 0,0 0-7 15,0 0-4 1,-2 0-3-16,-11-3 0 0,5 3 0 16,-7-2 1-16,-2-3-1 0,1-3-1 15,-4 0 1-15,-3-1-1 16,2 2 0-16,-6-6 1 0,2 3-1 0,-1-3 0 16,3 6 2-16,-4-5-2 15,-1 3 2-15,8 2-1 0,1 1-1 16,5 1 1-16,3 3 0 0,6 2-1 0,5 0 4 0,0 4 3 15,3-2 11-15,6 5 5 0,-4-6 3 16,10 5 0-16,2 3-6 16,1 3-2-16,5 0 0 0,-2-3 6 15,8 4 4-15,1-3 4 0,0 3 2 0,4-6-4 0,3 2-4 0,4-2-4 16,3 0-5-16,4-3-3 0,0-1-4 16,-6-3-1-16,-3 0-1 0,-5-2 1 0,-6-3-1 15,-4 0-3-15,-7-1-1 0,-1 3 0 31,4-3-1-31,-4 1 1 0,-7 2 0 0,-1-1-1 16,-8-3-1-16,2 3-2 0,-5 3-2 16,-4-8-3-16,-4-2-1 0,-10 0-1 15,-1-6-3-15,-11-1 3 0,-1 2 1 16,-5 0 2-16,2 2 2 0,-4 3 2 16,2 2 1-16,7-1 0 0,4 3 1 15,10 0-1-15,4 5 1 0,5 0 0 16,7 2 2-16,2 0 3 0,-2-5 2 15,2 3 5-15,0 0 7 0,2 2 5 0,0 0 1 16,0-3-1-16,3-6-6 16,0 2-4-16,4 1-4 0,0-1-1 0,7 7 5 15,3-3 3-15,6-4 0 0,7 3-2 16,0 2-8-16,2-3-7 0,7 5-2 16,-2 0-3-16,-6 0 0 0,8 5-1 15,2-1 2-15,-1 5 0 0,-5-6 1 16,-1 4 1-16,-8 0 1 0,-6-3-1 15,-3 1 0-15,-8 2-1 0,-2-1-2 0,-8-4-9 16,1 1-13-16,-5-3-9 0,-8-3 6 16,-2 3 6-16,-6 0 12 0,-9-4 8 15,-10-1-2-15,-8-4 2 0,0 2 2 16,-2-4 2-16,0 2 0 0,9 2 0 16,-1-2 0-16,8 4 0 0,5 5 0 15,11-2 0-15,2 0-1 0,14 2 2 0,0 0 3 16,-2 0 7-16,-1 0 6 15,-3-5 3-15,8 3 0 0,5 2 0 0,-5 2 3 0,3 0 2 16,6-2 1-16,0-2-5 16,-1 0-7-16,4-1-8 15,1 3-4-15,6-4-3 0,-2 1-1 0,6 3-1 0,2-2-1 16,1 4-1-16,2 3 0 0,2-1 0 16,4 4 2-16,-4-4 0 0,-2-1 0 15,-2 6 1-15,-8-3-2 0,-6 4-1 16,-4-4-5-16,-6 2-10 0,-4-2-15 15,-4 1-2-15,-4-4-2 0,-10 5 14 0,-11-1 14 16,-2-6 3 0,-10 5 6-16,0-3-3 0,-5-8 0 0,0 3 1 15,3-3 1-15,-10-2 2 0,5 3 1 16,0 1 1-16,8 1 1 0,8-7 0 0,14 7 2 16,5 0 6-16,13 2 10 15,-1 0 9-15,1 0 5 0,0 0-2 16,0-1-9-16,9 1-4 0,3-6-2 0,6 6-2 15,8 0-1-15,6 0-6 0,11 4-7 16,-1-9-1-16,3 3 0 16,3 0-1-16,-11 0 1 0,5 4 0 0,-4 2 0 0,-1 3 0 15,2-6 0-15,-9 3-1 0,-7-4-1 16,-7 4 0-16,-7 1-3 0,-6-5-7 16,-3 2-5-16,-1 1 1 15,-7-1 1-15,-6 7 4 0,-11 0 5 16,-3-2-2-16,-6 0 1 0,-3 0 1 15,-2-3 2-15,2 4 1 0,1 1 0 0,3 2 1 0,-4 0-7 16,1 1-15-16,4-1-24 0,-7-1-55 16,9 4-51-16,0 1-36 0,0-3 455 15,0-1-236-15</inkml:trace>
  <inkml:trace contextRef="#ctx0" brushRef="#br0" timeOffset="54635.09">16842 9885 979 0,'2'-5'59'0,"-2"1"30"0,0-1-52 16,-2-1-25-16,-1-1-3 0,-5 2-3 0,1-4 7 0,-1-1 27 0,-1 2 25 0,0-4 19 0,-2 3 7 15,1 2-14-15,1-4-13 0,-6 6-6 16,7-6-7-16,2 3-7 0,-3-1-8 0,2-4-7 15,4 6-1-15,3 7-1 16,-2 0 3-16,0 0 0 0,0 0 2 16,1 0 1-16,1 0 6 0,0 0-1 0,0 0 13 0,0 0-1 15,5 7-7-15,2-5-5 0,2 2-22 16,3 3-8-16,4-4-1 0,4 3-1 16,-1 1-1-16,1-6 1 0,-2 1 0 15,-4 0-1-15,-5 0 0 0,0 0-1 16,-4-2-1-16,2 3-2 15,-7-3-3-15,0 0-5 0,0 0 2 16,0 0 1-16,0 0 3 0,-11-5 2 0,6 5-1 0,-6 0-2 16,2 0 1-16,-3-2 1 15,1 0 1-15,-3 2 1 0,0-3 0 0,0 1 0 0,1-2 1 32,3 1 0-32,-1-1 1 0,4 3 0 0,0-7 0 0,2 7 0 0,1-3 0 15,4 4 0 1,0 0 3-16,0 0 7 0,0 0 7 15,0 0 8-15,0 0 3 0,-2 0 3 0,2 0 2 16,0-2 3-16,4 4-6 16,3 0-9-16,5 1-11 0,8 3-12 0,5-1-1 15,5 6-1-15,4-2 0 0,-1 1-1 0,4 1 1 16,-3-1 0-16,-2-2 0 0,-4 2 4 0,-6-6 0 31,1 3 1-31,-11-5-3 0,-3-1-2 0,-7-1-7 0,-2 0-12 16,0 0-2-16,0 0 1 0,-2 0 4 0,-10-7 11 15,-1 6-1-15,-3-5 0 0,-5-8 2 16,-6 3 2-16,-6-3 1 0,-5-2 0 0,-1-1 1 16,0-1 0-16,-1-3 0 0,2 3 0 31,7 4 0-31,-1-2 0 0,9 3 1 0,1-1 0 0,6 2 0 16,4 5 1-1,3-4 0-15,7 11 5 0,-1-4 5 16,6 1 3-16,4 1 2 0,2 0-5 0,5 2-5 15,1 0-2-15,4 4-5 0,4 1 0 16,2-3-4-16,9 9-1 0,1-1 0 0,2 8 1 0,1-2 2 16,-1 0 2-1,-2-2 2-15,-1-5 0 0,-11 5 1 16,-3-2-1-16,-12-3-2 16,1-2 0-16,-7 1-5 0,-4-7-5 0,0 5-4 15,-6 1 0-15,6-7 2 0,-3 0 5 16,-6 1 5-1,-2-1 1-15,-6 0 1 0,-6-1-2 16,-5-6 1-16,0 0 2 0,0-8 0 0,-8 3 0 0,3 1 2 16,5 2-1-16,3 1-4 0,2 4-32 0,8 4-46 15,-1-2-52-15,4 2 380 0,1 2-220 16</inkml:trace>
  <inkml:trace contextRef="#ctx0" brushRef="#br0" timeOffset="76858.96">25869 9936 1356 0,'0'0'89'0,"0"0"33"0,0 0-19 0,0-1-39 0,0 1-17 0,-2 0-19 0,-2 0-10 0,4 0-5 16,0 0-2-16,0 0 3 0,0 0 6 0,0 0 6 0,0 0 4 16,0 0-1-1,4 0-8-15,-2 0-6 0,-2 0-6 0,0 0-4 0,0 0-1 16,0 0-1-16,0 0 0 0,0 0 6 0,0 0 4 15,0 0 4-15,0 0-1 0,0 0-5 32,0 0-6-32,0 0-4 0,-2 0 0 0,-2 0 0 15,3 0 1-15,-1 0 0 16,-2 0 0-16,-6 1 0 0,4-1 0 16,5 0 3-16,-6 0 0 0,-1 0 2 0,-2 0-2 15,-3-3 0-15,-3-1-2 0,2 3 0 0,-3-5-1 16,2 3-1-16,-1 1 0 15,-8-2-1-15,4-3 1 0,-5 2-1 16,-1 1 1-16,4-1 0 16,-4 2-1-16,-1-1 2 0,4-1 0 0,0-1 4 15,0 3 5-15,-2-6 6 0,7 4 7 16,4-4 5-16,0 3 2 0,3-4 1 16,1-3-3-16,-3 4-4 0,3-3-7 15,-1-2-6-15,0 1-5 0,-6-1-2 0,-1 2-2 16,6 1 0-16,-3-3 0 15,-1 5-1-15,8-5 1 0,-5 2 2 0,4 1 10 16,4-3 11-16,0 5 8 0,3-2 4 16,-3 2-6-16,1 4-10 0,-3-6-9 15,0-1-5-15,0 3-4 0,0-3-2 16,-2-2 0-16,2-6 0 0,-4 2-1 0,4-1 1 16,0 1 0-16,-4-7-1 0,1 4 0 15,-5-2-1-15,5 0 0 0,-4 0 1 16,1-2-1-16,4 0 0 0,0 2 0 15,-1-2 0-15,3 2 5 0,3 2 7 16,2-2 3-16,2 3 2 0,0-3-3 16,4 2-3-16,1 2-3 0,1-3 0 31,2 3-2-31,-2-2-3 0,4 1 1 16,-2-1-2-16,-1 0-2 0,0 3 2 0,0-3-1 0,0 1 0 0,2-5 0 0,-2 6 0 15,2-8-1-15,-2 2 0 0,0-1 0 16,0-3 0-16,2 1-1 0,2 0-1 15,-1-1 0-15,4 4 1 0,4-1 1 16,2 3 0-16,4 1 0 0,5 3-1 16,-1-1 1-16,6 5 3 0,0-1 1 15,1 1 1-15,-7 3 0 16,1-4-1-16,3 4-2 16,-2-1-1-16,3-1-1 15,1 5 0-15,-4-3 0 0,0-1-2 0,-1 3 1 0,1-1 0 16,-2 2-1-16,2 0 0 0,8 2-2 0,-5-2-2 0,8 6 0 0,2-4-5 15,5 5-16-15,7 0-19 0,1 2-39 16,6 0-53-16,-1 0-123 0,-3-2 147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9T20:44:50.4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28993 11108 1489 0,'19'34'174'0,"-11"14"69"0,18 10-5 0,-88-139-290 0,34 40 126 0,15 43-23 0,-1-2-14 16,2 2-14-16,-3 6-9 0,1-4-6 16,4 3-5-16,-1 0 0 0,0 0-1 0,-1 0-1 15,1 0 0-15,1 2-1 0,-3 2 0 16,-1 1 0-16,3 3 0 0,-6-7 0 16,1 5 0-16,-4-1-1 0,-3 2-1 15,4 1-3-15,-6-1-1 0,-3-2-2 16,1 1 1-16,0 4 1 0,-3 3 1 15,-2-4 2-15,2 3 1 0,-11-3 1 0,2-3 1 16,-1 3 0-16,-8-2 1 0,5-4-1 16,1 3 0-16,-1-1 0 0,4 1 0 15,2-1-1-15,-4-5-1 0,0 0 2 16,-5-1 0-16,0 1 2 0,-7-6 1 16,5 1 0-16,-9-2 0 0,6 0-1 15,-4 0 0-15,-7 0 1 0,3 0 0 16,-5 0 0-16,2 0 2 0,6-2 0 0,2 1 1 15,-1-1 0-15,1-3 0 0,-3 1-1 16,-3 1-1-16,-3-6 1 0,-7 5-1 16,0-3-1-16,-1 2-1 0,-3 1 0 15,0-5-1-15,6 4 0 16,1-7 0-16,6 3-1 0,7 0 1 0,-5-4-1 16,2-1 0-16,-10-3 2 0,-13-5 1 15,0-3 1-15,-3 2 0 0,12 0-1 0,9 4-3 16,5-2 1-16,9-1 10 0,1 5 11 31,11-5 6-31,-6 5 2 0,1 1-7 16,2-2-11-16,-4-3-4 0,8-1-2 0,1 3-1 0,6-1 2 0,1 3 0 15,4 2 2-15,-2-6 5 0,4 2 4 16,5 3 4-16,2-2 3 0,3-2 0 16,6 4 1-16,-2-1 0 0,7 1 1 15,0 0-1-15,1-4-1 16,7 3-6-16,-7 1-7 0,5-2-5 0,-6-3-5 15,0-1-2-15,-2 1 1 0,-2-2-1 0,1 0 0 16,-4 3 0-16,3-3 0 16,2 4 0-16,1-2 1 0,1 3 0 0,1 0 2 15,5 0-1-15,1-1 0 0,0 1-2 16,5 2-1-16,2 0-1 0,4 0 2 0,5-1 0 16,0 2 3-16,2-4 0 15,2 5-2-15,-1 0 0 16,-3-4-1-16,8 5 0 0,-5-3 0 0,-5-1-2 0,8 3 1 15,-1-1 0-15,1 1-1 16,2 0 1-16,-2-2-2 0,3 2 1 16,1 0-2-16,5 1 0 0,1 1-1 0,5-2 1 0,7 3-1 15,6 0-1 1,7-1 3-16,2 5 0 0,1-2 3 0,-3 0-1 0,0-2-1 16,-8 3 0-16,-2-3 1 0,-5 0 0 15,1 2 1-15,3-3 0 0,2 0-1 0,-4-1 1 16,1 1 0-1,1-1 0-15,-2 5 0 0,1-7 0 16,-1 3 0-16,-1 0 0 0,-8-1 0 16,3 1 0-16,-3 5 0 0,4-2-1 0,4 3 0 15,5 3-1-15,4-2 1 16,-1 1-1-16,6 2 2 0,3 2 0 16,4 0-1-16,-5 2 0 0,-1 2 1 15,-11-3-1-15,-3 3 1 0,-1-1-1 0,-2 3 0 0,5 3-1 0,-5-2 0 16,1 2 0-16,-1 1 0 0,2-1-1 15,3 2 0-15,0 1 0 0,4 4-1 16,-2-2 1-16,-2 2-2 0,2 2 0 16,-9 1 1-16,4-1 1 0,-8 3 1 0,1 1 0 31,1 1 0-31,-1 2 0 0,-1 3 0 16,3-1 0-16,-3-1 0 0,-1 1-1 0,-4 1 0 0,0-3 0 0,-3 3-1 15,3 1-2 1,-5-3 2-16,2 4-1 0,-4 6 2 0,6-1 1 0,-8 4 1 15,-3 2 0-15,7-4 0 0,-8 2 0 0,3 2-2 16,-6-5 0-16,-5 1-1 0,-2 0 1 16,1-1-1-16,-3 1 0 0,-8-5 0 31,-3-2-2-31,1-2-2 0,-7 1-3 16,3 1 0-16,-7 0 2 0,0 0 2 0,-1-2 4 0,-3 4 0 0,-3 0 0 15,0-2 1-15,-7 2-1 0,-3-3 0 0,-4-3 0 31,-9 3 0-31,-8-1 1 0,-4-1 0 16,-9-3 2-16,-4 1 0 0,-7-5 0 16,-7-1 21-16,-12 1 11 0,1-6 2 15,-12-5 1-15,-2-2-16 0,-3-5-9 16,-10-1 2-16,14 1 1 0,2-2 2 16,5-2 0-16,2 1-2 0,6-1-3 15,2 0-2-15,6-1-6 0,13 3 1 0,9 0-2 16,13 0 1-16,14 3 2 0,7-1-9 15,9-2-35-15,8 0-120 0,1 0 98 16</inkml:trace>
  <inkml:trace contextRef="#ctx0" brushRef="#br0" timeOffset="3796.9">27539 10287 1747 0,'2'9'56'0,"5"2"-20"0,0-2-8 0,0-4-13 0,2 6-4 0,-2-6-5 0,5 6 0 0,-1 1-2 0,1-7 0 16,-6-1 11-16,3 0 10 0,-8-8 10 0,7 2 6 15,2 2-5-15,-1-5-8 0,5-4-4 16,0 4 0-16,2-9 1 0,0 1 7 16,-3-1 4-16,1-4 1 15,-2 2 0-15,-1-7-8 0,8 4-7 0,-1-6-10 32,-2-3-6-32,0-3-1 0,-7-2-4 15,-2-6 1-15,-2-2-2 16,-5-3-4-16,0-1-4 15,-7-3-1-15,2-1 1 16,-6 3 3-16,1 3 0 16,-3 2 2-16,4 8 2 0,-3 8 1 15,3 4 2-15,6 1 3 0,-3 9 4 16,3-1 1-16,1 7-1 16,-5 3-1-16,7 2-5 0,0 0-3 0,0 0-2 0,-2-2-3 0,-7 4-2 15,2 3 1-15,-14-1-1 0,3-2 2 0,-8 1 0 0,-3-1 1 0,-3-2-1 0,-5-2 2 16,5-3 1-16,2-2 1 0,7-2 2 0,5 2 2 0,4 3 4 15,3 1 3-15,2 3 6 0,8 0 5 0,1 0 8 16,-4 0 9-16,4 0 1 16,0 0-4-16,0 0-11 0,0 0-12 0,0 0-5 15,0 0-1-15,0 0-2 0,0 0 0 0,0 0 1 16,4 0-2-16,-4 0-1 0,0 0-1 16,0 0-1-16,0 0 0 0,0 0 0 15,0 0 0-15,0 0 0 0,1 1 0 16,-1-1 0-16,0 2-4 0,4 3-1 15,0 3-1-15,3 4 0 0,2 4 1 16,3 2 2-16,0 6 1 0,3 5 1 16,-3-3 1-16,4 3-1 15,-2-6 1-15,-1 0 0 0,-1 0 0 0,-5-4 1 16,0-3 0-16,-3-3 0 0,-1-8 1 0,-1 0 0 16,-2-5 0-16,0 0 4 0,0 0 4 15,-5-7 4-15,5 6 6 0,0-8 6 16,1-4 2-16,8-4-3 0,4-12-7 15,1-3-9 1,0 2-4-16,2-7-1 0,0 5 0 16,-2 0-1-16,-1 2-1 0,-6 2-2 0,0 1-1 0,-4 2 1 0,3-3-2 15,-6-2 0-15,-2 0 1 0,-2 1-2 16,4 3 2-16,4 4-1 16,-2 1-3-16,5 7-2 0,-6 7-3 15,10 0-1-15,5 5 1 16,4 4 1-16,6 8 1 0,13 12 1 0,6 8 4 15,4 9 2-15,8 5 1 0,-2 6 1 16,2 5-1-16,-1-6-1 16,1 4-2-16,0-5-1 0,-6-9 15 15,1-1-92-15,-8-1-350 0,4-11 292 0</inkml:trace>
  <inkml:trace contextRef="#ctx0" brushRef="#br0" timeOffset="7111.39">17011 9553 1481 0,'5'4'280'16,"-3"-4"-202"-16,1 0-8 0,-1-2-29 0,2 0-6 0,-4 2-5 0,1 0-5 0,5 0-5 0,-6 0-3 15,-4-1-4-15,4 1-5 16,-2 0-3-16,2 0-1 0,0 0-2 16,-5-4 0-16,5 4-2 0,-7 5-1 0,2-5-3 15,-8 0 1-15,1 7 0 16,-2-1 0-16,-2 1 0 0,-6 4 0 15,-1 3 1-15,-3 0 1 0,-4 0-1 0,-9 0 2 16,-2-1 0-16,0 3 0 16,-5 0-1-16,-2-2 1 15,-2 0 0-15,-1-2-1 0,0 1 0 16,4-6 0 0,0 4 1-16,-3 1 0 15,0-5 0-15,-5 2 0 0,0-6 2 0,-1 1-1 16,2-2 0-16,-1 3 0 0,0-5 1 0,1 2-1 0,-3-4 1 0,4-3 0 15,-2 1-1-15,5-1 3 0,-1 0 0 0,4 1 1 16,-4-3 2-16,-2-5 0 16,1-1 1-16,1-1 2 0,7 3 5 0,8-5 7 15,8 0 9-15,3-1 5 0,6-1 4 0,-5 0 0 0,7-1-6 32,1 1-6-32,-4-9-7 0,1-1-8 0,-4-2-5 0,0 1-4 15,-7-1-2-15,-1 0-1 16,-1-7-1-16,-1 3 1 0,-1-5-1 15,6 6 1-15,3-1 0 0,4 2 0 0,6 4 1 16,5 1 15-16,-1 2 15 16,6-1 9-16,5-1 9 0,3 2-2 15,1-1-6-15,7 1-4 16,-6-2-5-16,0-1-10 0,9 1-10 0,1 1-7 16,4-3-6-16,6-3-5 0,-4 0-3 15,4-5 1-15,3 4 0 0,6-1-3 0,2-3 2 0,-1 5 1 0,2-4 0 0,0 4 2 31,6 4 1-31,0 0-2 16,3 6-1-16,2-1 1 0,1 6 0 16,4 1 1-16,2 5 2 0,-5 6-2 0,1 1-1 15,-1 4 1-15,-4 5-1 0,4-1 2 16,5 7 0-16,3 1-1 0,6 2 2 0,7 2-14 16,5 0-8-16,2 4 0 0,-5 3 0 15,0-2 15-15,-11 2 7 16,-2 4 1-16,-7-4-1 0,0 5-1 0,-8 0 0 15,-3-1 0-15,-4 0 2 0,-10 1-1 16,-2 2 0-16,-1-2-1 0,-3 1 2 16,1-1-2-16,-4 0 1 0,-3 1 1 15,-5 3 1-15,-2 1 1 0,-8 3 1 16,-2-4 0-16,-7 7 0 0,-2-4-1 0,-4 3 0 16,-4-3 0-16,2 2-1 0,-2-1 1 15,2 1-2-15,2-5 2 0,-2 5-1 16,-2-5 0-16,-1-2 0 0,-2-2 1 15,-6-1 3-15,0 0 2 0,-1-6 1 16,-2 2 3-16,-2-3 0 0,2-6 4 16,-4 3 7-16,2-8 4 0,-1 4 3 0,-6-8-2 15,1 0-5-15,-1 1-6 16,6-5-4-16,3 1-2 0,6-2-3 0,5 6-1 16,8-6 0-16,1 0 0 0,10 0-6 15,-2 0-23-15,2 0-56 0,0-2-93 16,0-4-485-16,0-8 413 0</inkml:trace>
  <inkml:trace contextRef="#ctx0" brushRef="#br0" timeOffset="26808.96">4195 11004 1634 0,'30'7'52'15,"-5"3"-24"-15,1-2-2 0,-8 2-15 0,0-5-2 0,0 3 6 0,1-3 6 0,-10 0 8 0,5 2 9 0,-8-5 5 0,-5 0 7 0,-1 1 6 16,0-3 5-16,-5-1 0 0,-2 1-2 0,-6 0-4 0,-1-2-4 0,-5 2-6 0,-6-4-5 16,0 3-1-16,-5 1-4 0,-5 0-4 15,-4 0-7 1,-2 0-6-16,-2 0-6 0,-3 3-4 0,-2 2-1 0,0-1-1 16,-5-4 2-16,0 0 1 15,-2-5 0-15,4 1 0 0,-3-1-1 0,8-4 2 0,-3 4 4 16,1-8 6-16,3 6 5 0,1-2 4 15,2-3 0-15,3 10-1 0,3-7-4 16,6 6-5-16,3 1-6 0,11-3-3 16,4 3-4-16,10 2 0 0,2 0 1 15,0 0 6-15,0 0 3 0,0 0-1 0,2 5 0 16,3-3-5-16,2 0-4 16,2 1 1-16,5-1-3 0,6 3 0 0,-2-3-1 15,8 0 1-15,8 0-1 0,0 1 0 16,8 6 0-16,8-4-1 15,-8 4 0-15,8 0-1 0,0-2 1 0,-6 0 0 16,2 0-1-16,2 4-1 0,2-4 2 16,-6 4-2-16,0 3 0 0,-3-7 1 0,-7 2-1 15,-8-9 0-15,-4 2 0 16,-6 1 0-16,-9-1-1 0,-6 1 1 16,1-1 1-16,-5-2 2 0,-8 0 4 0,-8-2-1 15,-8-3-2-15,-12-2 3 0,-7-4-3 0,-9 1 1 16,-7 3 0-16,2-2-2 0,-8 4 0 15,8 5 0-15,3-2-1 0,4 2 0 16,7 0 2-16,-2-6-1 0,5 6 2 16,4-1 0-1,8 2 1-15,13 3 1 0,4-4 5 0,7 0 2 16,7 0 3-16,0 0 1 0,1 0-5 0,5 4-3 0,-1-4-2 16,4 0-4-16,1 0-1 0,5 0-1 15,-3 0 0-15,0 0 0 16,-1 0 1-16,0 0-2 0,-6 0-1 0,-1 0-3 15,-4 0-4-15,1-2-6 16,-1 2-3-16,0-2-11 0,0 2-11 0,0 0-13 16,0 0-23-16,4-9-34 15,-4 9-101-15,0-2 122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9T20:45:41.8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1656 11259 1552 0,'-9'-5'98'0,"0"-63"406"15,18 51-454-15,2 1-11 0,1-2-5 16,2 2-7-16,2 7-6 0,7-3-7 0,2 3-5 16,9 4-4-16,12 3-2 0,5-4 1 15,4 5 1-15,0-3 3 0,0 4 1 16,4 0 0-16,-4 0-3 0,1 2-2 0,-8-2-2 15,-5 0-1-15,-4 2-1 16,-9-2 1-16,-9 1 0 0,-5 3 0 16,-9-4-4-16,-7 0 1 0,-5 4 4 0,-11-4 2 15,-14 1 9-15,-13 1 5 0,-13 0 5 16,-12 5 5-16,-4-5 2 0,-10 1-1 16,6 8-3-16,-4-8-5 0,4 8-2 15,7-2-4-15,5-4-2 0,9 8-3 0,5-6-3 16,11 2 0-16,11-2-1 15,8-2 3-15,10-5 5 0,2 0 9 0,8 0 8 16,0 0 4-16,0 0-2 16,2 0-8-16,5 0-8 0,8 4-6 0,2-4-5 0,12 0-2 15,10 3-1-15,0 4-1 0,5-3 0 16,4-1 0-16,0-3-1 16,3 0 0-16,1 0 0 0,1 0-1 15,-7 0 1-15,-9 2-1 0,-7 0 0 0,-10 1 0 16,-6-1 0-16,-5 0-1 0,-7-2-6 15,-2 0 2-15,-2 0 1 16,-12-4 2-16,-2 4 5 0,-13-5-1 0,-12 3-1 16,-3 1 0-16,-14-3 0 0,3-1 0 15,9 1 1-15,3-1-11 0,13-2-18 16,5 3-23-16,9 2-60 0,7 2-71 0,9 0 60 16,0 0 26-16</inkml:trace>
  <inkml:trace contextRef="#ctx0" brushRef="#br0" timeOffset="707.97">3411 11142 1587 0,'7'-2'81'0,"-76"38"388"31,66-35-451-31,11-4-8 0,16 12-3 16,4-6 1-16,7 10 7 16,4-1 3-16,9 2 4 0,2 4-3 0,1-2-6 15,6 2-3-15,-4-4-3 0,2-2-3 16,-3-1-2-16,-6-4-1 0,-7 5-1 31,-6-3 2-31,-1 0-1 16,-5-2 0-16,-4-3 0 15,-7-2 2-15,-9-1 3 16,-7-1 12 0,-4 0 4-16,-13-3 2 0,-12-1 2 0,-10-3-6 15,-9-2 6-15,-10 2 10 0,-11-2 2 0,-6-1 3 0,1-1-6 0,3 2-5 16,5 0-3-16,4 1-2 0,11 0-5 0,3 7-1 0,11-10-1 0,12 7 1 0,11-3 5 0,7 0 12 15,7 7 4-15,0-9-4 0,9 2-8 16,3-5-12-16,7-2-12 0,12 5-1 16,11 4 0-16,6 1-3 0,3-5 1 15,6 4-1 1,2-6 0 0,1 9 1-16,7 1 0 0,-1 2 0 0,0-1 1 0,-3 6-1 15,-4 1 0-15,-6-4-1 0,-10 4 0 0,-13 1 0 16,-7-3 0-16,-13-3-1 0,-1 3-2 15,-5-3-3-15,-2 0-9 0,-11-1 2 16,-7-2 4-16,-5-1-11 0,-15 0-34 16,-8-7-127-16,-11 6 106 0</inkml:trace>
  <inkml:trace contextRef="#ctx0" brushRef="#br0" timeOffset="4549.96">22431 5052 1472 0,'0'-14'116'0,"0"1"120"0,5 4-151 15,-5 4-9-15,2 1 0 0,1-1-12 0,5 3-18 0,-8 1-17 0,0 1-15 0,0 0-10 0,1 0-4 0,-1 0-3 0,0 0-3 0,0-2-2 0,-7 5 0 0,4 6 3 0,-6 5 2 0,0 1 2 0,4-1 1 16,-4 2 0-16,-2 3 0 0,0 1 0 0,-6-3-2 15,4 3 1-15,-1 1-2 16,0 1 0 0,2 2 1-16,-6 5 1 15,-2-1-2 1,-1 0 0-16,-2 1 2 0,2-4-1 16,1-1 2-16,2 3 0 0,3 0 2 0,-3 1-2 15,4 0 2-15,5 1-1 0,-2-4-1 16,6-2 1-16,-2-4-1 0,5-6 0 0,-2 2 1 15,3-2 0-15,1-4 1 16,0-2 5-16,0-2 10 0,1-5 8 0,1 2 16 0,9 1 9 0,-4-3-4 0,9 2-5 0,3-5-15 0,4-1-12 16,8-3-4-16,4-5-2 0,6 5 0 15,3-2 1-15,2 2 0 0,4 0 0 16,5 1 0 0,-4 3-3-16,6-4-2 0,-2 3-3 0,2 2-1 15,7 0-1-15,-6-1 0 0,8 3 1 0,-4 3 0 0,10-3 0 16,-1 0 0-16,-2 0-1 15,1 0 0-15,-10 0 0 0,4 0 2 0,-8 0 1 16,1 2 0-16,2-2-1 0,1 4 0 16,0-2 0-1,1-2 0-15,1 3 0 0,-4-3 0 0,6 0 0 0,-2-2 0 0,0-1-1 16,-9-1 1-16,4 2 1 0,-4-3-1 16,0 2 1-16,-8-1-1 0,-5-1 3 15,-1-2 3-15,-1 5-1 0,3-3 2 16,1-3-1-16,2 7-3 0,4 1-1 0,5-2 0 15,4 4-1-15,-11-1-1 0,0-1 1 16,0 2 0-16,-10 2-1 0,3-2 0 16,0 3 0-1,-4 0-1-15,-1-1 1 0,-4 1-1 0,-3-1 0 0,-1-4 1 16,-6 3-1-16,3-1 0 0,-7 1 1 0,-2-1 0 31,0-2 1-31,-1 0 1 0,-6 0 1 0,-2 0 3 16,2 0 8-16,-5 0 4 0,2 0 6 0,1 0 4 15,-5-2-3-15,2-5 0 0,-1 4 0 16,3 1-2-16,0-7-2 0,-1 2-2 16,1-9-2-16,-1-2-2 0,4 2-2 0,-5-1-5 15,2-1-4-15,-3-3 1 0,-1-2-1 0,0-4 0 16,-3-5-2-16,-1-5-10 31,-3-2-12-31,2 2-15 0,3-4-21 0,2 4-20 16,7-1-34-16,4 8 13 0,10-3-525 15,23-10 425-15</inkml:trace>
  <inkml:trace contextRef="#ctx0" brushRef="#br0" timeOffset="19721.73">22163 10520 1187 0,'12'5'121'0,"-3"4"185"0,4 0-248 0,-3 0-9 0,3 3 1 0,1-1-7 0,0-1-4 0,2 3-4 0,-2 1-3 0,4-2-6 15,-4 2-4-15,2 1-6 0,2 1-3 16,0-2-6-16,-8 2 1 0,3-2 0 16,-6 2 3-16,-5 0 4 0,-1-2 0 15,-4 0 1-15,3 0-3 0,-6 1-3 16,-1-3-3-16,4 4-3 0,-10-4-3 16,5 1-1-16,-3-1 0 15,2-1 0-15,-3-2 0 0,-1 1 0 0,3 1 0 16,-3-6 1-16,1 4 2 0,-6-7 10 15,0 3 3-15,-1-1 2 0,-6-4 2 16,2-2-6-16,-2-3 3 0,-3-6 5 0,-1-1 2 16,-1-3-3-16,2 0-1 0,-6-5-4 15,1 2-2-15,-1-5-1 0,-2-2-1 16,1 2-1-16,3-5 2 0,-5 0 4 16,5-1 2-16,2 1 1 0,1 1-2 0,6 1-3 31,2-3-3-31,1 3-2 0,3-3-3 0,1 3-2 0,-7-8-3 0,-7-1-1 15,-4-4-1-15,-7-2 0 0,6 0 0 16,-4 4-1-16,7-4 0 0,-2-1 1 16,2 1 0-16,4 3 1 0,-1-2 2 15,6-3-1-15,0 6 0 0,6 1 0 16,2 1 16-16,3 3 16 0,1-2 11 16,2 2 7-16,2-5-10 0,7 4-14 0,2-5-9 15,7 6-7-15,3-1-5 0,-3-6-1 16,5 7-5-16,6-9-6 0,1 2-3 15,6 4-3-15,1-3-3 16,2 5 1-16,4-5-1 0,2 7 2 0,3-1 8 16,-6 5 4-16,6 2 3 0,-7 4 3 0,0-6 2 15,-4 6 2-15,-5-2 1 16,-1 0-1-16,1 5-2 0,-5 0-3 0,8-1-2 0,-5 1-2 16,1 1-2-1,3 2-1-15,-4-1-1 0,4 2-1 0,-4 2 0 0,0 6 0 16,0-2 0-1,2 4 1-15,-1 2 0 0,4-5 1 16,-1 4 1-16,-5 3 0 0,5 0 1 0,-11-2 1 0,3 4 0 16,1-2 0-16,-2 0-1 15,-2 1 0-15,0 5 0 0,1-1 0 16,-1-5-1-16,-2 4 0 0,-1-1 0 0,1 4 0 16,2 0 1-16,1 0 0 0,2-5 0 15,-1 2 0-15,2-1 0 0,2 4 0 16,-6-5 0-16,-2 0 0 0,1 0 0 0,-1-1 0 15,2-1-2-15,-5 0 6 0,-4 0 4 16,-3 0 4-16,-2 0 3 0,-5 4-11 16,1-4-3-1,-5 0-4-15,6 0-1 0,-4-5 2 0,-6-1 2 0,-3-3 0 16,-7 1 1 0,-5-3-1-16,1 0 1 0,-1 4-1 0,5-5 0 15,0 3 0-15,3 2 1 0,3-4 0 16,1 8 0-16,2-4 1 0,3 0-2 15,2-1 1-15,2 3 1 0,0-4 0 0,5 7 1 0,2 2 0 0,0 0 1 16,0 0 4-16,0-1-1 0,0-1 1 16,0 2-1-16,-3-12-2 0,6 8-2 15,-3-1 0 1,0 1-1-16,0 1-1 0,-3-5 1 0,1 3 0 16,2 2 0-16,0-8 0 0,5 4 0 15,-1-4 1-15,1-1-1 0,4 7 2 0,3-6-2 16,-3 4 1-16,4-2 0 0,1 2-1 15,2 0 0-15,-2 5-1 0,5-2 1 16,-3 1-2-16,2 1 1 0,2 2-2 16,1 0 0-16,-7 0-1 0,6 5-1 15,1 1 0-15,-5-1 1 0,3 7 0 0,-1 1 2 16,-6-1 1-16,3 2 2 0,-5 1 2 0,-4-5-1 16,2 8-3-1,-6-2 0-15,0 3-1 16,-4 8-1-16,-3 0 5 0,-9 3 5 0,-13 2 5 0,-10 3 6 0,-11-3-2 31,-7-2-2-31,-5-1-6 0,-1-3-3 16,3-6-3-16,1-3-4 0,8-1-12 0,11-3-107 15,10-4-517-15,7-2 419 0</inkml:trace>
  <inkml:trace contextRef="#ctx0" brushRef="#br0" timeOffset="138474.57">25917 11282 1602 0,'7'2'71'0,"-5"-2"-11"0,-1 0-3 16,-1 0-14-16,0-7-22 0,0 0-8 0,-1-2-7 0,-5-2 1 0,3 6 3 0,3 3 5 0,-6-9 6 0,6 10 7 0,0 1 4 0,0 0 2 15,0 0 2-15,0 0 2 16,0-2-4-16,2 2 0 0,-2-2 2 16,0 2 3-16,0 0 1 0,0 0-2 0,0 0-6 31,0 0-9-31,2 2-5 0,-2-2-3 15,0 0-5-15,-4 2-2 0,4-2-1 0,-5 1-2 16,0 3 1-16,-1 5-1 0,-6-4 0 16,-2 2 2-16,-6 6 1 0,-3-10-1 15,-2 8 0-15,-3-4-1 0,0 2-3 16,1 5-1 0,-1 0-2-16,-4 0 0 0,-2 1 0 0,-3-3 1 15,-4 2-1-15,2 0 1 16,-9 1 0-16,-1 0 1 0,-3-2 0 15,-5-4-1-15,2 5-1 0,-1-2 1 16,1 3-1-16,0 0 1 0,0 1 0 0,3 0 0 16,-3-1-1-16,0 1 0 0,2-2 0 0,0 0 1 15,-9 0 1-15,0-2 0 0,-7-1 0 0,-2 0 1 16,4-4-1-16,1 0 0 0,0-2 0 16,-8 1 1-16,-1-1-2 0,-13-5 4 0,-6 0 3 15,-6-2-1-15,-1-5 3 0,0 4-2 16,7 1-3-16,0-7 6 0,-3 2 7 15,-8-6 0-15,-8-1 1 16,-1-4-6-16,10 1-10 0,3-3-1 0,8 2-1 16,7-5 0-16,-8 2 0 0,1-5 0 0,1 3 0 15,-2-1 0-15,16 3-1 0,4 5 0 16,13-1 0-16,5 1 0 0,6 0 0 16,13-6 0-16,-2 6 0 0,12-3 0 15,4-1 0-15,-2 1-1 0,8-2 0 16,-5-1-1-16,8 3 0 15,-2-6 0-15,2 5 0 0,3-4 1 0,1 1 1 0,3 1 0 16,5-1 1-16,4 4 0 16,1-1 0-16,4-3 0 0,6 4-1 0,-10-8 2 15,11 1-1-15,-1-1 0 0,6 2 0 16,4 0 0-16,-3-1-1 0,5 1 0 16,-4-2 0-16,4 6-2 0,1-4 1 15,5 4 0-15,0-2-1 0,5 0 1 0,-1 2-1 16,3-1 1-16,6 1 1 0,6 5-1 15,8-5 0-15,2 7-1 0,6 5-1 16,1-7 0-16,1 7 1 0,3-2 0 16,-2 2 1-16,4 0 0 0,-1 2 0 15,10-1 1-15,5 4 0 0,5-5 0 16,5 2 0-16,-1-2 1 16,-7-1-1-16,-2 2 0 0,-2 1 1 0,-2 0-1 0,8 0 0 15,8 0 1-15,-7-4-1 0,7 1-1 16,-5 1 1-16,-7-3-3 0,0 3 1 15,3 3-1 1,6 5 0-16,5-5 2 0,6 4-1 16,-5 2 0-16,-4-1 0 0,-4 2-2 0,2 5 4 15,-8-1-2-15,12 9 2 0,4 0 0 16,-4 6 0-16,2 1 0 0,-8-3 0 16,-14 5 0-16,3 0 0 0,-10 2 0 15,-4 3 0-15,2 2-2 0,-5 2 0 0,-2 4 0 0,-6-3-1 16,-10 1 1-16,-4 3-1 0,-1 4 1 15,-6-7 0-15,-5 5-1 0,-2 3 0 16,-5-6-1-16,-9 1-1 16,-2-5-2-16,-7-2-2 0,-5-1-3 0,3-3-2 0,-8 3 0 15,-2-5 0-15,1 1 6 16,-3 4 5-16,-2-6 3 0,-5 3 2 0,-6-3 0 16,-4-2 0-16,-5 8 0 0,-8-6 1 0,-7-5 1 15,-6-2 9-15,-17-8 8 0,-13 0 9 31,0-8 0-31,-5 1-8 0,9 3-10 0,10 3-9 0,4-2-2 0,3 1-1 16,6 2 1 0,4 3 2-16,8 2-4 0,11 2-21 0,7 1-78 15,5 2 462-15,7 0-301 16</inkml:trace>
  <inkml:trace contextRef="#ctx0" brushRef="#br0" timeOffset="-196789.39">11496 17138 1299 0,'27'23'433'0,"-15"-12"-103"0,15 16-166 0,-62-68-177 0,40 39 29 16,0 2-5-16,4 2-4 0,-5 0-1 0,1-1-1 0,-5-1 0 0,2 0 0 0,1 2-2 31,-3-2 2-31,0 2 2 0,4 3 4 0,-2 1 6 0,-2 2 6 0,3-2 6 16,-3 4 4-16,2 1 1 0,1-2-1 15,-3 1-5-15,2 3-7 16,-4-6-7-16,2 2-4 16,-3-4-5-16,1 2-3 0,2-3-1 15,-2 1 0-15,1 0 0 0,-1-1 0 16,0-2 0-16,2 0-1 0,0-1 1 15,-2 5-1-15,2-6 0 0,0 1-8 16,2 1-22-16,2 0-61 0,1-2 17 16,0-4 21-16</inkml:trace>
  <inkml:trace contextRef="#ctx0" brushRef="#br0" timeOffset="-195142.69">11596 17018 2004 0,'23'10'106'0,"-6"1"10"0,3-2-6 0,-6-2-36 0,-1 2-21 0,-3 0-15 0,1 1-9 0,-6-1-8 16,-1 2-6-16,-4-1-1 0,0 5 1 0,-4-1 0 0,1 4 1 15,-6-1 0-15,2 3 0 0,-4-2-1 16,-1 1-3-16,-3 4-3 16,-4 0-3-16,3 0-2 0,-4 4-1 15,-1-1-1-15,-4-3-1 0,-3 2-1 0,-4 0-1 16,-5 2 1-16,0-1-1 0,-6-3 1 16,-8 4 1-16,1-6 1 0,-9 0 0 0,-3 8 2 15,0-3 1-15,-14-3 1 0,3 4 0 16,-8-4-1-16,1-3 0 15,6-1 0-15,1 2 0 0,-2-1 0 0,-4-4-1 16,-1 5-1 0,2-7-1-16,-2 0-1 0,9-1 0 15,-3-4 1-15,3 0-1 0,0-2 0 0,5 0 1 16,-1-5-2-16,3-2 0 0,-3 1 3 0,-4-1-2 0,0 0 0 16,-2-3 0-16,9 1-1 15,-5-3 0-15,11 1 1 16,4 1-1-16,1-1 1 0,9-1 0 0,-2-1 0 0,5 3-1 15,7-4 0-15,1 0 0 0,-3-4 0 16,4 2 0 0,2-3 0-16,4 1 0 0,6-1 0 0,-5-2 0 0,6-2 0 0,-10 0 0 15,1-7 0-15,-8 3 0 0,-1-5-1 16,0 0 1-16,3 6 0 16,4-8 0-16,-5-1 2 0,5 7-2 0,1-4 1 15,8 0 0-15,0 6-1 16,1-6 0-16,4 7 0 0,-7-5 0 0,2 2 1 15,-2-4-1 1,-4 0 0-16,-1 2-2 0,1-2 2 0,-1 6 0 0,-4-4 1 0,9 3 1 16,-5-3 0-16,-4 5-1 15,7 2 0-15,-4 0-1 0,10 2 1 0,8 0 0 16,-3 2-1-16,7-3 3 0,-9 1-1 16,4 2 0-16,5-1 0 15,1 1 0-15,4 3 0 0,2-3 1 0,0 1 0 16,-1 1 0-16,1 1 0 15,0-2-1-15,-4 0 0 0,2 4-1 0,2-3-1 16,-1 1 0 0,2 0 1-16,-1 0-1 15,2 2 0-15,0-2 0 0,0 4 0 0,-2-6 1 16,0 2-1-16,-2 0 1 0,2-3-1 16,2-2 1-16,-1-2-1 0,7 2 0 15,-8-8 0-15,0 1 0 0,0 0 0 16,0-4 0-16,-2 0 0 0,4-3-3 15,-1-2-4-15,1 0-5 0,3 1-5 0,-5-8 2 16,0 7 4-16,0 1 5 0,-1 3 5 16,-1 3 1-16,0-2-1 0,4 5 1 15,5-4 0-15,-3 6 1 0,8-3 0 0,-3 5 0 16,5-2 0-16,0 2-1 0,6 2 0 16,-4-4 0-16,10-1-1 0,1 3 0 15,7-4 0-15,-1 6 1 16,1-7 1-16,5 1 0 0,0 2 2 0,2-5-1 15,-4 2 2-15,2-2 2 0,0-2 0 16,7-3 1-16,5-1-1 0,10 3-1 0,1-1-2 16,5-6-1-16,6 4-1 0,-4-4-1 15,9 4 0-15,5 4 0 0,-1 2 0 16,10 7 1-16,6 0-1 0,6 4 0 16,8 0 0-16,-4 4-1 0,-2 3 1 15,-6 2 0-15,-3-4 0 0,1 3-1 16,-2 2 0-16,-1 2 0 0,1 6-2 15,-9 1 3-15,-4-2 0 0,-5 6 2 16,-1 3 2-16,-7 2 1 0,0 3 1 16,1 3 0-16,-6 6 0 0,-1 4-2 15,-2 1-2-15,-9 12-2 0,-5-4 0 0,-2 5-2 16,-5 2 0-16,0-2-2 0,-9 7-1 16,0 0 1-16,-6 6 1 0,1 4 1 15,-2 3 1-15,-6 0 0 0,-1-3-2 0,-6-1 0 16,-3-7-1-16,3 9 0 0,-6-3 1 15,3 1 1-15,-8 3 0 0,-1-5 1 16,0 6-1-16,-8-4 2 16,0 2-1-16,-4 2-1 0,-4-8 3 0,-7-1 3 15,-2-11 1-15,-8 0 2 0,-14-7 0 16,-7-7-2-16,-9 3 3 0,-15-10 10 16,-16-4 17-16,-17-5 9 0,-10-10 1 0,-8-4-3 15,1-2-9-15,4-2-5 0,-4-4-2 16,8-2-5-16,6 0-4 0,13 0-3 15,14 2-2-15,13-1-1 0,14 0-4 16,15 4-1-16,6-3-3 0,13 3-1 16,8 3 0-16,6-2 0 0,10 0-1 0,-7-5-39 15,14 5-73-15,-5 0-524 16,32-22 408-16</inkml:trace>
  <inkml:trace contextRef="#ctx0" brushRef="#br0" timeOffset="-176450.34">6186 18080 2057 0,'-16'2'55'0,"-2"3"-33"0,-3-2 6 0,0-3-4 0,0 0 1 0,-1-7-2 0,-1 2-7 0,2-6-2 0,-6 1 7 16,4-3 11-16,4 3 11 0,5-5 4 15,-1-2-3-15,3-1-9 0,7-1-7 16,3-5-5-16,4 5 0 0,3-2 4 16,4-2 4-16,5 1 4 0,0-2 0 15,6-3-6-15,5-1-4 0,3-1-4 16,0 1-5-16,8-2-3 0,5 0-7 0,5-9-6 15,7 7-3-15,9-9-3 0,9 9-1 32,3-5 0-32,1 3 1 0,1-1 2 15,-3 1 2-15,-1 4 2 0,6 1-1 0,2 5-1 0,5 2 0 0,-1 8-1 16,1 0 1-16,-2 5 2 0,-10 4 0 16,-8-2 1-1,-6 3 2-15,-6 2 1 0,-5 1 1 0,-13-1 3 0,-8 0 0 0,-8-2 3 16,-6 3 3-16,-6-1 0 0,-5 2-2 15,-2 0-3-15,0-2-5 0,0 0-4 0,0 2 0 32,0-1 0-32,-2-1-2 0,-5-9 2 15,2 8 0-15,-4-8-2 0,-4-3-1 0,-3-2-4 0,-5-2-5 0,3-3-2 16,-8 3 1-16,1-3 2 0,5 3 6 31,-3 2 3-31,9 2 1 0,0 3 1 0,2 4 0 0,5 4 0 0,7 3 0 16,0-4-3-16,3 4 1 0,1 0 1 31,4 4-3-31,5-1 2 0,10 3-1 0,11 6-1 16,5 2 2-16,1 4 2 0,1 3 2 15,2 0 3-15,-4 2 3 0,-6-3-1 16,1 3-1-16,-9-2 2 0,-6 2-1 16,-10-5 0-16,-9 5-4 0,-5-5-4 15,-16 1-6-15,-6 3-2 0,-8-8 6 16,-4 0 3-16,-2-5 0 0,2 3-50 0,3-3-175 15,3-2 144-15</inkml:trace>
  <inkml:trace contextRef="#ctx0" brushRef="#br0" timeOffset="-157083.08">33238 17560 1704 0,'44'4'51'0,"-17"28"97"0,-33-160-147 0,-27 66 2 0,6 32 0 0,-7 2-2 0,-5-1 1 15,-2 1-1-15,-5 3-1 16,0 0 1-16,-7 0-1 0,0 2 0 0,0 2 0 0,-6 3 1 16,6-5 1-16,0 5-1 0,0 3-1 15,-2-1 0 1,-4-2-2-16,-12 2 2 0,-3 0-1 15,-11-4 1-15,-11-4 3 16,-3-5 3-16,-8-4 1 0,-1-5 0 0,-2-2-1 16,-12-5-2-16,-9-1 1 0,-8-4 0 15,-3-3-1 1,-3 4-4-16,-4-6 32 0,-12-2 17 0,-9-3 6 0,-2-2 4 16,3 0-33-16,-3 1-17 0,-3 1-5 0,-4-7 0 15,-2-3-3-15,-2 5-1 0,-7-13 0 0,-6-4 5 0,-12-5 12 16,-15-8 10-16,-3 4 4 15,-4-5-7-15,-16 1-7 0,10 1-9 0,2-2-3 16,-15-9 2-16,3 3-2 16,8-1-1-16,-6 2-3 0,10 7-1 15,12 5-5-15,-8-1 2 0,-1 1-1 0,4-9 1 16,-3 1 5-16,-4 5-1 0,5 3 0 16,2 4 0-16,-4 0-1 0,6 2 0 15,0-3-4-15,5 0-1 0,-7-3 2 0,7 2-2 0,2 4 4 31,-14 3 2-31,5-3 1 0,2-2-2 0,0-4 5 0,1-2-1 0,10 1-4 16,3 1 2 0,0 4-1-16,9 7-2 0,1 4 1 0,10 3-3 0,-10 0 2 15,5-2 0-15,1-7 3 0,-13 1 0 16,4-6-1 0,-3-2-1-16,-2 3 0 0,-1 1 1 0,-1 3 0 0,7 0-1 15,1-5 0-15,-3-5 0 0,4 0-3 16,3 1 3-16,2-7 1 0,1 6-1 0,2-4 1 31,3 3-1-31,-1 3 1 0,10-5-1 16,3 5 0-16,-6-3 1 0,11 5-1 15,-5-1 0-15,-2 0 3 0,1-2-1 16,-8-5 3-16,-4 0 0 0,-6-2 0 16,3 4-2-16,1-2-1 0,-1 2-2 0,7 2 1 15,-3-8 0-15,-6 4 0 0,7 0-3 16,-3-3 3-16,0-1-1 0,3-3 0 15,-10-7 3-15,-2-5-3 0,-1-1 4 16,3 2-1-16,5 4 5 0,0 7-4 0,-2-7 5 16,-1 0 0-16,-10-7 3 0,3-2 1 15,-8-6-3-15,-9 4-5 0,-12-10 23 16,-11-13 8-16,-15-7 4 0,4-3 2 16,12 15-22-16,15 18-20 0,11 6 0 15,7-1-3-15,11 1-7 0,-1-2 11 16,6 8-1-16,2 6 3 0,0 0 6 0,3 2-8 15,2-2 15-15,5 0 3 16,18 7-4-16,20 16 3 0,17 12-14 0,22 20-1 16,14 14-3-16,7 2 1 0,21 7 2 15,2 4 0-15,10 3 2 0,10 3 0 16,6 1-2-16,5 6-2 0,6-1-1 0,5 4-1 16,6 3 0-16,7-2-3 0,7 2-9 15,2 4-31-15,1-3-69 0,11 3-74 16,8 3 93-1</inkml:trace>
  <inkml:trace contextRef="#ctx0" brushRef="#br0" timeOffset="-156363.8">4681 5749 2126 0,'30'-4'50'0,"-4"-3"-38"0,-1 2-5 0,-2 5-2 0,2-4-8 0,0 2-14 0,2-1-14 0,-3-4-14 0,3 5 4 0,0-3 10 16,-4 1 13 0,1 6 13-16,1 0 5 0,-5 1 0 0,3 1 0 15,-4-1 1-15,6 4 2 16,5 2 5-16,0 0 5 15,2 0 5 1,0-2 0-16,4-3-3 16,-4 3-6-16,1-4-5 15,3 4 0-15,-4 0-12 16,3-3-18-16,4-1 208 0,11-4-145 0</inkml:trace>
  <inkml:trace contextRef="#ctx0" brushRef="#br0" timeOffset="-155921.75">7060 6481 2076 0,'-35'220'43'0,"1"-8"-44"0,-12 33 0 0,-7-13-5 0,-9 18-3 0,-18 7 2 0,-12 15 0 0,-20 24 8 0,-12 14 9 16,-6 18-2-16,5 5 1 0,0-13-1 0,12-1-1 0,8-18-1 0,10-15-2 0,9-8-1 15,14-19 1-15,13-22 0 0,13-13 1 0,13-24 1 0,9-31-3 0,12-22-16 16,16-39-28-16,8-34-28 0,15-29 32 16</inkml:trace>
  <inkml:trace contextRef="#ctx0" brushRef="#br0" timeOffset="-155605">11232 8488 2256 0,'-140'115'36'0,"-9"7"-63"16,-49 36 12-16,-15 11 0 15,-41 35 67 1,-33 38 9-16,-29 42 2 0,-13 25 9 0,13 4-63 0,9-2-5 15,18-5 1-15,-1-8-1 0,8 11-1 0,17-4 4 16,3-9 5-16,21 7 9 0,19-21 11 0,6-23 3 31,21 1 1-31,21-29-7 0,18-22-9 0,32-16-7 16,25-35-7-16,21-34-4 0,24-23-28 0,23-21-40 0,22-36-63 16,26-19-51-16,30-28-262 0,31-34 270 15</inkml:trace>
  <inkml:trace contextRef="#ctx0" brushRef="#br0" timeOffset="-155272.93">14190 10665 2563 0,'-146'94'55'0,"-1"12"-52"0,-50 36 0 0,-19 21 2 0,-22 29 2 16,-26 21 1-16,-16 22-1 0,-9 8-1 0,9 7 1 15,-4 29 0-15,20-12-1 0,23 12 0 0,10 3-2 16,29-29-2-16,20-8 0 0,19-11 0 0,19-25 0 15,14-16 0-15,13-14 0 0,18-33 1 16,25-11-5-16,19-25-27 0,25-18-40 16,22-27-70-16,17-20-62 0,32-22-374 15,25-18 358-15</inkml:trace>
  <inkml:trace contextRef="#ctx0" brushRef="#br0" timeOffset="-154986.02">19422 14170 2877 0,'-255'108'68'0,"10"8"-56"0,-55 27-4 16,18 8 0-16,-23 10-1 16,4 4-1-16,12 0-6 0,0-7-23 15,34-13-24-15,22-10-15 0,29 3-30 16,34-3-5 0,34-4-33-16,28-14-47 0,31-14-25 0,26-16 599 15,24-11-335-15</inkml:trace>
  <inkml:trace contextRef="#ctx0" brushRef="#br0" timeOffset="-154748.73">22761 15426 2986 0,'-64'141'72'0,"-18"24"197"0,-106 2-310 15,-24 16 195-15,-46-33-403 16,-13-11 4-16,90-3 164 16,23-8 27-16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9T20:52:20.9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1035 13555 1814 0,'14'0'93'16,"-1"-3"49"-16,-6 4-56 0,0 3-10 0,-7-2-10 0,0 6-16 0,-7-6-11 15,-5 9-3-15,-3 0-6 0,-6-1-8 0,2 8-8 0,-4-2-3 0,0 0-3 0,3-2-4 0,1 7 1 0,1 1-1 0,5-1 1 0,1 5 0 0,0-1 0 0,3-2-1 16,2 2 0-16,-4 0-1 15,6-4-1-15,-8 0 0 0,3-3-1 0,-3 0-1 0,6 1 1 0,-4-3 0 16,3 0 3 0,4-3 6-16,2-4 8 0,2 1 4 0,0 1 1 15,2-2-4-15,5 0-4 16,0 1 0-16,4-4-1 0,3 4 0 16,2 1-3-16,2-2-3 0,5 0-4 0,0-2-2 15,3 0-1-15,3 0 0 0,-1 0-1 16,-1-3 1-16,3 1-1 0,0 2 1 0,2-2 0 15,2 2 1-15,-1 0 1 16,1 1 3-16,0-1 0 0,3 1 1 0,-2 0 1 0,-1-1-2 16,3 0 0-1,-1-2-2-15,1-3-1 0,0 0-1 0,2-1-1 0,0 3-1 0,4 1 0 16,-8-3 1-16,3 0-1 0,-5-2 1 16,-4 2 1-16,-5-2-1 0,-2 0 1 15,-10-2 0-15,-1 0 2 16,-8-3 5-16,-3-1 5 0,-1 5 3 0,-8-6 1 0,0-2-2 31,-5-4-4-31,-6-3-3 0,-1 2-2 0,-2-4-3 0,0-1-1 0,0 1-1 16,3 4 0-16,-3-2 0 0,7 0 1 15,0 4 3-15,6-1 4 0,2 3 3 16,5 1 3-16,3-4 0 0,0 4-1 16,3 2-3-16,-1-2-2 0,5 4-4 0,2-2-1 31,4 2-1-31,1 1 0 0,4 2-1 15,1 2-1-15,4 0 0 0,4 2-2 16,1 2 1-16,0 5 0 0,3-1-1 16,4 7 1-16,0 1-1 0,-3 3 0 15,-3-1 1-15,-8 1 0 0,-7 4 0 16,-1-3 1-16,-12 3-1 0,-1-5 1 16,-7 5-1-16,-9-4 1 0,-3 1 2 15,-10 1 3-15,-8-5-2 0,-2 0 0 0,0 0-4 16,0-5 2-16,9-3-8 0,2-1-37 15,6-3-79-15,8 0-101 0,5 1 112 16</inkml:trace>
  <inkml:trace contextRef="#ctx0" brushRef="#br0" timeOffset="7401.34">837 16193 1392 0,'-2'11'65'0,"-2"-4"20"0,-1 0-31 0,2-5-3 0,-1-2-3 0,0 0-10 0,-1-2 0 0,2-7 3 0,-1 4 7 0,2-4 9 0,2 0 4 0,2 0-3 16,2 0-5-16,1 1-10 0,2-7-13 16,0-1-11-16,-2-5-13 0,-1 2-4 15,-6-3-3 1,0 1-1-16,-10-9 2 0,-2 2-1 15,-4-3 1 1,-9-2 0-16,3-3 1 0,-1 6-1 16,2-7 1-16,7 7 0 0,3 7 4 15,6-4 14-15,11 1 12 16,1-1 12-16,6 6 2 0,7-4-10 16,3 7-11-16,11-1-10 0,0 3-5 15,1 2-2 1,5 1-1-16,-6 4-3 0,1-3-2 0,-3 3-1 0,4 2 0 0,-6-6 1 15,-5 5 0 1,4 0 0-16,-4-2 5 0,0 1 9 0,-3 0 10 16,-1 0 6-16,-1 4 1 0,1-2-5 0,-3 5-3 0,-3 0-4 0,3 1-1 0,-2 1-4 15,4-2-5-15,-6 2-3 0,2 0-2 0,0-2-3 16,-1 2-1-16,-3-2 0 0,-2-1-1 0,-3 1 0 16,-3 2-3-1,-1-2 1-15,-1 0-2 0,0 1-1 0,0-10 2 16,-1 7-1-16,-5-4 1 0,3 0 1 0,-8 1 1 15,6 0 1-15,-6-2 0 0,8 4 0 16,-4-2 0-16,1 0 0 0,4 5 0 0,-5-5 0 0,4 2 0 16,1 1 0-16,-5-5 0 15,0 4 0 1,0-4-1-16,1 4 0 0,-1-6-1 0,6 4 2 0,-3-2 0 16,-1 0 0-16,3 4 0 15,-2-4 1-15,4 4 1 0,6 0 2 16,-5-3 4-16,3 3 0 0,5-4 0 15,0-1-3-15,5 1-1 0,7-2-1 16,0 0 1-16,8 6-2 0,1 3-1 16,5-1 0-16,-1 3-1 0,3 5 0 15,2-1 0-15,2 6 1 0,-5-6 1 16,-4 8-1-16,-6 1 0 0,-6-4 0 0,-6 3-1 16,-5-3-1-16,-9 5 1 0,0 0 1 15,-11 0 4-15,-3 2 3 0,-6 2-2 16,-6 3-1-16,-4-3-1 0,-2 2-3 15,2-4-1-15,7-2 0 0,1-4 0 16,6 1-4-16,6-7-8 0,1-1-13 16,2 4-44-16,3-5-55 0,2 1-78 0,2 1 100 15</inkml:trace>
  <inkml:trace contextRef="#ctx0" brushRef="#br0" timeOffset="14332.95">28218 7470 1673 0,'112'0'-545'0,"-77"-48"1712"31,-15 45-1161-31,-3 3-2 16,1 0 3-16,-4 0 1 0,2 3 3 0,-3-1 2 16,-3 3-1-1,3-1 2-15,-4 1 0 0,-8-5 3 16,1 2 2-16,0 0 1 0,0-2-2 0,-2 0-4 15,0 0-6-15,0 3-5 0,0-1-1 16,-6 2 1-16,3-1 2 0,-6 4 2 16,4-3 1-16,-4 5 1 0,4-2 1 0,-1 3-1 0,-3-3-2 15,2 2-1-15,-2 0-3 16,-1-2-1-16,3 4-1 16,-4-4-1-16,0 4 0 15,-3-1-1-15,-2-3 0 0,2 2-1 0,-4 2 2 0,1-4-1 31,-1 4 0-31,-2-1 1 0,4-3 0 0,-3 4 1 16,1 1 2-16,4-1 3 0,-2 0 4 0,0-1 5 0,-2 5 5 16,2-3 1-16,-5 2 1 0,3-1-1 0,-3-3-3 15,-4 1 0-15,-3-1-3 0,-2-4-4 0,-4 1-5 32,2-2-3-32,2 0-3 0,3 1 1 0,-1-3 0 15,7 1 0-15,-2 1 0 16,-2-1-1-16,0-2 1 0,2 3-1 15,2 0 0-15,-4-3 0 0,2 2 1 16,-5 3-1-16,-1-6 0 0,1 3 1 16,-2-2 0-16,5 5 0 0,-2-4-1 0,4 3 0 15,-2 3 0-15,1-6 0 0,-5 6-1 16,-1-4 1-16,2 4-1 0,1-2 0 16,-1 2 0-16,1-4 1 0,-3 6 0 0,-7 0 2 15,-1-4 0-15,-1 5-2 0,4-1 0 16,-6-6-2-16,0-1 0 0,1 1 0 15,-5-3 1-15,-1 0 0 0,0 1 1 16,-4 1 3-16,-1-1 5 0,-4-1 3 16,2-2 1-16,-4-2-1 0,6-5-4 15,1 4-1-15,-1 1-3 0,-4-4-1 16,0 1 1-16,-2 3-2 0,-1 1-1 16,1 1 1-16,0 0 0 0,-3-2-1 0,5 0 0 15,-2-3-2-15,2 3 1 0,4-2 1 16,-8 1-1-16,2-6 1 0,-1 4 1 15,-8-6 1-15,1 2 0 0,-8 4-1 16,-5-6 0-16,11 6-1 0,-4-2 0 16,5 1 0-16,6 3 4 0,-2-2 9 15,5 3 8-15,-5 2 7 0,7 0-2 0,-12 2-6 16,5-2-7-16,-8-2-3 0,-2 0 3 16,4-1 0-16,3-6 4 0,4 3 2 15,12-8-1-15,3 0 2 0,3 3 1 16,1-1-1-16,-1 3 0 0,2-3-2 15,8-1-5-15,-3 3-2 0,10 1-6 0,1-2-2 16,11 2 0-16,3 4-1 0,0-4-1 16,6 5 2-16,-2-1-1 15,5 0 0-15,0 1 1 0,2 1-7 0,2-4-16 16,3 1-19-16,1 3-23 0,-1-6-27 16,0 5-32-16,-3-6-65 0,3 4-75 0,1-6 138 15</inkml:trace>
  <inkml:trace contextRef="#ctx0" brushRef="#br0" timeOffset="20100.87">28667 9002 1868 0,'12'-18'82'0,"-5"4"-13"0,2 3 3 0,-9-1-16 0,5 0-14 0,-3-1-5 0,0-5-5 0,3 4-7 0,-5-3-1 0,2 2 0 0,0 3 2 0,-2 3-1 15,0 4-4-15,0 3-1 0,0 2-2 16,0 0-2-16,-2-4-5 0,2 4-4 15,-2 0-3-15,-5-3-4 0,2 5 1 16,-4-2 1-16,-3 1 0 0,-4-2 2 16,-2 2 4-16,-2-1 1 0,1 6 3 15,-1 3 0-15,1 0-1 0,-6 5-2 16,2 0-1-16,0-2-1 16,-5 4-2-16,-3-2 0 15,-4-1-2-15,-2-1-1 16,-9-3-1-16,-2 5 2 0,-2 0 4 0,-8 1 8 0,-4-5 7 15,-4 1 4-15,-12-6 1 0,0 6-6 16,-11-4-1-16,-12-2-1 0,2-1-1 0,-2-1 0 0,3 5-3 16,11-1-2-16,1 3 2 0,-10 1 4 15,-7-4 0-15,-7 4 0 0,-11-1-3 16,10-3-4-16,-1 2 5 0,0-3 4 0,-1-1 1 16,-9 0 0-16,-8-3-3 0,-1-2-6 15,1 0-1-15,10-2-2 0,-4-5-3 16,-6 4 0-16,-6 1 1 0,3 0 3 15,5 2 4-15,8 0 3 0,4 0-1 16,-2 5 4-16,-1 4 2 0,9-2-3 0,9 4 0 16,14 1-9-16,9 2-7 0,12 1-1 15,2-1-2-15,8 0-1 16,10 2 0-16,5-4 0 0,16 3-1 16,2-7-8-16,16 0-28 0,0-1-21 15,16 0-24-15,5-2-23 0,7 0-63 16,9-3-113-16,6-4 158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9T20:55:41.81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3344 9995 1446 0,'5'0'56'0,"0"0"-6"0,-3 0-11 0,-2 0-22 0,-3 3 1 0,-6-3 3 0,0-3 2 0,0 1 3 0,-3 0 2 0,3 2 0 0,0 0 1 15,2-1 3-15,2 1 2 0,-1 1 1 0,6-1 0 0,0 0 1 0,-2 0 4 0,2 0 8 0,0 0 2 0,0 0-4 0,0 0-7 0,0 0-4 0,0 0-2 16,0 0-2-16,-1-5-3 0,1-2-6 16,1-2-4-16,1-3 0 0,2-1-1 15,5 1 0-15,1-1 4 0,6 5 5 16,2-5 1-16,1 3-1 16,10 4-8-16,-4-6-7 0,8 5-7 15,-3 0 0 1,1-1 3-16,-1 5 1 0,-2 3 3 0,2 0-1 0,0 7-3 0,1-2 0 15,-3 8 0-15,0-1 0 0,4 4-1 16,2 0-1-16,5 9-1 0,-2 3 0 16,4 2 0-16,0 2 1 15,-4 4 0-15,4-1-1 0,-2 1-1 0,3 1-2 0,-6 4-1 16,-4-2 2 0,0 2-1-16,-8-2 0 0,-4 3 1 15,1-6 1-15,-7 1 2 0,-5-2 2 16,-5-1 5-16,-4-2 5 0,0-7 4 0,0-6 3 0,-2 2 1 15,-7-1 0-15,6-4-5 0,-3-4-5 0,-3-6-6 16,4-3-5-16,2-3-2 0,1 4 0 16,0-4 0-16,0 0 0 0,0 0 1 0,-5-6-1 15,7 1 0-15,-1-4 0 16,-1 2-1-16,0-5-1 0,-3-2 0 0,-2 1 0 16,0-3 0-16,-8 0 0 0,-4 2 0 15,1-2 0-15,-1 0 0 0,-3-9-1 16,-1 6 0-16,-3-3 1 0,-4 3 1 15,1 5 0 1,3 3 0-16,3-5 0 0,1 9 0 0,6-2 3 16,2 7 2-16,3 2 1 0,6-7 2 0,-2 7-2 15,5 0-4-15,1-3 1 16,2 12-1-16,3-4-1 0,5 0 1 16,5 10-1-16,4 0-2 0,5 9 0 0,3 2 0 0,4 3-1 15,-1-1 1-15,1-2 0 0,-3-4 0 16,-4 4 0-16,0-4 1 0,0-3 0 15,-2-3 2-15,0-5-2 0,1-8 3 0,-5-1 7 32,6-4 9-32,-7-8 9 0,7-5 2 0,4-6-7 0,-1-5-12 0,3-10-9 31,-4-8-3-31,-6-8-4 0,4-11-19 16,-3-1-34-16,-3-5-74 0,5 7 147 0,-6 5-52 0</inkml:trace>
  <inkml:trace contextRef="#ctx0" brushRef="#br0" timeOffset="14572.34">5330 9279 1470 0,'24'-2'57'0,"0"-4"-5"0,0 5 6 0,-4 1-12 0,3 7-2 0,-7-2-9 0,-2 4-5 0,-5-2-2 16,0 4-5-16,0-6-2 0,-8 4 1 0,1-6 8 0,-2 5 11 0,-3-5 5 0,-6 1 2 0,-2 5-6 0,-7-4-8 16,-1 4-3-16,-4-2-3 0,2 2-2 0,-6-4-3 15,4 6-2-15,2-1-5 0,-2 1-3 16,1 0-3-16,-2 3-4 15,2-2-2-15,-1 2 0 0,7 6 1 16,-5-4 3-16,0 1 3 0,5-1 3 16,-6 0 1-16,3 0-1 0,5 0-1 0,-2 4-3 15,0-6-3-15,2 6-1 0,1-5-3 16,6 1-1-16,-2 6 0 0,6-8 1 16,-3 5 1-16,6 1 2 0,0-2 0 0,0 3-2 15,-3-5 0-15,3 0-2 0,3 0 1 16,3 0 0-16,3 0 0 0,-6 0 0 15,-3 1 0-15,0 1 0 0,0 0-1 16,0 0 0-16,7 3-1 0,-3 2-1 16,5 0 1-16,-8 2 1 0,-1-6-1 15,0 6 3-15,2-5-1 0,0 4-1 16,-2-2 1-16,0-1-1 0,0-3 0 16,0-2 0-16,-2 0-1 0,0-2 0 15,-3-2 0-15,2-1-1 0,-8-1 0 16,4-6 4-16,3 1 4 0,-1 2 5 0,0-5 4 15,-4 2-2-15,-4-4-3 0,-3-4-4 16,8 2-2-16,-7-6-3 0,1 2 0 16,0-1-1-16,3 2 0 15,2-2 1-15,4 3 0 0,2 1 0 0,3 3 0 16,0 0 0-16,0 0-1 0,0 0 2 0,0 0-1 16,-2 0-1-16,2 0 0 0,0 0-1 15,0 0-1-15,0 0-1 0,0 0-2 16,0 0 0-16,0 0-1 0,3 3 2 15,1 6 1-15,-1-2 2 16,1 4 2-16,1 1 0 0,-3 2 0 0,7 1-2 16,5 2 1-16,-1 1 0 0,-3-4-1 15,1-1 1-15,-2-3 1 16,5-1 0-16,0 2 5 0,0 1 5 0,2 1 4 0,-2-6 6 16,1 0 5-16,-1-4 3 15,-7-3-1-15,2 2 0 0,-2-5-8 0,2 1-7 16,1-5-4-16,-3-2-8 0,2-2-4 0,-9-7-15 15,6 1-14 1,1-6-27-16,-2 3-70 0,9-1 451 0,-1-7-273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9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7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2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3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83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8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9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1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83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38D9105-B8DB-4C7D-B23D-84708A4AE3C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12" Type="http://schemas.openxmlformats.org/officeDocument/2006/relationships/customXml" Target="../ink/ink7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0.png"/><Relationship Id="rId10" Type="http://schemas.openxmlformats.org/officeDocument/2006/relationships/image" Target="../media/image42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0.png"/><Relationship Id="rId3" Type="http://schemas.openxmlformats.org/officeDocument/2006/relationships/image" Target="../media/image1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10" Type="http://schemas.openxmlformats.org/officeDocument/2006/relationships/customXml" Target="../ink/ink11.xml"/><Relationship Id="rId4" Type="http://schemas.openxmlformats.org/officeDocument/2006/relationships/image" Target="../media/image12.png"/><Relationship Id="rId9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dVITr_ITLnnFrQreEiFghsxoJeqjnhTR9qBI2lSdbMtKUIQ/viewform?usp=dialo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10" Type="http://schemas.openxmlformats.org/officeDocument/2006/relationships/customXml" Target="../ink/ink13.xml"/><Relationship Id="rId4" Type="http://schemas.openxmlformats.org/officeDocument/2006/relationships/image" Target="../media/image12.png"/><Relationship Id="rId9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12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.png"/><Relationship Id="rId10" Type="http://schemas.openxmlformats.org/officeDocument/2006/relationships/image" Target="../media/image42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6.xml"/><Relationship Id="rId10" Type="http://schemas.openxmlformats.org/officeDocument/2006/relationships/image" Target="../media/image42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4AB1-9F18-444B-8974-B95F1F0E9E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DP4</a:t>
            </a:r>
            <a:br>
              <a:rPr lang="en-US" dirty="0"/>
            </a:br>
            <a:r>
              <a:rPr lang="en-US" dirty="0"/>
              <a:t>More Arrays and Strings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193E4-A558-41DB-8D8C-876419603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26Sp</a:t>
            </a:r>
          </a:p>
          <a:p>
            <a:r>
              <a:rPr lang="en-US"/>
              <a:t>Lecture 14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C26B12-D363-7409-D3D2-5B4730090325}"/>
                  </a:ext>
                </a:extLst>
              </p14:cNvPr>
              <p14:cNvContentPartPr/>
              <p14:nvPr/>
            </p14:nvContentPartPr>
            <p14:xfrm>
              <a:off x="-819000" y="1543608"/>
              <a:ext cx="18360" cy="37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C26B12-D363-7409-D3D2-5B47300903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3320" y="1539288"/>
                <a:ext cx="2700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207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LIS(2,5)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LIS(3,5)</a:t>
                          </a:r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2897380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LIS(2,5)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LIS(3,5)</a:t>
                          </a:r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Group 9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72B057E9-4676-AC4F-8F69-621161CA0962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F18DA13-B170-49A1-BB35-00E1319FBE7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F18DA13-B170-49A1-BB35-00E1319FBE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4205954"/>
                  </p:ext>
                </p:extLst>
              </p:nvPr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29" t="-109836" r="-3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29" t="-109836" r="-2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596" t="-109836" r="-10266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109836" r="-211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5A933A-5BBA-4981-93B7-AB53936359D5}"/>
                  </a:ext>
                </a:extLst>
              </p:cNvPr>
              <p:cNvSpPr txBox="1"/>
              <p:nvPr/>
            </p:nvSpPr>
            <p:spPr>
              <a:xfrm>
                <a:off x="2449286" y="4210999"/>
                <a:ext cx="8332236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recursive call that made us included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[5]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sequence.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now need to decide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=6&gt;2=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[5]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We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cannot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LIS among A[0,…,2] with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5A933A-5BBA-4981-93B7-AB5393635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286" y="4210999"/>
                <a:ext cx="8332236" cy="1569660"/>
              </a:xfrm>
              <a:prstGeom prst="rect">
                <a:avLst/>
              </a:prstGeom>
              <a:blipFill>
                <a:blip r:embed="rId11"/>
                <a:stretch>
                  <a:fillRect l="-1170" t="-2724" r="-366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06197C-0389-A7CB-A1A1-F945F25A911D}"/>
                  </a:ext>
                </a:extLst>
              </p14:cNvPr>
              <p14:cNvContentPartPr/>
              <p14:nvPr/>
            </p14:nvContentPartPr>
            <p14:xfrm>
              <a:off x="529560" y="1798920"/>
              <a:ext cx="11462040" cy="4713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06197C-0389-A7CB-A1A1-F945F25A91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0200" y="1789560"/>
                <a:ext cx="11480760" cy="47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914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10770116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D2D29E7D-484F-9660-8F5D-92BF887DC663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dirty="0"/>
                  <a:t> not allowed:</a:t>
                </a:r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blipFill>
                <a:blip r:embed="rId13"/>
                <a:stretch>
                  <a:fillRect l="-106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/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3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41788095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3CF2C068-F979-5DB6-BAB5-22921F7223D0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493520" y="212244"/>
                <a:ext cx="33894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dirty="0"/>
                  <a:t> can add,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20" y="212244"/>
                <a:ext cx="3389487" cy="646331"/>
              </a:xfrm>
              <a:prstGeom prst="rect">
                <a:avLst/>
              </a:prstGeom>
              <a:blipFill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9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7446354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825FA283-23D0-90CD-E070-F1CE072CC27C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allowed to add: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0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98431294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908DF161-1E83-A5B3-07A5-47C50B7CCFAB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b="0" dirty="0"/>
                  <a:t> allowed to add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63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93726638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E7867AF1-09C4-4ABB-E3F8-555A26B52DCE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97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LIS </a:t>
            </a:r>
            <a:r>
              <a:rPr lang="en-US" sz="2400" dirty="0"/>
              <a:t>(iterative order)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  <a:p>
                <a:pPr lvl="1"/>
                <a:r>
                  <a:rPr lang="en-US" dirty="0"/>
                  <a:t>Outer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Inner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827D95-26E0-F69F-7D13-F19CE0F9DAFA}"/>
                  </a:ext>
                </a:extLst>
              </p14:cNvPr>
              <p14:cNvContentPartPr/>
              <p14:nvPr/>
            </p14:nvContentPartPr>
            <p14:xfrm>
              <a:off x="234720" y="2670840"/>
              <a:ext cx="10102320" cy="3168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827D95-26E0-F69F-7D13-F19CE0F9DA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360" y="2661480"/>
                <a:ext cx="10121040" cy="31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71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Final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What do we want?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9F5336-FFE9-A3AF-AA3C-4DD57ABF3F06}"/>
                  </a:ext>
                </a:extLst>
              </p14:cNvPr>
              <p14:cNvContentPartPr/>
              <p14:nvPr/>
            </p14:nvContentPartPr>
            <p14:xfrm>
              <a:off x="1179000" y="3337200"/>
              <a:ext cx="803160" cy="508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9F5336-FFE9-A3AF-AA3C-4DD57ABF3F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9640" y="3327840"/>
                <a:ext cx="821880" cy="52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068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2D25-2B6A-4D10-BAFD-1516BBBE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Answer </a:t>
            </a:r>
            <a:r>
              <a:rPr lang="en-US" sz="2400" dirty="0"/>
              <a:t>(version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principled approach:</a:t>
                </a:r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mean? It’s an already added element to our right. </a:t>
                </a:r>
              </a:p>
              <a:p>
                <a:r>
                  <a:rPr lang="en-US" dirty="0"/>
                  <a:t>There’s nothing already on our right at the start. In recursive code, we’d probably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do that…just tweak the recurrence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19910A-2BB2-407F-9FAB-CF49E072344F}"/>
                  </a:ext>
                </a:extLst>
              </p:cNvPr>
              <p:cNvSpPr/>
              <p:nvPr/>
            </p:nvSpPr>
            <p:spPr>
              <a:xfrm>
                <a:off x="1025515" y="3570293"/>
                <a:ext cx="10286706" cy="2844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1                                                    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null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null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19910A-2BB2-407F-9FAB-CF49E0723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15" y="3570293"/>
                <a:ext cx="10286706" cy="2844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EADCB1B-E5AC-F04E-26E0-95C1AC3FAA36}"/>
                  </a:ext>
                </a:extLst>
              </p14:cNvPr>
              <p14:cNvContentPartPr/>
              <p14:nvPr/>
            </p14:nvContentPartPr>
            <p14:xfrm>
              <a:off x="3440520" y="4155480"/>
              <a:ext cx="8418240" cy="1888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EADCB1B-E5AC-F04E-26E0-95C1AC3FAA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1160" y="4146120"/>
                <a:ext cx="8436960" cy="19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01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LIS, final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20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8712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428010582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Null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49781944"/>
                  </p:ext>
                </p:extLst>
              </p:nvPr>
            </p:nvGraphicFramePr>
            <p:xfrm>
              <a:off x="574675" y="1463674"/>
              <a:ext cx="11187120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8712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428010582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093" t="-4598" r="-804918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598" r="-700543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639" t="-4598" r="-604372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457" t="-4598" r="-501087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457" t="-4598" r="-401087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32" t="-4598" r="-303279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8913" t="-4598" r="-201630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3279" t="-4598" r="-102732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Null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104598" r="-900000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206977" r="-900000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303448" r="-900000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403448" r="-900000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503448" r="-900000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610465" r="-900000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702299" r="-900000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802299" r="-900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1E941575-6521-D5A8-1460-8EB20F8D4EAB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Box around entry 7,null; the final answer.">
            <a:extLst>
              <a:ext uri="{FF2B5EF4-FFF2-40B4-BE49-F238E27FC236}">
                <a16:creationId xmlns:a16="http://schemas.microsoft.com/office/drawing/2014/main" id="{232BC767-EF75-92D3-C2FC-50B170F9169E}"/>
              </a:ext>
            </a:extLst>
          </p:cNvPr>
          <p:cNvSpPr/>
          <p:nvPr/>
        </p:nvSpPr>
        <p:spPr>
          <a:xfrm>
            <a:off x="10521108" y="5717754"/>
            <a:ext cx="1134738" cy="4186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4C2A23F-4FB0-1E87-4D0D-64C578C32233}"/>
                  </a:ext>
                </a:extLst>
              </p14:cNvPr>
              <p14:cNvContentPartPr/>
              <p14:nvPr/>
            </p14:nvContentPartPr>
            <p14:xfrm>
              <a:off x="10231200" y="5491800"/>
              <a:ext cx="1720080" cy="1046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4C2A23F-4FB0-1E87-4D0D-64C578C322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21840" y="5482440"/>
                <a:ext cx="1738800" cy="10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717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A406-19A8-F583-4519-FA51475A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F9884-E1BC-8927-6E42-5B9F91272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forget to fill out the exam </a:t>
            </a:r>
            <a:r>
              <a:rPr lang="en-US" dirty="0">
                <a:hlinkClick r:id="rId2"/>
              </a:rPr>
              <a:t>conflict/handedness form</a:t>
            </a:r>
            <a:r>
              <a:rPr lang="en-US" dirty="0"/>
              <a:t> for midterm 1.</a:t>
            </a:r>
          </a:p>
          <a:p>
            <a:pPr lvl="1"/>
            <a:r>
              <a:rPr lang="en-US" dirty="0"/>
              <a:t>Was due at noon, but we’ve left it open until lecture ends.</a:t>
            </a:r>
          </a:p>
          <a:p>
            <a:endParaRPr lang="en-US" dirty="0"/>
          </a:p>
          <a:p>
            <a:r>
              <a:rPr lang="en-US" dirty="0"/>
              <a:t>Update to the topic coverage for the midterm:</a:t>
            </a:r>
            <a:br>
              <a:rPr lang="en-US" dirty="0"/>
            </a:br>
            <a:r>
              <a:rPr lang="en-US" dirty="0"/>
              <a:t>Divide and conquer can show up </a:t>
            </a:r>
            <a:r>
              <a:rPr lang="en-US" b="1" dirty="0"/>
              <a:t>only</a:t>
            </a:r>
            <a:r>
              <a:rPr lang="en-US" dirty="0"/>
              <a:t> in multiple choice/short answer questions (no big “design an algorithm” questions).</a:t>
            </a:r>
          </a:p>
          <a:p>
            <a:pPr lvl="1"/>
            <a:r>
              <a:rPr lang="en-US" dirty="0"/>
              <a:t>Previously, big questions for D&amp;C were fair game</a:t>
            </a:r>
          </a:p>
          <a:p>
            <a:pPr lvl="1"/>
            <a:r>
              <a:rPr lang="en-US" dirty="0"/>
              <a:t>We might have them on midterm 2 instead.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13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2D25-2B6A-4D10-BAFD-1516BBBE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Answer (option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clever hack:</a:t>
                </a:r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mean?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So,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the last element of the true sequence, that’s what we want!</a:t>
                </a:r>
              </a:p>
              <a:p>
                <a:endParaRPr lang="en-US" dirty="0"/>
              </a:p>
              <a:p>
                <a:r>
                  <a:rPr lang="en-US" dirty="0"/>
                  <a:t>Just return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FF8FCC-CC76-8D4E-2BB9-033DE720A93B}"/>
                  </a:ext>
                </a:extLst>
              </p14:cNvPr>
              <p14:cNvContentPartPr/>
              <p14:nvPr/>
            </p14:nvContentPartPr>
            <p14:xfrm>
              <a:off x="478080" y="1891440"/>
              <a:ext cx="11023920" cy="199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FF8FCC-CC76-8D4E-2BB9-033DE720A9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720" y="1882080"/>
                <a:ext cx="11042640" cy="20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458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76662863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E4E28C7C-2601-0591-0EAB-2531CAA483CB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 descr="A purple box around all of row 7, where the final answer would be. The largest entry (boxed in red) is the entry in the final column. ">
            <a:extLst>
              <a:ext uri="{FF2B5EF4-FFF2-40B4-BE49-F238E27FC236}">
                <a16:creationId xmlns:a16="http://schemas.microsoft.com/office/drawing/2014/main" id="{6F17D3DE-FDC8-4DC2-451A-1AB44CC5C7FB}"/>
              </a:ext>
            </a:extLst>
          </p:cNvPr>
          <p:cNvGrpSpPr/>
          <p:nvPr/>
        </p:nvGrpSpPr>
        <p:grpSpPr>
          <a:xfrm>
            <a:off x="1850833" y="5673687"/>
            <a:ext cx="9891311" cy="484742"/>
            <a:chOff x="1784733" y="5673687"/>
            <a:chExt cx="9957412" cy="4847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C321DB-A8F0-786D-70A7-C41DA679CF79}"/>
                </a:ext>
              </a:extLst>
            </p:cNvPr>
            <p:cNvSpPr/>
            <p:nvPr/>
          </p:nvSpPr>
          <p:spPr>
            <a:xfrm>
              <a:off x="1784733" y="5673687"/>
              <a:ext cx="9957412" cy="484742"/>
            </a:xfrm>
            <a:prstGeom prst="rect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639F55-FD6F-AF14-145B-BDEB786A5B26}"/>
                </a:ext>
              </a:extLst>
            </p:cNvPr>
            <p:cNvSpPr/>
            <p:nvPr/>
          </p:nvSpPr>
          <p:spPr>
            <a:xfrm>
              <a:off x="10521108" y="5717754"/>
              <a:ext cx="1134738" cy="41864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F7EAB4D-2931-7F46-178E-1E3B49041587}"/>
                  </a:ext>
                </a:extLst>
              </p14:cNvPr>
              <p14:cNvContentPartPr/>
              <p14:nvPr/>
            </p14:nvContentPartPr>
            <p14:xfrm>
              <a:off x="461520" y="1788120"/>
              <a:ext cx="11593800" cy="4721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F7EAB4D-2931-7F46-178E-1E3B490415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2160" y="1778760"/>
                <a:ext cx="11612520" cy="47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795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Answer (option 2, explained)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𝐿𝐼𝑆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represents “the last element” in the array. Anything could be the last one! Take the maximum.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682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2FBF-37B1-4670-8652-900D7722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FA02-4262-4ED3-831B-CF2641C2D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you need to add an extra recurrence </a:t>
            </a:r>
          </a:p>
          <a:p>
            <a:r>
              <a:rPr lang="en-US" dirty="0"/>
              <a:t>Or add an extra parameter.</a:t>
            </a:r>
          </a:p>
          <a:p>
            <a:r>
              <a:rPr lang="en-US" dirty="0"/>
              <a:t>You need to write a recursive function! </a:t>
            </a:r>
          </a:p>
          <a:p>
            <a:pPr lvl="1"/>
            <a:r>
              <a:rPr lang="en-US" dirty="0"/>
              <a:t>That’s all DP is.</a:t>
            </a:r>
          </a:p>
          <a:p>
            <a:pPr lvl="1"/>
            <a:r>
              <a:rPr lang="en-US" dirty="0"/>
              <a:t>But the recursion itself can be tricky.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D46673-0B3A-D6B4-0012-5B04AD9AA8D0}"/>
                  </a:ext>
                </a:extLst>
              </p14:cNvPr>
              <p14:cNvContentPartPr/>
              <p14:nvPr/>
            </p14:nvContentPartPr>
            <p14:xfrm>
              <a:off x="392040" y="1407600"/>
              <a:ext cx="6081840" cy="185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D46673-0B3A-D6B4-0012-5B04AD9AA8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680" y="1398240"/>
                <a:ext cx="6100560" cy="18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0987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34872-5A52-402C-959D-35BEBEFB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Practice: Edit Distance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A692A-3C60-4887-9ABB-D398E40A5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98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8E62-6124-4D43-A383-E0A73E44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edit distance between two strings is:</a:t>
                </a:r>
              </a:p>
              <a:p>
                <a:r>
                  <a:rPr lang="en-US" dirty="0"/>
                  <a:t>The minimum number of </a:t>
                </a:r>
                <a:r>
                  <a:rPr lang="en-US" b="1" dirty="0"/>
                  <a:t>deletions, insertions, </a:t>
                </a:r>
                <a:r>
                  <a:rPr lang="en-US" dirty="0"/>
                  <a:t>and </a:t>
                </a:r>
                <a:r>
                  <a:rPr lang="en-US" b="1" dirty="0"/>
                  <a:t>substitutions </a:t>
                </a:r>
                <a:r>
                  <a:rPr lang="en-US" dirty="0"/>
                  <a:t>to transform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into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Deletion: removing one character</a:t>
                </a:r>
              </a:p>
              <a:p>
                <a:r>
                  <a:rPr lang="en-US" dirty="0"/>
                  <a:t>Insertion: inserting one character (at any point in the string)</a:t>
                </a:r>
              </a:p>
              <a:p>
                <a:r>
                  <a:rPr lang="en-US" dirty="0"/>
                  <a:t>Substitution: replacing one character with one other.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130355-1A9B-6CF7-C49E-71CA0ACD2910}"/>
                  </a:ext>
                </a:extLst>
              </p14:cNvPr>
              <p14:cNvContentPartPr/>
              <p14:nvPr/>
            </p14:nvContentPartPr>
            <p14:xfrm>
              <a:off x="5096880" y="2379600"/>
              <a:ext cx="4938840" cy="149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130355-1A9B-6CF7-C49E-71CA0ACD29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7520" y="2370240"/>
                <a:ext cx="4957560" cy="1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8216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CAD2-83CB-423B-AC6F-8C383AC4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6B7292E-C235-4B47-9892-D92401EDC96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08730333"/>
                  </p:ext>
                </p:extLst>
              </p:nvPr>
            </p:nvGraphicFramePr>
            <p:xfrm>
              <a:off x="459625" y="2099396"/>
              <a:ext cx="11187110" cy="15544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017010">
                      <a:extLst>
                        <a:ext uri="{9D8B030D-6E8A-4147-A177-3AD203B41FA5}">
                          <a16:colId xmlns:a16="http://schemas.microsoft.com/office/drawing/2014/main" val="3605863924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4109959142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671724909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2486898991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802120624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588860268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13880586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op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ins</a:t>
                          </a: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1D1D1D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del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75592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6B7292E-C235-4B47-9892-D92401EDC96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08730333"/>
                  </p:ext>
                </p:extLst>
              </p:nvPr>
            </p:nvGraphicFramePr>
            <p:xfrm>
              <a:off x="459625" y="2099396"/>
              <a:ext cx="11187110" cy="15544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017010">
                      <a:extLst>
                        <a:ext uri="{9D8B030D-6E8A-4147-A177-3AD203B41FA5}">
                          <a16:colId xmlns:a16="http://schemas.microsoft.com/office/drawing/2014/main" val="3605863924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4109959142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671724909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2486898991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802120624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3588860268"/>
                        </a:ext>
                      </a:extLst>
                    </a:gridCol>
                    <a:gridCol w="1017010">
                      <a:extLst>
                        <a:ext uri="{9D8B030D-6E8A-4147-A177-3AD203B41FA5}">
                          <a16:colId xmlns:a16="http://schemas.microsoft.com/office/drawing/2014/main" val="138805863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11765" r="-1000599" b="-2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op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ins</a:t>
                          </a: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1D1D1D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sub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del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755920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212941" r="-1000599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7955BA-31A5-4D9A-8115-BF1CBCFC829F}"/>
              </a:ext>
            </a:extLst>
          </p:cNvPr>
          <p:cNvSpPr txBox="1"/>
          <p:nvPr/>
        </p:nvSpPr>
        <p:spPr>
          <a:xfrm>
            <a:off x="575239" y="1528482"/>
            <a:ext cx="109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What’s the distance between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babyyodas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tastysoda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/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Quick Checks – can you explain these?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edit distance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same as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transforming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blipFill>
                <a:blip r:embed="rId3"/>
                <a:stretch>
                  <a:fillRect l="-850" t="-2201" r="-51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52B6C3-8CCE-45D4-AAD3-CD8B57A7BD44}"/>
              </a:ext>
            </a:extLst>
          </p:cNvPr>
          <p:cNvSpPr txBox="1"/>
          <p:nvPr/>
        </p:nvSpPr>
        <p:spPr>
          <a:xfrm>
            <a:off x="1313328" y="3922059"/>
            <a:ext cx="7122460" cy="5232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Distance: 5, one point for each colored box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D43336-09F2-2AEC-93C1-8EA2BA6FDAEE}"/>
                  </a:ext>
                </a:extLst>
              </p14:cNvPr>
              <p14:cNvContentPartPr/>
              <p14:nvPr/>
            </p14:nvContentPartPr>
            <p14:xfrm>
              <a:off x="429480" y="130320"/>
              <a:ext cx="11424600" cy="637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D43336-09F2-2AEC-93C1-8EA2BA6FDA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120" y="120960"/>
                <a:ext cx="11443320" cy="63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11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E812-3468-4E53-A4A9-7F174749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information would let us simplify the problem?</a:t>
                </a:r>
              </a:p>
              <a:p>
                <a:r>
                  <a:rPr lang="en-US" dirty="0"/>
                  <a:t>What would let us “take one step”  toward the solution?</a:t>
                </a:r>
              </a:p>
              <a:p>
                <a:endParaRPr lang="en-US" dirty="0"/>
              </a:p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minimum number of insertions, deletions, and substitutions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(we’re indexing strings from 1, it’ll make things a little prettier).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  <a:blipFill>
                <a:blip r:embed="rId2"/>
                <a:stretch>
                  <a:fillRect l="-708" t="-2810" b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43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What does delete look like?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(delete character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 the rest)</a:t>
                </a:r>
              </a:p>
              <a:p>
                <a:r>
                  <a:rPr lang="en-US" dirty="0"/>
                  <a:t>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Substitution: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Matching characters?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but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504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(starting)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4EF5FC-2282-44E0-B7CC-0C4414C9C099}"/>
              </a:ext>
            </a:extLst>
          </p:cNvPr>
          <p:cNvSpPr/>
          <p:nvPr/>
        </p:nvSpPr>
        <p:spPr>
          <a:xfrm>
            <a:off x="7805057" y="3928188"/>
            <a:ext cx="3713584" cy="66247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B3B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TODO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Just Match</a:t>
            </a:r>
          </a:p>
        </p:txBody>
      </p:sp>
    </p:spTree>
    <p:extLst>
      <p:ext uri="{BB962C8B-B14F-4D97-AF65-F5344CB8AC3E}">
        <p14:creationId xmlns:p14="http://schemas.microsoft.com/office/powerpoint/2010/main" val="32318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944569"/>
              </p:ext>
            </p:extLst>
          </p:nvPr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(v1, we’ll improve soon)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9812466" y="5363234"/>
            <a:ext cx="1814051" cy="1231490"/>
          </a:xfrm>
          <a:prstGeom prst="wedgeRoundRectCallout">
            <a:avLst>
              <a:gd name="adj1" fmla="val -3855"/>
              <a:gd name="adj2" fmla="val -10934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like from 312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40F234-995B-4109-9EA6-EAD52607789D}"/>
              </a:ext>
            </a:extLst>
          </p:cNvPr>
          <p:cNvSpPr/>
          <p:nvPr/>
        </p:nvSpPr>
        <p:spPr>
          <a:xfrm>
            <a:off x="8697787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Just Match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/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Idea: only allow “just match” when you can just match. Otherwise make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(will never be the min).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code: if/else branch, probably. This is a math notation trick.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blipFill>
                <a:blip r:embed="rId3"/>
                <a:stretch>
                  <a:fillRect l="-1068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(finalized)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78817-3561-47C4-A857-B3BF7BD4D294}"/>
              </a:ext>
            </a:extLst>
          </p:cNvPr>
          <p:cNvSpPr txBox="1"/>
          <p:nvPr/>
        </p:nvSpPr>
        <p:spPr>
          <a:xfrm>
            <a:off x="195943" y="5980922"/>
            <a:ext cx="1156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we could match, we will never substitute; matching will always give us a better score! Still have to check delete, insert (those could be better).</a:t>
            </a:r>
          </a:p>
        </p:txBody>
      </p:sp>
    </p:spTree>
    <p:extLst>
      <p:ext uri="{BB962C8B-B14F-4D97-AF65-F5344CB8AC3E}">
        <p14:creationId xmlns:p14="http://schemas.microsoft.com/office/powerpoint/2010/main" val="4198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908502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908502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6256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742068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742068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868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>
            <a:normAutofit/>
          </a:bodyPr>
          <a:lstStyle/>
          <a:p>
            <a:r>
              <a:rPr lang="en-US" dirty="0"/>
              <a:t>Computing </a:t>
            </a:r>
            <a:r>
              <a:rPr lang="en-US" sz="2400" dirty="0"/>
              <a:t>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95240231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95240231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C6B7292E-C235-4B47-9892-D92401EDC96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46798914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C6B7292E-C235-4B47-9892-D92401EDC96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46798914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3953" r="-4035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15294" r="-4035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871011" y="159618"/>
            <a:ext cx="418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Current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subproblem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edit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between BABY and TAS</a:t>
            </a:r>
          </a:p>
        </p:txBody>
      </p:sp>
    </p:spTree>
    <p:extLst>
      <p:ext uri="{BB962C8B-B14F-4D97-AF65-F5344CB8AC3E}">
        <p14:creationId xmlns:p14="http://schemas.microsoft.com/office/powerpoint/2010/main" val="3716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48305681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48305681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22595AF6-A392-B537-BC91-27383F47D71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22595AF6-A392-B537-BC91-27383F47D71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3953" r="-4035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15294" r="-4035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Delete: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get rid of Y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21526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0069720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0069720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insert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8B54F321-7124-140A-16A3-8B64B9E77E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8B54F321-7124-140A-16A3-8B64B9E77E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3953" r="-4035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15294" r="-4035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58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6566831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6566831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 Y to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549DF4A6-FEC8-999F-B2B7-DA87143A9FF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>
                <a:extLst>
                  <a:ext uri="{FF2B5EF4-FFF2-40B4-BE49-F238E27FC236}">
                    <a16:creationId xmlns:a16="http://schemas.microsoft.com/office/drawing/2014/main" id="{549DF4A6-FEC8-999F-B2B7-DA87143A9FF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3953" r="-4035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115294" r="-4035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973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(7)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3585476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3585476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3">
                <a:extLst>
                  <a:ext uri="{FF2B5EF4-FFF2-40B4-BE49-F238E27FC236}">
                    <a16:creationId xmlns:a16="http://schemas.microsoft.com/office/drawing/2014/main" id="{E073CBC0-F7C4-BEDC-59B9-368E4CF59C2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3">
                <a:extLst>
                  <a:ext uri="{FF2B5EF4-FFF2-40B4-BE49-F238E27FC236}">
                    <a16:creationId xmlns:a16="http://schemas.microsoft.com/office/drawing/2014/main" id="{E073CBC0-F7C4-BEDC-59B9-368E4CF59C2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7211916"/>
                  </p:ext>
                </p:extLst>
              </p:nvPr>
            </p:nvGraphicFramePr>
            <p:xfrm>
              <a:off x="4958980" y="241623"/>
              <a:ext cx="2589305" cy="103632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517861">
                      <a:extLst>
                        <a:ext uri="{9D8B030D-6E8A-4147-A177-3AD203B41FA5}">
                          <a16:colId xmlns:a16="http://schemas.microsoft.com/office/drawing/2014/main" val="2648481050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864805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809736381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1915578436"/>
                        </a:ext>
                      </a:extLst>
                    </a:gridCol>
                    <a:gridCol w="517861">
                      <a:extLst>
                        <a:ext uri="{9D8B030D-6E8A-4147-A177-3AD203B41FA5}">
                          <a16:colId xmlns:a16="http://schemas.microsoft.com/office/drawing/2014/main" val="327416665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6" t="-13953" r="-403529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9700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6" t="-115294" r="-403529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6077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42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(8)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120584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120584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 descr="Gold box on entry (4,3)"/>
          <p:cNvSpPr/>
          <p:nvPr/>
        </p:nvSpPr>
        <p:spPr>
          <a:xfrm>
            <a:off x="5679659" y="3325906"/>
            <a:ext cx="977152" cy="40341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blipFill>
                <a:blip r:embed="rId4"/>
                <a:stretch>
                  <a:fillRect l="-6771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descr="Red box on entry (3,3); this represents deleting the Y from BABY."/>
          <p:cNvSpPr/>
          <p:nvPr/>
        </p:nvSpPr>
        <p:spPr>
          <a:xfrm>
            <a:off x="4639753" y="3325906"/>
            <a:ext cx="977152" cy="403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Green box around entry (3,3). This entry represents substituting Y in BABY for T to match with the end of TAST."/>
          <p:cNvSpPr/>
          <p:nvPr/>
        </p:nvSpPr>
        <p:spPr>
          <a:xfrm>
            <a:off x="4639753" y="2859741"/>
            <a:ext cx="977152" cy="40341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Purple box on entry (4,3); this represents inserting a T at the end of BABY, matching with the T at the end of TAST"/>
          <p:cNvSpPr/>
          <p:nvPr/>
        </p:nvSpPr>
        <p:spPr>
          <a:xfrm>
            <a:off x="5679659" y="2859741"/>
            <a:ext cx="977152" cy="4034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8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LIS, visualized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grpSp>
        <p:nvGrpSpPr>
          <p:cNvPr id="14" name="Group 13" descr="Indices 6 and 7 are ignored for now. We already considered those and then made recursive calls.">
            <a:extLst>
              <a:ext uri="{FF2B5EF4-FFF2-40B4-BE49-F238E27FC236}">
                <a16:creationId xmlns:a16="http://schemas.microsoft.com/office/drawing/2014/main" id="{44D41176-49FE-CF1F-BBD0-976A1C37C232}"/>
              </a:ext>
            </a:extLst>
          </p:cNvPr>
          <p:cNvGrpSpPr/>
          <p:nvPr/>
        </p:nvGrpSpPr>
        <p:grpSpPr>
          <a:xfrm>
            <a:off x="8521663" y="1117599"/>
            <a:ext cx="2393417" cy="2072523"/>
            <a:chOff x="8521663" y="1117599"/>
            <a:chExt cx="2393417" cy="20725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96DD2E-F64F-4B89-8BA3-75B4D0E6FCFA}"/>
                </a:ext>
              </a:extLst>
            </p:cNvPr>
            <p:cNvSpPr/>
            <p:nvPr/>
          </p:nvSpPr>
          <p:spPr>
            <a:xfrm>
              <a:off x="8521663" y="1117599"/>
              <a:ext cx="2393417" cy="2072523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69B097-6028-4A55-9FE1-CBEDD20332B8}"/>
                </a:ext>
              </a:extLst>
            </p:cNvPr>
            <p:cNvSpPr txBox="1"/>
            <p:nvPr/>
          </p:nvSpPr>
          <p:spPr>
            <a:xfrm>
              <a:off x="8582781" y="2422098"/>
              <a:ext cx="2278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Decide on max value allowed below</a:t>
              </a:r>
            </a:p>
          </p:txBody>
        </p:sp>
      </p:grpSp>
      <p:grpSp>
        <p:nvGrpSpPr>
          <p:cNvPr id="13" name="Group 12" descr="Currently considering index 5.">
            <a:extLst>
              <a:ext uri="{FF2B5EF4-FFF2-40B4-BE49-F238E27FC236}">
                <a16:creationId xmlns:a16="http://schemas.microsoft.com/office/drawing/2014/main" id="{66D1CAB4-CCE9-7550-C2F1-B576F3304416}"/>
              </a:ext>
            </a:extLst>
          </p:cNvPr>
          <p:cNvGrpSpPr/>
          <p:nvPr/>
        </p:nvGrpSpPr>
        <p:grpSpPr>
          <a:xfrm>
            <a:off x="7301753" y="1117599"/>
            <a:ext cx="1196788" cy="2072523"/>
            <a:chOff x="7301753" y="1117599"/>
            <a:chExt cx="1196788" cy="20725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3F62C1-C984-4F79-BC97-C98BD0BCDB27}"/>
                </a:ext>
              </a:extLst>
            </p:cNvPr>
            <p:cNvSpPr/>
            <p:nvPr/>
          </p:nvSpPr>
          <p:spPr>
            <a:xfrm>
              <a:off x="7301753" y="1117599"/>
              <a:ext cx="1196788" cy="2072523"/>
            </a:xfrm>
            <a:prstGeom prst="rect">
              <a:avLst/>
            </a:prstGeom>
            <a:solidFill>
              <a:schemeClr val="accent6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/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Current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972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 descr="Recursive call will give best selection from indices 0..4">
            <a:extLst>
              <a:ext uri="{FF2B5EF4-FFF2-40B4-BE49-F238E27FC236}">
                <a16:creationId xmlns:a16="http://schemas.microsoft.com/office/drawing/2014/main" id="{3438D856-721F-ACA5-7251-FD78D2FD4156}"/>
              </a:ext>
            </a:extLst>
          </p:cNvPr>
          <p:cNvGrpSpPr/>
          <p:nvPr/>
        </p:nvGrpSpPr>
        <p:grpSpPr>
          <a:xfrm>
            <a:off x="1282700" y="1128615"/>
            <a:ext cx="6007492" cy="2072523"/>
            <a:chOff x="1282700" y="1128615"/>
            <a:chExt cx="6007492" cy="20725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893696-337B-41B0-BDA8-C636940A7D5B}"/>
                </a:ext>
              </a:extLst>
            </p:cNvPr>
            <p:cNvSpPr/>
            <p:nvPr/>
          </p:nvSpPr>
          <p:spPr>
            <a:xfrm>
              <a:off x="1282700" y="1128615"/>
              <a:ext cx="6007492" cy="2072523"/>
            </a:xfrm>
            <a:prstGeom prst="rect">
              <a:avLst/>
            </a:prstGeom>
            <a:solidFill>
              <a:schemeClr val="accent2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81CF07-5C32-46DB-999B-25A569B6726D}"/>
                </a:ext>
              </a:extLst>
            </p:cNvPr>
            <p:cNvSpPr txBox="1"/>
            <p:nvPr/>
          </p:nvSpPr>
          <p:spPr>
            <a:xfrm>
              <a:off x="1282700" y="2422098"/>
              <a:ext cx="597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Recursive call is best value in this area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</p:spPr>
            <p:txBody>
              <a:bodyPr/>
              <a:lstStyle/>
              <a:p>
                <a:r>
                  <a:rPr lang="en-US" dirty="0"/>
                  <a:t>Need recursive answer to the left</a:t>
                </a:r>
              </a:p>
              <a:p>
                <a:r>
                  <a:rPr lang="en-US" dirty="0"/>
                  <a:t>Currently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calls to the left are needed to know optimum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  <a:blipFill>
                <a:blip r:embed="rId2"/>
                <a:stretch>
                  <a:fillRect l="-654" t="-4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8C325FF-5598-D3F6-5F8E-33DBE70D3A1F}"/>
                  </a:ext>
                </a:extLst>
              </p14:cNvPr>
              <p14:cNvContentPartPr/>
              <p14:nvPr/>
            </p14:nvContentPartPr>
            <p14:xfrm>
              <a:off x="5231520" y="2666160"/>
              <a:ext cx="3346920" cy="1127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8C325FF-5598-D3F6-5F8E-33DBE70D3A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2160" y="2656800"/>
                <a:ext cx="3365640" cy="11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4225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(9)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789123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789123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2021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(10)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40383311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40383311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  <p:sp>
        <p:nvSpPr>
          <p:cNvPr id="6" name="Rectangular Callout 5"/>
          <p:cNvSpPr/>
          <p:nvPr/>
        </p:nvSpPr>
        <p:spPr>
          <a:xfrm>
            <a:off x="5853953" y="4724400"/>
            <a:ext cx="1631576" cy="582706"/>
          </a:xfrm>
          <a:prstGeom prst="wedgeRectCallout">
            <a:avLst>
              <a:gd name="adj1" fmla="val 11891"/>
              <a:gd name="adj2" fmla="val -7543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Y’s match, so sub is free!</a:t>
            </a:r>
          </a:p>
        </p:txBody>
      </p:sp>
    </p:spTree>
    <p:extLst>
      <p:ext uri="{BB962C8B-B14F-4D97-AF65-F5344CB8AC3E}">
        <p14:creationId xmlns:p14="http://schemas.microsoft.com/office/powerpoint/2010/main" val="26746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sz="2400" dirty="0"/>
              <a:t>(11)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5589808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5589808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0380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operations?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8044839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8044839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One path from (9,9) to (0,0). Red edges represent deletes; green edges match; gray edges spots where we got a &quot;free&quot; match; purple edges where we did an insertion.">
            <a:extLst>
              <a:ext uri="{FF2B5EF4-FFF2-40B4-BE49-F238E27FC236}">
                <a16:creationId xmlns:a16="http://schemas.microsoft.com/office/drawing/2014/main" id="{AED26C59-92A2-17F6-1646-8DA06F197AA3}"/>
              </a:ext>
            </a:extLst>
          </p:cNvPr>
          <p:cNvGrpSpPr/>
          <p:nvPr/>
        </p:nvGrpSpPr>
        <p:grpSpPr>
          <a:xfrm>
            <a:off x="1869827" y="2202752"/>
            <a:ext cx="8979882" cy="4092541"/>
            <a:chOff x="1869827" y="2202752"/>
            <a:chExt cx="8979882" cy="409254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C20FFBE-66BD-4B92-AF37-7A8DDA0E3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8400" y="6295293"/>
              <a:ext cx="79130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9CF3A9-5087-4E67-8D87-A98C30FF5F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1600" y="5884985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6C35197-715A-4CCF-AA14-D5A5BEC399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5830" y="5457093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8A663EB-C5AE-47E2-86FE-E57912C1DA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2814" y="4976447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693E0ED-22F7-484F-98BC-657A522B06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0845" y="4501663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F824F5D-F436-494C-9CD3-063E972A2D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6798" y="3990000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4317FA-1FC1-4712-9D7E-18B8BD8570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9644" y="3603139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6949B20-4C61-40CD-828A-B4E1AAED5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5523" y="3254861"/>
              <a:ext cx="1" cy="251257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E85E82-7454-4D43-9031-A6A35FD06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5597" y="2630644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0015287-6961-47F5-A799-9932A3D6A9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827" y="2202752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7943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operations? Many options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6062451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6062451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 descr="One path from (9,9) to (0,0). Red edges represent deletes; green edges match; gray edges spots where we got a &quot;free&quot; match; purple edges where we did an insertion.">
            <a:extLst>
              <a:ext uri="{FF2B5EF4-FFF2-40B4-BE49-F238E27FC236}">
                <a16:creationId xmlns:a16="http://schemas.microsoft.com/office/drawing/2014/main" id="{D852EC3C-F1C4-249F-D964-46E5E12F37D7}"/>
              </a:ext>
            </a:extLst>
          </p:cNvPr>
          <p:cNvGrpSpPr/>
          <p:nvPr/>
        </p:nvGrpSpPr>
        <p:grpSpPr>
          <a:xfrm>
            <a:off x="1869827" y="2202752"/>
            <a:ext cx="8979882" cy="4092541"/>
            <a:chOff x="1869827" y="2202752"/>
            <a:chExt cx="8979882" cy="409254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C20FFBE-66BD-4B92-AF37-7A8DDA0E3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8400" y="6295293"/>
              <a:ext cx="79130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9CF3A9-5087-4E67-8D87-A98C30FF5F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1600" y="5884985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6C35197-715A-4CCF-AA14-D5A5BEC399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5830" y="5457093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8A663EB-C5AE-47E2-86FE-E57912C1DA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2814" y="4976447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693E0ED-22F7-484F-98BC-657A522B06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0845" y="4501663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F824F5D-F436-494C-9CD3-063E972A2D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6798" y="3990000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4317FA-1FC1-4712-9D7E-18B8BD8570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9644" y="3603139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6949B20-4C61-40CD-828A-B4E1AAED5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5523" y="3254861"/>
              <a:ext cx="1" cy="251257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E85E82-7454-4D43-9031-A6A35FD06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5597" y="2630644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0015287-6961-47F5-A799-9932A3D6A9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827" y="2202752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 descr="Another path from (9,9) to (0,0). Red edges represent deletes; green edges match; gray edges spots where we got a &quot;free&quot; match; purple edges where we did an insertion.">
            <a:extLst>
              <a:ext uri="{FF2B5EF4-FFF2-40B4-BE49-F238E27FC236}">
                <a16:creationId xmlns:a16="http://schemas.microsoft.com/office/drawing/2014/main" id="{237D8263-7971-7F86-561F-07968F50DB51}"/>
              </a:ext>
            </a:extLst>
          </p:cNvPr>
          <p:cNvGrpSpPr/>
          <p:nvPr/>
        </p:nvGrpSpPr>
        <p:grpSpPr>
          <a:xfrm>
            <a:off x="1869827" y="2352063"/>
            <a:ext cx="8979882" cy="4092541"/>
            <a:chOff x="1869827" y="2352063"/>
            <a:chExt cx="8979882" cy="409254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BC08947-295C-4471-AD89-FAC41283FB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8400" y="6444604"/>
              <a:ext cx="79130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C52B169-5C5D-4EEB-9A83-56B895CF88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1600" y="6034296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8B47160-1BDF-4BE9-A042-86E70810E5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5830" y="5606404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E1413C4-1C83-4EC3-96CB-7F85C310C2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2814" y="5125758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257F33A-0B49-42BC-A76D-1841110219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0845" y="4650974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6A3E9A0-1551-4EE8-82E3-1FF6C421A4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6798" y="4139311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5B757E6-AE64-492E-A6EB-D5FDA31715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6342" y="3177808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079031A-8F04-4F94-9D32-D81B07B619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21850" y="3618188"/>
              <a:ext cx="54948" cy="468037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7948F6B-79C4-4CD4-8627-E22B55C71A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5597" y="2779955"/>
              <a:ext cx="849926" cy="2813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C6F26CF-FBA7-4876-BAD0-8D064D8035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827" y="2352063"/>
              <a:ext cx="849926" cy="281354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4170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150224" y="1841373"/>
                <a:ext cx="8944896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minimum number of insertions, deletions, and substitutions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224" y="1841373"/>
                <a:ext cx="8944896" cy="860748"/>
              </a:xfrm>
              <a:prstGeom prst="rect">
                <a:avLst/>
              </a:prstGeom>
              <a:blipFill>
                <a:blip r:embed="rId2"/>
                <a:stretch>
                  <a:fillRect l="-1091" t="-4965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/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Array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/>
              <p:nvPr/>
            </p:nvSpPr>
            <p:spPr>
              <a:xfrm>
                <a:off x="1353166" y="5281902"/>
                <a:ext cx="89448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(starting from 1)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Inner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(starting from 1)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166" y="5281902"/>
                <a:ext cx="8944896" cy="954107"/>
              </a:xfrm>
              <a:prstGeom prst="rect">
                <a:avLst/>
              </a:prstGeom>
              <a:blipFill>
                <a:blip r:embed="rId4"/>
                <a:stretch>
                  <a:fillRect l="-143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322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22D8BE-E707-721A-8C0A-6805EB60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Thought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10309-0951-0942-EDD3-D9A945BEE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85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DB51-E433-4DCC-BA99-2C30C0BB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576D-2911-4163-9A75-E8B1BA2F3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try all the (reasonable) possibilities.</a:t>
            </a:r>
          </a:p>
          <a:p>
            <a:r>
              <a:rPr lang="en-US" dirty="0"/>
              <a:t>Don’t worry about greedily choosing the best, use recursion to “look ahead” for all the best options, and pick the best one.</a:t>
            </a:r>
          </a:p>
          <a:p>
            <a:endParaRPr lang="en-US" dirty="0"/>
          </a:p>
          <a:p>
            <a:r>
              <a:rPr lang="en-US" dirty="0"/>
              <a:t>There is a “greedy-</a:t>
            </a:r>
            <a:r>
              <a:rPr lang="en-US" dirty="0" err="1"/>
              <a:t>ish</a:t>
            </a:r>
            <a:r>
              <a:rPr lang="en-US" dirty="0"/>
              <a:t>” alteration to the Edit Distance recurrence…</a:t>
            </a:r>
          </a:p>
          <a:p>
            <a:r>
              <a:rPr lang="en-US" dirty="0"/>
              <a:t>It turns out, if the two characters match, that will always be at least as good as the insert/delete options. </a:t>
            </a:r>
          </a:p>
          <a:p>
            <a:r>
              <a:rPr lang="en-US" dirty="0"/>
              <a:t>But it’s fine to </a:t>
            </a:r>
            <a:r>
              <a:rPr lang="en-US" b="1" dirty="0"/>
              <a:t>not </a:t>
            </a:r>
            <a:r>
              <a:rPr lang="en-US" dirty="0"/>
              <a:t>notice! And if you thought it was safe but wasn’t, well….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4334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D5BD0A-64E5-0AC9-3A7F-6FCF8198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running times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3E5BA-3386-9449-23B8-9861F2135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42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10FD88-B0DA-EBFA-5E8E-149C72CA4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Running Times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9C77EC7-5864-A896-64A7-BB2F86661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haven’t analyzed the running times of the DP algorithms we’ve done so far very closely.</a:t>
                </a:r>
              </a:p>
              <a:p>
                <a:r>
                  <a:rPr lang="en-US" dirty="0"/>
                  <a:t>Usually much easier with the iterative version than recursive.</a:t>
                </a:r>
              </a:p>
              <a:p>
                <a:endParaRPr lang="en-US" dirty="0"/>
              </a:p>
              <a:p>
                <a:r>
                  <a:rPr lang="en-US" dirty="0"/>
                  <a:t>Once you make the switch, the code is usually “just” a few levels of embedded for-loops, each doing constant work.</a:t>
                </a:r>
              </a:p>
              <a:p>
                <a:r>
                  <a:rPr lang="en-US" dirty="0"/>
                  <a:t>But be careful---sometimes you take a max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things, which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9C77EC7-5864-A896-64A7-BB2F86661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91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14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AF50833-134C-4BC1-CBF0-402D44FCE10C}"/>
              </a:ext>
            </a:extLst>
          </p:cNvPr>
          <p:cNvSpPr/>
          <p:nvPr/>
        </p:nvSpPr>
        <p:spPr>
          <a:xfrm>
            <a:off x="9122353" y="1791898"/>
            <a:ext cx="2790726" cy="752894"/>
          </a:xfrm>
          <a:prstGeom prst="wedgeRoundRectCallout">
            <a:avLst>
              <a:gd name="adj1" fmla="val -286388"/>
              <a:gd name="adj2" fmla="val 11414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kind of like 312: cast bool to int.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F9E683-5455-9BDB-66C3-0E3F7AE4B1BE}"/>
                  </a:ext>
                </a:extLst>
              </p14:cNvPr>
              <p14:cNvContentPartPr/>
              <p14:nvPr/>
            </p14:nvContentPartPr>
            <p14:xfrm>
              <a:off x="2370600" y="3245760"/>
              <a:ext cx="7404480" cy="998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F9E683-5455-9BDB-66C3-0E3F7AE4B1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1240" y="3236400"/>
                <a:ext cx="7423200" cy="10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61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C6416A-38E5-1F98-45CC-0BA9787B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of DP algorithms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31E9-3435-A037-2822-FF8C9E6FD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2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F173-1C7E-4E82-9B99-4787992B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Proofs </a:t>
            </a:r>
            <a:r>
              <a:rPr lang="en-US" sz="2400" dirty="0"/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17B60-81FB-4185-B60E-66ABDC83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generally </a:t>
            </a:r>
            <a:r>
              <a:rPr lang="en-US" b="1" dirty="0"/>
              <a:t>won’t</a:t>
            </a:r>
            <a:r>
              <a:rPr lang="en-US" dirty="0"/>
              <a:t> ask you for proofs of correctness on dynamic programming problems. (maybe one after the midterm)</a:t>
            </a:r>
            <a:endParaRPr lang="en-US" b="1" dirty="0"/>
          </a:p>
          <a:p>
            <a:r>
              <a:rPr lang="en-US" b="1" dirty="0"/>
              <a:t>Why? </a:t>
            </a:r>
          </a:p>
          <a:p>
            <a:r>
              <a:rPr lang="en-US" dirty="0"/>
              <a:t>The proofs are always inductive proofs where you say</a:t>
            </a:r>
          </a:p>
          <a:p>
            <a:r>
              <a:rPr lang="en-US" dirty="0"/>
              <a:t>“my recurrence checks all the possibilities” or, equivalently</a:t>
            </a:r>
          </a:p>
          <a:p>
            <a:r>
              <a:rPr lang="en-US" dirty="0"/>
              <a:t>“The maximum thing has to be made up of the best thing for all these other subproblems.“</a:t>
            </a:r>
          </a:p>
          <a:p>
            <a:r>
              <a:rPr lang="en-US" dirty="0"/>
              <a:t>The proof itself is a lot of boilerplate and hard to write clearly (you have to differentiate between your recurrence and what your recurrence intends to calculate, which can be tricky).</a:t>
            </a:r>
          </a:p>
        </p:txBody>
      </p:sp>
    </p:spTree>
    <p:extLst>
      <p:ext uri="{BB962C8B-B14F-4D97-AF65-F5344CB8AC3E}">
        <p14:creationId xmlns:p14="http://schemas.microsoft.com/office/powerpoint/2010/main" val="1835187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CF8F-1EC7-4F9D-A595-E18967C1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Proofs </a:t>
            </a:r>
            <a:r>
              <a:rPr lang="en-US" sz="2400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F3B6-0F4C-4E98-AD56-3DE3C0793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one example proof sometime in the next few week so you know what you’re (not) missing. </a:t>
            </a:r>
          </a:p>
          <a:p>
            <a:r>
              <a:rPr lang="en-US" dirty="0"/>
              <a:t>Instead, we’re going to ask for your intuition on what your recurrence is doing (what do all the cases correspond to/why are they exhaustive)?</a:t>
            </a:r>
          </a:p>
          <a:p>
            <a:endParaRPr lang="en-US" dirty="0"/>
          </a:p>
          <a:p>
            <a:r>
              <a:rPr lang="en-US" dirty="0"/>
              <a:t>The proof is just a lot of formalism on that key idea. So we’re going to have you focus on the idea, not the formalism.</a:t>
            </a:r>
          </a:p>
        </p:txBody>
      </p:sp>
    </p:spTree>
    <p:extLst>
      <p:ext uri="{BB962C8B-B14F-4D97-AF65-F5344CB8AC3E}">
        <p14:creationId xmlns:p14="http://schemas.microsoft.com/office/powerpoint/2010/main" val="2112706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D6BE26-BE7E-4AC8-8D7D-B1C854F0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Sample Proof: LIS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B9E1B-B878-46CB-85B5-A89114964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23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4F5580-5794-4AD2-B4A6-AE574506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proof look like?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707C27-0192-4F49-A51C-91EB6EF4D0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calculates the length of the longest increasing subsequence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(by the recurrence)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0,…,0</m:t>
                    </m:r>
                  </m:oMath>
                </a14:m>
                <a:r>
                  <a:rPr lang="en-US" dirty="0"/>
                  <a:t>, the only sequences are the empty sequence and the single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the one element is allowed, and we return 1.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no elements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the empty sequence is the only legal one. 0 is correctly returned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707C27-0192-4F49-A51C-91EB6EF4D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840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EF41-73F6-4FFA-84F7-1A0693E2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proof look like?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IH: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calculates the length of the longest increasing subsequence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arbitrary,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IS:</a:t>
                </a:r>
                <a:r>
                  <a:rPr lang="en-US" dirty="0"/>
                  <a:t>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Case 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The longest increasing subsequence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with all elements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either includes or excludes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Case 1A:</a:t>
                </a:r>
                <a:br>
                  <a:rPr lang="en-US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included, then the rest of the sequence is an increasing subsequence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with each element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. By inductive hypothesis that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The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therefore correct.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  <a:blipFill>
                <a:blip r:embed="rId2"/>
                <a:stretch>
                  <a:fillRect l="-708" t="-1961" b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4935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EF41-73F6-4FFA-84F7-1A0693E2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proof look like?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IH: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calculates the length of the longest increasing subsequence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arbitrary,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IS: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1B: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excluded</a:t>
                </a:r>
                <a:br>
                  <a:rPr lang="en-US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excluded, then the rest of the sequence is an increasing subsequence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with each element still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By inductive hypothesis that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 both cases, the recursive calls represent lengths of valid sequences, so taking the max gives us the longest increasing subsequence.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  <a:blipFill>
                <a:blip r:embed="rId2"/>
                <a:stretch>
                  <a:fillRect l="-70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508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EF41-73F6-4FFA-84F7-1A0693E2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proof look like?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IH: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calculates the length of the longest increasing subsequence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arbitrary,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IS: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Matches case 1B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too large to be allowed in the sequence so must be excluded).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  <a:blipFill>
                <a:blip r:embed="rId2"/>
                <a:stretch>
                  <a:fillRect l="-708" t="-1961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9063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8BB0-FDEE-4699-A05B-B3BAAB1B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3D177-DBCD-49EB-96CF-AB9B378698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2882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There’s really two key claims in the proof: </a:t>
                </a:r>
              </a:p>
              <a:p>
                <a:r>
                  <a:rPr lang="en-US" dirty="0"/>
                  <a:t>1. We’re checking all the reasonable options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either included or excluded)</a:t>
                </a:r>
              </a:p>
              <a:p>
                <a:r>
                  <a:rPr lang="en-US" dirty="0"/>
                  <a:t>2. The LIS really can be built from the smaller LISs.</a:t>
                </a:r>
                <a:br>
                  <a:rPr lang="en-US" dirty="0"/>
                </a:br>
                <a:r>
                  <a:rPr lang="en-US" dirty="0"/>
                  <a:t>i.e. you can’t get a longer sequence other than those found recursively.</a:t>
                </a:r>
              </a:p>
              <a:p>
                <a:r>
                  <a:rPr lang="en-US" dirty="0"/>
                  <a:t>That wouldn’t be true if you didn’t have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parameter (or do another clever thing---see the section solutions). The LIS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might not be made from LIS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[1,2,100,3,4,5] LIS(2) is 1,2,100; LIS(3) is 1,2,100 {skip 3}; LIS(4) is 1,2,3,4.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boilerplate:insight</a:t>
                </a:r>
                <a:r>
                  <a:rPr lang="en-US" dirty="0"/>
                  <a:t> ratio is very high. We just ask you to give us the insight on HW5.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3D177-DBCD-49EB-96CF-AB9B37869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28829"/>
              </a:xfrm>
              <a:blipFill>
                <a:blip r:embed="rId2"/>
                <a:stretch>
                  <a:fillRect l="-708" t="-2746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140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EB3EF1E-8325-EC36-B1AC-623497591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487B-44AF-D3DB-538C-368D52A0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So Far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54206-0D8E-729F-AD58-772B036BD4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54206-0D8E-729F-AD58-772B036BD4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14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69D06B1-133D-2075-D553-67727FC3AB9C}"/>
              </a:ext>
            </a:extLst>
          </p:cNvPr>
          <p:cNvSpPr/>
          <p:nvPr/>
        </p:nvSpPr>
        <p:spPr>
          <a:xfrm>
            <a:off x="9122353" y="1791898"/>
            <a:ext cx="2790726" cy="752894"/>
          </a:xfrm>
          <a:prstGeom prst="wedgeRoundRectCallout">
            <a:avLst>
              <a:gd name="adj1" fmla="val -286388"/>
              <a:gd name="adj2" fmla="val 11414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kind of like 312: cast bool to int.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FBC89C2-FC39-C735-AFE4-A887CFC75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318059"/>
              </p:ext>
            </p:extLst>
          </p:nvPr>
        </p:nvGraphicFramePr>
        <p:xfrm>
          <a:off x="4199636" y="120858"/>
          <a:ext cx="784301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377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980377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980377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980377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980377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980377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980377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980377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8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E3BDB4-2555-F8D1-2F55-B650824D09C2}"/>
                  </a:ext>
                </a:extLst>
              </p14:cNvPr>
              <p14:cNvContentPartPr/>
              <p14:nvPr/>
            </p14:nvContentPartPr>
            <p14:xfrm>
              <a:off x="740520" y="2530440"/>
              <a:ext cx="4390920" cy="1876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E3BDB4-2555-F8D1-2F55-B650824D09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1160" y="2521080"/>
                <a:ext cx="4409640" cy="18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7451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313432B-0351-C6A0-784F-4915958E8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A120-AB02-D3FE-88AE-EBC1F1F2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(activity)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CB5DDA5-D8A1-73F2-E4BD-67E721B4278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CB5DDA5-D8A1-73F2-E4BD-67E721B4278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B5AA00CC-E0E0-6FFB-4675-A86475630428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69636CE-72F1-F20B-CF2F-21C0B11288FB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69636CE-72F1-F20B-CF2F-21C0B1128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FD108AC-AEB0-E5E5-9BE0-CBDC98774821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6A9DE61-EE1E-9F02-514D-E606159F22AD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060C3DA-5445-E517-454C-BDAD513E2E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2F9C243-DA3A-D614-EC66-ADBB3D26ACA5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2F9C243-DA3A-D614-EC66-ADBB3D26AC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58FB091-0CCF-D0EE-5C12-CF24C973345C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DB35C6-E839-4C6B-9B4C-8F4204A4EF7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DB35C6-E839-4C6B-9B4C-8F4204A4EF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2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0DAA-D4D8-46F9-AAB5-C6599D4B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B978-F164-4F0D-B5A0-03530261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//real code snippet that actually generated the table on the last slide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j=0;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[0][j] = (A[0] &lt;= A[j]) ? 1 : 0;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8;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j = 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&gt; A[j])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else{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(1+vals[i-1][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0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LIS(2,3)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LIS(2,6)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LIS(3,6)</a:t>
                          </a:r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3625461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LIS(2,3)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LIS(2,6)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LIS(3,6)</a:t>
                          </a:r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Group 9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8B17986A-BFBF-C656-6193-C8A8F74269AE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F18DA13-B170-49A1-BB35-00E1319FBE7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F18DA13-B170-49A1-BB35-00E1319FBE7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29" t="-109836" r="-3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29" t="-109836" r="-2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596" t="-109836" r="-10266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109836" r="-211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5A933A-5BBA-4981-93B7-AB53936359D5}"/>
                  </a:ext>
                </a:extLst>
              </p:cNvPr>
              <p:cNvSpPr txBox="1"/>
              <p:nvPr/>
            </p:nvSpPr>
            <p:spPr>
              <a:xfrm>
                <a:off x="1861457" y="4210999"/>
                <a:ext cx="9689841" cy="19389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recursive call that made us included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the sequence.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now need to decide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=6&lt;8=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[6]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We are allowed to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Try that: then need LIS(2,3) [LIS among A[0,…,2] where all less than A[3]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try LIS(2,6) [don’t include] LIS among A[0,..,2] all less than A[6]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5A933A-5BBA-4981-93B7-AB5393635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57" y="4210999"/>
                <a:ext cx="9689841" cy="1938992"/>
              </a:xfrm>
              <a:prstGeom prst="rect">
                <a:avLst/>
              </a:prstGeom>
              <a:blipFill>
                <a:blip r:embed="rId11"/>
                <a:stretch>
                  <a:fillRect l="-943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2B0937-1925-25F5-EF6C-B5F0EE0499BE}"/>
                  </a:ext>
                </a:extLst>
              </p14:cNvPr>
              <p14:cNvContentPartPr/>
              <p14:nvPr/>
            </p14:nvContentPartPr>
            <p14:xfrm>
              <a:off x="108360" y="1185480"/>
              <a:ext cx="10492920" cy="3069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2B0937-1925-25F5-EF6C-B5F0EE0499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000" y="1176120"/>
                <a:ext cx="10511640" cy="308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337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 </a:t>
            </a:r>
            <a:r>
              <a:rPr lang="en-US" sz="2400" dirty="0"/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06534884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 descr="In the table, row i represents first parameter (we are looking at subarray 0..i)&#10;column j represents the second parameter (all selected elements must be less than or equal to the thing at index j). ">
            <a:extLst>
              <a:ext uri="{FF2B5EF4-FFF2-40B4-BE49-F238E27FC236}">
                <a16:creationId xmlns:a16="http://schemas.microsoft.com/office/drawing/2014/main" id="{2DEBBEE4-7F63-FF45-9E24-9F6173B4978D}"/>
              </a:ext>
            </a:extLst>
          </p:cNvPr>
          <p:cNvGrpSpPr/>
          <p:nvPr/>
        </p:nvGrpSpPr>
        <p:grpSpPr>
          <a:xfrm>
            <a:off x="80682" y="927848"/>
            <a:ext cx="11349318" cy="5293199"/>
            <a:chOff x="80682" y="927848"/>
            <a:chExt cx="11349318" cy="5293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/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EB4388-84AD-4699-A3C6-626C0B57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" y="3626224"/>
                  <a:ext cx="49455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0D5330-1903-4EC3-8901-6516426D6426}"/>
                </a:ext>
              </a:extLst>
            </p:cNvPr>
            <p:cNvCxnSpPr>
              <a:stCxn id="5" idx="0"/>
            </p:cNvCxnSpPr>
            <p:nvPr/>
          </p:nvCxnSpPr>
          <p:spPr>
            <a:xfrm flipH="1" flipV="1">
              <a:off x="327212" y="2039471"/>
              <a:ext cx="749" cy="1586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A9D801-4452-4FE4-9219-FC13950E832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27961" y="4210999"/>
              <a:ext cx="0" cy="20100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E21828-D204-497C-8799-2EF13F3AC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835" y="1220235"/>
              <a:ext cx="3783106" cy="105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/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FA8864-8283-4C92-AFCC-21EF2800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517" y="927848"/>
                  <a:ext cx="49455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56A19C-1E33-404A-9A23-4243A274A28E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205074" y="1220236"/>
              <a:ext cx="5224926" cy="211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6F52EDD-0854-44F8-9CD3-CD2832D299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6F52EDD-0854-44F8-9CD3-CD2832D299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29" t="-109836" r="-3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29" t="-109836" r="-2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596" t="-109836" r="-10266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109836" r="-211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3A14388-F991-5139-655C-8AA3366B0C7C}"/>
                  </a:ext>
                </a:extLst>
              </p14:cNvPr>
              <p14:cNvContentPartPr/>
              <p14:nvPr/>
            </p14:nvContentPartPr>
            <p14:xfrm>
              <a:off x="1166040" y="3026880"/>
              <a:ext cx="9431280" cy="114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3A14388-F991-5139-655C-8AA3366B0C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6680" y="3017520"/>
                <a:ext cx="9450000" cy="11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023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1670</TotalTime>
  <Words>5668</Words>
  <Application>Microsoft Office PowerPoint</Application>
  <PresentationFormat>Widescreen</PresentationFormat>
  <Paragraphs>1837</Paragraphs>
  <Slides>60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DP4 More Arrays and Strings</vt:lpstr>
      <vt:lpstr>Announcements</vt:lpstr>
      <vt:lpstr>Longest Increasing Subsequence</vt:lpstr>
      <vt:lpstr>LIS, visualized</vt:lpstr>
      <vt:lpstr>LIS Recurrence</vt:lpstr>
      <vt:lpstr>Finishing LIS</vt:lpstr>
      <vt:lpstr>pseudocode</vt:lpstr>
      <vt:lpstr>LIS (1)</vt:lpstr>
      <vt:lpstr>LIS (2)</vt:lpstr>
      <vt:lpstr>LIS (3)</vt:lpstr>
      <vt:lpstr>LIS (4)</vt:lpstr>
      <vt:lpstr>LIS (5)</vt:lpstr>
      <vt:lpstr>LIS (6)</vt:lpstr>
      <vt:lpstr>LIS (7)</vt:lpstr>
      <vt:lpstr>LIS (8)</vt:lpstr>
      <vt:lpstr>Finishing LIS (iterative order)</vt:lpstr>
      <vt:lpstr>Getting the Final Answer</vt:lpstr>
      <vt:lpstr>Final Answer (version 1)</vt:lpstr>
      <vt:lpstr>LIS, final answer</vt:lpstr>
      <vt:lpstr>Final Answer (option 2)</vt:lpstr>
      <vt:lpstr>LIS</vt:lpstr>
      <vt:lpstr>Final Answer (option 2, explained)</vt:lpstr>
      <vt:lpstr>Takeaways</vt:lpstr>
      <vt:lpstr>More Practice: Edit Distance</vt:lpstr>
      <vt:lpstr>Edit Distance</vt:lpstr>
      <vt:lpstr>Example</vt:lpstr>
      <vt:lpstr>Finding a recurrence</vt:lpstr>
      <vt:lpstr>The recurrence</vt:lpstr>
      <vt:lpstr>The recurrence (starting)</vt:lpstr>
      <vt:lpstr>The recurrence (v1, we’ll improve soon)</vt:lpstr>
      <vt:lpstr>The recurrence (finalized)</vt:lpstr>
      <vt:lpstr>Computing (1)</vt:lpstr>
      <vt:lpstr>Computing (2)</vt:lpstr>
      <vt:lpstr>Computing (3)</vt:lpstr>
      <vt:lpstr>Computing (4)</vt:lpstr>
      <vt:lpstr>Computing (5)</vt:lpstr>
      <vt:lpstr>Computing (6)</vt:lpstr>
      <vt:lpstr>Computing (7)</vt:lpstr>
      <vt:lpstr>Computing (8)</vt:lpstr>
      <vt:lpstr>Computing (9)</vt:lpstr>
      <vt:lpstr>Computing (10)</vt:lpstr>
      <vt:lpstr>Computing (11)</vt:lpstr>
      <vt:lpstr>What operations?</vt:lpstr>
      <vt:lpstr>What operations? Many options</vt:lpstr>
      <vt:lpstr>Dynamic Programming Process</vt:lpstr>
      <vt:lpstr>DP Thought Process</vt:lpstr>
      <vt:lpstr>Goal of DP</vt:lpstr>
      <vt:lpstr>DP running times</vt:lpstr>
      <vt:lpstr>Analyzing Running Times</vt:lpstr>
      <vt:lpstr>Proofs of DP algorithms</vt:lpstr>
      <vt:lpstr>DP Proofs (1)</vt:lpstr>
      <vt:lpstr>DP Proofs (2)</vt:lpstr>
      <vt:lpstr>A Sample Proof: LIS</vt:lpstr>
      <vt:lpstr>What would a proof look like? (1)</vt:lpstr>
      <vt:lpstr>What would a proof look like? (2)</vt:lpstr>
      <vt:lpstr>What would a proof look like? (3)</vt:lpstr>
      <vt:lpstr>What would a proof look like? (4)</vt:lpstr>
      <vt:lpstr>Key Insights</vt:lpstr>
      <vt:lpstr>LIS So Far</vt:lpstr>
      <vt:lpstr>LIS (activity)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20</cp:revision>
  <cp:lastPrinted>2026-04-29T19:42:32Z</cp:lastPrinted>
  <dcterms:created xsi:type="dcterms:W3CDTF">2023-02-02T19:24:27Z</dcterms:created>
  <dcterms:modified xsi:type="dcterms:W3CDTF">2026-04-29T21:31:26Z</dcterms:modified>
</cp:coreProperties>
</file>