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6" r:id="rId3"/>
    <p:sldId id="327" r:id="rId4"/>
    <p:sldId id="328" r:id="rId5"/>
    <p:sldId id="329" r:id="rId6"/>
    <p:sldId id="330" r:id="rId7"/>
    <p:sldId id="331" r:id="rId8"/>
    <p:sldId id="332" r:id="rId9"/>
    <p:sldId id="333" r:id="rId10"/>
    <p:sldId id="334" r:id="rId11"/>
    <p:sldId id="335" r:id="rId12"/>
    <p:sldId id="340" r:id="rId13"/>
    <p:sldId id="341" r:id="rId14"/>
    <p:sldId id="358" r:id="rId15"/>
    <p:sldId id="343" r:id="rId16"/>
    <p:sldId id="416" r:id="rId17"/>
    <p:sldId id="336" r:id="rId18"/>
    <p:sldId id="406" r:id="rId19"/>
    <p:sldId id="414" r:id="rId20"/>
    <p:sldId id="337" r:id="rId21"/>
    <p:sldId id="356" r:id="rId22"/>
    <p:sldId id="357" r:id="rId23"/>
    <p:sldId id="396" r:id="rId24"/>
    <p:sldId id="395" r:id="rId25"/>
    <p:sldId id="355" r:id="rId26"/>
    <p:sldId id="389" r:id="rId27"/>
    <p:sldId id="412" r:id="rId28"/>
    <p:sldId id="413" r:id="rId29"/>
    <p:sldId id="383" r:id="rId30"/>
    <p:sldId id="384" r:id="rId31"/>
    <p:sldId id="385" r:id="rId32"/>
    <p:sldId id="386" r:id="rId33"/>
    <p:sldId id="387" r:id="rId34"/>
    <p:sldId id="388" r:id="rId35"/>
    <p:sldId id="390" r:id="rId36"/>
    <p:sldId id="397" r:id="rId37"/>
    <p:sldId id="401" r:id="rId38"/>
    <p:sldId id="400" r:id="rId39"/>
    <p:sldId id="402" r:id="rId40"/>
    <p:sldId id="403" r:id="rId41"/>
    <p:sldId id="399" r:id="rId42"/>
    <p:sldId id="404" r:id="rId43"/>
    <p:sldId id="364" r:id="rId44"/>
    <p:sldId id="305" r:id="rId45"/>
    <p:sldId id="306" r:id="rId46"/>
    <p:sldId id="307" r:id="rId47"/>
    <p:sldId id="311" r:id="rId48"/>
    <p:sldId id="344" r:id="rId49"/>
    <p:sldId id="345" r:id="rId50"/>
    <p:sldId id="346" r:id="rId51"/>
    <p:sldId id="41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B3"/>
    <a:srgbClr val="1D1D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404" autoAdjust="0"/>
  </p:normalViewPr>
  <p:slideViewPr>
    <p:cSldViewPr snapToGrid="0">
      <p:cViewPr varScale="1">
        <p:scale>
          <a:sx n="150" d="100"/>
          <a:sy n="150" d="100"/>
        </p:scale>
        <p:origin x="70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27T20:33:33.331"/>
    </inkml:context>
    <inkml:brush xml:id="br0">
      <inkml:brushProperty name="width" value="0.05292" units="cm"/>
      <inkml:brushProperty name="height" value="0.05292" units="cm"/>
      <inkml:brushProperty name="color" value="#FF0000"/>
    </inkml:brush>
  </inkml:definitions>
  <inkml:trace contextRef="#ctx0" brushRef="#br0">8455 15809 0,'0'0'0,"0"0"0,0 0 0,0 0 32,-75 14-32,-54 12 0,-75 19 0,-79 17 31,-41-9-31,-22 0 0,-17-13 16,-23-13-16,-4-19 15,14-3-15,17-14 31,44 0-31,53-4 16,72 0-16,52-1 16,45 1-16,22 4 15,27 0-15,17 0 16,1 5-16,12-1 16,10 5-16,-9 0 15</inkml:trace>
</inkml:ink>
</file>

<file path=ppt/ink/ink1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7T21:14:56.070"/>
    </inkml:context>
    <inkml:brush xml:id="br0">
      <inkml:brushProperty name="width" value="0.05292" units="cm"/>
      <inkml:brushProperty name="height" value="0.05292" units="cm"/>
      <inkml:brushProperty name="color" value="#002060"/>
    </inkml:brush>
    <inkml:context xml:id="ctx1">
      <inkml:inkSource xml:id="inkSrc5">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4-27T21:26:21.321"/>
    </inkml:context>
  </inkml:definitions>
  <inkml:trace contextRef="#ctx0" brushRef="#br0">13401 6745 1573 0,'-23'-21'128'0,"7"1"-97"0,7 4 7 0,3 0 3 0,1 11-4 0,12-2 6 0,-7 7 3 0,0 0 3 0,2 0 1 0,-2 0-2 15,0 0-4-15,7 5-4 16,-9-1-3-16,4-1 1 0,-2 4 4 16,-2-1 1-16,2-1-3 0,0 2-4 15,-1 6-6 1,-5-6-6-16,1 3-3 0,-2 4-3 15,0 2-2-15,7 4 2 0,0 1 1 16,0 6 1-16,-2 1-1 16,-5 6-3-16,9 7-4 0,-1 3 1 0,1 4-2 15,0-6-2-15,-6 8-2 0,-6-9-3 16,8-2-1-16,-2-6-2 16,1-8 0-16,-1-3-1 0,-1-5 1 0,1-1 0 0,-1-3 3 15,5 1 7-15,-2-2 8 0,2-8 7 16,0 3 4-16,2-4 1 0,2-1 0 15,5 2-2-15,1-4-4 0,10 3-5 16,3-1-6-16,3 3-4 0,10 1-4 16,1 4-1-16,7 3 0 0,10-4 1 0,-5 3 4 15,4-3 0-15,6-4-1 16,12 2-2-16,5-5-2 0,15 0 1 0,4-2 0 16,6-2 0-16,6 0-1 0,6-1-3 15,4 6 1-15,6-1 3 0,-8-2 3 0,-2 0 3 16,-8-2 1-16,-2-1-4 0,1-1 0 15,-1 2-2-15,-2 2-1 16,-7-1-1-16,-3-1-2 0,-12 2-1 0,-8 0 0 16,-2 2-2-16,-5 3-4 0,-7 2-1 15,0 0-2-15,-11 0 3 0,-5 6 3 16,1-8-2-16,-5 4 2 0,6-6 0 0,0-1-1 16,-3-2-1-16,-1 0-2 0,0-2-1 15,-5-1 0-15,3-10-1 0,-7-1-4 16,-1-5-1-16,4-3-2 0,-8-1 3 15,7 0 5-15,-7-3 4 0,-5 1 2 16,-5 5 0-16,-2-3 0 0,-4 11 1 16,0 3 0-16,-4-3-1 0,4 3 0 15,1 2-2-15,-1-2-17 0,2 5-18 0,3 3-23 16,-3 1-33-16,3 0-63 0,-7 0-51 16,0 0 106-16</inkml:trace>
  <inkml:trace contextRef="#ctx0" brushRef="#br0" timeOffset="2672.92">22145 7881 783 0,'-39'16'25'0,"9"-3"-5"0,4-3 6 0,8-4 57 0,4-3 30 0,1 6 15 0,4-5 8 0,1-2-50 0,4 3-30 0,-1-5-23 0,5 0-18 0,-6 0-15 0,6 0-1 0,0-4-90 16,0 3-26-16,4-1 4 0,-4 0-5 0,0 2 142 16,0 0 60-16,0 0 22 0,0 0 16 15,0 2-36-15,0 0-17 0,-7 5-5 16,3-6 0-16,-1 5-10 16,1-5-17-16,-6 3-15 0,3-4-13 0,1-4-7 0,1 3-2 15,5 1-13-15,-9-6-26 16,6-6 209-16,-3-6-139 0</inkml:trace>
  <inkml:trace contextRef="#ctx0" brushRef="#br0" timeOffset="3541.79">21066 7640 1140 0,'5'117'949'32,"-3"-118"-898"-32,-6 8-10 0,9-6-11 0,1 1-3 15,6-2 6-15,1-3 6 0,4-12 6 0,5-8 8 16,1-8-8-16,5-8-6 16,0-4-1-16,3-7-17 15,-3-5 0-15,0-12-1 0,-3-7-11 16,0-12-1-16,-4-2-4 0,-5 1-4 15,2 0 0-15,-4 11 1 16,0 10-1 0,0 8 0-16,2 6 0 0,-1 3 1 0,2 1-1 15,5 9 0 1,-3 5 0 0,-3 6-2-16,0 10 3 0,-7 7-1 0,3 8-6 0,2 6-2 0,2 15-5 15,7 10 1 1,6 13 5-16,-1 14 3 0,6 4 1 0,0 4 3 0,-4 8 0 0,2 4 0 0,3 6 0 0,-7 3 0 0,4-4 1 0,-3-2 5 0,-4-13 0 15,-8-1 0-15,-1-13 0 0,0-6-3 16,-2-4-1-16,2-8 2 0,-1-6 0 16,-5-6 2-16,-3-12 3 15,-3-2 3-15,-4-3 5 0,0-4 0 16,0 0-2-16,-11-4-5 16,-5 0-4-16,-10-6-5 0,-15-11-1 15,-16-4-2-15,-12-11-3 0,-13 1-3 0,-13-8 0 16,-14-6 2-16,-6 3 2 15,-5-2 4-15,6-4 0 0,13 6 0 0,7 2 1 16,14 3 0-16,13 7 4 16,17 11 8-16,24 4 19 0,12 6 32 0,17 3 19 15,15-4-4-15,10-2-13 0,13-4-31 16,10-3-23-16,10 0-5 0,1-2-6 16,10 6-1-16,8-4-1 0,4 5 0 15,11-2 1-15,6 3 0 0,2-1 1 16,-11 2-1-16,-12 2 0 0,-20 3 0 0,-13 9-1 15,-10 2 0-15,-7 6-2 0,-7 3-3 16,-3 3-2-16,-6 2-4 0,-5 4-3 16,-4 8 2-16,-7 15 3 0,-10 11 7 15,-15 13 7-15,-10 12 5 0,-9 9-1 0,-7 8 0 16,-1 0-2-16,-2 2-3 0,-3-5-1 16,8-3 1-16,1-6-2 0,6-8 1 15,3-3 0-15,2-7-1 0,9-2 0 16,9-12 0-16,-4-8 0 0,2-10 2 15,1-5-18-15,1-6-47 0,3-7-142 16,6-10 119-16</inkml:trace>
  <inkml:trace contextRef="#ctx0" brushRef="#br0" timeOffset="157520.46">20727 7772 1762 0,'184'102'671'31,"-150"-82"-662"-15,-15-15-8-16,-4 4 0 0,2-2 1 16,-2-7-1-16,-1 5 0 0,-2-3 1 15,-5-2-1-15,0 4-1 16,2-1 4-16,0 3 6 0,-4-5 6 0,-1-1 9 15,-2 0 4-15,3 0-1 0,4-1 5 16,-4-5-3-16,6 1-5 0,1-9-4 16,-1-2-10-16,3-5-6 0,0-2-2 15,6-6 0-15,-2-1-1 0,1-5-1 0,2-3 0 16,1-4 0-16,-1-6-2 16,-2-2 1-16,1-5-2 0,-2-7 0 0,-4-7 0 15,-5-4-1-15,1-1 0 0,-1-6 1 16,-2 7 1-16,0 3 1 0,-3 6 1 15,3 7-1-15,0 13 1 0,0 1 1 16,4 9 0-16,1 3 4 0,6 2 3 16,3 8 1-16,8 7-3 0,1 10-4 15,2-1-3-15,3 10-3 0,-1-1-1 0,3 6 0 16,-2 1 2-16,1 7 0 0,1 1 0 16,-5 4 0-16,7-1-2 0,-5 1 1 15,5 5 0-15,-4 4-1 0,3 12 0 0,-1 9 1 16,0 8 0-16,6 8 1 0,1-2 2 15,6 13 0-15,6 5-1 0,3-5 1 16,-3 5 0-16,1-9 0 16,-7-1 0-16,-6-12-1 0,-7-4 0 15,-12-6 1-15,-5-16-1 0,-8-3 0 16,-3-13 1-16,-7-5-6 0,-2-3-5 0,-6-4-3 0,-13-9-2 16,-4-2 5-16,-14-9 6 15,-8-7 4-15,-8-5 1 0,-14-8 3 0,-17-5 1 16,-4 1-1-1,-6 3 0-15,0 2-2 0,2 3-2 0,-2 2 1 16,-9 6 2-16,-7-3-1 0,-4 3 1 16,5-2-1-16,4-1-1 0,14 6 1 0,8 0 1 15,9 4-1-15,3 0 2 16,7 6 1-16,13-3-1 0,13 8 6 0,12 1 4 16,24 0 9-16,-2-2 5 0,24 2 3 15,8 0-4-15,15-2-9 0,5-2-6 16,5 1-8-16,9-1-1 0,2-6 0 15,1-3-1-15,3-3 3 0,-3-7-1 0,4-10 2 16,6-3 0-16,5-6-1 16,-8-4 0-16,-6-8 0 0,0 6-2 0,-10-3 1 0,-2 10 1 15,1 6-3-15,-11 5-1 16,4 3-1-16,-11 6 0 0,-2 3-1 16,-6 6 2-16,1-1 0 0,-3 6 1 15,-8 0-1-15,2 2 0 0,-3 1 0 16,-7 4-2-16,-2 0-3 0,-4 0-3 0,0 6-3 15,-5 4-1-15,-10 8-1 0,-5 12 2 0,-8 9 4 16,-5 20 1-16,-6 10 2 0,-7 10 1 16,-1 12 0-1,-8-1-1-15,-3 8 6 0,-2-4 3 0,-3 7 10 0,1-2 9 16,-5 2 1-16,2-5 1 0,-1-9-11 16,3-9 1-16,5-13-8 0,8-8-97 15,13-12-276 1,11-17 229-16</inkml:trace>
  <inkml:trace contextRef="#ctx0" brushRef="#br0" timeOffset="-91260.55">13734 6835 1637 0,'-9'-23'64'0,"-10"-19"109"0,17 38 50 0,-16-28-275 0,7 23 138 0,3-1-24 0,-1 1-9 0,3 2-15 0,-4 2-11 0,4-6-9 16,-6 0-7-16,1 1-4 0,1 1-3 15,-3-5-2-15,3-1-1 0,-4-1-1 16,-1 2 0-16,1 2 0 0,4 8 0 15,-5-5 0-15,6 6 0 0,4 3 2 16,2-2 5-16,1 6 6 0,2 3 3 16,-4 3 0-16,1 10-2 15,3 5 1-15,-6 1 2 0,5 12 0 0,-5-7-3 0,-3 0-5 16,2-1-5-16,-12-4-2 16,-6 3 1-16,-3-1 2 0,-13 4 5 15,2 3 4-15,-11 4 7 0,-5-1 3 16,4-6-4-1,1 0-5-15,6-6-9 0,7 2-5 0,8-1-1 0,3-4 0 0,8 2 0 16,4-2-1-16,3-2 1 0,2 2 1 16,7 0-1-16,2 2 4 0,8 2 5 15,-1 3 2-15,3-5 2 0,3-6-1 16,3-1-5-16,-2-9 1 0,2 1 1 0,2-4 3 16,3-1 5-16,0 0 3 0,2-1 4 15,4-4 0-15,3 0 1 0,0 0-3 16,13 0-4-16,-1 0-1 0,11 2-3 15,4 1 0-15,5 3-3 16,4 1-3-16,-1 3-4 0,10 6-3 0,8 2-1 16,11 3 0-16,7-3 0 0,7-2 1 0,-5-2 4 15,-9-3 5-15,-2-6 1 16,1 2 1-16,8-7 0 0,3 0-1 0,6-5 2 16,-5-2 4-1,-2 0 4-15,-9-2 2 0,-8-4-1 0,0 1-1 16,-1 1-2-16,-4-1-4 0,1 3-2 0,-1-1-8 0,-3 6-5 31,-1 2-2-31,-1 2 0 0,0 2 3 0,-5-2 0 0,-5 0 1 16,-3 0 0-16,-4 0-2 0,-1-2 0 0,1-5 0 15,-2 4-1 1,-4-1 1-16,-11-1 1 0,-6-1-1 16,-8 5 3-16,-1-7 0 0,-11 1 1 15,2-1 0-15,-8-1-3 0,-3-11-1 16,-1-1-2-16,-8-18-2 0,-9-4-2 0,-3-5-2 15,-4-10 0-15,-1 1 0 0,-1-3 2 0,6-2 2 16,0-2 1-16,12 2 2 0,4-2 0 16,0-5-1-16,7 5-8 0,-1 4-10 15,-4 1-21-15,3 19-36 0,-3 9-61 16,-4 10-128-16,5 12 150 0</inkml:trace>
  <inkml:trace contextRef="#ctx1" brushRef="#br0">69 6311 0,'0'0'0,"0"0"0,0 0 0,102-23 0,0 6 0,53-1 0</inkml:trace>
</inkml:ink>
</file>

<file path=ppt/ink/ink11.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27T21:17:07.797"/>
    </inkml:context>
    <inkml:brush xml:id="br0">
      <inkml:brushProperty name="width" value="0.05292" units="cm"/>
      <inkml:brushProperty name="height" value="0.05292" units="cm"/>
      <inkml:brushProperty name="color" value="#002060"/>
    </inkml:brush>
    <inkml:context xml:id="ctx1">
      <inkml:inkSource xml:id="inkSrc2">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1" timeString="2026-04-27T21:18:04.071"/>
    </inkml:context>
  </inkml:definitions>
  <inkml:trace contextRef="#ctx0" brushRef="#br0">1456 13841 0,'0'0'0,"0"0"0,0 0 0,0 0 0,0 0 16,0 0-16,0 0 0,0 0 15,0 45 1,0-41-16,0 1 0,0-1 15,0 0-15,0 1 16,0-1-16,9 1 16,-9-1-16,5 1 15,12-1-15,-8 0 16,9 1-16,9-1 16,4-4-1,0-4-15,9-1 16,13 1-16,9-5 15,9-4-15,4 0 16,9-5 0,-8-4-16,-10 0 15,-4-1-15,-9 1 16,-4-4-16,4-1 16,5-4-16,4 0 15,-4-4-15,8-1 16,5-4-1,-9 0-15,9 0 16,0-4-16,0 0 16,-5-1-16,1 1 15,4-5-15,-14 1 0,1 3 16,-9 1-16,-5 4 16,-4-4-16,-9 4 15,-4 4-15,-1 1 16,5-5-16,-18 5 31,18-1-31,-17 1 16,4-1-16,-10 5 0,10 5 15,-5 3 1,-8 6 0,-5 3-16,9 1 15,-9 4-15,0 0 16,0 0-16,-9 1 0,-9-10 15,-13-9-15,-27-8 16,1-1 0,-1 5-16,5 5 0,22 4 15,0 8 1,18 5 0,-5 1-16,-4 3 15,17 1-15,-8 4 16,13 0-16,-4 0 15,4 0-15,-14 0 16,14 0-16,-9 0 16,9 0-16,0 0 15,0 0-15,0 0 16,0 0-16,0 0 16,9 0-16,-9 0 15,14-5-15,3 1 16,-3-1-1,3 1-15,10-1 16,-9 5-16,-5 0 16,0 0-16,1 0 15,-10 0-15,-4 0 16,0 0-16,0 0 16,93 80-16,-31-4 15,-4 17-15,-14-9 16,-4-18-16,-22-17 15,-9-9-15,-9-9 16,-9 5 0,-9 17-16,-40 18 15,-17 13 1</inkml:trace>
  <inkml:trace contextRef="#ctx0" brushRef="#br0" timeOffset="8396.49">6314 14143 0,'0'0'0,"0"0"0,0 0 16,0 0-16,0 0 0,0 0 15,0 0-15,0 0 16,0 0 0,0 0-16,0 0 15,0 0-15,0 0 0,0 0 16,0 0-16,0 0 16,0 0-16,0 0 15,0 0-15,0 0 16,0 0-16,0 0 15,-44-5-15,0-8 32,-23-18-32,-21-13 15,-10-14-15,-4-13 16,0-13 0,5-9-16,8 0 15,14 0-15,4 9 16,26 13-16,1 9 15,17 13-15,10 4 16,3 1-16,6-9 16,3-5-16,-8-8 15,0-14-15,-5-4 16,-9-9-16,-4 9 16,5 17-16,12 18 15,-3 9-15,-1 9 16,9 9-1,-4 4-15,8 1 0,5 3 16,-13 1 0,13 4-16,-9 0 15,9 1-15,-4 3 16,4 1-16,-14-1 16,14 1-16,-4 4 15,4 0 1,0 0-16,0 0 0,-9 4 15,9 1 1,-13 8-16,-5 9 16,14 9-16,-19 5 15,6-1-15,3-4 16,-3 0-16,8-4 16,-9-5-16,5-4 15,13-5-15,-5-4 16,5-5-16,0 1 15,0-1-15,0-4 16,0 0-16,0-9 16,-9-17-1,9-23-15,0-18 0,9 1 16,-9-5-16,5 4 16,8 10-1,5 13-15,-9 13 16,-5 8-1,9 10-15,-8 4 16,4 5-16,4-1 16,-9 5-16,-4 0 15,67 27-15,26 26 16,75 22-16,36 14 16</inkml:trace>
  <inkml:trace contextRef="#ctx1" brushRef="#br0">23539 11314 1725 0,'-4'-7'96'0,"4"3"13"0,0-1-1 0,4-2-31 0,3 0-20 0,0-2-17 0,4-2-11 0,1 4-10 0,4 0-4 16,0 2 0-16,0 1-2 0,0 3-1 16,4 1-3-16,-3-4-2 0,3 2-3 15,3 2 0-15,5 2-1 0,4 3 0 0,4-1-1 16,-1 5-1-16,0-6 0 15,-4 10 0 1,2-4 1-16,-3-1 1 16,2 7 1-16,0-3-1 15,-5-1-1-15,-2 6 0 0,-4-2-2 16,-2 1-2-16,-8 5 0 0,2 0-5 16,-5-1-1-16,-4 3-2 0,0 0-1 15,-4 3 3-15,-4 4 2 0,-1 6 2 16,-4 5 2-16,-4-4-2 0,-3 4 2 0,-1 1 7 15,-1 4-5-15,-10 4 8 16,5 3 0-16,-4 9-6 0,7-2 9 0,3-1-8 16,4-2 0-16,6-8-2 0,2-4 1 0,3-1 4 15,0-3 4-15,2 1 9 0,2-3 3 0,3-3-1 0,3-11-6 16,-8-9-6-16,3-6-4 0,-1-4 1 0,1-5 2 0,6 5 4 0,-5-6 6 16,3-2 8-16,-4-3 5 0,10 1 0 15,1 0-6-15,4-3-7 16,7 2-9-16,-8-2-4 0,3 2-2 0,5 1-3 15,-2 4-2-15,-6 2-3 0,5 5 0 16,-3 4-1-16,-1 5 2 16,1 5 1-16,3 4 0 0,-6 8 0 0,-4 5-3 15,0-1 0-15,-6 5-1 0,-1-3 0 16,-3-1 2-16,-2 6 0 0,0-2 2 16,-2 1 1-16,0-2 0 0,1-6 2 15,-1 1 0-15,2-4 0 0,0 0 1 0,-2-2 0 0,2-2 1 16,0 0 1-16,0-1 2 15,0-2 3-15,2-4 1 0,-2 2 1 16,-2 4-2-16,-2-1 0 0,-3 6-1 16,2-2 0-16,-7 6 2 0,-1-1 1 0,-1 1-1 15,-2-1-1-15,0-1-2 0,0 7-3 16,2 1-1-16,0 1-1 16,1-1 2-16,5-1-1 0,0-5-12 0,7 1-112 0,-8-14 83 15</inkml:trace>
  <inkml:trace contextRef="#ctx1" brushRef="#br0" timeOffset="133075.54">23622 11369 1738 0,'-3'2'71'0,"-6"7"33"0,5-4-15 0,4-2-2 0,2-1-43 0,9-2-15 0,3 0-12 0,5 0-10 16,8-3-5-16,7 1-1 0,7 2 1 15,3-5 3-15,5 3 2 0,-1-2 0 0,-5 1 0 16,-1 1-2-16,-1-3 1 15,-5-4 0-15,-1 0 0 0,-10-2 0 0,-6 4-2 16,-8 7-3-16,-4 0-3 0,4 14-5 16,-9 1-2-16,1 6 1 0,1 7 2 0,-2 9 2 0,1 10 2 15,-3 6 0-15,-11 5 1 16,-1 1-1-16,-6-1 1 0,-5 11-4 0,-3-5-1 16,-3 11 2-1,-4-1-2-15,1-10 2 0,-6-4 6 0,1-12 1 0,0-7 4 16,-7-6 6-16,6-4 5 0,1-1 10 15,9-7 4-15,7-2 1 0,5-2-4 0,7-4 1 32,3 1 14-32,6-4 11 0,9 0 6 0,9 4-8 0,10-1-18 0,10 1-15 31,8-1-11-31,7 1-5 0,-5 2-2 16,1-4-2-16,-1 1 0 0,-9 2-1 15,0 3-2-15,-7 3-2 0,-7 3-1 16,-5 3 0-16,-6 1-1 0,-4 2 0 15,-6 14 1-15,-6 2 0 0,-5 3 0 0,-5 4 1 16,-4-7 1-16,-4-4-1 0,-3-5 2 16,-7 0 2-16,0-7 1 0,-9-2 0 15,5-1 2-15,-1-8 0 0,5 0 0 0,10 2 0 16,4 0-1-16,-2 4 0 0,4-2 1 16,0 0 4-16,3 5 5 15,-1 4 10-15,3-1 12 0,2 8 9 0,-7-2 9 16,7 12 5-16,-2 4-6 0,-2 2-5 15,4 2-12-15,-2-10-15 0,-3-1-6 16,-2-5-8-16,-8-8-4 0,-1 1-16 16,-2-10-38-16,1-3 330 0,2-9-221 15</inkml:trace>
</inkml:ink>
</file>

<file path=ppt/ink/ink1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7T21:20:58.225"/>
    </inkml:context>
    <inkml:brush xml:id="br0">
      <inkml:brushProperty name="width" value="0.05292" units="cm"/>
      <inkml:brushProperty name="height" value="0.05292" units="cm"/>
      <inkml:brushProperty name="color" value="#002060"/>
    </inkml:brush>
  </inkml:definitions>
  <inkml:trace contextRef="#ctx0" brushRef="#br0">11285 10101 1427 0,'29'0'121'0,"-12"-2"120"0,-1-1-139 0,-8 1-12 0,-3 0 3 0,-3 1 3 0,-2 1-9 0,-2-4-8 0,0 2-12 0,-5-7-15 0,2 4-6 0,3 0-6 0,-5 1-9 16,7 4-7-16,0 0-3 0,0 0-3 15,0 0-1-15,0 0-3 0,-2 7-4 32,4-1-2-32,0 1 0 0,-1 2 0 0,-2 1 2 15,-5-1 6-15,-6 0 10 16,-8 2 8-16,-4-6 5 0,-7 4-2 15,-6-7-7-15,-2 1-4 0,-7 4-5 16,0-3-1-16,3 3 0 0,-8 0-3 16,0 0 1-16,4 2-5 0,1 2 0 15,6-4 0-15,6 2-3 16,-3-1 2-16,5-1 0 0,3 4-2 16,1-7-2-16,0 1 0 0,-4 2-1 0,-11-5 3 0,-5-2 5 15,0 2 3-15,-5-2 1 0,0-2-2 16,0 0-1-16,0-5-2 0,-1 2 0 15,-2 5 0-15,-3-2 0 0,-3 0-2 16,2-1-2-16,8 6-5 0,-1 1-1 0,5-1-2 16,-1 4-1-16,-1-3 0 0,0-1 0 15,-1-1-1-15,0 3 1 0,-4-1 1 16,-2-4 0-16,2 0 1 0,-2 2-2 16,4-2 0-16,0 0 0 0,0-2-1 15,-4 2 0-15,2 0 0 0,0-2 1 0,-2 2-1 16,2 0 1-16,-2 0 0 0,-6 0 1 15,-5-5 1-15,-3 0 4 0,0 1 3 16,8-3 5-16,1 3 1 16,5 1-1-16,-3 1-2 0,-3-3-2 0,3 3-5 15,5 2 0-15,-2 0-1 0,6-2-2 0,-7 0-1 16,-6 1 0-16,3-5-2 0,-9 3 1 16,6-2 0-16,3-1-1 0,-2 4 1 15,1-3-1-15,1 2 0 0,3-3 0 16,1 3 0-16,2-1-1 0,7 4 1 15,0 0 0-15,11 0 0 0,2 0 0 16,4 0 0-16,10 0 0 0,3 0 0 16,10 0 0-16,8 0-1 0,0 0 1 15,0 0 0-15,0 0 1 0,0 2 1 16,5 0-1-16,2 1-1 0,0-1-3 0,0-2-7 16,2 0-13-16,2 0-16 0,-1-2-19 15,3 0-25-15,-6-3-44 16,9-7-98-16,-7-1-162 0,3-3 213 0</inkml:trace>
  <inkml:trace contextRef="#ctx0" brushRef="#br0" timeOffset="51872.04">8869 11607 686 0,'-13'-8'1'0,"6"-2"-6"0,-3-1-26 0,-1 4 21 0,4-2 10 0,-6 0 19 0,5 0 107 0,0 1 60 0,-2 2 36 15,-1-4 10-15,6 3-86 0,-8-2-50 0,3 0-33 0,1 0-21 0,-5-3-8 0,-2-1-1 0,2-1 8 0,-8 0 9 0,1 0 6 0,0 1 9 0,0 4 4 0,1 0 3 0,4 6 3 0,2 3-2 0,5 0-1 0,0 0-5 0,6 0-7 0,3 0-8 0,0 0-10 0,0 2-6 0,0-1-4 0,0 1-3 0,1 5 5 0,10-3 1 0,0-2-5 0,10 7-4 0,9-6-9 16,11 8-4-16,5-2 2 0,11 1 4 15,-2 3 2-15,-2-5 4 0,4 1-3 0,-4 2-4 16,3-6-5-16,-6 6-4 0,-7-8-4 16,-6-1-1-16,-9 0 1 15,-8-2-2-15,-8 0 1 0,-10 0 5 0,-2-2-3 0,-9-1 0 16,-12-1 0-16,-15-5-6 0,-13-1 0 16,-13 1 0-1,-7-2 0-15,-6 2 1 0,2 4 2 0,-3 1 0 0,0 4 5 16,3 0 3-16,8 0 2 0,15 2 3 0,13 0 0 15,8 0-5 1,13 0 0-16,2-2-2 0,4 1-2 0,10-1 0 0,-2 0 4 16,2 0 3-16,-2 4 8 0,9-8 0 15,6 1-4-15,10-1-7 16,19-1-9-16,15-2-3 16,12 3-1-16,14 4-2 0,6 0 0 15,-4 2 1-15,-2 2 0 0,-5 1-1 16,-8-2 3-16,-7 3 0 0,-16 3 1 15,-16-6 2-15,-16-1-6 0,-14-2-4 0,-6 3-3 0,-25 3-1 16,-23-6 6-16,-24 3 5 0,-29-3 3 0,-11 4 3 16,-12 3 1-1,1-2 1-15,9 6 0 0,13-4-1 16,19 0 0-16,16-2-3 0,21 1 1 16,18-3-1-16,13-1 1 0,17-2 2 0,2 0 8 0,-3 2 0 15,13-4-1-15,17-1-2 16,15-8-8-16,19 0-3 0,10 6 0 0,8-4-2 0,8 4 2 15,0-2 0-15,0 0 0 0,-12-1 1 16,-12 0 0-16,-11 1 0 0,-8 1 1 0,-8 1-1 16,-12-2 1-1,-8 3-1-15,-7 4-1 0,-2 0-16 0,-1 0-5 16,-6 0-17 0,-11 0-31-16,-5 0-37 0,-7 0-90 0,-5-7-201 15,-6-11 230-15</inkml:trace>
  <inkml:trace contextRef="#ctx0" brushRef="#br0" timeOffset="57065.64">9457 11181 1630 0,'0'2'79'0,"2"0"14"0,-2-1-9 0,0-1-8 15,0 0-6-15,2 2-6 0,-2-2-6 0,0 7-5 0,-2 2-3 0,0 0-5 0,4 5-5 0,3 2-5 16,4 2-3-16,2 7-3 15,7 1-4-15,1 3-2 0,2 1-4 0,3-2-4 0,-7-1-5 16,3-4-5-16,5 0-2 0,-1-2-1 0,3 2 0 16,1-3-1-16,-1 3 1 15,0-6-1 1,1 1 2-16,-1 2 5 0,-6-4 7 0,0-2 9 0,-3 2 5 0,-2-2 3 31,-2 0-1-31,-2 0-1 0,1-5-1 0,-3 4-7 0,3-3-4 0,3 1-7 0,1-2-4 31,-1-2-2-31,0-5-1 0,2 1 2 16,0-3-1-16,3 0 2 0,2-2 1 16,2-1 0-16,2 1 4 0,-1-5 5 0,1 2 2 15,-4 1 2-15,2-5-1 16,-4 0-4-16,6-1-2 0,-6-4-3 0,2-4-2 16,5-2-2-16,-3 3-3 0,7-1-1 15,0-2 0-15,3 3-2 16,1 1 0-1,3-2-1-15,-2 2 0 0,-5-4-1 0,0 4 3 16,-4 2 3-16,1 2-4 0,-5 5 5 16,-2 5 0-16,-1-2-1 0,-7 4 4 0,-5 0-4 0,0 0-2 0,-6-1-3 15,-3 1 0-15,0 0-2 0,2 0-2 16,-2 1 0-16,2-1 1 0,-2 0 0 16,4 0-1-16,-3 4 0 0,-1-4-2 15,0 0-2-15,0 0 1 0,0 0 0 16,0 2 1-16,0-2 2 0,0 0 2 0,0 0 0 15,0 0 2-15,2 0 0 0,-2 0 0 16,0 0 1-16,0 0 0 0,0 0 0 16,0 0 1-16,0 0 0 0,0 0 0 15,0 0 1-15,0 0 0 0,0 0-2 0,0 0 1 16,0 0-1-16,0 0-1 0,0 0 0 16,0 0-2-16,0 0-2 15,2 0 0-15,9 3 1 0,3 10 5 16,14 3-12-16,9 9-5 0,6-4-1 0,-1 2-3 15,1-2 15-15,-6-1 4 0,-3-1-1 16,3 4-1 0,0-3-1-16,8 5 0 0,-1-6 0 0,-3-1 1 0,-2 1 1 0,-4-8 1 15,1 0 0-15,4 1 2 0,-6-1 0 16,2-3 0-16,1 7-1 16,0-1 0-16,-1 0-1 0,1-2 0 15,-7-1 0-15,-7-4 0 0,0 0 0 16,-2 6 0-16,4-6 0 0,-7-4 0 0,3 4 0 0,-3-3 0 15,-6-1 0-15,4 1 0 16,0-2 1-16,2 0 0 16,0-10 1-16,-2 7-1 0,-2-12 1 0,-4 3 1 15,12-1-1-15,3 0 1 0,-4 1 0 0,4 1-2 16,-4 0 0-16,0 2 1 16,-3-4-2-16,-2 1 2 0,2-5-2 0,1 1 0 15,1 0 0-15,3-2 0 16,-4 0 1-16,1 0-1 0,-1 0 0 15,-3 0 0-15,2-3 0 0,1 1 1 0,1 0 1 0,-4-1 0 16,3-6 0-16,-3 0-1 0,-2-1-1 16,6 4 1-16,-11-1-1 15,2 6-1-15,4 4 0 0,-4-1-1 16,5 7 0-16,4-4 0 0,1 8-1 16,0 1 1-16,-3 2-1 0,7 3-1 0,-2 5 1 0,-4 2 0 15,6 6 0 1,-2 2 1-16,0 3 1 0,7 6-1 15,-1-2 1-15,-3-2 1 0,-1-4 0 16,-2 1 0-16,-2-6 0 0,-5-2 0 0,2-6 1 16,0 1 1-16,3-2-1 0,0-5 1 0,2 2-1 15,4-2-1-15,1-2 0 16,3 0 1-16,-1-3-1 0,2 3 0 16,1 0 0-16,-1 2 0 0,4 0 0 0,-3 0 0 0,-6-3 2 15,-4-6 7 1,-2 2 8-16,-1-6 6 0,5-1 4 15,3 0-1-15,2-7-5 0,6-1-4 16,4-1-6-16,3-1-7 0,1-3-1 0,4-1-5 16,5-3-8-16,4-2-17 0,2 1-25 0,-1-4-50 15,1 3-95-15,-12-5 60 0,8-4 35 16</inkml:trace>
</inkml:ink>
</file>

<file path=ppt/ink/ink2.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27T20:34:50.862"/>
    </inkml:context>
    <inkml:brush xml:id="br0">
      <inkml:brushProperty name="width" value="0.05292" units="cm"/>
      <inkml:brushProperty name="height" value="0.05292" units="cm"/>
      <inkml:brushProperty name="color" value="#FF0000"/>
    </inkml:brush>
    <inkml:context xml:id="ctx1">
      <inkml:inkSource xml:id="inkSrc7">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1" timeString="2026-04-27T20:41:23.570"/>
    </inkml:context>
  </inkml:definitions>
  <inkml:trace contextRef="#ctx0" brushRef="#br0">2768 6559 0,'0'0'0,"0"0"0,0 0 0,0 0 0,0 0 0,0 0 0,0 0 0,0 0 0,0 0 0,0 0 31,0 44-31,0-44 15,0 0-15,0 5 16,0-1-16,0-4 16,0 4-1,0 1-15,9-1 16,-9 1-16,5-1 16,-5 1-16,13 3 15,-9 6-15,10 3 16,-5 6-16,8-1 15,-3 4-15,3 5 16,1 0-16,4 5 16,5 4-1,4 0-15,4 4 16,5 0 0,-9 1-16,14-1 0,3-4 15,-3 0-15,-1-5 16,-13-4-1,9-4-15,-9-1 0,9-3 16,-5-1-16,-4-4 16,-4-5-16,13 0 15,4 5 1,0-5-16,1 5 16,8-5-16,9 0 15,-9 1-15,-4-5 16,4-1-16,5 1 15,-10-4-15,19-1 16,-18 1-16,17-5 16,-4 0-16,-4 0 15,13 0-15,-9 0 16,9 0 0,-5-5-16,-17 1 15,18-1-15,-19 1 16,5-5-16,10 0 15,-10-4-15,22-5 16,-4 0 0,0-4-16,0 0 15,4-4-15,9-1 16,-8 0-16,12-4 16,5 0-16,1-4 15,16-5-15,6 0 0,-14 5 16,4-1-1,5 1-15,4-1 16,5 5-16,17 0 16,9 5-1,1 3-15,-1 6 0,22 3 16,32 10-16,-10 4 16,28 4-16,17 5 15,-5 5-15,-4-1 16,-13 0-1,-31 0-15,-14 5 0,-13-5 16,-17 1-16,3-1 16,-12 5-1,-14-1-15,-17 1 16,-5 0 0,-5 4-16,6 9 15,-6 0-15,-17 0 16,-22-9-16,-9-4 15,-9-5-15,-9 1 16,-4-10 0,-14 1-16,-4-5 0,13 0 15,-13 0 1,0 0-16,0-5 16,0 1-16,0-1 0,0-4 0,9-4 15,-4-14 1,21-17-16,10-13 15,30-10-15,5-4 16,0 9-16,18 0 16,-1 9-1,14 0 1,14-1-16,-1 10 0,-4 9 0,4 4 16,0 4-16,0 5 15,1 4 1,-1 0-1,-9 5-15,9 4 16,1 5-16,-1-1 16,13 10-16,5 4 0,23 4 15,8 9 1,22 5 0,-5-5-16,-21 5 15,0-1-15,-1 1 16,1-5-16,-1 0 15,-12 5-15,8-1 16,-13-8-16,-1 0 16,10-1-16,-9 1 15,0 4-15,4 0 16,9 1 0,5 3-16,-1 1 15,-21-1-15,17 1 16,13 4-16,-4 9 15,-4-9 1,-1 4-16,23 5 0,-4 0 16,-10 0-16,9-4 15,9-1-15,1-8 16,-23-5 0,0-5-16,-5-3 15,1-14-15,-5-14 16,-31-8-16,-13-13 15,-18-9-15,-18-10 16,-17-3 0,-27 4-1,-9-1-15,-4 6 0,-14 3 16,1 5-16,-5 9 16,0 0-16,-5 0 0,1-13 15,-41-49 1,-39-27-16,-13-4 15</inkml:trace>
  <inkml:trace contextRef="#ctx0" brushRef="#br0" timeOffset="6219.03">9838 3944 0,'0'0'0,"0"0"0,0 0 0,0 0 0,0 0 0,0 0 16,0 0-1,0 0-15,45 44 16,-45-35-16,13-9 15,-13 9-15,0-9 16,9 9-16,-9-9 16,0 8-1,0-8-15,4 9 16,-4-9-16,0 9 16,0-9-16,0 0 15,0 0-15,0 0 16,0 0-16,0 0 15,0 0-15,-44-97 16,17 35-16,1-9 16,3 0-16,1 9 15,5 8 1,3 1-16,1 0 16,9 18-16,-10-1 15,5 10-15,9 8 16,0-9-16,0 10 15,0-1-15,0 0 16,9 0 0,5 9-16,-10-8 0,18 8 15,0-9-15,23 9 16,8-8 0,31 8-16,18 9 15,27 0-15,17 0 16,13 9-16,1-1 15,13 1-15,13 0 16,5 0-16,8 0 16,14 0-16,-9-9 15,0 9-15,-18-9 16,22 8-16,18 1 16,-9 9-1,54 9-15,21-1 0,14 19 16,-22-1-1,-14-9-15,-48 1 16,-49-18-16,-18-10 16,-40-8-16,-22 0 15,0 0-15,-31-8 16,-4 8-16,-14-9 16,0 9-16,-4-9 15,-13 9 1,-9-9-16,-5 0 15,0 9-15,5-9 16,-14 0-16,5 9 16,5-8-16,-10 8 15,9-9-15,-4 9 16,-4 0-16,-5 0 16,13 0-1,-13 0-15,4 9 16,-4-9-16,9 8 0,-9 10 15,0 0-15,0 17 16,0 10 0,0 17-16,-9 0 15,9 9-15,-4 0 0,-9-1 32,13-7-32,-5-1 15,5-9-15,-9-9 16,9-8-16,-13-10 15,13-8-15,-4-9 16,4 0-16,-14 0 16,14-9-16,-9 0 0,9 0 15,0 0 1,0 0 0,0 0-16,-17-116 15,12 45-15,5-26 0,0-1 0,0-8 31,0 0-31,0-1 16,5 19-16,8 8 16,-9 27-16,5-1 0,5 19 31,-10 8-31,9 10 0,-13-1 0,9 9 16,-9 0-1,0 0-15,0 9 0,0-9 31,0 9-31,0 0 16,0 0-16,-9 0 16,9 0-16,-44 9 15,-27 0 1,-35 0-16,-49 0 16,-18-9-16,-44 0 15,-45-9-15,-13-9 16,-22-8-16,-22-10 15,13 1-15,5-1 16,13-8-16,26 0 16,10 17-16,3-17 15,32 8 1,0 10-16,26-1 0,23 0 16,35 10-1,22 8-15,18 0 16,22 9-16,14 0 15,17 0-15,-5 9 16,5-9-16,9 9 16,0-9-16,5 9 15,8-9-15,5 8 16,-1-8-16,10 9 16,-5-9-16,9 9 15,-13-9 1,13 9-16,-5-9 15,5 9-15,-13 0 16,13 0-16,-4 8 0,-18 10 16,4 8-1,-9 10-15,1 8 16,3 0-16,-3-9 16,4 10-16,4-10 15,5 0 1,13-8-16,-14 8 15,14 0-15,0 1 16,0-10-16,0-8 16,14 8-1,-14-8-15,0-9 0,0 8 16,0 1-16,-14 35 16,-3 35-1</inkml:trace>
  <inkml:trace contextRef="#ctx0" brushRef="#br0" timeOffset="20342.59">18743 6399 0,'0'0'0,"0"0"0,0 0 0,0 0 16,0 0-16,0 0 15,0 0-15,0 0 16,0 0-16,0 0 16,0 0-16,13 45 15,-13-23-15,-4 9 16,-5 0-16,5 4 16,4 5-16,4 0 15,9 9-15,5 4 16,13 13-1,9 10 1,9 4-16,13 13 0,0 9 16,13 0-16,-4-9 15,-9-18-15,0-9 16,0-12-16,-13-14 16,-9-9-16,-9-9 15,-9-4 1,0-5-16,-13-4 0,9-5 15,-14 1-15,10-5 16,-10 0 0,14-5-16,-5-4 15,9-4-15,14-9 16,-5-5-16,9-8 16,4-1-16,-4-4 15,0-13-15,17-4 16,-3-10-16,12-13 15,9-4-15,1 9 16,-5 8-16,-5 5 16,-13 13-16,-4 14 15,0 4-15,-5 13 16,-4 5-16,-9 8 16,9 5-1,9 5-15,0 4 16,17 8-16,5 10 15,18 17-15,-1 10 16,5 12-16,-4 9 16,-14-4-1,1 0 1,-14-9-16,-9-13 0,-13-13 0,-9-14 31,-9-5-31,-4-8 0,-1-4 16,-12-1-1,8-4-15,-4 0 16,9-4-16,8-10 0,14-3 16,9-5-16,18-9 15,8-1 1,0 6-16,14-1 0,4 1 31,0-1-31,9 5 0,-4 0 16,-10 0-1,-8-1-15,9-3 0,-18-1 0,-5 1 16,-17-1 0,-5 0-16,-8 1 15,-14-1 1,-13-8-16,-32-49 0,-61-80 31</inkml:trace>
  <inkml:trace contextRef="#ctx0" brushRef="#br0" timeOffset="29297.27">22821 6749 0,'0'0'0,"0"0"0,0 0 0,0 0 0,0 0 15,0 0 1,0 0-16,0 0 0,0 0 15,0 0-15,0 0 16,0 0-16,0 0 16,-44 14-16,44-5 15,0 4 1,0 9-16,4 9 16,5 18-16,9 8 15,4 1-15,0 0 16,0-5-16,0-4 15,1-5-15,-1-4 16,0 0 0,4 0-16,1 0 0,13-1 15,-13-3 1,8-5-16,-8-9 16,-5-9-1,0-4-15,0-4 0,0-5 16,9-5-16,9-8 15,9-5-15,0-13 16,4-4 0,4-1-16,-8-4 15,0 0-15,13 1 0,5-6 16,8 5 0,0 5-1,9 8-15,-8 5 0,8 9 16,-9 4-16,10 5 15,-23 8-15,4 5 16,5 4 0,4 5-16,-17 4 0,4 5 0,-13-1 15,-9-4 1,-9-4 0,-9 0-16,0-5 15,0 0 1,-4 1-16,-5-5 15,9-1-15,1 1 16,12-4-16,-4-1 16,13-4-16,10-4 15,12-5-15,18-9 0,-4 0 16,18-4 0,-14-4-16,0-1 0,-9 0 15,-8-4-15,-1-4 31,-4-5-31,-8-9 16,-10-30-16,-26-54 0,8-36 0,5-26 31</inkml:trace>
  <inkml:trace contextRef="#ctx0" brushRef="#br0" timeOffset="32686.71">25972 6546 0,'0'0'0,"0"0"0,0 0 0,0 0 0,0 0 0,0 0 0,0 0 16,0 0-16,-31-45 31,31 45-31,0 0 15,0 0 1,0 0-16,0 0 16,0 0-16,0 0 15,0 0-15,0 0 16,0 0-16,36 142 16,-18-58-16,4 23 15,4 12-15,5 14 16,9-4-1,5-14-15,-14-26 16,9-14-16,-1-17 16,-7-10-16,-10-8 15,0-13-15,0-5 16,-13-9-16,9-4 16,-14-4-16,9-1 15,-8-4-15,-1 0 16,9-4-16,1-5 15,4-4-15,8-5 16,14-4 0,0-1-16,-5 1 15,10 0-15,3 4 0,14 1 16,14-1-16,30 5 16,14 8-1,22 27-15,26 18 16,23 18-16,13 22 15,-36 8-15,-17 1 16,-23-9-16,-26-23 16,-31-17-1,-26-18-15,-19-8 16,-8-5-16,-9-5 16,-5-4-16,5 0 0,-5 0 15,1-4 1,-5-1-16,4 1 15,1-1-15,12-12 16,32-23-16,35-22 16,49-18-1,27-4-15,13-1 0,4 6 16,-13-1-16,-31 13 16,-13 5-1,-9 0-15,-14 5 0,-21-1 31,-10-4-31,-8-5 0,-23 1 16,-4-1-16,-18 5 0,1-4 31,-28-54-31,-12-44 0,-23-26 16</inkml:trace>
  <inkml:trace contextRef="#ctx0" brushRef="#br0" timeOffset="91299.1">10401 10978 0,'0'0'0,"0"0"0,0 0 0,0 0 0,0 0 0,0 0 0,0 0 0,0 0 0,0 0 0,-44 0 0,44 0 0,-13 0 0,8 0 16,5 0-16,-13 0 16,13 0-16,-9 0 15,9 0-15,0 0 16,0 0-16,0 0 15,0 0-15,0 0 16,71 49-16,-27-27 16,5 0-1,-5 0-15,-13-4 16,14 0-16,-14-5 16,0 0-16,-5-4 15,1 0-15,4 0 16,9 0-16,4 0 15,18-1 1,9-3-16,0-1 16,0-4-16,0-4 15,4-1-15,-4-3 16,4-6-16,-4 1 16,0-5-16,0 1 15,0 3-15,4 1 16,-4 0-16,14 4 15,17 4-15,-5 5 16,18 9-16,5 5 16,26 8-16,1 0 15,-6 9-15,1 4 16,4 10 0,-4-1-16,0-4 0,-9-5 15,-18-8 1,-17-5-16,-23-4 15,9-9-15,-21 0 16,7-5 0,-12-4-16,4-9 0,9 0 15,13-8 1,-8-1-16,17 0 16,0-4-16,4 0 15,5 0-15,-13-1 16,8 1-16,-21 5 15,8 3-15,5 5 16,26 5-16,27 4 16</inkml:trace>
  <inkml:trace contextRef="#ctx0" brushRef="#br0" timeOffset="107152.66">10184 13097 0,'0'0'0,"0"0"0,0 0 0,0 0 0,0 0 0,0 0 0,0 0 16,0 0-1,0 0-15,0 0 0,0 0 16,0 0-16,0 0 16,0 0-1,0 0-15,0 0 16,0 0-16,0 0 0,44 22 15,-22 0-15,1 14 16,16-1 0,-12 0-16,4 1 15,9-5-15,4 4 16,5 1-16,22-1 16,13 5-1,-8-4-15,21-1 16,9-4-16,5-13 15,5-9-15,-1-9 16,0-5-16,27-8 0,-5-9 16,5-9-1,-5-5-15,-17-8 16,-5-5 0,-13 5-16,-17 4 0,-1 5 15,-9-1 1,1 10-16,-6 8 15,1 5-15,-13 4 16,13 4-16,-9 5 16,4 5-16,-4 8 0,9 5 31,5 4-31,-5 0 0,-5-4 16,-17-1-16,-5 1 15,9-4-15,-8-1 16,12-4-16,-8 0 15,22-1 1,40 1 0,9-4-16,21-5 15,19-9-15,-5-9 16,-13-4-16,-9 0 16,-18 0-16,-17 4 15,-10 0-15,-12 5 16,-5 4-16,-9 5 15,-9 4 1,35 13-16,41 18 0</inkml:trace>
  <inkml:trace contextRef="#ctx1" brushRef="#br0">26450 2568 1638 0,'32'-46'78'0,"-7"8"14"0,-2 10 4 0,-14 12-3 0,0 0-13 0,-6 9-19 0,1 0-6 0,1 7-5 0,-5 0-3 0,0-4-3 0,0 4-13 0,4-1-6 0,-2 2-5 0,1 7-5 0,1-3-4 0,1 4-4 0,2 7-2 0,2 1 0 0,2 6-1 0,-6 1 0 0,-2 0-1 0,-3 5-2 0,-3-1 1 16,-1 4-1-16,-3 5-1 0,0 6 1 0,4 1-1 0,-6 0 0 0,3 4 0 0,6 9 0 0,0 7 0 0,8 3 0 0,6 9 0 15,2 1 1-15,5 10 0 0,-5 10-1 0,3 6 2 0,-1 0 0 0,-4 1 1 0,-1-4 1 0,-4-3 0 0,-2-1-1 0,0 9 0 0,0 1-1 0,-2 6 0 0,1-2-1 0,1-4 1 0,-6-5 1 0,3 5 0 0,-1 4 2 0,-3 9 0 0,6 2-1 0,-3-3-1 16,1-11-1-16,-1-3-2 0,3 5 2 0,-6-1-2 0,0 7 0 0,-2-3 0 0,-5-6 0 0,2-10 0 0,-3-8 0 16,1-1 0-16,2 9 1 15,0 0 0-15,1 3-1 0,2 4 1 0,-3-11-1 0,5-5 1 16,0 2 1-16,0-1-1 0,-2 6 1 0,2 4-1 0,0-4 0 16,0-4-1-16,-1-3 0 0,-3-9 0 0,-7-11 0 31,3-3 1-31,-1-5-1 0,-4 1 0 15,1-1 0-15,-6-1 0 0,0 1 0 0,-6-1 0 16,1-3 0-16,3 0 1 0,4-9-1 16,2-3 1-16,1-1 0 0,-1 1 1 15,4-2-1-15,3-2 0 0,5 3 1 16,-4-3-1-16,5 0 1 0,-1-7-1 0,2-4 0 0,0-6-1 16,-2-3 1-16,2-12-1 15,0 2 0-15,0-9 1 16,0 2 1-16,2-2 0 0,1 2 1 0,3-1 0 15,-3-1-1-15,3 0 1 0,1 0 0 16,2 0 4-16,-2 0 6 0,3 0 6 0,-3 2 2 16,2-2-3-16,-2-2-6 15,0-1-6-15,4-1-4 0,2-5-10 0,2-1-25 0,5-6-38 0,-2-4-46 16,1-3-33 0,-3 2-25-16,-2-2-363 0,1-5 356 0</inkml:trace>
  <inkml:trace contextRef="#ctx1" brushRef="#br0" timeOffset="3312.35">26480 2598 1962 0,'18'30'60'0,"-5"-9"-14"0,-6-12 8 0,-2-7-4 0,4-6-6 0,0-8-19 0,5-4-16 0,5-3-6 0,3-3 0 16,4 6 0-16,4 0 3 0,-1 0 6 0,1 2 9 15,0 0 10-15,6 0 0 0,6 1-2 16,10 6-6-16,8 2-1 16,4 3 7-1,-1-1 5-15,3-1 0 0,0 1-4 16,5 3-9-1,7-4-4-15,9 4 0 0,12-3-4 0,5-6-1 16,10 5-4-16,-6-8-5 0,2 3 0 0,2 0-1 16,5-3-1-16,0-3 1 0,2 1 2 0,-10 0 1 0,-20 3-1 0,-6 4 0 0,-6-3-1 15,1 6-3-15,1-5 0 0,7 6 1 16,-1 3-1 0,-7 0 0-16,-4 3 3 0,-6 8 3 0,-10-2 1 0,-8 5 0 15,-13 0-4 1,-7 2-2-16,-2 2-3 0,-1-2-1 0,3 5-2 15,-1 2 0-15,-3-2 0 0,-5 4 1 0,2 4 1 16,1-1 1 0,2 6 0-16,1 5 0 0,-1 1 0 0,-1 6 1 15,0-1-1-15,-6-1-2 0,-1 2-1 0,-2 6-1 0,-3 8 1 16,3 9 2-16,-6 2-3 0,-3 2-2 0,0 3-1 16,-7 11 0-16,0 9 3 15,-7 6 0-15,0 10 0 0,-2 0 1 16,-1 8 1-16,-3 4 2 0,-8 9 1 0,7-5-4 31,-4 2 1-31,4-8-3 0,3-2-1 0,-3 6 2 0,2 7 4 0,3 11 2 0,-5-2 3 16,3 5 2-16,0-3 0 15,4-8 0 1,-2-1-2-16,4-8-2 0,0-10-1 16,-2-1-1-16,3-5 0 0,-1-4 0 15,-1 6-1-15,3 6 3 16,-2-4 0-16,-1-1 0 0,3-1 0 0,1-10-1 15,-3 3 0-15,-1 4 1 0,3 2 0 16,-4-9 5-16,1-4 6 0,5-17 9 16,-3-4 5-16,0-11 2 0,4 1-2 0,0-1-6 15,2-9 0-15,0-1-2 0,3-9 2 16,-3 0 0-16,2 0 0 0,-3-2-5 16,7 3-4-16,-7-1-3 0,3-2-4 15,-2-1 0-15,-6-4-2 0,-1-6 0 16,-6 2 0-16,-1-5 2 0,-6 9-1 15,-3-6 1-15,-6 4-1 0,-3 0 4 0,-2-8 3 16,-2 4 3-16,2-1 3 0,-8-1 5 16,-5 6 4-16,-3-3 4 0,-10 3 2 15,-4 3-8-15,-5-1-5 0,-8-5-6 16,2 3-5-16,-5-9 0 0,-9-7 1 16,-10-9 3-16,-18-9 0 0,-32-12 0 15,-20-10-2-15,-25-14-3 16,-24-9-4-1,-7-6 2-15,-4-2-2 0,-6 0-2 0,10 12 2 0,23 8 1 16,21 12-3-16,33 11-42 0,43 10-94 0,25 13-208 0,34 10 190 16</inkml:trace>
  <inkml:trace contextRef="#ctx1" brushRef="#br0" timeOffset="42143.49">26539 3816 1644 0,'11'2'51'0,"-1"-2"-25"0,-6-2-1 0,-2-2-3 0,1-4-9 0,2 2-5 16,1-4-2-16,-3 3-3 0,3-2 0 0,-6 5 0 0,1-1 2 0,-1 5 8 0,2 0 11 15,-2 0 8-15,0 0 3 0,0 0-1 16,0 0-5-16,0 0-1 0,-2 0 3 0,1 3 4 0,-6 1 1 16,5-2-2-16,-2 1-4 0,4-3-8 15,0 2-7 1,-2-2-5-16,2 0-2 0,-1 4 2 15,-3-4 5-15,2 0 5 0,2 0 5 16,0 0 1-16,-1 1-2 0,1-1-1 0,0 0-4 0,-2 2-3 0,2 0 0 16,-2 3 1-16,4 0 2 0,0-3 3 15,-1 2 1 1,1-2-2-16,-2-2-4 0,4 1-5 16,-3 3-1-16,-1-4-3 0,2 2 0 15,0-2-2-15,0 0-3 0,-2 0 1 16,0 0 0-16,0 0 0 0,0 0 1 15,0 0 3-15,0 0 6 16,0 0 4-16,0 0 3 0,-6-7-1 0,5 1-5 0,-5-1-5 0,6 2-4 0,-3-4-3 16,1 0-1-16,0 0 0 15,0-3 0-15,-5-2-2 16,2-2 1-16,-2-6-1 16,-2-6 0-16,-3-7 0 0,-4-4 1 15,-2-9-1-15,-3-4 1 0,3-3 2 16,-3-3 0-16,-2-2 2 0,3-3-1 15,-3 0-3-15,2 2 1 0,-2 5-2 16,0-3 0-16,9 4 1 0,-1 7-1 0,10 4 1 16,0 3 1-16,5 4 1 15,5 3-1-15,4-8 0 0,-2-3-1 0,0-6-2 16,4 1 1-16,-1 4-1 0,-3-2 1 16,-1 6 0-16,-6-3 0 0,0 6-1 15,-4-1 1-15,4 4 0 0,0 1 0 0,0 6 0 16,0 1 0-16,0 1 0 0,0 6 0 15,6 3 1-15,-3 2-1 0,-1 9 0 16,1-1 0-16,1 2 0 0,-4 1 0 16,2 5 0-16,-2 0 0 0,0 0 0 0,0 0 0 15,0 0 0-15,-6-7-1 16,-1 5 1-16,-3-5 0 0,-4 0 0 16,-4 0 0-16,-5 0 0 0,-2-6 0 15,-7 3 0-15,-5-3 0 0,-2 4 1 0,-7-1 0 16,-2-1-1-16,-4 4 1 15,3 0 0-15,-6 3 0 0,3 1 0 0,-3 5-1 16,-10 1 0-16,-4 1 1 0,-8 5-1 16,-9-6-1-16,-8 4 1 0,-2-5-1 15,-3-2 1-15,3 0 0 0,4-2 0 0,-1 2 0 16,-1 0 0-16,-5 4 0 16,-2-1 0-16,-2 3 0 0,7-3 0 15,15 2 0-15,6 4 2 0,8-2 4 0,0 2 1 16,8 4 2-16,6-6-4 0,9 5-1 15,1 1-1-15,8-3 1 0,1 4-2 16,2-7 1-16,2 2-2 0,0-5-1 0,1-1 1 16,5 1 0-16,1-8 1 0,-4 1 0 15,4-1-1-15,0 1-1 0,2-4 0 16,1 3 1-16,2 2-1 16,-1-3 0-16,3 3 0 0,9 1 0 0,-2 1 1 0,4 0-1 15,5 0 0-15,0 0 1 0,-4 0 0 16,2 0 2-16,2 0 2 15,0 0 1-15,0 1 1 0,0-1-2 0,-2 2 1 16,-1 3-3-16,3-1-1 0,2 5 1 16,-2-2-2-16,0 4 0 15,0 1 0-15,-2 4-1 0,0 0 1 0,2 5-1 16,0 4 0-16,0 3 0 16,2 6 0-16,0 9 0 0,7 4 0 15,-4 0 0-15,6 6-1 0,-3-2 1 0,1 11 0 16,2 6-1-16,-2 1 1 0,1 0 1 15,-1-7-1-15,-3-2 0 0,-3-1 0 0,2-1 0 16,-3 1 0-16,4 3 1 0,-3-2-1 0,1 2 0 16,-1-2 0-16,1-3 0 0,-3-2 0 15,-1 0 1 1,2-7-1-16,2 2 0 0,-2-6 0 16,3-9 0-16,-2 4 0 0,3-7 0 0,-3 6 0 15,1-7 0-15,1 0 0 0,-5-5 0 0,0-6 0 0,-5 1 0 16,3-7 0-1,-3-7 0-15,-1 4 0 16,3-11 0-16,-4 2 0 0,1-1 0 0,1-1 0 16,-4-7 0-16,2-7 2 0,0-9-1 15,-2-9 1-15,-1-3-1 0,1-3-1 0,-2-6 0 16,2 0 0-16,4-9-1 16,0-6 1-16,1-14 0 0,1-6 0 0,-5-3 0 0,0-5 0 15,-3 0 0-15,-3-5-1 0,-6 0 1 0,-5 5-6 16,-1-5-4-16,-4 3-1 0,5 9-2 15,4-1 7-15,6 12 2 16,5 5 2-16,6 9 2 0,2 11 0 0,4 3 0 16,11 9 0-1,-5 5 2-15,7 6-1 0,4-2 1 16,-6 7 0-16,1 2 0 0,3 1 0 0,-1 6-1 16,-3-3 0-16,1-1 0 0,0 6-1 15,-7-4-1-15,4 5 1 0,1 3-1 16,-5 1-1-16,6 0 1 0,1 1-1 0,2 5 0 0,2 1 0 15,1 0 1-15,1 2 1 0,5 1 0 32,-2-1 1-32,3 0 0 0,1-4 1 15,3 2 0-15,2-5 0 0,7-2-1 16,3 0 0-16,6-2 0 0,2-5-1 0,7 2 1 16,-1-6 0-16,6 1-1 0,2 1 1 15,-2-5-1-15,4 0 0 0,5-2 2 0,9-2-1 16,7 0-1-16,3-1 2 0,6 3-2 15,-9-4 0-15,-6 4 1 16,-3 0 0-16,-2 0 0 0,2 2 0 0,0 0-1 16,6 0 0-16,-10-2 1 0,-3 2 0 15,-3 3 0-15,-6 4 0 0,-2-2-1 16,-2 4-8-16,-1-4-2 0,2 9 0 16,-3 7 0-16,-1-2 10 0,-1 11-1 0,2 0 0 15,5 5 1-15,-8 3-1 0,-5-1 1 16,0 3 0-16,-6 4-2 0,2 0-1 15,-3 4 0-15,-11 2-1 16,-5-6 3-16,-5-2-1 0,-4 0 2 16,-9-4 0-16,0 2-1 0,-4-1 0 0,-1 2 0 0,-2-1 1 15,0 2-2-15,-3 3 2 16,-3-1 0-16,1 5 0 0,1 4 0 0,4 4 0 16,2 5 0-16,5 3 1 0,-3-5 0 15,3 4-1-15,-2-2-1 0,1-4 0 16,2 0-2-16,-4 2 1 0,3 6 0 0,0-3 0 15,0 5 1 1,0-3 1-16,0 1 0 0,0 2 0 0,-3-7 0 16,-2-1 0-16,-2-4 0 0,-2-12 0 0,0 6-2 15,-1-13 1-15,-4 0 0 0,-2-5-2 16,2-1 1-16,1-1 2 0,-1 0-1 16,2-2 1-16,-2-6 1 0,2-3-1 0,1 2 1 15,4-2 0-15,0 4 0 0,0-4 1 16,0 4 0-16,0 0-2 15,2 2 1-15,0 1-1 16,-1 6 0-16,1 0 0 0,-2 1 1 0,0-1-1 16,0 0 0-16,0 5 0 0,0-6-1 0,2 8 1 15,-2-3 0-15,-2 2 0 0,2 3 0 0,-2-4 1 16,2 4-1-16,0 1 0 0,0 0 1 16,0 3-1-16,-1-3 0 15,1 6 0-15,0-8 0 0,0 8 0 0,3 1 0 16,-1 4 0-1,1 4 0-15,1 1 0 0,-2 1 0 16,1 6 0-16,3 0 0 0,-3 3 0 0,2 2 0 16,-3 1 0-16,2 0 0 0,-2 3 0 15,-1 13 1-15,5 5-1 0,-1 9 1 0,-3 1-1 0,1-1 0 16,-1-4 0 0,0-1 0-16,5 1 0 0,-5 4 1 0,3 4 0 0,2 8-1 15,-2 2 1-15,4-2-1 0,-5-7 0 16,-2-1 2-16,5-6-1 0,-6 2 2 0,1 5 2 31,0-1 1-31,-2 11 1 0,2-1 2 0,-4-5-1 0,2-5 0 16,-4-5 0-16,-1 1 1 0,2 4-2 15,-3 6 0-15,6 4-2 0,-5 0-3 16,1-1-1-16,3-8 0 16,-3 0 0-16,-1-3-1 0,1 1 1 15,1 11-1-15,1-2 0 0,2 1 1 16,-2-1-1-16,-1-10 1 0,3-1 0 15,-2-3-1-15,2 1 2 0,0-3-1 16,0 0-1-16,0-1 0 0,-2-6 0 16,0 0 0-16,2-10 0 0,0 1 0 0,4-5 0 15,1-3 0-15,-3-1 1 0,1-1-1 16,3-2 1-16,-1 0-1 0,-1-4 1 16,1-5 2-16,0-8 1 0,-5-6 0 15,0-4-1-15,0-5-2 0,-2-5-1 0,-3 0 0 16,-2-6 0-16,-2 0-1 15,2-1 1-15,-7 0-1 0,0-8 0 0,-9-1 1 16,-2-2 0-16,-3-5 1 0,-4-1-1 16,-2 1 1-16,-7 5-1 0,-3-4 0 15,-1-1 1-15,-9 0-1 0,-5 1 0 16,-7-3 0-16,-6 4 0 0,3 3 1 16,-8 0-1-16,3 1 0 0,-11 3 0 0,-9-4 1 15,-16 5-1-15,-5-3 0 0,-2 2 1 16,0-1-1-16,3 4 0 0,1-5 0 15,-8 2 0-15,-7-1 0 0,2 1 0 0,9 1 1 16,11-2-1-16,10 3 2 16,4-3-2-16,2 1 3 0,8 3 3 0,4-3 1 15,14-3 3-15,9 3 1 0,11-1-3 16,10 3-2-16,4-1-2 16,2-1-2-16,7-4-1 0,5 0 0 15,3 0 0-15,6 0 0 0,7 0 0 0,0 0 0 0,0 0 2 16,0 0 0-1,0-2 0-15,4-5 0 0,1-4-1 0,0-7-2 0,-1-5 0 16,1-3 1 0,0-6-1-16,-3-2 0 0,2-5 0 15,-2-7 0-15,-1-2 0 0,-1-9 1 0,2-8-1 0,2 1 0 16,-4-7 0-16,1-7 0 0,1-2 0 0,-2-7 0 16,2-7 0-1,-2-3 0-15,2-11 0 0,1 3-1 0,3-7 0 0,-3 1 1 16,2 1 0-16,1-11 0 0,-4-3 0 15,1-5 0-15,-1-1 0 0,-2-8 0 16,0-4-1-16,-4-9 1 16,-1-6 0-16,-2 2 0 0,0-2 0 0,3-5 0 0,1-3 0 15,-1-3 0 1,1 7 2-16,-4 6-2 0,-1 3 6 0,0-13 4 0,2 4 5 16,-4 3 4-1,4-2-3-15,-1 6 1 0,5-6-1 16,2 6 1-16,2 3-1 0,0 4-2 0,3 4-6 15,-1-3-4-15,1 4-2 16,4 9 0-16,3 11-2 0,3 5 0 0,-1 4 0 0,4 6 0 0,-1 10 0 16,-1 5-1-1,6 12-4-15,-7 7-4 0,3 7-7 16,2 10-22-16,-6 3-22 0,4 6-35 16,-2 7-103-16,-2 4-163 0,0-1 205 0</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7T20:44:20.831"/>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4-27T20:44:24.391"/>
    </inkml:context>
  </inkml:definitions>
  <inkml:trace contextRef="#ctx0" brushRef="#br0">24050 6791 1501 0,'35'11'37'0,"2"-1"-25"0,-3 5-15 0,-4-7-303 0,2 1 219 0</inkml:trace>
  <inkml:trace contextRef="#ctx1" brushRef="#br0">23867 8155 0,'0'0'0,"0"0"0,0-58 0,4-22 0,10-40 16,4-13-16,13 9 31,13 22-31,5 31 0,8 23 16,1 21 0,8 14-16,-12 8 0,3 1 15,-21 0-15,-1-1 0,-13-4 16,-4 0-1,-9 0-15,-9 1 16,0-1 0,0 4-16,0 1 0,-5-1 15,1 1-15,-9 0 16,4-1 0,-9-4-16,-17 0 0,-14 1 31,-26-6-31,-58-3 15,-49-10-15,-35-4 16,-18 0-16,-9 9 16,18-5-16,13 9 15,9 14-15,9 4 16,5 4 0,-1 10-16,-17 8 0,21-4 15,6 4-15,3 4 16,-3 5-16,3 0 15,1 5 1,-5-1-16,5 5 16,-9-4-16,4 4 15,-4-5-15,0-4 16,-9-9-16,0-8 0,4-1 16,-8-9-1,-14-4-15,5-4 16,-18-1-16,-5-3 15,14-6 1,4 5-16,0-8 16,1-1-16,3-4 15,-8 4-15,4-4 16,27 9 0,22 4-16,-9 0 15,5 0-15,4 5 16,9-1-16,13 5 15,-4 5-15,-1-1 16,28 0-16,3 1 16,19 4-16,8 0 15,18-5-15,14 0 16,4 5-16,22-4 16,-9-1-16,17 1 15,1-5 1,5 0-16,3 0 15,-3 0-15,-10 0 16,0-5-16,-17 1 16</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7T20:45:41.902"/>
    </inkml:context>
    <inkml:brush xml:id="br0">
      <inkml:brushProperty name="width" value="0.05292" units="cm"/>
      <inkml:brushProperty name="height" value="0.05292" units="cm"/>
      <inkml:brushProperty name="color" value="#FF0000"/>
    </inkml:brush>
  </inkml:definitions>
  <inkml:trace contextRef="#ctx0" brushRef="#br0">25152 1146 1693 0,'0'32'112'0,"4"0"133"15,1 10-231-15,4 6-4 16,5 2-2-16,9 10 0 0,18 13 1 0,11 10 0 15,17 18 1-15,12 9-3 0,4 12 9 16,2 17 13-16,9 13 10 16,3 24 5-16,18 15 0 15,15 2-8-15,1 2-4 0,1 6 4 16,-1 1-4 0,0 2-6-16,22 16-4 0,11 7-2 15,-6 1 2-15,1-3 5 0,-14 2 3 0,0-12-1 16,-8-15-5-16,-8-14-5 0,-18-17-5 0,-19-10-5 15,-10-15-2-15,-4-14-3 0,-8-31 0 0,-10-19 0 0,-5-20-2 16,-13-16-1-16,-12-10 0 0,-9-11 4 0,-10-16-12 16,-13-7-36-16,3-2-60 0,-5-7-74 0,1-15-359 15,1-15 332-15</inkml:trace>
  <inkml:trace contextRef="#ctx0" brushRef="#br0" timeOffset="421.56">28612 1160 2440 0,'-32'25'58'0,"-9"5"-42"0,-5 14-12 0,-7 13-1 0,0 16 0 0,-8 19 3 0,3 20 13 0,-6 15 6 0,-7 8 5 0,-9-2-2 0,-16-7-13 16,-26-2-4-16,-23-5-5 0,-17-4-4 0,-13 2 3 0,-8-3-1 0,-15-3 1 0,-6 1 3 15,-4 1 7-15,-17 12 8 0,12 4 11 0,2 4 9 16,-3 7-3-16,5-2-3 0,6 4-6 0,7 11 4 0,1-3-3 16,16 5 3-16,8-7-5 0,19-2-13 0,17-3-4 0,20-4-10 15,10-4-2-15,-1-11 2 16,14-23-9-16,8-14-26 0,19-17-42 16,22-20-124-1,9-11-200-15,13-18 226 0</inkml:trace>
  <inkml:trace contextRef="#ctx0" brushRef="#br0" timeOffset="13121.27">2468 6942 1591 0,'21'7'72'0,"-8"0"-9"0,-10-3-5 0,-1-4-30 0,-6 1-3 0,3-1 4 0,-6 0 4 0,-1 0 3 0,-4 0 0 0,-4 0 0 0,-7-1-3 0,0 1-3 0,-4 0-4 0,-5 1-6 0,-1 3-6 0,-1 1-6 16,-5-1-5-16,-2 1-2 0,-5 2 0 31,-2 6-1-31,0-8 1 0,-3 5-1 0,-6 5 1 0,-1-3-1 16,-8 2 3-16,4 6 10 0,4-4 10 0,3 9 10 15,5-4 6-15,-3 2-2 0,7 5 0 0,3-3-4 16,8-2-5-16,12 7-8 0,3-3-10 15,11 3-7-15,4-2-2 16,10 1 2-16,1-1 4 0,4-3 1 0,10 3 1 0,1-12-3 16,7 4 1-16,3-6 2 15,-1-2 4-15,7 3 9 0,2-3 8 0,2-1 4 16,-2-3-1-16,0 3-8 0,-2 1-8 16,2 3-7-16,-2 2-2 0,0 5-3 15,-3 1 1-15,-9 3-3 0,-4 3-3 16,-8 1 0-16,-12 3-1 0,-6 3 0 15,-11-2 0-15,-9 3 1 0,-10 0-1 0,-9 4 1 16,-10 0 0-16,-4-2 1 0,-2-6 0 16,-3 5 0-16,1-8 0 0,6 0 0 15,6-7 0-15,2-2 1 16,11-1-1-16,7-1 0 0,10-3 1 0,11-2-1 16,2-5 1-16,9 4 0 0,3-1 0 0,11 2 1 15,0 2-1 1,9 0-1-16,-2-2 1 0,0 2-1 0,2 0 0 15,-2 2 0-15,2-2-1 0,0-2 3 0,-8 0 1 16,3 2 3-16,-6 0 4 0,0 5 2 16,-3 3 3-16,0 4 2 0,-2-2 0 15,1 8-1-15,1 3-1 0,-4-3 1 16,2 10 0-16,-2-1 3 16,0 0 1-16,0-1-3 0,-2-1-1 15,-1-7-1-15,-1 1-7 16,5-8-1-16,-7-3-4 0,5 1-3 0,2-9 0 0,1-2-1 0,2-1 0 15,1-8 1 1,-1 2-2-16,3-5-13 0,0-2-27 0,2-5-61 0,2-4-120 16,-2-2 125-16</inkml:trace>
</inkml:ink>
</file>

<file path=ppt/ink/ink5.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27T20:49:49.187"/>
    </inkml:context>
    <inkml:brush xml:id="br0">
      <inkml:brushProperty name="width" value="0.05292" units="cm"/>
      <inkml:brushProperty name="height" value="0.05292" units="cm"/>
      <inkml:brushProperty name="color" value="#FF0000"/>
    </inkml:brush>
    <inkml:context xml:id="ctx1">
      <inkml:inkSource xml:id="inkSrc6">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1" timeString="2026-04-27T20:56:47.341"/>
    </inkml:context>
  </inkml:definitions>
  <inkml:trace contextRef="#ctx0" brushRef="#br0">2955 8416 0,'0'0'0,"0"0"0,0 0 16,0 0-16,0 0 0,-58 4 0,0 1 16,-30 4-1,-23 0-15,-9-1 16,-22-3-16,-13 4 31,9-5-31,0 1 0,30-1 0,14 1 31,0-1-31,18-4 16,0 4-16,13 1 0,9 4 0,4 0 16,14-1-1,0 1 1,17 5-16,1-1 0,-5 5 31,4 4-31,9 4 16,-8 14-16,12 9 15,-3 26-15,-10 18 16,9 18-16,5 13 0,0 9 16,-1 9-1,-3 18-15,8 4 16,4-5-16,5-4 16,-13 5-16,9 8 15,-5-4-15,-5-22 16,10-13-16,-9-9 15,13-10-15,-9-8 16,9-9 0,0-13-16,0-9 0,9-13 15,-9-10 1,13-8-16,-9-9 16,10-4-16,-5-5 15,-5-4-15,14-5 16,8 0-1,19 1-15,26-1 16,39 0-16,23 1 16,9-5-16,-22-5 15,-9-8-15,-18-10 16,18-8-16,8-9 16</inkml:trace>
  <inkml:trace contextRef="#ctx0" brushRef="#br0" timeOffset="40860.1">14466 10193 0,'0'0'0,"0"0"0,0 0 0,0 0 0,0 0 0,44 0 15,-31 0-15,-8 0 0,-5 0 16,13 5 0,-13-1-16,0 5 0,0 0 15,0 0 1,0-9-16,-18 31 0,-8-9 15,-19 5-15,-17 4 16,-35 4 0,-14-4-1,18-9-15,-5-8 16,-12-1-16,-10 0 0,-35-4 31,17-4-31,14-5 16,5 4-16,3 0 15,-30 5-15,-13 0 16,17-4-16,0-1 16,-13 5-16,-23 0 15,10-5-15,8-4 16,14-4 0,-13-1-16,-45-8 15,18-5-15,26-4 16,27 4-16,9 5 15,9 0-15,8 4 16,10 0-16,13 0 16,13 0-16,22 0 15,5 1-15,4-1 16,13 0-16,0 0 16,10 5-16,12-1 15,-17 1-15,18-1 16,4 1-1,-14-1-15,14 1 16,-4 4-16,4 0 0,-9 0 16,9 0-16,0 0 15,0 0 1,0 0-16,0 0 16,0 0-16,0 0 15,0 0-15,0 0 16,0 0-1,0 0-15,115 58 16,-30-27-16,21 4 16,31 9-16,10 5 15,74 13-15,10-9 16,-5-8-16,-13-10 16,-10-17-16,-25-14 15,-23-8-15,18-5 16,-9-9-16,17-8 15,-34-1 1,-14 5-16,-18 4 0,0 5 16,14-5-1,-14 1-15,-18 3 16,-21 5-16,-5 0 0,-9 1 16,-18-1-1,5 0 1,-18 4-16,0 1 0,-18 0 0,5-1 15,-5 5 1,-4 0 0,-4 0-16,-5 0 15,13 0-15,-13 5 16</inkml:trace>
  <inkml:trace contextRef="#ctx0" brushRef="#br0" timeOffset="88477.98">19625 10145 0,'0'0'0,"0"0"0,0 0 0,0 0 0,0 0 0,0 0 15,0 0-15,0 0 16,0 0-16,0 0 16,0 0-16,-44 13 15,4 0-15,-9 5 16,-13 0-16,5 4 16,-6-4-16,1-5 15,-9 5-15,-22 4 16,-26 4-1,-28 5-15,14-8 16,0-6-16,-8 1 16,-41 0-16,-4-9 15,26-9-15,23-5 16,-9 1-16,-5-5 16,9 0-16,27-4 15,8-5-15,14-4 16,5 0-16,-28-9 15,-12-5-15,-14-4 16,-4 0 0,30 1-16,19 3 0,26 5 15,22 9 1,9 4-16,14 5 16,8 4-16,14 0 15,-10 0-15,5 5 16,9-1-16,-4 1 15,4 4-15,0 0 16,0 0-16,0 0 16</inkml:trace>
  <inkml:trace contextRef="#ctx0" brushRef="#br0" timeOffset="101927.1">7152 6306 0,'0'0'0,"0"0"0,0 0 0,0 0 0,0 0 0,0 0 16,0 0-16,0 0 16,0 0-16,44-31 15,-30 31 1,-14 0-16,0 0 0,0 0 15,0 0-15,0 0 16,0 5-16,0-5 16,0 0-16,0 0 15,-89 57 1,-4-17-16,-40 9 16,-31 4-1,-49-4 1,-13-5-16,-22-8 15,13-14-15,-9-5 16,27-8-16,-9-4 0,22-1 16,0-4-16,-13 0 15,-13-4-15,-14-1 16,9-12-16,-5-1 16,37-4-16,-1 0 15,18-1-15,44 6 16,35 3-16,36 5 31,27 1-31,17 3 16,10 1-16,8-1 15,-4 1-15,8-1 16,5 5-16,-13 0 16,13 0-16,0 0 15,0 0-15,0 5 16,-9-1-16,9 10 15</inkml:trace>
  <inkml:trace contextRef="#ctx0" brushRef="#br0" timeOffset="145678.92">14178 6284 0,'0'0'0,"0"0"0,0 0 0,0 0 16,44-35-16,-44 21 16,4 5-16,-4 1 0,0-1 15,0 0-15,9-5 16,-9 6-16,0-1 16,0 0-16,0 0 31,0 0-31,0 0 0,0 5 15,0-1-15,0 1 16,0 4-16,0 0 16,0 0-1,0 0-15,0 0 0,0 0 16,0 0-16,-102-35 16,49 30-1,-22 5-15,-9-4 0,-18 4 16,-14 0-1,-12 0-15,-18-9 16,17 0 0,0 0-16,14 0 15,0 0-15,22 0 0,0-4 16,26 4-16,14 0 16,13-8-1,9 8 1,13 0-16,-4 9 0,5-9 0,3 9 31,-3-9-31,-1 0 16,-22-8-16,-13-1 15,-9-9-15,8 10 16,6-1-16,3 9 0,6 0 16,25 0-16,1 0 15,8 9-15,-8-8 16,13 8-16,0 0 15,0 0 1,0 0-16,0 0 16,0 0-1,0 0-15,0 0 16,133-18-16,-66 18 0,8 0 16,36 0-1,4 0-15,22 0 16,19 9-1,3 8-15,14-8 16,0 9-16,-14-9 16,-12 9-16,-5-10 15,-27-8-15,-13 0 16,-45 0-16,1 0 16,-14 0-16,-17-8 15,-14 8-15,1 0 16,-14 0-1,0 0-15,0 0 0,0 0 16,0 0-16,-156-27 16,-3 18-1,-54 9-15,9 0 16,45 0-16,43 0 16,28 0-16,30 9 15,14-9-15,4 9 16,13-9-16,5 9 15,0-9-15,18 9 16,-19-9-16,19 8 16,-14-8-16,5 9 15,4-9-15,5 0 16,-10 0 0,10 0-16,4 9 15,-9-9-15,9 9 16,0-9-16,0 0 15</inkml:trace>
  <inkml:trace contextRef="#ctx0" brushRef="#br0" timeOffset="176742.02">17387 5725 0,'0'0'0,"0"0"0,0 0 0,0 0 0,0 0 0,0 0 15,0 0-15,0 0 16,-40 9-16,31 0 16,9-9-1,0 9-15,0-9 0,0 9 16,0-9-16,0 0 16,18 44-1,-1-17-15,6 8 16,3 1-1,1 8-15,17 0 0,0 5 16,5-4 0,0-1-16,17 0 15,5 5 1,14-5-16,-10-4 0,9 0 16,-13-4-16,-4-5 0,-14 0 31,0-5-31,5-8 0,-10 0 15,-3-5 1,3-4-16,-3-5 16,-14 1-16,0-5 0,-5 0 15,1-5 1,0 1-16,12-5 16,6-4-16,4-5 15,13-9-15,0-4 16,22-9-16,0-4 15,18-9 1,-4 4-16,17 0 16,-4 1-16,-1-1 15,-8 9-15,0 9 16,9 4-16,4 1 0,-13-1 16,-4 18-1,-14 0-15,-13 1 16,-5 8-16,-3 8 0,-1 10 15,13 0 1,5 17 0,26 10-16,14 30 15,-5 23-15,-4 8 16,-31 0-16,-9-13 16,-14-17-16,-13-19 15,-17-21-15,0-10 16,-10-8-1,-8-5-15,9-4 16,-9-4-16,4-5 16,-8 0-16,12-5 15,10-4-15,8-4 16,14-5-16,22-8 16,9-10-16,4 1 15,5-1-15,8-3 16,18-6-16,14 1 15,-9 0 1,-10 4-16,-3 0 16,4 4-16,0 1 15,4 4-15,0 4 16,0 5-16,5 0 16,0 9-16,13 4 15,22 9-15,-22-5 16,-31 1-1,-14-5-15,-26 0 0,-17 0 16,-14 0-16,-9 1 16,-13-1-1,0-9-15,-63-84 16,-96-137-16</inkml:trace>
  <inkml:trace contextRef="#ctx1" brushRef="#br0">5156 11371 1877 0,'5'35'77'0,"48"121"1"0,-51-159-78 0,-11 15 1 0,6-5 5 0,-4 4 6 0,-2-4 4 15,0 0 9-15,-5-3 5 0,-6-4 10 16,-3-4 9-16,-3-10 3 0,-6-4-1 15,0-7-6-15,0-3-5 16,-7-2-6-16,3 0-5 0,-4-8-8 0,-1 3-9 16,2-8-5-16,2 1-3 15,-2-3-2-15,1 3 0 16,1-2-1-16,-2-6 1 16,-3-1-2-16,-8-3 0 0,-5 1-3 15,2 2-1-15,-2-4 2 0,3 5-1 16,10-1 3-16,1 5 0 15,9 1 9-15,6 3 11 0,-1 1 8 0,7 7 7 16,6 2-7 0,0 9-8-16,12-3-9 0,-3 6-6 0,9 6-2 0,1 2-1 15,5 6 0-15,8 5 2 0,2 2 0 0,5 10 12 0,3 5 2 0,0 7-2 16,6 5 0-16,-4 2-13 0,2 2-1 0,-2 4-1 0,-9-1 2 16,2 6 4-16,-3 0 8 0,-9-6 8 15,1 3 7-15,-7-8 4 0,-5-7 2 0,-1-4-7 16,-3-3-8-16,-1-5-11 0,5-6-5 15,0-5-3-15,0 2 2 16,5-6 2-16,-5-4-1 0,7-7-3 0,0-2-8 16,0-3-13-16,6-3-14 0,1 4-15 15,4-3-15-15,3 3-10 0,-5 1-24 16,2-1-21-16,-2 1-6 0,-4 4 3 16,-1 7 30-16,-6 1 34 0,-5 4 26 15,-5 4 16-15,-10 0-1 0,-8-2-38 16,-9-9 37-16</inkml:trace>
  <inkml:trace contextRef="#ctx1" brushRef="#br0" timeOffset="376.04">4447 10330 1658 0,'189'-25'702'0,"-192"23"-706"16,8 4 1-16,-5 3 1 0,2 3 1 0,-2 0 1 15,0 3 7-15,0 0 9 16,-2-4 8-16,-3 3 4 0,-2 1-4 0,0 1-5 16,-2-1-8-16,-5 9-1 15,-1-1-3-15,-4 9-3 0,-4 3-2 16,-7-1-1-16,-7 0-2 15,-1 4 1-15,-8-4 0 0,7-4 0 0,0-3 0 0,-2-3 0 16,8-4 0-16,-3-6-1 0,8 1 1 16,8-2 0-16,-3-4 0 15,11-1 0-15,-1-4 0 0,13 0 2 0,-8-2-2 0,16-5-7 16,5-7-14 0,3 0-15-16,2-9-18 0,12 1-16 0,7-4-16 0,0 1-16 15,4-3-19-15,-11 6-28 0,-3 3 81 16</inkml:trace>
  <inkml:trace contextRef="#ctx1" brushRef="#br0" timeOffset="4341.83">8122 7206 1640 0,'2'-2'61'0,"-2"2"-10"0,0-2-6 0,4 2-17 0,-4 2 1 0,3-2 5 0,8 2 5 0,-2 0 3 0,-1-2 3 0,3-2 2 16,-6 0-4-16,-1 2-6 0,-4-2-10 15,0-6-10-15,-7-1-8 0,-6-11-2 16,-2-3 1-16,-5-11 4 0,-8-3 3 16,-10-7 1-16,-6-4 0 0,-2 5 5 0,-7 3 10 15,1 1 3 1,1 1 5-16,-2 3-4 0,5-8-7 0,2-3-3 15,-2-5-8 1,4 3-4-16,-1-2-5 0,1-1 0 0,3-2 7 16,0-2 4-1,2 3 2-15,-1 3 0 0,1 6-5 0,5 4-4 16,4 0-3-16,1 9-3 0,5 3-1 0,4 12-1 16,6 0 1-16,7 8 2 0,5 4 6 0,0 1 6 0,2 2 0 0,0 0 0 15,0 9-7-15,0 0-5 16,11 14-2-16,-2 9-2 0,3 10-1 15,6 10 0-15,-4-6-1 0,-2 3 0 16,4-1 0-16,-3-3 1 16,-4-6 0-16,-4-4-1 0,2-7 2 0,-10-8 1 0,3-10 3 0,0-10 4 15,-2 2 8-15,-5-11-2 16,0-8 1-16,-2-12-3 0,-5-17-7 0,1-12 0 16,-3-3-1-16,2-6-4 0,5 9-1 15,7 8 1-15,6 9-2 0,5 7 2 16,3 13 2-16,1 7-2 0,3 2 8 15,0 4 5 1,7 0-1-16,3 4 1 0,3 4-10 0,1 2-8 0,3 3-5 16,3 4-4-16,1 3-2 0,-3 1-10 15,-2-4-24-15,-9 0-31 0,-2-6-53 16,-2 1-62-16,-11-4 1 16,2-9 85-16</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7T21:00:37.416"/>
    </inkml:context>
    <inkml:brush xml:id="br0">
      <inkml:brushProperty name="width" value="0.05292" units="cm"/>
      <inkml:brushProperty name="height" value="0.05292" units="cm"/>
      <inkml:brushProperty name="color" value="#FF0000"/>
    </inkml:brush>
  </inkml:definitions>
  <inkml:trace contextRef="#ctx0" brushRef="#br0">32693 11346 1936 0,'130'39'200'0,"-68"-23"-117"0,-5-5 13 0,-6-6-91 0,-14-5-2 0,-1 0-1 0,-15 0 0 0,0 2-1 0,-7 5 1 0,-7-2 0 0,2 7 0 15,-9 3 0-15,0 1 0 0,-5 8 0 16,0 1 1-16,-9 9 1 0,-2-4 2 15,-2 4 0-15,-12 3-1 16,-8-5 3-16,3 7 4 0,-16-2 5 16,4 6 2-16,1 1-4 0,-7-3-3 0,7 1 2 15,-7 1 0-15,-2-2 7 0,-5-1 6 16,-10-8-3-16,-8-2 0 0,-8 1-6 0,-12 1-7 16,-1-1-4-16,3 3-3 0,4-4-2 15,7-3-1-15,5-6 0 0,-3-3 0 16,-3 0-1-16,0-4 0 0,-3-4 0 15,2-1 0-15,2-2 0 0,2-3 1 16,3-4-1-16,-7-7 1 0,2-6-1 0,-14-4 1 16,-4-8 0-16,2-5 0 0,0-7 0 15,5-6-1-15,9-7 1 0,0-1 0 16,4-6 0-16,-2-8 0 0,-4 1 0 16,4 3 0-16,5 5-1 0,9-1 1 0,14 2-1 15,10-3 0-15,4-1 0 0,6-10 1 16,5-2-1-16,5-7 2 0,-1-7-1 15,-2-9-1-15,-7 0 0 16,-2-4 0-16,-4 8 0 0,0-6-1 0,3-1 0 16,2-6 1-16,5-4 0 0,1-2 1 15,5 2 0-15,4 6 0 0,7 4 1 16,11 4-1-16,10-1 1 0,9 2 0 16,8-7 0-16,6 1 0 0,4 3-2 15,9-1 1-15,7 11 0 0,5 3-1 0,5 10 0 16,1 4 1-16,5-3-1 15,5 6 0-15,3 1 0 0,15 7-1 0,13 2-1 16,4 9 1-16,6 4 0 0,2 8 1 0,-2 5 0 16,3 6 0-16,13 6 0 15,11 8 0-15,-1 9 0 0,6 9 0 0,-11 10 4 16,4 11 2-16,5 6 3 0,9 10 3 16,-7 4-3-16,-2 6-2 0,-4 12-3 15,6 3-2-15,7 8-2 0,0 3 1 16,-5 8-1-16,-11 4 0 15,2 9 0-15,-4 11 0 0,-5 3 0 16,-11 5 0-16,-18 2 0 0,-19 0-1 16,-8-3 1-16,-8 8-1 0,-7 6 1 15,-8 3 0-15,-9-5 0 0,-12-7 1 0,-17-11 0 16,-11-7 2-16,-14 1 4 0,-14 1 9 0,-12-4 7 16,-8-10 4-16,-8-9-1 0,-8-9 0 15,-12-13 8-15,-18-1-2 16,-23-6 10-1,-15-8 4-15,-8-9-8 16,-7-15 4-16,-4-8-12 0,-15-9-6 0,-9-9-9 0,-2-2-5 0,12-10-6 0,9-2-2 0,11 0-1 16,9-1-15-16,14-6-29 0,28 7-42 15,23-4-107-15,20-1-333 0,21-6 324 16</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7T20:57:42.914"/>
    </inkml:context>
    <inkml:brush xml:id="br0">
      <inkml:brushProperty name="width" value="0.05292" units="cm"/>
      <inkml:brushProperty name="height" value="0.05292" units="cm"/>
      <inkml:brushProperty name="color" value="#FF0000"/>
    </inkml:brush>
    <inkml:context xml:id="ctx1">
      <inkml:inkSource xml:id="inkSrc5">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4-27T21:03:19.799"/>
    </inkml:context>
  </inkml:definitions>
  <inkml:trace contextRef="#ctx0" brushRef="#br0">2307 11745 1684 0,'-22'30'301'15,"15"66"-254"1,0-109-9-16,-5 20 8 15,-1-53 6-15,1 60-14 0,-1 1-8 16,1 4-9-16,-6 4-9 0,1-5-4 16,1 1-2-16,-9 3-1 0,2-6-2 0,-2 1 0 15,0 1-1-15,7 0 5 0,2 0 7 16,2-2 5-16,4 3 10 0,3-5 3 16,1 0-1-16,6 6-5 15,6-4-9-15,-1 0-7 0,7 2-5 16,-5-2-2-16,2-4 0 0,-2 0 0 0,2-5 0 15,4 1 2-15,-6-5 4 0,5 4 4 16,2-3 3-16,2-1 4 0,2 1 1 0,1 1-4 31,-1-5-3-31,5 0-5 0,-1 2-5 0,2-2-1 16,5 0-2-16,-1 0 0 0,4 0-1 0,7-4 1 0,0 1 0 16,5 1-1-16,2-3 2 0,-1-2-2 15,3 1 0-15,-2 1 1 0,5 0-1 0,-5 1 0 16,4 1 1-16,5 3-1 0,0 0 0 15,2-6 0 1,-2 6 0-16,-9 4 0 0,-4-4 0 0,3 2 0 16,-6-2 0-16,3 1-1 0,-8-1 1 0,-6-1-1 15,-3-1 0-15,-7-2 0 0,-4-1 0 16,-3 0-3-16,-10-1 0 0,-1 5 1 16,-1-7 0-16,-17 0 3 0,-7-7 0 0,-3-1 0 15,-11-3 0-15,-2-4 1 0,-2 7-1 16,2-4 1-16,2-1 2 0,0 2 2 15,6-1 2-15,-1-1-1 0,6 5 0 16,5 0-2-16,8 4-2 0,8 3 6 0,7 3 6 16,6-1 4-1,8 2-1-15,7-4-5 0,9 7-7 0,11 9-5 0,3 6 0 16,11 5 0-16,6 3 0 0,1 9 0 16,9-2-1-16,-2 11 1 15,-7-5 0-15,-5 0 2 0,-17-4 0 16,-17-11 1-16,-5-1-1 0,-7-9-2 0,-11 2 4 15,-2-3 5-15,-19-2 1 0,-11-3 2 16,-14-6-3-16,-22-8-15 16,1-3-26-16,0-2-51 0,3 0-69 0,12-2-41 15,8 1 48-15,1-3 55 0</inkml:trace>
  <inkml:trace contextRef="#ctx0" brushRef="#br0" timeOffset="856.08">2214 12803 1919 0,'-3'16'124'0,"-2"6"58"0,-1-3-92 0,-1 8-41 0,0-8-29 0,-2 4-17 0,4-3-4 0,-2 3-7 0,0 0-3 0,1 2 0 0,-4 1 0 0,-3 1 5 0,-1-1 3 0,-2-3 3 16,-3 2 0-1,-3 0 4-15,-4-5 7 0,6-1 7 0,-3 1 5 0,2-3 0 16,-2 3-3-1,5 1-6-15,4-5-4 16,5 0-3-16,9 0-1 0,2 0 0 16,5 2-2-16,0 1 1 0,9-3-1 15,5-2 0-15,1 1-1 0,-3 0-1 0,1-2 1 16,-3-8-1-16,5-5 1 0,2-3-1 16,8-1 1-16,-2-5 2 0,1-1 7 15,4 3 9-15,1-9 4 0,1 0 0 0,5-2-7 16,6-2-8-16,-2 3-5 0,11-5-2 15,5 1-3-15,5-2-1 0,6 4 0 16,-2 3-1-16,5 1-1 0,-5 3-2 16,2 3-2-16,-9 2 0 0,-6 0 0 15,-6 2 2-15,-10 3 4 0,-3-2 0 0,-14 1 1 16,-5 1 0-16,-6 2 0 0,-7-2-1 16,-5 2-4-16,-2 0 1 0,-15-2 0 15,-2 1 4-15,-12-1 1 0,-4 0 1 31,-8-3-1-31,-2 3 1 0,3 0 1 16,4 2 2-16,1-2 2 0,8 2 1 0,2 0 1 16,11 0-1-16,2 0 1 0,12 0 2 0,-2 0 3 0,2 2 0 15,5 2-1-15,9 1-5 0,11-3-3 16,5 1 0-16,6 3 1 0,5 1 4 16,3-5 3-16,6-1 4 0,1 1 2 0,-1 0-1 15,-6 1 0-15,2-1-5 0,-11 0-6 0,-3-2-3 16,-12 5-3-16,-9 1-2 15,-8-3-3-15,-5 4-2 0,1 0-1 0,-12 6 3 16,-15 1 2-16,-11-3-12 16,-13 6-60-16,-11-6-115 15,-1 0 106-15</inkml:trace>
  <inkml:trace contextRef="#ctx0" brushRef="#br0" timeOffset="-94793.53">8367 10599 1420 0,'-28'-17'129'0,"4"3"90"16,0 3-60-16,8 4-29 0,5 7-20 0,6 5-15 0,5 6-10 0,0 5-9 0,7 9-6 0,5 1-13 0,11 6-15 16,0 2-13-16,8 3-11 0,2 4-5 15,1-2-4-15,8 10 4 0,6 1 0 16,9 5 3 0,7 0-1-16,1-4-5 15,1 4-4-15,-9-1-3 16,0-3-1-16,-10-3-1 0,-2-6 1 15,-1-11 0-15,-8-8 0 0,-12-11 1 16,-8-3-2-16,-5-9 2 0,-9-11 1 0,-6-8-3 0,-10-10-1 16,-6-13-5-16,-13-10-6 0,-4 1-3 15,-4-6 0-15,-2 2 0 0,-1 4 3 16,7 5 4-16,-6-2 2 0,4 4 2 0,0-1 1 16,2 3-1-16,3 3-1 0,1 3 2 0,-1-1 0 0,0 3 2 15,6 1 0-15,3 2 1 16,7 8 2-16,8 0 1 0,2 7 6 0,5 11 7 0,3 5 9 15,2-5-2-15,5 12-6 0,3-2-9 16,8 13-9-16,7 3 0 0,9 9 6 16,6 6 3-16,3 1 0 15,0 6 2-15,4-1-3 0,-4-1-3 16,-4 1-2-16,0-3-1 0,-7 2-2 0,-2-2 0 0,-3-5 0 16,-8-6 0-16,-5-5 0 15,-10-8-4-15,-1-8-15 0,-3-7-36 0,0 1-55 16,-5 3-48-16,-4-9-25 15,2-8 475-15,0-10-246 0</inkml:trace>
  <inkml:trace contextRef="#ctx0" brushRef="#br0" timeOffset="-94396.98">8894 10686 1753 0,'-6'0'156'0,"-1"6"110"0,0-1-118 0,0 7-57 0,-5 6-13 0,1 5-7 0,-9 6-6 0,-4 2 0 0,-8 8-3 0,-13 0-14 0,-1 0-14 0,-11 0-13 0,6-8-18 0,3-7-3 16,9-4-1-16,13-4 0 0,6 0 0 15,6-2 1-15,3-3 0 0,2-1 0 16,2-6 0-16,7-4 1 16,0 0-1-16,0 0 0 0,9-9-3 0,4-5-7 0,8-7-3 15,16-13-3-15,9-3 1 0,11-2 6 0,3-2 4 16,8-2 2-16,-12-1 5 15,6-2 6-15,0-2 20 0,-7-7 10 0,0 7 0 16,-9 6-5-16,-5 11-20 0,-9 10-12 16,-9 11-4-1,-9 2-1 1,-10 10-5-16,-8 9 0 0,-10 12 1 0,-19 18-1 0,-17 10 4 16,-19 11 3-16,-20 7 3 0,-16 4 3 0,-10-2 2 15,0-7 1-15,12-9-4 0,18-11-1 16,21-8-2-16,13-13-1 0,8-2 1 0,13-7-3 0,5-7-10 15,13-3-27 1,8-6-41-16,4-2-49 0,13-8-48 0,10-20-260 0,10-14 273 16</inkml:trace>
  <inkml:trace contextRef="#ctx0" brushRef="#br0" timeOffset="-93748.43">9138 10050 1827 0,'0'-20'88'0,"0"4"17"0,0-7 0 16,4 7-1-16,-1 0 4 0,3 4-11 0,-1 5-12 0,-2 0-17 0,3 5-16 0,-6 2-16 0,0 0-15 0,0 0-13 0,2 9-10 15,-4-2-3-15,-2 5 2 0,2 10 2 0,1 6 2 16,-1 4 1-16,0 2 1 0,0-1-3 16,2 1 0-16,-1-2 0 15,-3 2-3-15,-1-4 0 0,-1 0-2 0,-2-2-1 16,4-3 2-16,-5-2 1 0,4-5 2 15,3-4 1-15,-5 0 1 0,5-7 1 0,2-7 3 16,0 2 4-16,0-2 3 0,0 0 5 16,-2-5 2-16,4-2 0 0,4-7-1 15,-1-10-4-15,0 0-6 0,2-5-4 16,-5-3-4-16,0-3 0 0,-4-4 0 16,0 2-1-16,-8 1-2 0,-1 8 0 0,-1 1-1 15,-4 2 1-15,0 2 1 0,0 0 2 16,1 4 0-16,1 1 3 0,5 4 1 15,-1 2 8-15,1 1 13 0,5 9 4 16,4 2 6-16,0 0-10 0,2-2-14 0,5 4-10 16,6 11-8-16,1-1-3 0,7 6 1 15,7 12 4-15,1 9 4 0,6 7 1 16,1 5 0-16,-10 1 1 0,-3 1-3 16,-8-7-2-16,-7-2-1 15,-6-1-3-15,-2-8 1 0,0 1 1 0,0-6 1 16,-9-2 0-16,4-1 2 0,-2-9 1 15,2-1 2-15,-2-6 0 0,-1-7 0 16,5 3 0-16,3-7-3 0,-4 0-5 16,3 0-8-16,-5-9-23 0,5-4-50 0,-1-4-58 15,2-19 75-15</inkml:trace>
  <inkml:trace contextRef="#ctx1" brushRef="#br0">9302 9998 0,'0'0'0,"0"0"0,0 0 0,0 0 0,0 0 15,0 0-15,0 0 16,0 0 0,0 0-16,0 0 0,0 0 15,0 0 1,0 0-16,0 0 15,0 0-15,0 0 16,0 0-16,0 0 16,4 67-16,-4-36 15,9 18-15,4 8 16,5 14-16,-5 13 16,19 5-1,-19-9-15,5-14 16,4-12-16,-18-15 15,9-8-15,-8-8 16,-5-6-16,9-3 16,-9-10-1,0-4-15,0 0 0</inkml:trace>
  <inkml:trace contextRef="#ctx1" brushRef="#br0" timeOffset="1230.25">2423 8695 0,'0'0'0,"0"0"0,0 0 0,0 0 0,0 0 0,0 0 15,0 0-15,0 0 16,-107 18-16,-8 17 16,-9 10-1,9 4 1,8 4-16,14 0 0,18 5 15,17-10 1,14-3-16,13-10 0,9 1 16,17 3-16,-8 15 15,13 25-15,13 41 16,14 31 0,-1-9-16,-3-32 0,-1-30 15,0-22 1,0-14-16,5-8 0,8-10 15,-4-8 1,22-5-16,32-4 16,8-4-16</inkml:trace>
</inkml:ink>
</file>

<file path=ppt/ink/ink8.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27T21:05:16.948"/>
    </inkml:context>
    <inkml:brush xml:id="br0">
      <inkml:brushProperty name="width" value="0.05292" units="cm"/>
      <inkml:brushProperty name="height" value="0.05292" units="cm"/>
      <inkml:brushProperty name="color" value="#FF0000"/>
    </inkml:brush>
  </inkml:definitions>
  <inkml:trace contextRef="#ctx0" brushRef="#br0">26465 5628 0,'0'0'0,"0"0"0,0 0 0,0 0 0,0 0 0,0 0 15,0 0 1,0 0-16,44-27 0,-40 27 15,-4 0 1,0 0-16,0 0 16,0 0-16,0 0 15,0 0-15,0 0 16,0 0-16,0 0 16,0 0-16,0 0 15,0 0 1,0 0-16,0 0 0,-115 9 15,57-9 1,-21 9-16,8-9 16,4 0-16,-8 0 15,-1 0 1,-12 0-16,-23 0 0,-4 0 16,0 0-16,13 0 15,-5-9-15,-8 0 16,0 9-1,-1 9-15,1-9 16,4 9-16,23-9 16,17 0-16,0 0 15,-4 9-15,-14 0 16,-4 9-16,-5-10 16,-8 10-1,4-9-15,13-9 0,-4 9 16,-9 0-16,-4 0 15,-18-9 1,4 8-16,18-8 16,0-8-16,14 8 0,3 0 15,-21 0 1,-9-9 0,0 9-16,-1 0 0,10-9 15,0 9 1,-19 0-16,-12 0 15,-9 0-15,8 0 16,14 0-16,-9 0 0,-22 0 16,-9 9-1,5-9-15,17-9 16,-18 9-16,-22 0 0,-4 0 31,4 0-31,-4-9 16,-22 9-16,-5-9 15,32 9-15,-19-9 0,-8 9 0,8 0 32,27 0-32,-8 9 15,-23-9-15,4 9 0,32-9 16,4 9 0,-5 0-16,-3 0 15,30-1 1,13 1-16,27 0 15,-13 0-15,-18 0 16,-9 0-16,14 0 0,4-9 16,8 0-16,-21-9 15,-18 9 1,13-18-16,22 9 16,-8-9-16,26 1 15,0-10 1,0 1-16,-9-1 15,18 0-15,0 1 0,17 8 16,14-9 0,-4 10-16,8-10 15,-4 1-15,-35-19 16,-76-17-16,-40-44 16,-17-9-1</inkml:trace>
</inkml:ink>
</file>

<file path=ppt/ink/ink9.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4-27T21:06:15.315"/>
    </inkml:context>
    <inkml:brush xml:id="br0">
      <inkml:brushProperty name="width" value="0.05292" units="cm"/>
      <inkml:brushProperty name="height" value="0.05292" units="cm"/>
      <inkml:brushProperty name="color" value="#FF0000"/>
    </inkml:brush>
    <inkml:context xml:id="ctx1">
      <inkml:inkSource xml:id="inkSrc7">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1" timeString="2026-04-27T21:11:52.059"/>
    </inkml:context>
    <inkml:brush xml:id="br1">
      <inkml:brushProperty name="width" value="0.05292" units="cm"/>
      <inkml:brushProperty name="height" value="0.05292" units="cm"/>
      <inkml:brushProperty name="color" value="#002060"/>
    </inkml:brush>
  </inkml:definitions>
  <inkml:trace contextRef="#ctx0" brushRef="#br0">7906 9901 0,'0'0'0,"0"0"0,0 0 0,0 0 0,0 0 0,0 0 0,0 0 16,0 0-16,0 0 0,0 0 15,0 0-15,44-9 16,-31 5 0,-13 4-16,9 0 0,-9 0 31,5 0-31,-5 0 15,13 0-15,-13 0 16,4 0-16,-4 4 16,22 0-16,5 10 15,17 12-15,18 19 16,14 3-16,-5 1 16,13 0-1,-13-5-15,4-4 16,-4-4-16,0-5 15,0-9-15,-9-4 16,-9-5-16,5-4 16,-14-5-16,0-4 15,1 0-15,-5 0 16,4 0-16,14-4 16,-14-1-16,9-4 15,-4 1 1,17-6-16,-4-3 15,9-1-15,0-4 16,18-5-16,0 0 16,-5 1-16,4-5 15,1 4-15,4 1 16,-4-1-16,13-4 16,26 0-16,5 0 15,9 4-15,4-4 16,10 5-1,3 4-15,1 4 16,-14 9-16,-4 5 16,-14 4-16,-12 4 15,-1 5-15,-9 4 0,-22 0 16,1 5 0,-14 0-16,-9-5 15,-9 1-15,-9-1 16,0 0-1,1 5-15,-1 0 16,0 4-16,10 0 0,-10 0 16,0-4-16,1-5 15,-1 0-15,-13-8 16,9-1 0,-9-4-16,13-4 15,9-5-15,5-4 16,13-5-16,0-4 15,4-5-15,9 1 16,-8-1-16,12 0 16,1 5-16,9 0 15,17 0 1,13 0-16,19 4 16,8 14-1,22 8-15,9 0 0,5 10 16,-5 3-16,-26 10 0,8-5 15,5 5-15,13 8 16,-4 1 0,26 4-1,0 8-15,5-8 0,9 5 16,4-1 0,-18-9-16,-13-12 15,22-6-15,1-3 16,-1-10-16,0-8 15,-13-14-15,-22 0 16,-32-17 0,-21-5-16,-9-5 0,-10-3 15,37-32-15,30-44 16,22-27 0</inkml:trace>
  <inkml:trace contextRef="#ctx0" brushRef="#br0" timeOffset="3666.96">32413 9750 0,'0'0'0,"0"0"0,0 0 0,0 0 15,0 0-15,0 0 0,0 0 0,0 0 31,0 0-31,0 0 0,0 0 16,0 0-16,0 0 16,0 0-16,0 0 15,0 0-15,0 0 16,0 0 0,0 0-16,0 0 15,0 0-15,0 0 0,0 0 16,0 0-16,0 0 15,0 0 1,-67 27-16,23-5 0,0 5 16,-9 8-1,-9 9-15,-9 1 16,4-1 0,-8 0-1,-18 5-15,-23 9 0,-8-1 0,9-8 31,13-9-31,-4-9 16,-14 0-16,-22-4 0,-8-10 0,8-12 31,-18-5-31,-22 0 0,-17-14 0,-1-12 16,-26-1 0,-26-8-1,-5-18-15,4-5 16,-8-4-1,39 9-15,36 4 16,26 14-16,27 4 16,14 4-16,21 5 0,14 0 0,-5-5 31,14 0-31,4 1 0,0 4 16,0 0-1,-9-1-15,9 1 16,0-4-1</inkml:trace>
  <inkml:trace contextRef="#ctx0" brushRef="#br0" timeOffset="26228.52">6908 6160 0,'0'0'0,"0"0"0,0 0 0,0 0 0,0 0 0,0 0 16,0 0-1,0 0-15,0 0 16,0 0-16,0 0 16,0 0-1,0 0 1,0 0-16,-13 58 0,-5-1 16,5 32-1,-27 35-15,14 4 16,-10 5-1,9 9 1,-4 5-16,-8 3 0,8-12 16,4-28-1,-4-12-15,4-18 0,10-14 16,3-8-16,-3-9 16,-6-14-16,19-8 15,4-5-15,-13-4 16,13-5-16,0-9 15,0 1-15,0-1 16,0 1-16,0-5 16,0 0-16,0 0 15,0 0 1,0 0-16,133-40 16,-36 13-16,32-8 15,13-5 1,17 9-16,27 4 0,-8 9 15,-6 5-15,1 4 16,-13 9-16,-14 0 16,-13 5-16,-22-5 15,-14 0 1,-26 0-16,-22 0 16,-9 0-16,-9 0 15,0 0-15,-18 0 0,5 0 16,-9 0-1,4 0-15,-8 0 16,8 0-16,-4 0 16,-5 0-16,10 0 15,-10 0-15,9 0 16,-4 0 0,-4 4-16,8 1 15,-9-1-15,5 0 16,4 1-16,5-1 15,-9 1-15,9-1 16,8 1 0,5 3-16,5 1 0,13 0 15,-18 0-15,4 0 16,5-5 0,-13 1-16,-1-1 15,-4 1-15,5-1 16,-5 0-16,0 1 0,0 4 15,1 0 1,3 0 0,1-1-16,-9 1 0,8 0 15,-8-4 1,-9-1-16,8 0 16,-3-4-16,-14 0 15,9 0-15,-9 0 16,4 0-16,-4-4 15,13 0-15,-13-10 16,5-12-16,17-23 16,-18-22-16,14-22 15,4-14 1,-17-3-16,17 3 0,-18 5 16,14 9-16,4 13 15,-17 14-15,8 17 16,-9 14-16,5 8 15,-9 9-15,0 10 16,0 8 0,0 0-16</inkml:trace>
  <inkml:trace contextRef="#ctx0" brushRef="#br0" timeOffset="28383.28">10366 6718 0,'0'0'0,"0"0"0,0 0 0,0 0 0,0 0 15,0 0-15,0 0 16,0 0 0,0 0-16,0 0 15,0 0-15,-9 45 16,-9-1-16,-9 31 15,-17 14-15,0 9 16,4-10-16,9-8 16,4 0-1,-4-9-15,18-9 16,0-9-16,8-4 16,-8-5-16,13-4 15,13 0 1,-8 4-16,21 5 15,19 4-15,12-4 0,14 0 16,18-10-16,8-3 16,19-1-16,17-8 15,-5-5-15,5-9 16,4-4 0,-4-4-16,-13-1 15,18 1 1,-6-10-16,-12 1 0,-5-5 15,-4 4 1,-13 1-16,-10 0 16,-17-5-16,-4 0 0,-1 0 15,-8-4 1,4-9-16,4-9 16,-17-14-16,4-21 15,-8-10-15,-14-17 16,-18-9-16,5-4 15,-18 0-15,0-5 0,-5 4 16,-8 10-16,0-1 16,-5-8-1,22 22 1,23 4 0</inkml:trace>
  <inkml:trace contextRef="#ctx0" brushRef="#br0" timeOffset="29161.78">13513 6714 0,'0'0'0,"0"0"0,0 0 0,0 0 15,0 0-15,0 0 16,0 0-16,0 58 15,0-19-15,0 28 16,0 22-16,0 17 16,0 0-16,0 1 31,4-14-31,-4-9 16,13-13-16,-13-9 0,0-4 15,9-5-15,-9-9 16,5-4-16,-5 0 15,13-9-15,-9 0 16,10-4-16,-1-5 16,5 0-16,8 0 15,14 5-15,5-1 16,12-4-16,27 5 16,18-9-16,5-1 15,8-3-15,14-1 16,-1 5-1,14-5-15,4 0 16,-4 1 0,-22-5-16,-5-1 0,14 6 15,-28-5-15,-3-5 16,-9 0-16,-5-4 16,-9-8-16,-8-6 15,-5 1 1,-5-9-1,14-9-15,-9-9 0,9-13 16,-4-18 0,-18-13-16,-10-5 0,-34-26 0,-10-32 15,-34-25 1,-19-6-16,-26 23 16,35 53-16,-9 45 15,18 26-15</inkml:trace>
  <inkml:trace contextRef="#ctx0" brushRef="#br0" timeOffset="30116.66">23871 6625 0,'0'0'0,"0"0"0,0 0 0,0 0 16,0 0-16,0 0 15,14 62 1,-14-8-16,0 34 15,0 41-15,0 21 16,0 1-16,18-9 16,-10-9-16,10-9 15,-13-22-15,8-13 16,-9-27 0,1-18-16,-5-13 0,4-9 15,5-4 1,-5-5-16,1-4 0,4-4 15,8-5 1,-17 0-16,107-9 16,-5-5-16,35-3 0,41-5 15,-10 4 1,-4 9-16,4 4 16,-4 5-1,0 5-15,-26 4 16,-14 9-16,-13-1 0,-18 1 15,-5-5-15,-21 1 16,-14-6-16,-4 1 16,-9-4-16,-5-1 15,-8-4-15,-5 0 32,-13-4-32,9-1 0,-10-4 15,10-13 1,-13-13-16,-5-18 15,-9-32-15,-27-43 16,-4-32-16,-13-4 0,18 14 16,-5 8-16,9 26 15,40 19-15,35-9 32</inkml:trace>
  <inkml:trace contextRef="#ctx0" brushRef="#br0" timeOffset="30766.71">28047 7361 0,'0'0'0,"0"0"0,0 0 0,0 0 16,0 0-1,-22 44-15,4 1 16,9 12-16,-9 5 0,14 5 16,-9 13-1,8 4-15,5 9 31,5 9-31,8-5 16,-9-8 0,10-14-16,-10-12 0,1-19 15,-5-9-15,4-13 16,5 1-16,-5-10 16,1-4-16,-5 0 15,4-5 1,9 1-16,-4-1 15,27-4-15,13 0 16,26-4-16,40-1 16,27-4-16,13 0 15,5 5-15,4 4 16,-5 0-16,1 4 16,-23-4-16,-17-4 15,-27-5-15,-22 0 16,-13 0-1,-23 0-15,0 1 16,-8-6-16,-5-17 16,0-26-16,1-45 15,-1-31-15,-22-22 16,-14-18-16,10-13 16,-5-23-1,-26-17-15,-10-13 16</inkml:trace>
  <inkml:trace contextRef="#ctx1" brushRef="#br1">14748 4163 1634 0,'2'-15'124'0,"5"-1"107"0,2-9-146 0,5-5-42 0,0-4-9 0,6-5-8 0,-1 0-7 15,-3 0-4-15,-2-5-2 0,-3-6-1 16,1 4-4-16,1 0-3 0,-1-7-1 16,1-2-3-16,-1-6 0 0,2-1 1 15,0 4 0-15,1 1 0 0,-6 11 0 16,-1 3 0-16,-2 8-1 0,-1 1 0 15,-1 4 2-15,3 5 4 16,-2 8 7-16,-1 1 10 0,-1 7 5 0,-1 3-4 16,-2 6-7-16,5 0-10 0,0 6-9 0,4 4-4 15,0 8 0 1,4 12-2-16,8 7 6 0,0 11 1 0,6 9 1 0,5 9 3 16,5 1-2-16,0 7 1 15,4 3 2-15,3-12 1 0,-3 1 1 0,7-8 1 16,0-1 2-1,-6-9 5-15,3-4 4 0,-17-5 4 0,0-7 2 16,-13-7-2-16,-1-9 3 0,-12-5-8 0,-2-10-2 16,-8-1-3-16,-20-1-9 0,-16-12 2 0,-22-4-6 15,-15-8-7-15,-10-4-4 0,-1 3-3 16,-6-3-3-16,-1 5 3 0,-7-5 3 16,-4 4 0-16,9 1 4 15,0 4 2-15,21 1 0 0,18 4 4 0,16 7 1 16,21-1 2-16,9 3 4 0,12 1 12 15,4 1 28-15,8 1 35 16,9-8-6-16,17 4-14 0,23-3-31 0,10-3-35 0,16 3 3 16,17-3 5-16,6-6 3 0,4-1 3 15,5-8 25-15,2-8 5 16,7-1-7-16,9-7-6 0,-5 3-26 0,-22 13-8 0,-24 13 7 16,-27 8 4-1,-28 7 2-15,-13 7-2 0,-18 6-1 16,-14 5-2-16,-13 13 0 0,-10 16 0 15,-11 7 0-15,-4 12 0 0,-10 1-1 0,-7 4-7 0,-5 4-6 16,-2 3 0 0,6-2 1-16,3 7 5 0,13 3 6 0,-1-5 2 15,8-1 0-15,5-11 4 0,3-18-7 0,11-8-18 0,4-16-154 16,-1-15-112 0,1-21 146-16</inkml:trace>
  <inkml:trace contextRef="#ctx1" brushRef="#br1" timeOffset="3272.56">21080 3898 1535 0,'5'12'77'0,"-3"-1"9"0,7 10-14 0,-2-5-14 0,5 5-20 0,2 2-15 0,1-3-4 0,2 4-1 0,3 0 0 16,5-5 3-1,-1 1 5-15,5-3 1 0,1-11-2 0,0-1 4 0,4-5 4 16,-2-9 0-16,8-10-1 0,-1-12-8 47,9-8-9-47,-3-8-6 0,4-10-2 0,1-4-2 0,-4-2 2 16,0-8 3-16,-3-2 4 0,-6 4 2 0,-7 2 7 15,-5 4 4-15,-6 10 2 0,1 5 0 0,1 6-11 0,-3 1-8 16,1 4-6-16,-1 0-4 15,-5 5 4-15,-3 3 4 0,1 13 8 16,-4 0 8-16,2 6 4 0,3 8-5 0,-1 0-9 0,3 4-11 16,4 5-6-16,0 7-4 0,8 11 2 0,4 9 2 31,11 10 0-31,3 11 2 0,6 5 1 0,5 8-1 16,-2 1 1-16,-7 4 0 0,-3-3 0 0,-6-6 0 0,-12-3 0 15,-7-10 0 1,-8-3-1-16,-6-7 0 0,-6-9-5 0,-3-6-5 15,-11-10-5-15,-9-5-1 0,-7-6 4 0,-18-5 5 0,-12-5 6 16,-16-6 2-16,-9 4 0 0,-3-4 2 16,-2 4-1-16,7 0-1 0,0 4 0 15,5 1 0-15,-2 2 0 0,-3-2 1 16,2 2-1-16,-2-7 1 0,8 3 0 31,8-4 0-31,9-1-1 0,10-4 1 0,8-1-1 0,6 0-2 0,15-4 11 0,10-1 16 16,10-1 16-16,8-1 5 0,14-4-3 15,14-9-6-15,20-1-10 0,15 0 3 16,13-3-2 0,16-1-4-16,4-3-1 0,5-8 2 15,0-8-4-15,-12-4-6 16,-2-4-1-16,0-1-9 0,2 3 6 0,-2 0 1 0,-6 11-1 0,-15 0 1 0,-14 6-8 31,-10 10-4-31,-13 11 0 0,-8 8-2 0,-8 11-3 16,-12 3-4-16,0 4-5 0,-1 7-5 0,-7 9 1 0,-9 14 0 15,-7 18 5 1,-16 16 5-16,-16 11 0 16,-18 10 4-16,-22 7 2 0,-11 2 2 15,-10 7 2-15,-1-2 1 0,6-8-1 0,6-4 0 0,4-9 1 0,2-8-2 16,-2-6 1 0,7-7 0-16,7-11 9 0,18 0 6 15,20 0-105-15,17 4 72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339C6FD-0295-43CC-94BF-8D4E821DC722}"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0754-2F32-44D5-BF98-96870EFD81D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1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7339C6FD-0295-43CC-94BF-8D4E821DC722}" type="datetimeFigureOut">
              <a:rPr lang="en-US" smtClean="0"/>
              <a:t>4/27/2026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C2A0754-2F32-44D5-BF98-96870EFD81D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167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46460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1E9F0A9C-2547-420C-8AAF-A0B063C4E5C9}" type="datetimeFigureOut">
              <a:rPr lang="en-US" smtClean="0"/>
              <a:t>4/27/2026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13327678-4E7B-46B3-8A8F-AEB522984D8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1974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339C6FD-0295-43CC-94BF-8D4E821DC722}"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0754-2F32-44D5-BF98-96870EFD81DC}" type="slidenum">
              <a:rPr lang="en-US" smtClean="0"/>
              <a:t>‹#›</a:t>
            </a:fld>
            <a:endParaRPr lang="en-US"/>
          </a:p>
        </p:txBody>
      </p:sp>
    </p:spTree>
    <p:extLst>
      <p:ext uri="{BB962C8B-B14F-4D97-AF65-F5344CB8AC3E}">
        <p14:creationId xmlns:p14="http://schemas.microsoft.com/office/powerpoint/2010/main" val="288393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7339C6FD-0295-43CC-94BF-8D4E821DC722}"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A0754-2F32-44D5-BF98-96870EFD81D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240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39C6FD-0295-43CC-94BF-8D4E821DC722}"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A0754-2F32-44D5-BF98-96870EFD81DC}" type="slidenum">
              <a:rPr lang="en-US" smtClean="0"/>
              <a:t>‹#›</a:t>
            </a:fld>
            <a:endParaRPr lang="en-US"/>
          </a:p>
        </p:txBody>
      </p:sp>
    </p:spTree>
    <p:extLst>
      <p:ext uri="{BB962C8B-B14F-4D97-AF65-F5344CB8AC3E}">
        <p14:creationId xmlns:p14="http://schemas.microsoft.com/office/powerpoint/2010/main" val="269745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339C6FD-0295-43CC-94BF-8D4E821DC722}"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A0754-2F32-44D5-BF98-96870EFD81D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6640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39C6FD-0295-43CC-94BF-8D4E821DC722}"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A0754-2F32-44D5-BF98-96870EFD81D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8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9C6FD-0295-43CC-94BF-8D4E821DC722}"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A0754-2F32-44D5-BF98-96870EFD81DC}" type="slidenum">
              <a:rPr lang="en-US" smtClean="0"/>
              <a:t>‹#›</a:t>
            </a:fld>
            <a:endParaRPr lang="en-US"/>
          </a:p>
        </p:txBody>
      </p:sp>
    </p:spTree>
    <p:extLst>
      <p:ext uri="{BB962C8B-B14F-4D97-AF65-F5344CB8AC3E}">
        <p14:creationId xmlns:p14="http://schemas.microsoft.com/office/powerpoint/2010/main" val="30378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39C6FD-0295-43CC-94BF-8D4E821DC722}"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A0754-2F32-44D5-BF98-96870EFD81D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51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7339C6FD-0295-43CC-94BF-8D4E821DC722}" type="datetimeFigureOut">
              <a:rPr lang="en-US" smtClean="0"/>
              <a:t>4/27/2026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C2A0754-2F32-44D5-BF98-96870EFD81D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04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339C6FD-0295-43CC-94BF-8D4E821DC722}" type="datetimeFigureOut">
              <a:rPr lang="en-US" smtClean="0"/>
              <a:t>4/27/2026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C2A0754-2F32-44D5-BF98-96870EFD81D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091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6.xml"/><Relationship Id="rId4" Type="http://schemas.openxmlformats.org/officeDocument/2006/relationships/image" Target="../media/image20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50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0.png"/><Relationship Id="rId1" Type="http://schemas.openxmlformats.org/officeDocument/2006/relationships/slideLayout" Target="../slideLayouts/slideLayout2.xml"/><Relationship Id="rId11" Type="http://schemas.openxmlformats.org/officeDocument/2006/relationships/image" Target="../media/image50.png"/><Relationship Id="rId10" Type="http://schemas.openxmlformats.org/officeDocument/2006/relationships/image" Target="../media/image42.png"/><Relationship Id="rId4" Type="http://schemas.openxmlformats.org/officeDocument/2006/relationships/image" Target="../media/image120.png"/><Relationship Id="rId9" Type="http://schemas.openxmlformats.org/officeDocument/2006/relationships/image" Target="../media/image131.png"/></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41.png"/><Relationship Id="rId1" Type="http://schemas.openxmlformats.org/officeDocument/2006/relationships/slideLayout" Target="../slideLayouts/slideLayout2.xml"/><Relationship Id="rId10" Type="http://schemas.openxmlformats.org/officeDocument/2006/relationships/image" Target="../media/image42.png"/><Relationship Id="rId4" Type="http://schemas.openxmlformats.org/officeDocument/2006/relationships/image" Target="../media/image120.png"/><Relationship Id="rId9" Type="http://schemas.openxmlformats.org/officeDocument/2006/relationships/image" Target="../media/image131.png"/></Relationships>
</file>

<file path=ppt/slides/_rels/slide2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5.png"/><Relationship Id="rId1" Type="http://schemas.openxmlformats.org/officeDocument/2006/relationships/slideLayout" Target="../slideLayouts/slideLayout2.xml"/><Relationship Id="rId11" Type="http://schemas.openxmlformats.org/officeDocument/2006/relationships/image" Target="../media/image1400.png"/><Relationship Id="rId10" Type="http://schemas.openxmlformats.org/officeDocument/2006/relationships/image" Target="../media/image42.png"/><Relationship Id="rId4" Type="http://schemas.openxmlformats.org/officeDocument/2006/relationships/image" Target="../media/image120.png"/><Relationship Id="rId9" Type="http://schemas.openxmlformats.org/officeDocument/2006/relationships/image" Target="../media/image1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1600.png"/><Relationship Id="rId3" Type="http://schemas.openxmlformats.org/officeDocument/2006/relationships/image" Target="../media/image11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0.png"/><Relationship Id="rId1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10" Type="http://schemas.openxmlformats.org/officeDocument/2006/relationships/image" Target="../media/image131.png"/><Relationship Id="rId4" Type="http://schemas.openxmlformats.org/officeDocument/2006/relationships/image" Target="../media/image120.png"/></Relationships>
</file>

<file path=ppt/slides/_rels/slide3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20.png"/><Relationship Id="rId1" Type="http://schemas.openxmlformats.org/officeDocument/2006/relationships/slideLayout" Target="../slideLayouts/slideLayout2.xml"/><Relationship Id="rId10" Type="http://schemas.openxmlformats.org/officeDocument/2006/relationships/image" Target="../media/image131.png"/><Relationship Id="rId4" Type="http://schemas.openxmlformats.org/officeDocument/2006/relationships/image" Target="../media/image120.png"/><Relationship Id="rId9" Type="http://schemas.openxmlformats.org/officeDocument/2006/relationships/image" Target="../media/image2000.png"/></Relationships>
</file>

<file path=ppt/slides/_rels/slide3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21.png"/><Relationship Id="rId1" Type="http://schemas.openxmlformats.org/officeDocument/2006/relationships/slideLayout" Target="../slideLayouts/slideLayout2.xml"/><Relationship Id="rId10" Type="http://schemas.openxmlformats.org/officeDocument/2006/relationships/image" Target="../media/image131.png"/><Relationship Id="rId4" Type="http://schemas.openxmlformats.org/officeDocument/2006/relationships/image" Target="../media/image120.png"/><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20.png"/><Relationship Id="rId9" Type="http://schemas.openxmlformats.org/officeDocument/2006/relationships/image" Target="../media/image131.png"/></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20.png"/><Relationship Id="rId9" Type="http://schemas.openxmlformats.org/officeDocument/2006/relationships/image" Target="../media/image1300.png"/></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20.png"/><Relationship Id="rId9" Type="http://schemas.openxmlformats.org/officeDocument/2006/relationships/image" Target="../media/image1300.png"/></Relationships>
</file>

<file path=ppt/slides/_rels/slide4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7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5.xml"/></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3CE1-4EA4-4E3E-953D-C8C04E91BFCE}"/>
              </a:ext>
            </a:extLst>
          </p:cNvPr>
          <p:cNvSpPr>
            <a:spLocks noGrp="1"/>
          </p:cNvSpPr>
          <p:nvPr>
            <p:ph type="ctrTitle"/>
          </p:nvPr>
        </p:nvSpPr>
        <p:spPr/>
        <p:txBody>
          <a:bodyPr>
            <a:normAutofit fontScale="90000"/>
          </a:bodyPr>
          <a:lstStyle/>
          <a:p>
            <a:r>
              <a:rPr lang="en-US" dirty="0"/>
              <a:t>More DP</a:t>
            </a:r>
            <a:br>
              <a:rPr lang="en-US" dirty="0"/>
            </a:br>
            <a:r>
              <a:rPr lang="en-US" sz="3900" dirty="0"/>
              <a:t>Hidden parameters/recurrences</a:t>
            </a:r>
          </a:p>
        </p:txBody>
      </p:sp>
      <p:sp>
        <p:nvSpPr>
          <p:cNvPr id="3" name="Subtitle 2">
            <a:extLst>
              <a:ext uri="{FF2B5EF4-FFF2-40B4-BE49-F238E27FC236}">
                <a16:creationId xmlns:a16="http://schemas.microsoft.com/office/drawing/2014/main" id="{8090B56B-05D5-4582-8F01-18B5221764DC}"/>
              </a:ext>
            </a:extLst>
          </p:cNvPr>
          <p:cNvSpPr>
            <a:spLocks noGrp="1"/>
          </p:cNvSpPr>
          <p:nvPr>
            <p:ph type="subTitle" idx="1"/>
          </p:nvPr>
        </p:nvSpPr>
        <p:spPr/>
        <p:txBody>
          <a:bodyPr/>
          <a:lstStyle/>
          <a:p>
            <a:r>
              <a:rPr lang="en-US" dirty="0"/>
              <a:t>CSE 421 Spring 2026</a:t>
            </a:r>
          </a:p>
          <a:p>
            <a:r>
              <a:rPr lang="en-US" dirty="0"/>
              <a:t>Lecture 13</a:t>
            </a:r>
          </a:p>
        </p:txBody>
      </p:sp>
    </p:spTree>
    <p:extLst>
      <p:ext uri="{BB962C8B-B14F-4D97-AF65-F5344CB8AC3E}">
        <p14:creationId xmlns:p14="http://schemas.microsoft.com/office/powerpoint/2010/main" val="83277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214804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(3)</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10</a:t>
                      </a: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tc>
                <a:tc>
                  <a:txBody>
                    <a:bodyPr/>
                    <a:lstStyle/>
                    <a:p>
                      <a:pPr algn="ctr"/>
                      <a:r>
                        <a:rPr lang="en-US" sz="2800" dirty="0">
                          <a:latin typeface="Segoe UI Semilight" panose="020B0402040204020203" pitchFamily="34" charset="0"/>
                          <a:cs typeface="Segoe UI Semilight" panose="020B0402040204020203" pitchFamily="34" charset="0"/>
                        </a:rPr>
                        <a:t>10</a:t>
                      </a: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DA725E87-8F76-CB36-2C49-653F2E8E70B0}"/>
                  </a:ext>
                </a:extLst>
              </p14:cNvPr>
              <p14:cNvContentPartPr/>
              <p14:nvPr/>
            </p14:nvContentPartPr>
            <p14:xfrm>
              <a:off x="10471320" y="3103560"/>
              <a:ext cx="1627920" cy="1363680"/>
            </p14:xfrm>
          </p:contentPart>
        </mc:Choice>
        <mc:Fallback>
          <p:pic>
            <p:nvPicPr>
              <p:cNvPr id="5" name="Ink 4">
                <a:extLst>
                  <a:ext uri="{FF2B5EF4-FFF2-40B4-BE49-F238E27FC236}">
                    <a16:creationId xmlns:a16="http://schemas.microsoft.com/office/drawing/2014/main" id="{DA725E87-8F76-CB36-2C49-653F2E8E70B0}"/>
                  </a:ext>
                </a:extLst>
              </p:cNvPr>
              <p:cNvPicPr/>
              <p:nvPr/>
            </p:nvPicPr>
            <p:blipFill>
              <a:blip r:embed="rId6"/>
              <a:stretch>
                <a:fillRect/>
              </a:stretch>
            </p:blipFill>
            <p:spPr>
              <a:xfrm>
                <a:off x="10461960" y="3094200"/>
                <a:ext cx="1646640" cy="1382400"/>
              </a:xfrm>
              <a:prstGeom prst="rect">
                <a:avLst/>
              </a:prstGeom>
            </p:spPr>
          </p:pic>
        </mc:Fallback>
      </mc:AlternateContent>
    </p:spTree>
    <p:extLst>
      <p:ext uri="{BB962C8B-B14F-4D97-AF65-F5344CB8AC3E}">
        <p14:creationId xmlns:p14="http://schemas.microsoft.com/office/powerpoint/2010/main" val="75123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1FDE-497C-43EC-8565-76E13A6A2A7D}"/>
              </a:ext>
            </a:extLst>
          </p:cNvPr>
          <p:cNvSpPr>
            <a:spLocks noGrp="1"/>
          </p:cNvSpPr>
          <p:nvPr>
            <p:ph type="title"/>
          </p:nvPr>
        </p:nvSpPr>
        <p:spPr/>
        <p:txBody>
          <a:bodyPr/>
          <a:lstStyle/>
          <a:p>
            <a:r>
              <a:rPr lang="en-US" dirty="0"/>
              <a:t>Pseudocode (subarray sum)</a:t>
            </a:r>
          </a:p>
        </p:txBody>
      </p:sp>
      <p:sp>
        <p:nvSpPr>
          <p:cNvPr id="3" name="Content Placeholder 2">
            <a:extLst>
              <a:ext uri="{FF2B5EF4-FFF2-40B4-BE49-F238E27FC236}">
                <a16:creationId xmlns:a16="http://schemas.microsoft.com/office/drawing/2014/main" id="{DAB5A7B4-99CC-4085-A5A8-EBBE0CFC66B9}"/>
              </a:ext>
            </a:extLst>
          </p:cNvPr>
          <p:cNvSpPr>
            <a:spLocks noGrp="1"/>
          </p:cNvSpPr>
          <p:nvPr>
            <p:ph idx="1"/>
          </p:nvPr>
        </p:nvSpPr>
        <p:spPr/>
        <p:txBody>
          <a:bodyPr>
            <a:normAutofit fontScale="92500" lnSpcReduction="20000"/>
          </a:bodyPr>
          <a:lstStyle/>
          <a:p>
            <a:pPr marL="0" indent="0">
              <a:buNone/>
            </a:pP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maxSubarraySum</a:t>
            </a:r>
            <a:r>
              <a:rPr lang="en-US" dirty="0">
                <a:latin typeface="Courier New" panose="02070309020205020404" pitchFamily="49" charset="0"/>
                <a:cs typeface="Courier New" panose="02070309020205020404" pitchFamily="49" charset="0"/>
              </a:rPr>
              <a:t>(int[] A)</a:t>
            </a:r>
          </a:p>
          <a:p>
            <a:pPr marL="0" indent="0">
              <a:buNone/>
            </a:pPr>
            <a:r>
              <a:rPr lang="en-US" dirty="0">
                <a:latin typeface="Courier New" panose="02070309020205020404" pitchFamily="49" charset="0"/>
                <a:cs typeface="Courier New" panose="02070309020205020404" pitchFamily="49" charset="0"/>
              </a:rPr>
              <a:t>  int n=</a:t>
            </a:r>
            <a:r>
              <a:rPr lang="en-US" dirty="0" err="1">
                <a:latin typeface="Courier New" panose="02070309020205020404" pitchFamily="49" charset="0"/>
                <a:cs typeface="Courier New" panose="02070309020205020404" pitchFamily="49" charset="0"/>
              </a:rPr>
              <a:t>A.length</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int[] OPT = new int[n]</a:t>
            </a:r>
          </a:p>
          <a:p>
            <a:pPr marL="0" indent="0">
              <a:buNone/>
            </a:pPr>
            <a:r>
              <a:rPr lang="en-US" dirty="0">
                <a:latin typeface="Courier New" panose="02070309020205020404" pitchFamily="49" charset="0"/>
                <a:cs typeface="Courier New" panose="02070309020205020404" pitchFamily="49" charset="0"/>
              </a:rPr>
              <a:t>  int[] Inc = new int[n]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[0]=A[0]; OPT[0] = max{A[0],0}</a:t>
            </a:r>
          </a:p>
          <a:p>
            <a:pPr marL="0" indent="0">
              <a:buNone/>
            </a:pPr>
            <a:r>
              <a:rPr lang="en-US" dirty="0">
                <a:latin typeface="Courier New" panose="02070309020205020404" pitchFamily="49" charset="0"/>
                <a:cs typeface="Courier New" panose="02070309020205020404" pitchFamily="49" charset="0"/>
              </a:rPr>
              <a:t>  for(int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=0;i&lt;</a:t>
            </a:r>
            <a:r>
              <a:rPr lang="en-US" dirty="0" err="1">
                <a:latin typeface="Courier New" panose="02070309020205020404" pitchFamily="49" charset="0"/>
                <a:cs typeface="Courier New" panose="02070309020205020404" pitchFamily="49" charset="0"/>
              </a:rPr>
              <a:t>n;i</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]=max{A[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[i-1]}</a:t>
            </a:r>
          </a:p>
          <a:p>
            <a:pPr marL="0" indent="0">
              <a:buNone/>
            </a:pPr>
            <a:r>
              <a:rPr lang="en-US" dirty="0">
                <a:latin typeface="Courier New" panose="02070309020205020404" pitchFamily="49" charset="0"/>
                <a:cs typeface="Courier New" panose="02070309020205020404" pitchFamily="49" charset="0"/>
              </a:rPr>
              <a:t>    OPT[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]=max{</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opt[i-1]}</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return OPT[n-1]</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CEA83BF-CFC6-6E88-F982-620A63BCB289}"/>
                  </a:ext>
                </a:extLst>
              </p14:cNvPr>
              <p14:cNvContentPartPr/>
              <p14:nvPr/>
            </p14:nvContentPartPr>
            <p14:xfrm>
              <a:off x="545040" y="3130200"/>
              <a:ext cx="2866320" cy="1718640"/>
            </p14:xfrm>
          </p:contentPart>
        </mc:Choice>
        <mc:Fallback>
          <p:pic>
            <p:nvPicPr>
              <p:cNvPr id="4" name="Ink 3">
                <a:extLst>
                  <a:ext uri="{FF2B5EF4-FFF2-40B4-BE49-F238E27FC236}">
                    <a16:creationId xmlns:a16="http://schemas.microsoft.com/office/drawing/2014/main" id="{FCEA83BF-CFC6-6E88-F982-620A63BCB289}"/>
                  </a:ext>
                </a:extLst>
              </p:cNvPr>
              <p:cNvPicPr/>
              <p:nvPr/>
            </p:nvPicPr>
            <p:blipFill>
              <a:blip r:embed="rId3"/>
              <a:stretch>
                <a:fillRect/>
              </a:stretch>
            </p:blipFill>
            <p:spPr>
              <a:xfrm>
                <a:off x="535680" y="3120840"/>
                <a:ext cx="2885040" cy="1737360"/>
              </a:xfrm>
              <a:prstGeom prst="rect">
                <a:avLst/>
              </a:prstGeom>
            </p:spPr>
          </p:pic>
        </mc:Fallback>
      </mc:AlternateContent>
    </p:spTree>
    <p:extLst>
      <p:ext uri="{BB962C8B-B14F-4D97-AF65-F5344CB8AC3E}">
        <p14:creationId xmlns:p14="http://schemas.microsoft.com/office/powerpoint/2010/main" val="1744186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6849-C172-487F-82AB-11BD8E9B9ED1}"/>
              </a:ext>
            </a:extLst>
          </p:cNvPr>
          <p:cNvSpPr>
            <a:spLocks noGrp="1"/>
          </p:cNvSpPr>
          <p:nvPr>
            <p:ph type="title"/>
          </p:nvPr>
        </p:nvSpPr>
        <p:spPr/>
        <p:txBody>
          <a:bodyPr/>
          <a:lstStyle/>
          <a:p>
            <a:r>
              <a:rPr lang="en-US" dirty="0"/>
              <a:t>Recursive Thinking In General </a:t>
            </a:r>
            <a:r>
              <a:rPr lang="en-US" sz="2400" dirty="0"/>
              <a:t>(top-down)</a:t>
            </a:r>
          </a:p>
        </p:txBody>
      </p:sp>
      <p:sp>
        <p:nvSpPr>
          <p:cNvPr id="3" name="Content Placeholder 2">
            <a:extLst>
              <a:ext uri="{FF2B5EF4-FFF2-40B4-BE49-F238E27FC236}">
                <a16:creationId xmlns:a16="http://schemas.microsoft.com/office/drawing/2014/main" id="{CA2023D5-D356-45F2-9865-59F01A0653E9}"/>
              </a:ext>
            </a:extLst>
          </p:cNvPr>
          <p:cNvSpPr>
            <a:spLocks noGrp="1"/>
          </p:cNvSpPr>
          <p:nvPr>
            <p:ph idx="1"/>
          </p:nvPr>
        </p:nvSpPr>
        <p:spPr/>
        <p:txBody>
          <a:bodyPr/>
          <a:lstStyle/>
          <a:p>
            <a:r>
              <a:rPr lang="en-US" dirty="0"/>
              <a:t>As before, the hardest part is designing the recurrence. </a:t>
            </a:r>
          </a:p>
          <a:p>
            <a:r>
              <a:rPr lang="en-US" dirty="0"/>
              <a:t>It sometimes helps to think from multiple different angles.</a:t>
            </a:r>
          </a:p>
          <a:p>
            <a:endParaRPr lang="en-US" dirty="0"/>
          </a:p>
          <a:p>
            <a:r>
              <a:rPr lang="en-US" b="1" dirty="0"/>
              <a:t>Top-down:</a:t>
            </a:r>
            <a:r>
              <a:rPr lang="en-US" dirty="0"/>
              <a:t> What’s the first step to take?</a:t>
            </a:r>
          </a:p>
          <a:p>
            <a:r>
              <a:rPr lang="en-US" dirty="0"/>
              <a:t>Baby Yoda will first go left or down. Use recursion to find out which of left or down is better.</a:t>
            </a:r>
          </a:p>
          <a:p>
            <a:r>
              <a:rPr lang="en-US" dirty="0"/>
              <a:t>Should I include this element or not? Use recursion to see whether it should be included (then you must include i-1 if you have anything else) or not (just OPT(i-1)</a:t>
            </a:r>
          </a:p>
        </p:txBody>
      </p:sp>
    </p:spTree>
    <p:extLst>
      <p:ext uri="{BB962C8B-B14F-4D97-AF65-F5344CB8AC3E}">
        <p14:creationId xmlns:p14="http://schemas.microsoft.com/office/powerpoint/2010/main" val="171522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6C72-B556-42DF-B803-856BD7A11601}"/>
              </a:ext>
            </a:extLst>
          </p:cNvPr>
          <p:cNvSpPr>
            <a:spLocks noGrp="1"/>
          </p:cNvSpPr>
          <p:nvPr>
            <p:ph type="title"/>
          </p:nvPr>
        </p:nvSpPr>
        <p:spPr/>
        <p:txBody>
          <a:bodyPr/>
          <a:lstStyle/>
          <a:p>
            <a:r>
              <a:rPr lang="en-US" dirty="0"/>
              <a:t>Recursive Thinking In General </a:t>
            </a:r>
            <a:r>
              <a:rPr lang="en-US" sz="2400" dirty="0"/>
              <a:t>(bottom-up)</a:t>
            </a:r>
          </a:p>
        </p:txBody>
      </p:sp>
      <p:sp>
        <p:nvSpPr>
          <p:cNvPr id="3" name="Content Placeholder 2">
            <a:extLst>
              <a:ext uri="{FF2B5EF4-FFF2-40B4-BE49-F238E27FC236}">
                <a16:creationId xmlns:a16="http://schemas.microsoft.com/office/drawing/2014/main" id="{614AA268-5907-4E96-B6E0-8CF27E035E0B}"/>
              </a:ext>
            </a:extLst>
          </p:cNvPr>
          <p:cNvSpPr>
            <a:spLocks noGrp="1"/>
          </p:cNvSpPr>
          <p:nvPr>
            <p:ph idx="1"/>
          </p:nvPr>
        </p:nvSpPr>
        <p:spPr/>
        <p:txBody>
          <a:bodyPr/>
          <a:lstStyle/>
          <a:p>
            <a:r>
              <a:rPr lang="en-US" b="1" dirty="0"/>
              <a:t>Bottom-Up: </a:t>
            </a:r>
            <a:r>
              <a:rPr lang="en-US" dirty="0"/>
              <a:t>What information could a recursive call give me that would help?</a:t>
            </a:r>
          </a:p>
          <a:p>
            <a:r>
              <a:rPr lang="en-US" dirty="0"/>
              <a:t>How does a path through most of the map help Baby Yoda? </a:t>
            </a:r>
          </a:p>
          <a:p>
            <a:pPr lvl="1"/>
            <a:r>
              <a:rPr lang="en-US" dirty="0"/>
              <a:t>Well we just need to know the values one left and one down.</a:t>
            </a:r>
          </a:p>
          <a:p>
            <a:r>
              <a:rPr lang="en-US" dirty="0"/>
              <a:t>The answers to which subarrays would let us solve the problem?</a:t>
            </a:r>
          </a:p>
          <a:p>
            <a:pPr lvl="1"/>
            <a:r>
              <a:rPr lang="en-US" dirty="0"/>
              <a:t>Well, if we know the best option to our left, we could insert one more element or not…but if we insert one more element, we need the best option to our left including the second-to-last element. </a:t>
            </a:r>
          </a:p>
        </p:txBody>
      </p:sp>
    </p:spTree>
    <p:extLst>
      <p:ext uri="{BB962C8B-B14F-4D97-AF65-F5344CB8AC3E}">
        <p14:creationId xmlns:p14="http://schemas.microsoft.com/office/powerpoint/2010/main" val="52501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12E9-AD6E-418C-8E70-96447F9EB191}"/>
              </a:ext>
            </a:extLst>
          </p:cNvPr>
          <p:cNvSpPr>
            <a:spLocks noGrp="1"/>
          </p:cNvSpPr>
          <p:nvPr>
            <p:ph type="title"/>
          </p:nvPr>
        </p:nvSpPr>
        <p:spPr/>
        <p:txBody>
          <a:bodyPr>
            <a:normAutofit/>
          </a:bodyPr>
          <a:lstStyle/>
          <a:p>
            <a:r>
              <a:rPr lang="en-US" sz="4000" dirty="0"/>
              <a:t>Recursive Thinking In General </a:t>
            </a:r>
            <a:r>
              <a:rPr lang="en-US" sz="2700" dirty="0"/>
              <a:t>(optimal substructure)</a:t>
            </a:r>
          </a:p>
        </p:txBody>
      </p:sp>
      <p:sp>
        <p:nvSpPr>
          <p:cNvPr id="3" name="Content Placeholder 2">
            <a:extLst>
              <a:ext uri="{FF2B5EF4-FFF2-40B4-BE49-F238E27FC236}">
                <a16:creationId xmlns:a16="http://schemas.microsoft.com/office/drawing/2014/main" id="{9030AE24-3B8E-4587-8D94-DDFB50155BC7}"/>
              </a:ext>
            </a:extLst>
          </p:cNvPr>
          <p:cNvSpPr>
            <a:spLocks noGrp="1"/>
          </p:cNvSpPr>
          <p:nvPr>
            <p:ph idx="1"/>
          </p:nvPr>
        </p:nvSpPr>
        <p:spPr/>
        <p:txBody>
          <a:bodyPr/>
          <a:lstStyle/>
          <a:p>
            <a:r>
              <a:rPr lang="en-US" dirty="0"/>
              <a:t>Some people refer to the “Optimal Substructure Property”</a:t>
            </a:r>
          </a:p>
          <a:p>
            <a:r>
              <a:rPr lang="en-US" dirty="0"/>
              <a:t>From the optimum (most eggs, greatest sum) for a slightly smaller problem (Baby Yoda starting closer to the end, slightly smaller array), we need to be able to build up the optimum for the full problem.</a:t>
            </a:r>
          </a:p>
          <a:p>
            <a:pPr lvl="1"/>
            <a:r>
              <a:rPr lang="en-US" dirty="0"/>
              <a:t>This property is true of INCLUDE, but not (directly) of OPT---that’s why we added INCLUDE.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B177DAA-8F4B-FA86-A255-46CEF428AB6D}"/>
                  </a:ext>
                </a:extLst>
              </p14:cNvPr>
              <p14:cNvContentPartPr/>
              <p14:nvPr/>
            </p14:nvContentPartPr>
            <p14:xfrm>
              <a:off x="4997160" y="1847520"/>
              <a:ext cx="4547880" cy="233280"/>
            </p14:xfrm>
          </p:contentPart>
        </mc:Choice>
        <mc:Fallback>
          <p:pic>
            <p:nvPicPr>
              <p:cNvPr id="4" name="Ink 3">
                <a:extLst>
                  <a:ext uri="{FF2B5EF4-FFF2-40B4-BE49-F238E27FC236}">
                    <a16:creationId xmlns:a16="http://schemas.microsoft.com/office/drawing/2014/main" id="{2B177DAA-8F4B-FA86-A255-46CEF428AB6D}"/>
                  </a:ext>
                </a:extLst>
              </p:cNvPr>
              <p:cNvPicPr/>
              <p:nvPr/>
            </p:nvPicPr>
            <p:blipFill>
              <a:blip r:embed="rId3"/>
              <a:stretch>
                <a:fillRect/>
              </a:stretch>
            </p:blipFill>
            <p:spPr>
              <a:xfrm>
                <a:off x="4987800" y="1838160"/>
                <a:ext cx="4566600" cy="252000"/>
              </a:xfrm>
              <a:prstGeom prst="rect">
                <a:avLst/>
              </a:prstGeom>
            </p:spPr>
          </p:pic>
        </mc:Fallback>
      </mc:AlternateContent>
    </p:spTree>
    <p:extLst>
      <p:ext uri="{BB962C8B-B14F-4D97-AF65-F5344CB8AC3E}">
        <p14:creationId xmlns:p14="http://schemas.microsoft.com/office/powerpoint/2010/main" val="4700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8D035-8E8F-06E1-14CC-947FF62CD043}"/>
              </a:ext>
            </a:extLst>
          </p:cNvPr>
          <p:cNvSpPr>
            <a:spLocks noGrp="1"/>
          </p:cNvSpPr>
          <p:nvPr>
            <p:ph type="title"/>
          </p:nvPr>
        </p:nvSpPr>
        <p:spPr/>
        <p:txBody>
          <a:bodyPr/>
          <a:lstStyle/>
          <a:p>
            <a:r>
              <a:rPr lang="en-US" dirty="0"/>
              <a:t>Hidden parameter: Longest Increasing Subsequence</a:t>
            </a:r>
          </a:p>
        </p:txBody>
      </p:sp>
      <p:sp>
        <p:nvSpPr>
          <p:cNvPr id="5" name="Text Placeholder 4">
            <a:extLst>
              <a:ext uri="{FF2B5EF4-FFF2-40B4-BE49-F238E27FC236}">
                <a16:creationId xmlns:a16="http://schemas.microsoft.com/office/drawing/2014/main" id="{B4DCCB69-C5F4-DFE0-9374-07EDF60B59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367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0397-4C08-4B2B-98A6-D1BD57305B2C}"/>
              </a:ext>
            </a:extLst>
          </p:cNvPr>
          <p:cNvSpPr>
            <a:spLocks noGrp="1"/>
          </p:cNvSpPr>
          <p:nvPr>
            <p:ph type="title"/>
          </p:nvPr>
        </p:nvSpPr>
        <p:spPr/>
        <p:txBody>
          <a:bodyPr/>
          <a:lstStyle/>
          <a:p>
            <a:r>
              <a:rPr lang="en-US" dirty="0"/>
              <a:t>Longest Increasing Subsequence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120DCF-34CC-4B47-B089-670768D0DFF2}"/>
                  </a:ext>
                </a:extLst>
              </p:cNvPr>
              <p:cNvSpPr>
                <a:spLocks noGrp="1"/>
              </p:cNvSpPr>
              <p:nvPr>
                <p:ph idx="1"/>
              </p:nvPr>
            </p:nvSpPr>
            <p:spPr>
              <a:xfrm>
                <a:off x="575240" y="3002507"/>
                <a:ext cx="11187258" cy="3306854"/>
              </a:xfrm>
            </p:spPr>
            <p:txBody>
              <a:bodyPr/>
              <a:lstStyle/>
              <a:p>
                <a:r>
                  <a:rPr lang="en-US" dirty="0"/>
                  <a:t>Longest set of (not necessarily consecutive) elements that are increasing</a:t>
                </a:r>
              </a:p>
              <a:p>
                <a:endParaRPr lang="en-US" dirty="0"/>
              </a:p>
              <a:p>
                <a14:m>
                  <m:oMath xmlns:m="http://schemas.openxmlformats.org/officeDocument/2006/math">
                    <m:r>
                      <a:rPr lang="en-US" b="0" i="1" smtClean="0">
                        <a:latin typeface="Cambria Math" panose="02040503050406030204" pitchFamily="18" charset="0"/>
                      </a:rPr>
                      <m:t>5</m:t>
                    </m:r>
                  </m:oMath>
                </a14:m>
                <a:r>
                  <a:rPr lang="en-US" dirty="0"/>
                  <a:t> is optimal for the array above</a:t>
                </a:r>
              </a:p>
              <a:p>
                <a:r>
                  <a:rPr lang="en-US" dirty="0"/>
                  <a:t>(indices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2,3,6,7; </m:t>
                    </m:r>
                  </m:oMath>
                </a14:m>
                <a:r>
                  <a:rPr lang="en-US" dirty="0"/>
                  <a:t>elements </a:t>
                </a:r>
                <a14:m>
                  <m:oMath xmlns:m="http://schemas.openxmlformats.org/officeDocument/2006/math">
                    <m:r>
                      <a:rPr lang="en-US" b="0" i="0" smtClean="0">
                        <a:latin typeface="Cambria Math" panose="02040503050406030204" pitchFamily="18" charset="0"/>
                      </a:rPr>
                      <m:t>−6,</m:t>
                    </m:r>
                    <m:r>
                      <a:rPr lang="en-US" b="0" i="1" smtClean="0">
                        <a:latin typeface="Cambria Math" panose="02040503050406030204" pitchFamily="18" charset="0"/>
                      </a:rPr>
                      <m:t>3,6,8,10</m:t>
                    </m:r>
                  </m:oMath>
                </a14:m>
                <a:r>
                  <a:rPr lang="en-US" dirty="0"/>
                  <a:t>)</a:t>
                </a:r>
              </a:p>
              <a:p>
                <a:endParaRPr lang="en-US" dirty="0"/>
              </a:p>
              <a:p>
                <a:r>
                  <a:rPr lang="en-US" dirty="0"/>
                  <a:t>For simplicity – assume all array elements are distinct.</a:t>
                </a:r>
              </a:p>
            </p:txBody>
          </p:sp>
        </mc:Choice>
        <mc:Fallback xmlns="">
          <p:sp>
            <p:nvSpPr>
              <p:cNvPr id="3" name="Content Placeholder 2">
                <a:extLst>
                  <a:ext uri="{FF2B5EF4-FFF2-40B4-BE49-F238E27FC236}">
                    <a16:creationId xmlns:a16="http://schemas.microsoft.com/office/drawing/2014/main" id="{4C120DCF-34CC-4B47-B089-670768D0DFF2}"/>
                  </a:ext>
                </a:extLst>
              </p:cNvPr>
              <p:cNvSpPr>
                <a:spLocks noGrp="1" noRot="1" noChangeAspect="1" noMove="1" noResize="1" noEditPoints="1" noAdjustHandles="1" noChangeArrowheads="1" noChangeShapeType="1" noTextEdit="1"/>
              </p:cNvSpPr>
              <p:nvPr>
                <p:ph idx="1"/>
              </p:nvPr>
            </p:nvSpPr>
            <p:spPr>
              <a:xfrm>
                <a:off x="575240" y="3002507"/>
                <a:ext cx="11187258" cy="3306854"/>
              </a:xfrm>
              <a:blipFill>
                <a:blip r:embed="rId2"/>
                <a:stretch>
                  <a:fillRect l="-654" t="-3321" r="-926" b="-4613"/>
                </a:stretch>
              </a:blipFill>
            </p:spPr>
            <p:txBody>
              <a:bodyPr/>
              <a:lstStyle/>
              <a:p>
                <a:r>
                  <a:rPr lang="en-US">
                    <a:noFill/>
                  </a:rPr>
                  <a:t> </a:t>
                </a:r>
              </a:p>
            </p:txBody>
          </p:sp>
        </mc:Fallback>
      </mc:AlternateContent>
      <p:graphicFrame>
        <p:nvGraphicFramePr>
          <p:cNvPr id="5" name="Content Placeholder 3">
            <a:extLst>
              <a:ext uri="{FF2B5EF4-FFF2-40B4-BE49-F238E27FC236}">
                <a16:creationId xmlns:a16="http://schemas.microsoft.com/office/drawing/2014/main" id="{0EBECCC0-D741-4A02-869B-35B6CE82B28F}"/>
              </a:ext>
            </a:extLst>
          </p:cNvPr>
          <p:cNvGraphicFramePr>
            <a:graphicFrameLocks/>
          </p:cNvGraphicFramePr>
          <p:nvPr>
            <p:extLst>
              <p:ext uri="{D42A27DB-BD31-4B8C-83A1-F6EECF244321}">
                <p14:modId xmlns:p14="http://schemas.microsoft.com/office/powerpoint/2010/main" val="1680304226"/>
              </p:ext>
            </p:extLst>
          </p:nvPr>
        </p:nvGraphicFramePr>
        <p:xfrm>
          <a:off x="1282700" y="1538178"/>
          <a:ext cx="9626600" cy="8839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t>0</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1</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2</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3</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4</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5</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6</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7</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8</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10</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5FB6EB7-2FA5-2D2D-FE5E-3F3C70A74531}"/>
                  </a:ext>
                </a:extLst>
              </p14:cNvPr>
              <p14:cNvContentPartPr/>
              <p14:nvPr/>
            </p14:nvContentPartPr>
            <p14:xfrm>
              <a:off x="2325960" y="1027080"/>
              <a:ext cx="9343080" cy="2718000"/>
            </p14:xfrm>
          </p:contentPart>
        </mc:Choice>
        <mc:Fallback>
          <p:pic>
            <p:nvPicPr>
              <p:cNvPr id="4" name="Ink 3">
                <a:extLst>
                  <a:ext uri="{FF2B5EF4-FFF2-40B4-BE49-F238E27FC236}">
                    <a16:creationId xmlns:a16="http://schemas.microsoft.com/office/drawing/2014/main" id="{45FB6EB7-2FA5-2D2D-FE5E-3F3C70A74531}"/>
                  </a:ext>
                </a:extLst>
              </p:cNvPr>
              <p:cNvPicPr/>
              <p:nvPr/>
            </p:nvPicPr>
            <p:blipFill>
              <a:blip r:embed="rId4"/>
              <a:stretch>
                <a:fillRect/>
              </a:stretch>
            </p:blipFill>
            <p:spPr>
              <a:xfrm>
                <a:off x="2316600" y="1017720"/>
                <a:ext cx="9361800" cy="2736720"/>
              </a:xfrm>
              <a:prstGeom prst="rect">
                <a:avLst/>
              </a:prstGeom>
            </p:spPr>
          </p:pic>
        </mc:Fallback>
      </mc:AlternateContent>
    </p:spTree>
    <p:extLst>
      <p:ext uri="{BB962C8B-B14F-4D97-AF65-F5344CB8AC3E}">
        <p14:creationId xmlns:p14="http://schemas.microsoft.com/office/powerpoint/2010/main" val="378719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C7BA7-1553-A173-5189-402FA2064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F7C2A-6D55-EDF5-060B-37BDCAED692F}"/>
              </a:ext>
            </a:extLst>
          </p:cNvPr>
          <p:cNvSpPr>
            <a:spLocks noGrp="1"/>
          </p:cNvSpPr>
          <p:nvPr>
            <p:ph type="title"/>
          </p:nvPr>
        </p:nvSpPr>
        <p:spPr/>
        <p:txBody>
          <a:bodyPr/>
          <a:lstStyle/>
          <a:p>
            <a:r>
              <a:rPr lang="en-US" dirty="0"/>
              <a:t>LIS, recursively </a:t>
            </a:r>
          </a:p>
        </p:txBody>
      </p:sp>
      <p:sp>
        <p:nvSpPr>
          <p:cNvPr id="3" name="Content Placeholder 2">
            <a:extLst>
              <a:ext uri="{FF2B5EF4-FFF2-40B4-BE49-F238E27FC236}">
                <a16:creationId xmlns:a16="http://schemas.microsoft.com/office/drawing/2014/main" id="{476EA8E9-475E-27F6-2AD1-2FDCE817B152}"/>
              </a:ext>
            </a:extLst>
          </p:cNvPr>
          <p:cNvSpPr>
            <a:spLocks noGrp="1"/>
          </p:cNvSpPr>
          <p:nvPr>
            <p:ph idx="1"/>
          </p:nvPr>
        </p:nvSpPr>
        <p:spPr>
          <a:xfrm>
            <a:off x="575240" y="3002507"/>
            <a:ext cx="11187258" cy="3306854"/>
          </a:xfrm>
        </p:spPr>
        <p:txBody>
          <a:bodyPr/>
          <a:lstStyle/>
          <a:p>
            <a:r>
              <a:rPr lang="en-US" dirty="0"/>
              <a:t>We’re going to think recursively. To get the LIS for the whole array, it would help to have the LIS for indices [0..6]</a:t>
            </a:r>
          </a:p>
          <a:p>
            <a:r>
              <a:rPr lang="en-US" dirty="0"/>
              <a:t>Imagine you’re a recursive call: [0..3]. The call that made you might have decided that the 2 at index 5 should be taken…you really want to know that! You can’t include the 6 at index 3 if that’s there…</a:t>
            </a:r>
          </a:p>
          <a:p>
            <a:r>
              <a:rPr lang="en-US" dirty="0"/>
              <a:t>We’re going to need to do our recursive calls a favor: warn them if their value might be illegal.</a:t>
            </a:r>
          </a:p>
        </p:txBody>
      </p:sp>
      <p:graphicFrame>
        <p:nvGraphicFramePr>
          <p:cNvPr id="5" name="Content Placeholder 3">
            <a:extLst>
              <a:ext uri="{FF2B5EF4-FFF2-40B4-BE49-F238E27FC236}">
                <a16:creationId xmlns:a16="http://schemas.microsoft.com/office/drawing/2014/main" id="{42B86A1D-4F6E-BEAE-F45E-AD35EC19BF47}"/>
              </a:ext>
            </a:extLst>
          </p:cNvPr>
          <p:cNvGraphicFramePr>
            <a:graphicFrameLocks/>
          </p:cNvGraphicFramePr>
          <p:nvPr/>
        </p:nvGraphicFramePr>
        <p:xfrm>
          <a:off x="1282700" y="1538178"/>
          <a:ext cx="9626600" cy="8839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t>0</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1</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2</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3</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4</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5</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6</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7</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8</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10</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A14A35E-24A1-4F94-8C13-A5D9150B6451}"/>
                  </a:ext>
                </a:extLst>
              </p14:cNvPr>
              <p14:cNvContentPartPr/>
              <p14:nvPr/>
            </p14:nvContentPartPr>
            <p14:xfrm>
              <a:off x="24840" y="2251080"/>
              <a:ext cx="8126640" cy="751320"/>
            </p14:xfrm>
          </p:contentPart>
        </mc:Choice>
        <mc:Fallback>
          <p:pic>
            <p:nvPicPr>
              <p:cNvPr id="4" name="Ink 3">
                <a:extLst>
                  <a:ext uri="{FF2B5EF4-FFF2-40B4-BE49-F238E27FC236}">
                    <a16:creationId xmlns:a16="http://schemas.microsoft.com/office/drawing/2014/main" id="{EA14A35E-24A1-4F94-8C13-A5D9150B6451}"/>
                  </a:ext>
                </a:extLst>
              </p:cNvPr>
              <p:cNvPicPr/>
              <p:nvPr/>
            </p:nvPicPr>
            <p:blipFill>
              <a:blip r:embed="rId3"/>
              <a:stretch>
                <a:fillRect/>
              </a:stretch>
            </p:blipFill>
            <p:spPr>
              <a:xfrm>
                <a:off x="15480" y="2241720"/>
                <a:ext cx="8145360" cy="770040"/>
              </a:xfrm>
              <a:prstGeom prst="rect">
                <a:avLst/>
              </a:prstGeom>
            </p:spPr>
          </p:pic>
        </mc:Fallback>
      </mc:AlternateContent>
    </p:spTree>
    <p:extLst>
      <p:ext uri="{BB962C8B-B14F-4D97-AF65-F5344CB8AC3E}">
        <p14:creationId xmlns:p14="http://schemas.microsoft.com/office/powerpoint/2010/main" val="411854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148C7-058A-6EF9-020B-63FDBD801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05A9C-A578-D8D6-C536-C1024C2F7B23}"/>
              </a:ext>
            </a:extLst>
          </p:cNvPr>
          <p:cNvSpPr>
            <a:spLocks noGrp="1"/>
          </p:cNvSpPr>
          <p:nvPr>
            <p:ph type="title"/>
          </p:nvPr>
        </p:nvSpPr>
        <p:spPr/>
        <p:txBody>
          <a:bodyPr/>
          <a:lstStyle/>
          <a:p>
            <a:r>
              <a:rPr lang="en-US" dirty="0"/>
              <a:t>Thinking Recursively (1)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9A09CF-122A-0BA9-9390-4C7DD1CCC69A}"/>
                  </a:ext>
                </a:extLst>
              </p:cNvPr>
              <p:cNvSpPr>
                <a:spLocks noGrp="1"/>
              </p:cNvSpPr>
              <p:nvPr>
                <p:ph idx="1"/>
              </p:nvPr>
            </p:nvSpPr>
            <p:spPr/>
            <p:txBody>
              <a:bodyPr>
                <a:normAutofit/>
              </a:bodyPr>
              <a:lstStyle/>
              <a:p>
                <a:r>
                  <a:rPr lang="en-US" dirty="0"/>
                  <a:t>Phrasing our question as “do we take element </a:t>
                </a:r>
                <a14:m>
                  <m:oMath xmlns:m="http://schemas.openxmlformats.org/officeDocument/2006/math">
                    <m:r>
                      <a:rPr lang="en-US" b="0" i="1" smtClean="0">
                        <a:latin typeface="Cambria Math" panose="02040503050406030204" pitchFamily="18" charset="0"/>
                      </a:rPr>
                      <m:t>𝑖</m:t>
                    </m:r>
                  </m:oMath>
                </a14:m>
                <a:r>
                  <a:rPr lang="en-US" dirty="0"/>
                  <a:t> or not?” What do we need to know to decide on element </a:t>
                </a:r>
                <a14:m>
                  <m:oMath xmlns:m="http://schemas.openxmlformats.org/officeDocument/2006/math">
                    <m:r>
                      <a:rPr lang="en-US" b="0" i="1" smtClean="0">
                        <a:latin typeface="Cambria Math" panose="02040503050406030204" pitchFamily="18" charset="0"/>
                      </a:rPr>
                      <m:t>𝑖</m:t>
                    </m:r>
                  </m:oMath>
                </a14:m>
                <a:r>
                  <a:rPr lang="en-US" dirty="0"/>
                  <a:t>?</a:t>
                </a:r>
              </a:p>
              <a:p>
                <a:r>
                  <a:rPr lang="en-US" dirty="0"/>
                  <a:t>1. Is it allowed? </a:t>
                </a:r>
              </a:p>
              <a:p>
                <a:pPr lvl="1"/>
                <a:r>
                  <a:rPr lang="en-US" dirty="0"/>
                  <a:t>Will the sequence still be increasing if it’s included?</a:t>
                </a:r>
              </a:p>
              <a:p>
                <a:pPr lvl="1"/>
                <a:r>
                  <a:rPr lang="en-US" dirty="0"/>
                  <a:t>2. Will it help?</a:t>
                </a:r>
              </a:p>
              <a:p>
                <a:pPr lvl="1"/>
                <a:r>
                  <a:rPr lang="en-US" dirty="0"/>
                  <a:t>Is it part of the best subsequence?</a:t>
                </a:r>
              </a:p>
              <a:p>
                <a:r>
                  <a:rPr lang="en-US" dirty="0"/>
                  <a:t>Still recursing right-to-left: make a recursive call on a smaller array. </a:t>
                </a:r>
              </a:p>
              <a:p>
                <a:r>
                  <a:rPr lang="en-US" dirty="0"/>
                  <a:t>What do you need to keep track of?</a:t>
                </a:r>
              </a:p>
            </p:txBody>
          </p:sp>
        </mc:Choice>
        <mc:Fallback xmlns="">
          <p:sp>
            <p:nvSpPr>
              <p:cNvPr id="3" name="Content Placeholder 2">
                <a:extLst>
                  <a:ext uri="{FF2B5EF4-FFF2-40B4-BE49-F238E27FC236}">
                    <a16:creationId xmlns:a16="http://schemas.microsoft.com/office/drawing/2014/main" id="{129A09CF-122A-0BA9-9390-4C7DD1CCC69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923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61D0B-76A1-43E2-9F84-67FF6719B5C7}"/>
              </a:ext>
            </a:extLst>
          </p:cNvPr>
          <p:cNvSpPr>
            <a:spLocks noGrp="1"/>
          </p:cNvSpPr>
          <p:nvPr>
            <p:ph type="title"/>
          </p:nvPr>
        </p:nvSpPr>
        <p:spPr/>
        <p:txBody>
          <a:bodyPr/>
          <a:lstStyle/>
          <a:p>
            <a:r>
              <a:rPr lang="en-US" dirty="0"/>
              <a:t>Maximum Contiguous Subarray Sum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ACF305-4059-4E38-ADBE-2B4DAC6778FA}"/>
                  </a:ext>
                </a:extLst>
              </p:cNvPr>
              <p:cNvSpPr>
                <a:spLocks noGrp="1"/>
              </p:cNvSpPr>
              <p:nvPr>
                <p:ph idx="1"/>
              </p:nvPr>
            </p:nvSpPr>
            <p:spPr/>
            <p:txBody>
              <a:bodyPr/>
              <a:lstStyle/>
              <a:p>
                <a:r>
                  <a:rPr lang="en-US" dirty="0"/>
                  <a:t>We saw 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divide and conquer algorithm.</a:t>
                </a:r>
              </a:p>
              <a:p>
                <a:r>
                  <a:rPr lang="en-US" dirty="0"/>
                  <a:t>Can we do better with DP?</a:t>
                </a:r>
              </a:p>
              <a:p>
                <a:endParaRPr lang="en-US" dirty="0"/>
              </a:p>
              <a:p>
                <a:r>
                  <a:rPr lang="en-US" dirty="0"/>
                  <a:t>Given: Array </a:t>
                </a:r>
                <a14:m>
                  <m:oMath xmlns:m="http://schemas.openxmlformats.org/officeDocument/2006/math">
                    <m:r>
                      <a:rPr lang="en-US" b="0" i="1" smtClean="0">
                        <a:latin typeface="Cambria Math" panose="02040503050406030204" pitchFamily="18" charset="0"/>
                      </a:rPr>
                      <m:t>𝐴</m:t>
                    </m:r>
                  </m:oMath>
                </a14:m>
                <a:r>
                  <a:rPr lang="en-US" b="0" dirty="0"/>
                  <a:t>[]</a:t>
                </a:r>
              </a:p>
              <a:p>
                <a:r>
                  <a:rPr lang="en-US" dirty="0"/>
                  <a:t>Output: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such that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maximized.</a:t>
                </a:r>
              </a:p>
              <a:p>
                <a:endParaRPr lang="en-US" dirty="0"/>
              </a:p>
              <a:p>
                <a:endParaRPr lang="en-US" dirty="0"/>
              </a:p>
            </p:txBody>
          </p:sp>
        </mc:Choice>
        <mc:Fallback xmlns="">
          <p:sp>
            <p:nvSpPr>
              <p:cNvPr id="5" name="Content Placeholder 4">
                <a:extLst>
                  <a:ext uri="{FF2B5EF4-FFF2-40B4-BE49-F238E27FC236}">
                    <a16:creationId xmlns:a16="http://schemas.microsoft.com/office/drawing/2014/main" id="{C5ACF305-4059-4E38-ADBE-2B4DAC6778F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92065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C914-CD69-4CB8-AAB2-AD415CA2B66E}"/>
              </a:ext>
            </a:extLst>
          </p:cNvPr>
          <p:cNvSpPr>
            <a:spLocks noGrp="1"/>
          </p:cNvSpPr>
          <p:nvPr>
            <p:ph type="title"/>
          </p:nvPr>
        </p:nvSpPr>
        <p:spPr/>
        <p:txBody>
          <a:bodyPr/>
          <a:lstStyle/>
          <a:p>
            <a:r>
              <a:rPr lang="en-US" dirty="0"/>
              <a:t>Thinking Recursively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495C96-9369-4C72-925C-9C2E40A2ABAA}"/>
                  </a:ext>
                </a:extLst>
              </p:cNvPr>
              <p:cNvSpPr>
                <a:spLocks noGrp="1"/>
              </p:cNvSpPr>
              <p:nvPr>
                <p:ph idx="1"/>
              </p:nvPr>
            </p:nvSpPr>
            <p:spPr/>
            <p:txBody>
              <a:bodyPr>
                <a:normAutofit/>
              </a:bodyPr>
              <a:lstStyle/>
              <a:p>
                <a:r>
                  <a:rPr lang="en-US" dirty="0"/>
                  <a:t>Phrasing our question as “do we take element </a:t>
                </a:r>
                <a14:m>
                  <m:oMath xmlns:m="http://schemas.openxmlformats.org/officeDocument/2006/math">
                    <m:r>
                      <a:rPr lang="en-US" b="0" i="1" smtClean="0">
                        <a:latin typeface="Cambria Math" panose="02040503050406030204" pitchFamily="18" charset="0"/>
                      </a:rPr>
                      <m:t>𝑖</m:t>
                    </m:r>
                  </m:oMath>
                </a14:m>
                <a:r>
                  <a:rPr lang="en-US" dirty="0"/>
                  <a:t> or not?” What do we need to know to decide on element </a:t>
                </a:r>
                <a14:m>
                  <m:oMath xmlns:m="http://schemas.openxmlformats.org/officeDocument/2006/math">
                    <m:r>
                      <a:rPr lang="en-US" b="0" i="1" smtClean="0">
                        <a:latin typeface="Cambria Math" panose="02040503050406030204" pitchFamily="18" charset="0"/>
                      </a:rPr>
                      <m:t>𝑖</m:t>
                    </m:r>
                  </m:oMath>
                </a14:m>
                <a:r>
                  <a:rPr lang="en-US" dirty="0"/>
                  <a:t>?</a:t>
                </a:r>
              </a:p>
              <a:p>
                <a:r>
                  <a:rPr lang="en-US" dirty="0"/>
                  <a:t>1. Is it allowed? </a:t>
                </a:r>
              </a:p>
              <a:p>
                <a:pPr lvl="1"/>
                <a:r>
                  <a:rPr lang="en-US" dirty="0"/>
                  <a:t>Will the sequence still be increasing if it’s included?</a:t>
                </a:r>
              </a:p>
              <a:p>
                <a:pPr lvl="1"/>
                <a:r>
                  <a:rPr lang="en-US" dirty="0"/>
                  <a:t>2. Will it help?</a:t>
                </a:r>
              </a:p>
              <a:p>
                <a:pPr lvl="1"/>
                <a:r>
                  <a:rPr lang="en-US" dirty="0"/>
                  <a:t>Is it part of the best subsequence?</a:t>
                </a:r>
              </a:p>
              <a:p>
                <a:r>
                  <a:rPr lang="en-US" dirty="0"/>
                  <a:t>Still recursing right-to-left: make a recursive call on a smaller array. </a:t>
                </a:r>
              </a:p>
              <a:p>
                <a:r>
                  <a:rPr lang="en-US" dirty="0"/>
                  <a:t>Two indices: index we’re looking at, and index of upper bound on elements (i.e. the value we need to decide if we’re still increasing).</a:t>
                </a:r>
              </a:p>
            </p:txBody>
          </p:sp>
        </mc:Choice>
        <mc:Fallback xmlns="">
          <p:sp>
            <p:nvSpPr>
              <p:cNvPr id="3" name="Content Placeholder 2">
                <a:extLst>
                  <a:ext uri="{FF2B5EF4-FFF2-40B4-BE49-F238E27FC236}">
                    <a16:creationId xmlns:a16="http://schemas.microsoft.com/office/drawing/2014/main" id="{13495C96-9369-4C72-925C-9C2E40A2ABA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61430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9B93-5FDF-4EDD-8D4C-911AF2C41FD6}"/>
              </a:ext>
            </a:extLst>
          </p:cNvPr>
          <p:cNvSpPr>
            <a:spLocks noGrp="1"/>
          </p:cNvSpPr>
          <p:nvPr>
            <p:ph type="title"/>
          </p:nvPr>
        </p:nvSpPr>
        <p:spPr/>
        <p:txBody>
          <a:bodyPr/>
          <a:lstStyle/>
          <a:p>
            <a:r>
              <a:rPr lang="en-US" dirty="0"/>
              <a:t>LIS, visualized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53BD8A-8A1F-49F2-AE79-D6B067C567DA}"/>
                  </a:ext>
                </a:extLst>
              </p:cNvPr>
              <p:cNvSpPr>
                <a:spLocks noGrp="1"/>
              </p:cNvSpPr>
              <p:nvPr>
                <p:ph idx="1"/>
              </p:nvPr>
            </p:nvSpPr>
            <p:spPr>
              <a:xfrm>
                <a:off x="502371" y="3845379"/>
                <a:ext cx="11187258" cy="2235382"/>
              </a:xfrm>
            </p:spPr>
            <p:txBody>
              <a:bodyPr/>
              <a:lstStyle/>
              <a:p>
                <a:r>
                  <a:rPr lang="en-US" dirty="0"/>
                  <a:t>Need recursive answer to the left</a:t>
                </a:r>
              </a:p>
              <a:p>
                <a:r>
                  <a:rPr lang="en-US" dirty="0"/>
                  <a:t>Currently processing </a:t>
                </a:r>
                <a14:m>
                  <m:oMath xmlns:m="http://schemas.openxmlformats.org/officeDocument/2006/math">
                    <m:r>
                      <a:rPr lang="en-US" b="0" i="1" smtClean="0">
                        <a:latin typeface="Cambria Math" panose="02040503050406030204" pitchFamily="18" charset="0"/>
                      </a:rPr>
                      <m:t>𝑖</m:t>
                    </m:r>
                  </m:oMath>
                </a14:m>
                <a:endParaRPr lang="en-US" dirty="0"/>
              </a:p>
              <a:p>
                <a:r>
                  <a:rPr lang="en-US" dirty="0"/>
                  <a:t>Recursive calls to the left are needed to know optimum from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−1</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2353BD8A-8A1F-49F2-AE79-D6B067C567DA}"/>
                  </a:ext>
                </a:extLst>
              </p:cNvPr>
              <p:cNvSpPr>
                <a:spLocks noGrp="1" noRot="1" noChangeAspect="1" noMove="1" noResize="1" noEditPoints="1" noAdjustHandles="1" noChangeArrowheads="1" noChangeShapeType="1" noTextEdit="1"/>
              </p:cNvSpPr>
              <p:nvPr>
                <p:ph idx="1"/>
              </p:nvPr>
            </p:nvSpPr>
            <p:spPr>
              <a:xfrm>
                <a:off x="502371" y="3845379"/>
                <a:ext cx="11187258" cy="2235382"/>
              </a:xfrm>
              <a:blipFill>
                <a:blip r:embed="rId2"/>
                <a:stretch>
                  <a:fillRect l="-654" t="-4905"/>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DA019A3C-579F-4629-ADFC-1D9DBF5B6DB5}"/>
              </a:ext>
            </a:extLst>
          </p:cNvPr>
          <p:cNvGraphicFramePr>
            <a:graphicFrameLocks/>
          </p:cNvGraphicFramePr>
          <p:nvPr>
            <p:extLst>
              <p:ext uri="{D42A27DB-BD31-4B8C-83A1-F6EECF244321}">
                <p14:modId xmlns:p14="http://schemas.microsoft.com/office/powerpoint/2010/main" val="2873754598"/>
              </p:ext>
            </p:extLst>
          </p:nvPr>
        </p:nvGraphicFramePr>
        <p:xfrm>
          <a:off x="1282700" y="1538178"/>
          <a:ext cx="9626600" cy="8839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t>0</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1</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2</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3</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4</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5</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6</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7</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8</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10</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grpSp>
        <p:nvGrpSpPr>
          <p:cNvPr id="13" name="Group 12" descr="Currently considering index 5.">
            <a:extLst>
              <a:ext uri="{FF2B5EF4-FFF2-40B4-BE49-F238E27FC236}">
                <a16:creationId xmlns:a16="http://schemas.microsoft.com/office/drawing/2014/main" id="{66D1CAB4-CCE9-7550-C2F1-B576F3304416}"/>
              </a:ext>
            </a:extLst>
          </p:cNvPr>
          <p:cNvGrpSpPr/>
          <p:nvPr/>
        </p:nvGrpSpPr>
        <p:grpSpPr>
          <a:xfrm>
            <a:off x="7301753" y="1117599"/>
            <a:ext cx="1196788" cy="2072523"/>
            <a:chOff x="7301753" y="1117599"/>
            <a:chExt cx="1196788" cy="2072523"/>
          </a:xfrm>
        </p:grpSpPr>
        <p:sp>
          <p:nvSpPr>
            <p:cNvPr id="5" name="Rectangle 4">
              <a:extLst>
                <a:ext uri="{FF2B5EF4-FFF2-40B4-BE49-F238E27FC236}">
                  <a16:creationId xmlns:a16="http://schemas.microsoft.com/office/drawing/2014/main" id="{653F62C1-C984-4F79-BC97-C98BD0BCDB27}"/>
                </a:ext>
              </a:extLst>
            </p:cNvPr>
            <p:cNvSpPr/>
            <p:nvPr/>
          </p:nvSpPr>
          <p:spPr>
            <a:xfrm>
              <a:off x="7301753" y="1117599"/>
              <a:ext cx="1196788" cy="2072523"/>
            </a:xfrm>
            <a:prstGeom prst="rect">
              <a:avLst/>
            </a:prstGeom>
            <a:solidFill>
              <a:schemeClr val="accent6">
                <a:alpha val="49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96AF2FC-7DEB-4103-B891-AB64A7933F51}"/>
                    </a:ext>
                  </a:extLst>
                </p:cNvPr>
                <p:cNvSpPr txBox="1"/>
                <p:nvPr/>
              </p:nvSpPr>
              <p:spPr>
                <a:xfrm>
                  <a:off x="7324876" y="2422098"/>
                  <a:ext cx="1107924" cy="369332"/>
                </a:xfrm>
                <a:prstGeom prst="rect">
                  <a:avLst/>
                </a:prstGeom>
                <a:noFill/>
              </p:spPr>
              <p:txBody>
                <a:bodyPr wrap="square" rtlCol="0">
                  <a:spAutoFit/>
                </a:bodyPr>
                <a:lstStyle/>
                <a:p>
                  <a:r>
                    <a:rPr lang="en-US" dirty="0"/>
                    <a:t>Current </a:t>
                  </a:r>
                  <a14:m>
                    <m:oMath xmlns:m="http://schemas.openxmlformats.org/officeDocument/2006/math">
                      <m:r>
                        <a:rPr lang="en-US" b="0" i="1" smtClean="0">
                          <a:latin typeface="Cambria Math" panose="02040503050406030204" pitchFamily="18" charset="0"/>
                        </a:rPr>
                        <m:t>𝑖</m:t>
                      </m:r>
                    </m:oMath>
                  </a14:m>
                  <a:endParaRPr lang="en-US" dirty="0"/>
                </a:p>
              </p:txBody>
            </p:sp>
          </mc:Choice>
          <mc:Fallback xmlns="">
            <p:sp>
              <p:nvSpPr>
                <p:cNvPr id="6" name="TextBox 5">
                  <a:extLst>
                    <a:ext uri="{FF2B5EF4-FFF2-40B4-BE49-F238E27FC236}">
                      <a16:creationId xmlns:a16="http://schemas.microsoft.com/office/drawing/2014/main" id="{E96AF2FC-7DEB-4103-B891-AB64A7933F51}"/>
                    </a:ext>
                  </a:extLst>
                </p:cNvPr>
                <p:cNvSpPr txBox="1">
                  <a:spLocks noRot="1" noChangeAspect="1" noMove="1" noResize="1" noEditPoints="1" noAdjustHandles="1" noChangeArrowheads="1" noChangeShapeType="1" noTextEdit="1"/>
                </p:cNvSpPr>
                <p:nvPr/>
              </p:nvSpPr>
              <p:spPr>
                <a:xfrm>
                  <a:off x="7324876" y="2422098"/>
                  <a:ext cx="1107924" cy="369332"/>
                </a:xfrm>
                <a:prstGeom prst="rect">
                  <a:avLst/>
                </a:prstGeom>
                <a:blipFill>
                  <a:blip r:embed="rId3"/>
                  <a:stretch>
                    <a:fillRect l="-4972" t="-8197" b="-24590"/>
                  </a:stretch>
                </a:blipFill>
              </p:spPr>
              <p:txBody>
                <a:bodyPr/>
                <a:lstStyle/>
                <a:p>
                  <a:r>
                    <a:rPr lang="en-US">
                      <a:noFill/>
                    </a:rPr>
                    <a:t> </a:t>
                  </a:r>
                </a:p>
              </p:txBody>
            </p:sp>
          </mc:Fallback>
        </mc:AlternateContent>
      </p:grpSp>
      <p:grpSp>
        <p:nvGrpSpPr>
          <p:cNvPr id="12" name="Group 11" descr="Recursive call will give best selection from indices 0..4">
            <a:extLst>
              <a:ext uri="{FF2B5EF4-FFF2-40B4-BE49-F238E27FC236}">
                <a16:creationId xmlns:a16="http://schemas.microsoft.com/office/drawing/2014/main" id="{3438D856-721F-ACA5-7251-FD78D2FD4156}"/>
              </a:ext>
            </a:extLst>
          </p:cNvPr>
          <p:cNvGrpSpPr/>
          <p:nvPr/>
        </p:nvGrpSpPr>
        <p:grpSpPr>
          <a:xfrm>
            <a:off x="1282700" y="1128615"/>
            <a:ext cx="6007492" cy="2072523"/>
            <a:chOff x="1282700" y="1128615"/>
            <a:chExt cx="6007492" cy="2072523"/>
          </a:xfrm>
        </p:grpSpPr>
        <p:sp>
          <p:nvSpPr>
            <p:cNvPr id="7" name="Rectangle 6">
              <a:extLst>
                <a:ext uri="{FF2B5EF4-FFF2-40B4-BE49-F238E27FC236}">
                  <a16:creationId xmlns:a16="http://schemas.microsoft.com/office/drawing/2014/main" id="{B5893696-337B-41B0-BDA8-C636940A7D5B}"/>
                </a:ext>
              </a:extLst>
            </p:cNvPr>
            <p:cNvSpPr/>
            <p:nvPr/>
          </p:nvSpPr>
          <p:spPr>
            <a:xfrm>
              <a:off x="1282700" y="1128615"/>
              <a:ext cx="6007492" cy="2072523"/>
            </a:xfrm>
            <a:prstGeom prst="rect">
              <a:avLst/>
            </a:prstGeom>
            <a:solidFill>
              <a:schemeClr val="accent2">
                <a:alpha val="49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B81CF07-5C32-46DB-999B-25A569B6726D}"/>
                </a:ext>
              </a:extLst>
            </p:cNvPr>
            <p:cNvSpPr txBox="1"/>
            <p:nvPr/>
          </p:nvSpPr>
          <p:spPr>
            <a:xfrm>
              <a:off x="1282700" y="2422098"/>
              <a:ext cx="5976435" cy="369332"/>
            </a:xfrm>
            <a:prstGeom prst="rect">
              <a:avLst/>
            </a:prstGeom>
            <a:noFill/>
          </p:spPr>
          <p:txBody>
            <a:bodyPr wrap="square" rtlCol="0">
              <a:spAutoFit/>
            </a:bodyPr>
            <a:lstStyle/>
            <a:p>
              <a:r>
                <a:rPr lang="en-US" dirty="0"/>
                <a:t>Recursive call is best value in this area</a:t>
              </a:r>
            </a:p>
          </p:txBody>
        </p:sp>
      </p:grpSp>
      <p:grpSp>
        <p:nvGrpSpPr>
          <p:cNvPr id="14" name="Group 13" descr="Indices 6 and 7 are ignored for now. We already considered those and then made recursive calls.">
            <a:extLst>
              <a:ext uri="{FF2B5EF4-FFF2-40B4-BE49-F238E27FC236}">
                <a16:creationId xmlns:a16="http://schemas.microsoft.com/office/drawing/2014/main" id="{44D41176-49FE-CF1F-BBD0-976A1C37C232}"/>
              </a:ext>
            </a:extLst>
          </p:cNvPr>
          <p:cNvGrpSpPr/>
          <p:nvPr/>
        </p:nvGrpSpPr>
        <p:grpSpPr>
          <a:xfrm>
            <a:off x="8521663" y="1117599"/>
            <a:ext cx="2393417" cy="2072523"/>
            <a:chOff x="8521663" y="1117599"/>
            <a:chExt cx="2393417" cy="2072523"/>
          </a:xfrm>
        </p:grpSpPr>
        <p:sp>
          <p:nvSpPr>
            <p:cNvPr id="9" name="Rectangle 8">
              <a:extLst>
                <a:ext uri="{FF2B5EF4-FFF2-40B4-BE49-F238E27FC236}">
                  <a16:creationId xmlns:a16="http://schemas.microsoft.com/office/drawing/2014/main" id="{E596DD2E-F64F-4B89-8BA3-75B4D0E6FCFA}"/>
                </a:ext>
              </a:extLst>
            </p:cNvPr>
            <p:cNvSpPr/>
            <p:nvPr/>
          </p:nvSpPr>
          <p:spPr>
            <a:xfrm>
              <a:off x="8521663" y="1117599"/>
              <a:ext cx="2393417" cy="2072523"/>
            </a:xfrm>
            <a:prstGeom prst="rect">
              <a:avLst/>
            </a:prstGeom>
            <a:solidFill>
              <a:srgbClr val="FF0000">
                <a:alpha val="49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969B097-6028-4A55-9FE1-CBEDD20332B8}"/>
                </a:ext>
              </a:extLst>
            </p:cNvPr>
            <p:cNvSpPr txBox="1"/>
            <p:nvPr/>
          </p:nvSpPr>
          <p:spPr>
            <a:xfrm>
              <a:off x="8582781" y="2422098"/>
              <a:ext cx="2278743" cy="646331"/>
            </a:xfrm>
            <a:prstGeom prst="rect">
              <a:avLst/>
            </a:prstGeom>
            <a:noFill/>
          </p:spPr>
          <p:txBody>
            <a:bodyPr wrap="square" rtlCol="0">
              <a:spAutoFit/>
            </a:bodyPr>
            <a:lstStyle/>
            <a:p>
              <a:r>
                <a:rPr lang="en-US" dirty="0"/>
                <a:t>Decide on max value allowed below</a:t>
              </a:r>
            </a:p>
          </p:txBody>
        </p:sp>
      </p:grpSp>
    </p:spTree>
    <p:extLst>
      <p:ext uri="{BB962C8B-B14F-4D97-AF65-F5344CB8AC3E}">
        <p14:creationId xmlns:p14="http://schemas.microsoft.com/office/powerpoint/2010/main" val="4180377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36A0-B389-4E1A-8E51-4CDE9B006125}"/>
              </a:ext>
            </a:extLst>
          </p:cNvPr>
          <p:cNvSpPr>
            <a:spLocks noGrp="1"/>
          </p:cNvSpPr>
          <p:nvPr>
            <p:ph type="title"/>
          </p:nvPr>
        </p:nvSpPr>
        <p:spPr/>
        <p:txBody>
          <a:bodyPr/>
          <a:lstStyle/>
          <a:p>
            <a:r>
              <a:rPr lang="en-US" dirty="0"/>
              <a:t>LIS Recurrence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BD6CE3-28C6-4F19-B56D-6CD115A6E537}"/>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where every element of the sequence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a:t>
                </a:r>
              </a:p>
              <a:p>
                <a:r>
                  <a:rPr lang="en-US" dirty="0"/>
                  <a:t>Need a recurrence</a:t>
                </a:r>
              </a:p>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&lt;0</m:t>
                            </m:r>
                          </m:e>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&gt;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e>
                          <m:e>
                            <m:r>
                              <a:rPr lang="en-US" i="1" smtClean="0">
                                <a:latin typeface="Cambria Math" panose="02040503050406030204" pitchFamily="18" charset="0"/>
                              </a:rPr>
                              <m:t>?</m:t>
                            </m:r>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p:txBody>
          </p:sp>
        </mc:Choice>
        <mc:Fallback xmlns="">
          <p:sp>
            <p:nvSpPr>
              <p:cNvPr id="3" name="Content Placeholder 2">
                <a:extLst>
                  <a:ext uri="{FF2B5EF4-FFF2-40B4-BE49-F238E27FC236}">
                    <a16:creationId xmlns:a16="http://schemas.microsoft.com/office/drawing/2014/main" id="{3CBD6CE3-28C6-4F19-B56D-6CD115A6E53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2FBCA00-3A53-9F99-E72C-5474B6A024DE}"/>
                  </a:ext>
                </a:extLst>
              </p14:cNvPr>
              <p14:cNvContentPartPr/>
              <p14:nvPr/>
            </p14:nvContentPartPr>
            <p14:xfrm>
              <a:off x="524160" y="4044240"/>
              <a:ext cx="8231760" cy="1047600"/>
            </p14:xfrm>
          </p:contentPart>
        </mc:Choice>
        <mc:Fallback>
          <p:pic>
            <p:nvPicPr>
              <p:cNvPr id="4" name="Ink 3">
                <a:extLst>
                  <a:ext uri="{FF2B5EF4-FFF2-40B4-BE49-F238E27FC236}">
                    <a16:creationId xmlns:a16="http://schemas.microsoft.com/office/drawing/2014/main" id="{72FBCA00-3A53-9F99-E72C-5474B6A024DE}"/>
                  </a:ext>
                </a:extLst>
              </p:cNvPr>
              <p:cNvPicPr/>
              <p:nvPr/>
            </p:nvPicPr>
            <p:blipFill>
              <a:blip r:embed="rId4"/>
              <a:stretch>
                <a:fillRect/>
              </a:stretch>
            </p:blipFill>
            <p:spPr>
              <a:xfrm>
                <a:off x="514800" y="4034880"/>
                <a:ext cx="8250480" cy="1066320"/>
              </a:xfrm>
              <a:prstGeom prst="rect">
                <a:avLst/>
              </a:prstGeom>
            </p:spPr>
          </p:pic>
        </mc:Fallback>
      </mc:AlternateContent>
    </p:spTree>
    <p:extLst>
      <p:ext uri="{BB962C8B-B14F-4D97-AF65-F5344CB8AC3E}">
        <p14:creationId xmlns:p14="http://schemas.microsoft.com/office/powerpoint/2010/main" val="177543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36A0-B389-4E1A-8E51-4CDE9B006125}"/>
              </a:ext>
            </a:extLst>
          </p:cNvPr>
          <p:cNvSpPr>
            <a:spLocks noGrp="1"/>
          </p:cNvSpPr>
          <p:nvPr>
            <p:ph type="title"/>
          </p:nvPr>
        </p:nvSpPr>
        <p:spPr/>
        <p:txBody>
          <a:bodyPr/>
          <a:lstStyle/>
          <a:p>
            <a:r>
              <a:rPr lang="en-US" dirty="0"/>
              <a:t>LIS recurrence, key ideas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BD6CE3-28C6-4F19-B56D-6CD115A6E537}"/>
                  </a:ext>
                </a:extLst>
              </p:cNvPr>
              <p:cNvSpPr>
                <a:spLocks noGrp="1"/>
              </p:cNvSpPr>
              <p:nvPr>
                <p:ph idx="1"/>
              </p:nvPr>
            </p:nvSpPr>
            <p:spPr/>
            <p:txBody>
              <a:bodyPr>
                <a:normAutofit fontScale="85000" lnSpcReduction="10000"/>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where every element of the sequence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a:t>
                </a:r>
              </a:p>
              <a:p>
                <a:r>
                  <a:rPr lang="en-US" dirty="0"/>
                  <a:t>Need a recurrence</a:t>
                </a:r>
              </a:p>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&lt;0</m:t>
                            </m:r>
                          </m:e>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e>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&gt;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e>
                          <m:e>
                            <m:r>
                              <a:rPr lang="en-US" i="1" smtClean="0">
                                <a:latin typeface="Cambria Math" panose="02040503050406030204" pitchFamily="18" charset="0"/>
                              </a:rPr>
                              <m:t>?</m:t>
                            </m:r>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r>
                  <a:rPr lang="en-US" dirty="0"/>
                  <a:t>If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&gt;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element </a:t>
                </a:r>
                <a14:m>
                  <m:oMath xmlns:m="http://schemas.openxmlformats.org/officeDocument/2006/math">
                    <m:r>
                      <a:rPr lang="en-US" b="0" i="1" smtClean="0">
                        <a:latin typeface="Cambria Math" panose="02040503050406030204" pitchFamily="18" charset="0"/>
                      </a:rPr>
                      <m:t>𝑖</m:t>
                    </m:r>
                  </m:oMath>
                </a14:m>
                <a:r>
                  <a:rPr lang="en-US" dirty="0"/>
                  <a:t> cannot be included in an increasing subsequence where every element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So taking the largest among the first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suffices. </a:t>
                </a:r>
              </a:p>
              <a:p>
                <a:r>
                  <a:rPr lang="en-US" dirty="0"/>
                  <a:t>If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then if we include </a:t>
                </a:r>
                <a14:m>
                  <m:oMath xmlns:m="http://schemas.openxmlformats.org/officeDocument/2006/math">
                    <m:r>
                      <a:rPr lang="en-US" b="0" i="1" smtClean="0">
                        <a:latin typeface="Cambria Math" panose="02040503050406030204" pitchFamily="18" charset="0"/>
                      </a:rPr>
                      <m:t>𝑖</m:t>
                    </m:r>
                  </m:oMath>
                </a14:m>
                <a:r>
                  <a:rPr lang="en-US" dirty="0"/>
                  <a:t>, we may include elements to the left only if they are less than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oMath>
                </a14:m>
                <a:r>
                  <a:rPr lang="en-US" dirty="0"/>
                  <a:t> will now be the last, and therefore largest, of elements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If we don’t include </a:t>
                </a:r>
                <a14:m>
                  <m:oMath xmlns:m="http://schemas.openxmlformats.org/officeDocument/2006/math">
                    <m:r>
                      <a:rPr lang="en-US" b="0" i="1" smtClean="0">
                        <a:latin typeface="Cambria Math" panose="02040503050406030204" pitchFamily="18" charset="0"/>
                      </a:rPr>
                      <m:t>𝑖</m:t>
                    </m:r>
                  </m:oMath>
                </a14:m>
                <a:r>
                  <a:rPr lang="en-US" dirty="0"/>
                  <a:t> we want the maximum increasing subsequence among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3CBD6CE3-28C6-4F19-B56D-6CD115A6E537}"/>
                  </a:ext>
                </a:extLst>
              </p:cNvPr>
              <p:cNvSpPr>
                <a:spLocks noGrp="1" noRot="1" noChangeAspect="1" noMove="1" noResize="1" noEditPoints="1" noAdjustHandles="1" noChangeArrowheads="1" noChangeShapeType="1" noTextEdit="1"/>
              </p:cNvSpPr>
              <p:nvPr>
                <p:ph idx="1"/>
              </p:nvPr>
            </p:nvSpPr>
            <p:spPr>
              <a:blipFill>
                <a:blip r:embed="rId2"/>
                <a:stretch>
                  <a:fillRect l="-1253" t="-2516" r="-381"/>
                </a:stretch>
              </a:blipFill>
            </p:spPr>
            <p:txBody>
              <a:bodyPr/>
              <a:lstStyle/>
              <a:p>
                <a:r>
                  <a:rPr lang="en-US">
                    <a:noFill/>
                  </a:rPr>
                  <a:t> </a:t>
                </a:r>
              </a:p>
            </p:txBody>
          </p:sp>
        </mc:Fallback>
      </mc:AlternateContent>
    </p:spTree>
    <p:extLst>
      <p:ext uri="{BB962C8B-B14F-4D97-AF65-F5344CB8AC3E}">
        <p14:creationId xmlns:p14="http://schemas.microsoft.com/office/powerpoint/2010/main" val="137477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36A0-B389-4E1A-8E51-4CDE9B006125}"/>
              </a:ext>
            </a:extLst>
          </p:cNvPr>
          <p:cNvSpPr>
            <a:spLocks noGrp="1"/>
          </p:cNvSpPr>
          <p:nvPr>
            <p:ph type="title"/>
          </p:nvPr>
        </p:nvSpPr>
        <p:spPr/>
        <p:txBody>
          <a:bodyPr/>
          <a:lstStyle/>
          <a:p>
            <a:r>
              <a:rPr lang="en-US" dirty="0"/>
              <a:t>LIS Recurrence </a:t>
            </a:r>
            <a:r>
              <a:rPr lang="en-US" sz="2400" dirty="0"/>
              <a:t>(finished)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BD6CE3-28C6-4F19-B56D-6CD115A6E537}"/>
                  </a:ext>
                </a:extLst>
              </p:cNvPr>
              <p:cNvSpPr>
                <a:spLocks noGrp="1"/>
              </p:cNvSpPr>
              <p:nvPr>
                <p:ph idx="1"/>
              </p:nvPr>
            </p:nvSpPr>
            <p:spPr/>
            <p:txBody>
              <a:bodyPr>
                <a:normAutofit fontScale="85000" lnSpcReduction="20000"/>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where every element of the sequence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a:t>
                </a:r>
              </a:p>
              <a:p>
                <a:r>
                  <a:rPr lang="en-US" dirty="0"/>
                  <a:t>Need a recurrence</a:t>
                </a:r>
              </a:p>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&lt;0</m:t>
                            </m:r>
                          </m:e>
                          <m:e>
                            <m:r>
                              <a:rPr lang="en-US" b="0" i="1" smtClean="0">
                                <a:latin typeface="Cambria Math" panose="02040503050406030204" pitchFamily="18" charset="0"/>
                              </a:rPr>
                              <m:t>𝕀</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e>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e>
                            </m:d>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&gt;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e>
                          <m:e>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𝑖</m:t>
                                        </m:r>
                                      </m:e>
                                    </m:d>
                                    <m:r>
                                      <a:rPr lang="en-US" i="1">
                                        <a:latin typeface="Cambria Math" panose="02040503050406030204" pitchFamily="18" charset="0"/>
                                      </a:rPr>
                                      <m:t>, </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𝑗</m:t>
                                        </m:r>
                                      </m:e>
                                    </m:d>
                                  </m:e>
                                </m:d>
                              </m:e>
                            </m:func>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r>
                  <a:rPr lang="en-US" dirty="0"/>
                  <a:t>If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&gt;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element </a:t>
                </a:r>
                <a14:m>
                  <m:oMath xmlns:m="http://schemas.openxmlformats.org/officeDocument/2006/math">
                    <m:r>
                      <a:rPr lang="en-US" b="0" i="1" smtClean="0">
                        <a:latin typeface="Cambria Math" panose="02040503050406030204" pitchFamily="18" charset="0"/>
                      </a:rPr>
                      <m:t>𝑖</m:t>
                    </m:r>
                  </m:oMath>
                </a14:m>
                <a:r>
                  <a:rPr lang="en-US" dirty="0"/>
                  <a:t> cannot be included in an increasing subsequence where every element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So taking the largest among the first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suffices. </a:t>
                </a:r>
              </a:p>
              <a:p>
                <a:r>
                  <a:rPr lang="en-US" dirty="0"/>
                  <a:t>If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then if we include </a:t>
                </a:r>
                <a14:m>
                  <m:oMath xmlns:m="http://schemas.openxmlformats.org/officeDocument/2006/math">
                    <m:r>
                      <a:rPr lang="en-US" b="0" i="1" smtClean="0">
                        <a:latin typeface="Cambria Math" panose="02040503050406030204" pitchFamily="18" charset="0"/>
                      </a:rPr>
                      <m:t>𝑖</m:t>
                    </m:r>
                  </m:oMath>
                </a14:m>
                <a:r>
                  <a:rPr lang="en-US" dirty="0"/>
                  <a:t>, we may include elements to the left only if they are less than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oMath>
                </a14:m>
                <a:r>
                  <a:rPr lang="en-US" dirty="0"/>
                  <a:t> will now be the last, and therefore largest, of elements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If we don’t include </a:t>
                </a:r>
                <a14:m>
                  <m:oMath xmlns:m="http://schemas.openxmlformats.org/officeDocument/2006/math">
                    <m:r>
                      <a:rPr lang="en-US" b="0" i="1" smtClean="0">
                        <a:latin typeface="Cambria Math" panose="02040503050406030204" pitchFamily="18" charset="0"/>
                      </a:rPr>
                      <m:t>𝑖</m:t>
                    </m:r>
                  </m:oMath>
                </a14:m>
                <a:r>
                  <a:rPr lang="en-US" dirty="0"/>
                  <a:t> we want the maximum increasing subsequence among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3CBD6CE3-28C6-4F19-B56D-6CD115A6E537}"/>
                  </a:ext>
                </a:extLst>
              </p:cNvPr>
              <p:cNvSpPr>
                <a:spLocks noGrp="1" noRot="1" noChangeAspect="1" noMove="1" noResize="1" noEditPoints="1" noAdjustHandles="1" noChangeArrowheads="1" noChangeShapeType="1" noTextEdit="1"/>
              </p:cNvSpPr>
              <p:nvPr>
                <p:ph idx="1"/>
              </p:nvPr>
            </p:nvSpPr>
            <p:spPr>
              <a:blipFill>
                <a:blip r:embed="rId2"/>
                <a:stretch>
                  <a:fillRect l="-1253" t="-3145" r="-38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D04A051-5985-FAB3-6974-7786136272C1}"/>
                  </a:ext>
                </a:extLst>
              </p14:cNvPr>
              <p14:cNvContentPartPr/>
              <p14:nvPr/>
            </p14:nvContentPartPr>
            <p14:xfrm>
              <a:off x="2532240" y="3622320"/>
              <a:ext cx="2534760" cy="674640"/>
            </p14:xfrm>
          </p:contentPart>
        </mc:Choice>
        <mc:Fallback>
          <p:pic>
            <p:nvPicPr>
              <p:cNvPr id="4" name="Ink 3">
                <a:extLst>
                  <a:ext uri="{FF2B5EF4-FFF2-40B4-BE49-F238E27FC236}">
                    <a16:creationId xmlns:a16="http://schemas.microsoft.com/office/drawing/2014/main" id="{4D04A051-5985-FAB3-6974-7786136272C1}"/>
                  </a:ext>
                </a:extLst>
              </p:cNvPr>
              <p:cNvPicPr/>
              <p:nvPr/>
            </p:nvPicPr>
            <p:blipFill>
              <a:blip r:embed="rId4"/>
              <a:stretch>
                <a:fillRect/>
              </a:stretch>
            </p:blipFill>
            <p:spPr>
              <a:xfrm>
                <a:off x="2522880" y="3612960"/>
                <a:ext cx="2553480" cy="693360"/>
              </a:xfrm>
              <a:prstGeom prst="rect">
                <a:avLst/>
              </a:prstGeom>
            </p:spPr>
          </p:pic>
        </mc:Fallback>
      </mc:AlternateContent>
    </p:spTree>
    <p:extLst>
      <p:ext uri="{BB962C8B-B14F-4D97-AF65-F5344CB8AC3E}">
        <p14:creationId xmlns:p14="http://schemas.microsoft.com/office/powerpoint/2010/main" val="3696173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3411-8B8B-4371-8801-FA06155B3C7B}"/>
              </a:ext>
            </a:extLst>
          </p:cNvPr>
          <p:cNvSpPr>
            <a:spLocks noGrp="1"/>
          </p:cNvSpPr>
          <p:nvPr>
            <p:ph type="title"/>
          </p:nvPr>
        </p:nvSpPr>
        <p:spPr/>
        <p:txBody>
          <a:bodyPr/>
          <a:lstStyle/>
          <a:p>
            <a:r>
              <a:rPr lang="en-US" dirty="0"/>
              <a:t>Finishing LIS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A2A2F1-D144-47B6-9FEC-E746B516C367}"/>
                  </a:ext>
                </a:extLst>
              </p:cNvPr>
              <p:cNvSpPr>
                <a:spLocks noGrp="1"/>
              </p:cNvSpPr>
              <p:nvPr>
                <p:ph idx="1"/>
              </p:nvPr>
            </p:nvSpPr>
            <p:spPr/>
            <p:txBody>
              <a:bodyPr>
                <a:normAutofit/>
              </a:bodyPr>
              <a:lstStyle/>
              <a:p>
                <a14:m>
                  <m:oMath xmlns:m="http://schemas.openxmlformats.org/officeDocument/2006/math">
                    <m:r>
                      <a:rPr lang="en-US" i="1" smtClean="0">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0 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&lt;0</m:t>
                            </m:r>
                          </m:e>
                          <m:e>
                            <m:r>
                              <a:rPr lang="en-US" i="1">
                                <a:latin typeface="Cambria Math" panose="02040503050406030204" pitchFamily="18" charset="0"/>
                              </a:rPr>
                              <m:t>𝕀</m:t>
                            </m:r>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𝑗</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=0</m:t>
                            </m:r>
                          </m:e>
                          <m:e>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&gt;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𝑗</m:t>
                                </m:r>
                              </m:e>
                            </m:d>
                          </m:e>
                          <m:e>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e>
                                    </m:d>
                                    <m:r>
                                      <a:rPr lang="en-US" i="1">
                                        <a:latin typeface="Cambria Math" panose="02040503050406030204" pitchFamily="18" charset="0"/>
                                      </a:rPr>
                                      <m:t>, </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e>
                                    </m:d>
                                  </m:e>
                                </m:d>
                              </m:e>
                            </m:func>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endParaRPr lang="en-US" dirty="0"/>
              </a:p>
              <a:p>
                <a:r>
                  <a:rPr lang="en-US" dirty="0"/>
                  <a:t>Memoization structure?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array.</a:t>
                </a:r>
              </a:p>
              <a:p>
                <a:r>
                  <a:rPr lang="en-US" dirty="0"/>
                  <a:t>Filling order? </a:t>
                </a:r>
              </a:p>
            </p:txBody>
          </p:sp>
        </mc:Choice>
        <mc:Fallback xmlns="">
          <p:sp>
            <p:nvSpPr>
              <p:cNvPr id="3" name="Content Placeholder 2">
                <a:extLst>
                  <a:ext uri="{FF2B5EF4-FFF2-40B4-BE49-F238E27FC236}">
                    <a16:creationId xmlns:a16="http://schemas.microsoft.com/office/drawing/2014/main" id="{5AA2A2F1-D144-47B6-9FEC-E746B516C367}"/>
                  </a:ext>
                </a:extLst>
              </p:cNvPr>
              <p:cNvSpPr>
                <a:spLocks noGrp="1" noRot="1" noChangeAspect="1" noMove="1" noResize="1" noEditPoints="1" noAdjustHandles="1" noChangeArrowheads="1" noChangeShapeType="1" noTextEdit="1"/>
              </p:cNvSpPr>
              <p:nvPr>
                <p:ph idx="1"/>
              </p:nvPr>
            </p:nvSpPr>
            <p:spPr>
              <a:blipFill>
                <a:blip r:embed="rId2"/>
                <a:stretch>
                  <a:fillRect l="-654" t="-1006"/>
                </a:stretch>
              </a:blipFill>
            </p:spPr>
            <p:txBody>
              <a:bodyPr/>
              <a:lstStyle/>
              <a:p>
                <a:r>
                  <a:rPr lang="en-US">
                    <a:noFill/>
                  </a:rPr>
                  <a:t> </a:t>
                </a:r>
              </a:p>
            </p:txBody>
          </p:sp>
        </mc:Fallback>
      </mc:AlternateContent>
    </p:spTree>
    <p:extLst>
      <p:ext uri="{BB962C8B-B14F-4D97-AF65-F5344CB8AC3E}">
        <p14:creationId xmlns:p14="http://schemas.microsoft.com/office/powerpoint/2010/main" val="3426745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0DAA-D4D8-46F9-AAB5-C6599D4BEA40}"/>
              </a:ext>
            </a:extLst>
          </p:cNvPr>
          <p:cNvSpPr>
            <a:spLocks noGrp="1"/>
          </p:cNvSpPr>
          <p:nvPr>
            <p:ph type="title"/>
          </p:nvPr>
        </p:nvSpPr>
        <p:spPr/>
        <p:txBody>
          <a:bodyPr/>
          <a:lstStyle/>
          <a:p>
            <a:r>
              <a:rPr lang="en-US" dirty="0"/>
              <a:t>pseudocode</a:t>
            </a:r>
          </a:p>
        </p:txBody>
      </p:sp>
      <p:sp>
        <p:nvSpPr>
          <p:cNvPr id="3" name="Content Placeholder 2">
            <a:extLst>
              <a:ext uri="{FF2B5EF4-FFF2-40B4-BE49-F238E27FC236}">
                <a16:creationId xmlns:a16="http://schemas.microsoft.com/office/drawing/2014/main" id="{E8ACB978-F164-4F0D-B5A0-03530261B27D}"/>
              </a:ext>
            </a:extLst>
          </p:cNvPr>
          <p:cNvSpPr>
            <a:spLocks noGrp="1"/>
          </p:cNvSpPr>
          <p:nvPr>
            <p:ph idx="1"/>
          </p:nvPr>
        </p:nvSpPr>
        <p:spPr/>
        <p:txBody>
          <a:bodyPr>
            <a:normAutofit/>
          </a:bodyPr>
          <a:lstStyle/>
          <a:p>
            <a:pPr>
              <a:spcBef>
                <a:spcPts val="0"/>
              </a:spcBef>
            </a:pPr>
            <a:r>
              <a:rPr lang="en-US" sz="2000" dirty="0">
                <a:latin typeface="Courier New" panose="02070309020205020404" pitchFamily="49" charset="0"/>
                <a:cs typeface="Courier New" panose="02070309020205020404" pitchFamily="49" charset="0"/>
              </a:rPr>
              <a:t>//real code snippet that actually generated the table on the last slide</a:t>
            </a:r>
          </a:p>
          <a:p>
            <a:pPr>
              <a:spcBef>
                <a:spcPts val="0"/>
              </a:spcBef>
            </a:pPr>
            <a:r>
              <a:rPr lang="en-US" sz="2000" dirty="0">
                <a:latin typeface="Courier New" panose="02070309020205020404" pitchFamily="49" charset="0"/>
                <a:cs typeface="Courier New" panose="02070309020205020404" pitchFamily="49" charset="0"/>
              </a:rPr>
              <a:t>for(int j=0; j &lt; n; </a:t>
            </a:r>
            <a:r>
              <a:rPr lang="en-US" sz="2000" dirty="0" err="1">
                <a:latin typeface="Courier New" panose="02070309020205020404" pitchFamily="49" charset="0"/>
                <a:cs typeface="Courier New" panose="02070309020205020404" pitchFamily="49" charset="0"/>
              </a:rPr>
              <a:t>j++</a:t>
            </a:r>
            <a:r>
              <a:rPr lang="en-US" sz="2000" dirty="0">
                <a:latin typeface="Courier New" panose="02070309020205020404" pitchFamily="49" charset="0"/>
                <a:cs typeface="Courier New" panose="02070309020205020404" pitchFamily="49" charset="0"/>
              </a:rPr>
              <a:t>){</a:t>
            </a:r>
          </a:p>
          <a:p>
            <a:pPr>
              <a:spcBef>
                <a:spcPts val="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vals</a:t>
            </a:r>
            <a:r>
              <a:rPr lang="en-US" sz="2000" dirty="0">
                <a:latin typeface="Courier New" panose="02070309020205020404" pitchFamily="49" charset="0"/>
                <a:cs typeface="Courier New" panose="02070309020205020404" pitchFamily="49" charset="0"/>
              </a:rPr>
              <a:t>[0][j] = (A[0] &lt;= A[j]) ? 1 : 0;</a:t>
            </a:r>
          </a:p>
          <a:p>
            <a:pPr>
              <a:spcBef>
                <a:spcPts val="0"/>
              </a:spcBef>
            </a:pPr>
            <a:r>
              <a:rPr lang="en-US" sz="2000" dirty="0">
                <a:latin typeface="Courier New" panose="02070309020205020404" pitchFamily="49" charset="0"/>
                <a:cs typeface="Courier New" panose="02070309020205020404" pitchFamily="49" charset="0"/>
              </a:rPr>
              <a:t>}</a:t>
            </a:r>
          </a:p>
          <a:p>
            <a:pPr>
              <a:spcBef>
                <a:spcPts val="0"/>
              </a:spcBef>
            </a:pPr>
            <a:r>
              <a:rPr lang="en-US" sz="2000" dirty="0">
                <a:latin typeface="Courier New" panose="02070309020205020404" pitchFamily="49" charset="0"/>
                <a:cs typeface="Courier New" panose="02070309020205020404" pitchFamily="49" charset="0"/>
              </a:rPr>
              <a:t>for(int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1;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8;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pPr>
              <a:spcBef>
                <a:spcPts val="0"/>
              </a:spcBef>
            </a:pPr>
            <a:r>
              <a:rPr lang="en-US" sz="2000" dirty="0">
                <a:latin typeface="Courier New" panose="02070309020205020404" pitchFamily="49" charset="0"/>
                <a:cs typeface="Courier New" panose="02070309020205020404" pitchFamily="49" charset="0"/>
              </a:rPr>
              <a:t>	for(int j = 0; j &lt; n; </a:t>
            </a:r>
            <a:r>
              <a:rPr lang="en-US" sz="2000" dirty="0" err="1">
                <a:latin typeface="Courier New" panose="02070309020205020404" pitchFamily="49" charset="0"/>
                <a:cs typeface="Courier New" panose="02070309020205020404" pitchFamily="49" charset="0"/>
              </a:rPr>
              <a:t>j++</a:t>
            </a:r>
            <a:r>
              <a:rPr lang="en-US" sz="2000" dirty="0">
                <a:latin typeface="Courier New" panose="02070309020205020404" pitchFamily="49" charset="0"/>
                <a:cs typeface="Courier New" panose="02070309020205020404" pitchFamily="49" charset="0"/>
              </a:rPr>
              <a:t>){</a:t>
            </a:r>
          </a:p>
          <a:p>
            <a:pPr>
              <a:spcBef>
                <a:spcPts val="0"/>
              </a:spcBef>
            </a:pPr>
            <a:r>
              <a:rPr lang="en-US" sz="2000" dirty="0">
                <a:latin typeface="Courier New" panose="02070309020205020404" pitchFamily="49" charset="0"/>
                <a:cs typeface="Courier New" panose="02070309020205020404" pitchFamily="49" charset="0"/>
              </a:rPr>
              <a:t>		if(A[</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&gt; A[j])</a:t>
            </a:r>
          </a:p>
          <a:p>
            <a:pPr>
              <a:spcBef>
                <a:spcPts val="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vals</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][j] = </a:t>
            </a:r>
            <a:r>
              <a:rPr lang="en-US" sz="2000" dirty="0" err="1">
                <a:latin typeface="Courier New" panose="02070309020205020404" pitchFamily="49" charset="0"/>
                <a:cs typeface="Courier New" panose="02070309020205020404" pitchFamily="49" charset="0"/>
              </a:rPr>
              <a:t>vals</a:t>
            </a:r>
            <a:r>
              <a:rPr lang="en-US" sz="2000" dirty="0">
                <a:latin typeface="Courier New" panose="02070309020205020404" pitchFamily="49" charset="0"/>
                <a:cs typeface="Courier New" panose="02070309020205020404" pitchFamily="49" charset="0"/>
              </a:rPr>
              <a:t>[i-1][j];</a:t>
            </a:r>
          </a:p>
          <a:p>
            <a:pPr>
              <a:spcBef>
                <a:spcPts val="0"/>
              </a:spcBef>
            </a:pPr>
            <a:r>
              <a:rPr lang="en-US" sz="2000" dirty="0">
                <a:latin typeface="Courier New" panose="02070309020205020404" pitchFamily="49" charset="0"/>
                <a:cs typeface="Courier New" panose="02070309020205020404" pitchFamily="49" charset="0"/>
              </a:rPr>
              <a:t>		else{</a:t>
            </a:r>
          </a:p>
          <a:p>
            <a:pPr>
              <a:spcBef>
                <a:spcPts val="0"/>
              </a:spcBef>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vals</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][j] = </a:t>
            </a:r>
            <a:r>
              <a:rPr lang="en-US" sz="2000" dirty="0" err="1">
                <a:latin typeface="Courier New" panose="02070309020205020404" pitchFamily="49" charset="0"/>
                <a:cs typeface="Courier New" panose="02070309020205020404" pitchFamily="49" charset="0"/>
              </a:rPr>
              <a:t>Math.max</a:t>
            </a:r>
            <a:r>
              <a:rPr lang="en-US" sz="2000" dirty="0">
                <a:latin typeface="Courier New" panose="02070309020205020404" pitchFamily="49" charset="0"/>
                <a:cs typeface="Courier New" panose="02070309020205020404" pitchFamily="49" charset="0"/>
              </a:rPr>
              <a:t>(1+vals[i-1][</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vals</a:t>
            </a:r>
            <a:r>
              <a:rPr lang="en-US" sz="2000" dirty="0">
                <a:latin typeface="Courier New" panose="02070309020205020404" pitchFamily="49" charset="0"/>
                <a:cs typeface="Courier New" panose="02070309020205020404" pitchFamily="49" charset="0"/>
              </a:rPr>
              <a:t>[i-1][j]);</a:t>
            </a:r>
          </a:p>
          <a:p>
            <a:pPr>
              <a:spcBef>
                <a:spcPts val="0"/>
              </a:spcBef>
            </a:pPr>
            <a:r>
              <a:rPr lang="en-US" sz="2000" dirty="0">
                <a:latin typeface="Courier New" panose="02070309020205020404" pitchFamily="49" charset="0"/>
                <a:cs typeface="Courier New" panose="02070309020205020404" pitchFamily="49" charset="0"/>
              </a:rPr>
              <a:t>		}</a:t>
            </a:r>
          </a:p>
          <a:p>
            <a:pPr>
              <a:spcBef>
                <a:spcPts val="0"/>
              </a:spcBef>
            </a:pPr>
            <a:r>
              <a:rPr lang="en-US" sz="2000" dirty="0">
                <a:latin typeface="Courier New" panose="02070309020205020404" pitchFamily="49" charset="0"/>
                <a:cs typeface="Courier New" panose="02070309020205020404" pitchFamily="49" charset="0"/>
              </a:rPr>
              <a:t>	}</a:t>
            </a:r>
          </a:p>
          <a:p>
            <a:pPr>
              <a:spcBef>
                <a:spcPts val="0"/>
              </a:spcBef>
            </a:pPr>
            <a:r>
              <a:rPr lang="en-US" sz="2000" dirty="0">
                <a:latin typeface="Courier New" panose="02070309020205020404" pitchFamily="49" charset="0"/>
                <a:cs typeface="Courier New" panose="02070309020205020404" pitchFamily="49" charset="0"/>
              </a:rPr>
              <a:t>}</a:t>
            </a:r>
          </a:p>
          <a:p>
            <a:pPr>
              <a:spcBef>
                <a:spcPts val="0"/>
              </a:spcBef>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69509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(1)</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4236254619"/>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bg1"/>
                            </a:solidFill>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LIS(2,3)</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LIS(2,6)</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solidFill>
                              <a:schemeClr val="bg1"/>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LIS(3,6)</a:t>
                          </a:r>
                        </a:p>
                      </a:txBody>
                      <a:tcPr>
                        <a:solidFill>
                          <a:srgbClr val="7030A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4236254619"/>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bg1"/>
                            </a:solidFill>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LIS(2,3)</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LIS(2,6)</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solidFill>
                              <a:schemeClr val="bg1"/>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LIS(3,6)</a:t>
                          </a:r>
                        </a:p>
                      </a:txBody>
                      <a:tcPr>
                        <a:solidFill>
                          <a:srgbClr val="7030A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10" name="Group 9"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8B17986A-BFBF-C656-6193-C8A8F74269AE}"/>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45B4824-9400-46C4-AEDA-EFD6E462ABE0}"/>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3" name="Rectangle 2">
                <a:extLst>
                  <a:ext uri="{FF2B5EF4-FFF2-40B4-BE49-F238E27FC236}">
                    <a16:creationId xmlns:a16="http://schemas.microsoft.com/office/drawing/2014/main" id="{145B4824-9400-46C4-AEDA-EFD6E462ABE0}"/>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F18DA13-B170-49A1-BB35-00E1319FBE74}"/>
                  </a:ext>
                </a:extLst>
              </p:cNvPr>
              <p:cNvGraphicFramePr>
                <a:graphicFrameLocks noGrp="1"/>
              </p:cNvGraphicFramePr>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extLst>
                      <a:ext uri="{0D108BD9-81ED-4DB2-BD59-A6C34878D82A}">
                        <a16:rowId xmlns:a16="http://schemas.microsoft.com/office/drawing/2014/main" val="3414138109"/>
                      </a:ext>
                    </a:extLst>
                  </a:tr>
                </a:tbl>
              </a:graphicData>
            </a:graphic>
          </p:graphicFrame>
        </mc:Choice>
        <mc:Fallback xmlns="">
          <p:graphicFrame>
            <p:nvGraphicFramePr>
              <p:cNvPr id="6" name="Table 5">
                <a:extLst>
                  <a:ext uri="{FF2B5EF4-FFF2-40B4-BE49-F238E27FC236}">
                    <a16:creationId xmlns:a16="http://schemas.microsoft.com/office/drawing/2014/main" id="{FF18DA13-B170-49A1-BB35-00E1319FBE74}"/>
                  </a:ext>
                </a:extLst>
              </p:cNvPr>
              <p:cNvGraphicFramePr>
                <a:graphicFrameLocks noGrp="1"/>
              </p:cNvGraphicFramePr>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endParaRPr lang="en-US"/>
                        </a:p>
                      </a:txBody>
                      <a:tcPr>
                        <a:blipFill>
                          <a:blip r:embed="rId10"/>
                          <a:stretch>
                            <a:fillRect l="-529" t="-109836" r="-301587" b="-3279"/>
                          </a:stretch>
                        </a:blipFill>
                      </a:tcPr>
                    </a:tc>
                    <a:tc>
                      <a:txBody>
                        <a:bodyPr/>
                        <a:lstStyle/>
                        <a:p>
                          <a:endParaRPr lang="en-US"/>
                        </a:p>
                      </a:txBody>
                      <a:tcPr>
                        <a:blipFill>
                          <a:blip r:embed="rId10"/>
                          <a:stretch>
                            <a:fillRect l="-100529" t="-109836" r="-201587" b="-3279"/>
                          </a:stretch>
                        </a:blipFill>
                      </a:tcPr>
                    </a:tc>
                    <a:tc>
                      <a:txBody>
                        <a:bodyPr/>
                        <a:lstStyle/>
                        <a:p>
                          <a:endParaRPr lang="en-US"/>
                        </a:p>
                      </a:txBody>
                      <a:tcPr>
                        <a:blipFill>
                          <a:blip r:embed="rId10"/>
                          <a:stretch>
                            <a:fillRect l="-201596" t="-109836" r="-102660" b="-3279"/>
                          </a:stretch>
                        </a:blipFill>
                      </a:tcPr>
                    </a:tc>
                    <a:tc>
                      <a:txBody>
                        <a:bodyPr/>
                        <a:lstStyle/>
                        <a:p>
                          <a:endParaRPr lang="en-US"/>
                        </a:p>
                      </a:txBody>
                      <a:tcPr>
                        <a:blipFill>
                          <a:blip r:embed="rId10"/>
                          <a:stretch>
                            <a:fillRect l="-300000" t="-109836" r="-2116" b="-3279"/>
                          </a:stretch>
                        </a:blipFill>
                      </a:tcPr>
                    </a:tc>
                    <a:extLst>
                      <a:ext uri="{0D108BD9-81ED-4DB2-BD59-A6C34878D82A}">
                        <a16:rowId xmlns:a16="http://schemas.microsoft.com/office/drawing/2014/main" val="3414138109"/>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A5A933A-5BBA-4981-93B7-AB53936359D5}"/>
                  </a:ext>
                </a:extLst>
              </p:cNvPr>
              <p:cNvSpPr txBox="1"/>
              <p:nvPr/>
            </p:nvSpPr>
            <p:spPr>
              <a:xfrm>
                <a:off x="1861457" y="4210999"/>
                <a:ext cx="9689841" cy="1938992"/>
              </a:xfrm>
              <a:prstGeom prst="rect">
                <a:avLst/>
              </a:prstGeom>
              <a:solidFill>
                <a:schemeClr val="bg1"/>
              </a:solid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recursive call that made us included </a:t>
                </a:r>
                <a14:m>
                  <m:oMath xmlns:m="http://schemas.openxmlformats.org/officeDocument/2006/math">
                    <m:r>
                      <a:rPr lang="en-US" sz="2400" b="0" i="1" smtClean="0">
                        <a:latin typeface="Cambria Math" panose="02040503050406030204" pitchFamily="18" charset="0"/>
                      </a:rPr>
                      <m:t>𝐴</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6</m:t>
                        </m:r>
                      </m:e>
                    </m:d>
                    <m:r>
                      <a:rPr lang="en-US" sz="2400" b="0" i="1" smtClean="0">
                        <a:latin typeface="Cambria Math" panose="02040503050406030204" pitchFamily="18" charset="0"/>
                      </a:rPr>
                      <m:t>=8</m:t>
                    </m:r>
                  </m:oMath>
                </a14:m>
                <a:r>
                  <a:rPr lang="en-US" sz="2400" dirty="0">
                    <a:latin typeface="Segoe UI Semilight" panose="020B0402040204020203" pitchFamily="34" charset="0"/>
                    <a:cs typeface="Segoe UI Semilight" panose="020B0402040204020203" pitchFamily="34" charset="0"/>
                  </a:rPr>
                  <a:t> in the sequence.</a:t>
                </a:r>
              </a:p>
              <a:p>
                <a:r>
                  <a:rPr lang="en-US" sz="2400" dirty="0">
                    <a:latin typeface="Segoe UI Semilight" panose="020B0402040204020203" pitchFamily="34" charset="0"/>
                    <a:cs typeface="Segoe UI Semilight" panose="020B0402040204020203" pitchFamily="34" charset="0"/>
                  </a:rPr>
                  <a:t>We now need to decide on </a:t>
                </a:r>
                <a14:m>
                  <m:oMath xmlns:m="http://schemas.openxmlformats.org/officeDocument/2006/math">
                    <m:r>
                      <a:rPr lang="en-US" sz="2400" b="0" i="1" smtClean="0">
                        <a:latin typeface="Cambria Math" panose="02040503050406030204" pitchFamily="18" charset="0"/>
                      </a:rPr>
                      <m:t>𝐴</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=6</m:t>
                    </m:r>
                  </m:oMath>
                </a14:m>
                <a:r>
                  <a:rPr lang="en-US" sz="24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400" b="0" i="1" smtClean="0">
                        <a:latin typeface="Cambria Math" panose="02040503050406030204" pitchFamily="18" charset="0"/>
                      </a:rPr>
                      <m:t>𝐴</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=6&lt;8=</m:t>
                    </m:r>
                    <m:r>
                      <a:rPr lang="en-US" sz="2400" b="0" i="1" smtClean="0">
                        <a:latin typeface="Cambria Math" panose="02040503050406030204" pitchFamily="18" charset="0"/>
                      </a:rPr>
                      <m:t>𝐴</m:t>
                    </m:r>
                    <m:r>
                      <a:rPr lang="en-US" sz="2400" b="0" i="1" smtClean="0">
                        <a:latin typeface="Cambria Math" panose="02040503050406030204" pitchFamily="18" charset="0"/>
                      </a:rPr>
                      <m:t>[6]</m:t>
                    </m:r>
                  </m:oMath>
                </a14:m>
                <a:r>
                  <a:rPr lang="en-US" sz="2400" dirty="0">
                    <a:latin typeface="Segoe UI Semilight" panose="020B0402040204020203" pitchFamily="34" charset="0"/>
                    <a:cs typeface="Segoe UI Semilight" panose="020B0402040204020203" pitchFamily="34" charset="0"/>
                  </a:rPr>
                  <a:t>. We are allowed to include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[3]</m:t>
                    </m:r>
                  </m:oMath>
                </a14:m>
                <a:r>
                  <a:rPr lang="en-US" sz="2400" b="1"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Try that: then need LIS(2,3) [LIS among A[0,…,2] where all less than A[3]</a:t>
                </a:r>
              </a:p>
              <a:p>
                <a:r>
                  <a:rPr lang="en-US" sz="2400" dirty="0">
                    <a:latin typeface="Segoe UI Semilight" panose="020B0402040204020203" pitchFamily="34" charset="0"/>
                    <a:cs typeface="Segoe UI Semilight" panose="020B0402040204020203" pitchFamily="34" charset="0"/>
                  </a:rPr>
                  <a:t>And try LIS(2,6) [don’t include] LIS among A[0,..,2] all less than A[6]</a:t>
                </a:r>
              </a:p>
            </p:txBody>
          </p:sp>
        </mc:Choice>
        <mc:Fallback xmlns="">
          <p:sp>
            <p:nvSpPr>
              <p:cNvPr id="9" name="TextBox 8">
                <a:extLst>
                  <a:ext uri="{FF2B5EF4-FFF2-40B4-BE49-F238E27FC236}">
                    <a16:creationId xmlns:a16="http://schemas.microsoft.com/office/drawing/2014/main" id="{2A5A933A-5BBA-4981-93B7-AB53936359D5}"/>
                  </a:ext>
                </a:extLst>
              </p:cNvPr>
              <p:cNvSpPr txBox="1">
                <a:spLocks noRot="1" noChangeAspect="1" noMove="1" noResize="1" noEditPoints="1" noAdjustHandles="1" noChangeArrowheads="1" noChangeShapeType="1" noTextEdit="1"/>
              </p:cNvSpPr>
              <p:nvPr/>
            </p:nvSpPr>
            <p:spPr>
              <a:xfrm>
                <a:off x="1861457" y="4210999"/>
                <a:ext cx="9689841" cy="1938992"/>
              </a:xfrm>
              <a:prstGeom prst="rect">
                <a:avLst/>
              </a:prstGeom>
              <a:blipFill>
                <a:blip r:embed="rId11"/>
                <a:stretch>
                  <a:fillRect l="-943" t="-2201" b="-6604"/>
                </a:stretch>
              </a:blipFill>
            </p:spPr>
            <p:txBody>
              <a:bodyPr/>
              <a:lstStyle/>
              <a:p>
                <a:r>
                  <a:rPr lang="en-US">
                    <a:noFill/>
                  </a:rPr>
                  <a:t> </a:t>
                </a:r>
              </a:p>
            </p:txBody>
          </p:sp>
        </mc:Fallback>
      </mc:AlternateContent>
    </p:spTree>
    <p:extLst>
      <p:ext uri="{BB962C8B-B14F-4D97-AF65-F5344CB8AC3E}">
        <p14:creationId xmlns:p14="http://schemas.microsoft.com/office/powerpoint/2010/main" val="4083378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(2)</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90653488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2</a:t>
                          </a:r>
                        </a:p>
                      </a:txBody>
                      <a:tcPr>
                        <a:solidFill>
                          <a:schemeClr val="accent4">
                            <a:lumMod val="75000"/>
                          </a:schemeClr>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2</a:t>
                          </a:r>
                        </a:p>
                      </a:txBody>
                      <a:tcPr>
                        <a:solidFill>
                          <a:schemeClr val="accent4">
                            <a:lumMod val="75000"/>
                          </a:schemeClr>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3</a:t>
                          </a:r>
                        </a:p>
                      </a:txBody>
                      <a:tcPr>
                        <a:solidFill>
                          <a:srgbClr val="7030A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90653488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11494"/>
                          </a:stretch>
                        </a:blipFill>
                      </a:tcPr>
                    </a:tc>
                    <a:tc>
                      <a:txBody>
                        <a:bodyPr/>
                        <a:lstStyle/>
                        <a:p>
                          <a:endParaRPr lang="en-US"/>
                        </a:p>
                      </a:txBody>
                      <a:tcPr>
                        <a:blipFill>
                          <a:blip r:embed="rId2"/>
                          <a:stretch>
                            <a:fillRect l="-200490" t="-1149" r="-601961" b="-811494"/>
                          </a:stretch>
                        </a:blipFill>
                      </a:tcPr>
                    </a:tc>
                    <a:tc>
                      <a:txBody>
                        <a:bodyPr/>
                        <a:lstStyle/>
                        <a:p>
                          <a:endParaRPr lang="en-US"/>
                        </a:p>
                      </a:txBody>
                      <a:tcPr>
                        <a:blipFill>
                          <a:blip r:embed="rId2"/>
                          <a:stretch>
                            <a:fillRect l="-300490" t="-1149" r="-501961" b="-811494"/>
                          </a:stretch>
                        </a:blipFill>
                      </a:tcPr>
                    </a:tc>
                    <a:tc>
                      <a:txBody>
                        <a:bodyPr/>
                        <a:lstStyle/>
                        <a:p>
                          <a:endParaRPr lang="en-US"/>
                        </a:p>
                      </a:txBody>
                      <a:tcPr>
                        <a:blipFill>
                          <a:blip r:embed="rId2"/>
                          <a:stretch>
                            <a:fillRect l="-400490" t="-1149" r="-401961" b="-811494"/>
                          </a:stretch>
                        </a:blipFill>
                      </a:tcPr>
                    </a:tc>
                    <a:tc>
                      <a:txBody>
                        <a:bodyPr/>
                        <a:lstStyle/>
                        <a:p>
                          <a:endParaRPr lang="en-US"/>
                        </a:p>
                      </a:txBody>
                      <a:tcPr>
                        <a:blipFill>
                          <a:blip r:embed="rId2"/>
                          <a:stretch>
                            <a:fillRect l="-500490" t="-1149" r="-301961" b="-811494"/>
                          </a:stretch>
                        </a:blipFill>
                      </a:tcPr>
                    </a:tc>
                    <a:tc>
                      <a:txBody>
                        <a:bodyPr/>
                        <a:lstStyle/>
                        <a:p>
                          <a:endParaRPr lang="en-US"/>
                        </a:p>
                      </a:txBody>
                      <a:tcPr>
                        <a:blipFill>
                          <a:blip r:embed="rId2"/>
                          <a:stretch>
                            <a:fillRect l="-600490" t="-1149" r="-201961" b="-811494"/>
                          </a:stretch>
                        </a:blipFill>
                      </a:tcPr>
                    </a:tc>
                    <a:tc>
                      <a:txBody>
                        <a:bodyPr/>
                        <a:lstStyle/>
                        <a:p>
                          <a:endParaRPr lang="en-US"/>
                        </a:p>
                      </a:txBody>
                      <a:tcPr>
                        <a:blipFill>
                          <a:blip r:embed="rId2"/>
                          <a:stretch>
                            <a:fillRect l="-700490" t="-1149" r="-101961" b="-811494"/>
                          </a:stretch>
                        </a:blipFill>
                      </a:tcPr>
                    </a:tc>
                    <a:tc>
                      <a:txBody>
                        <a:bodyPr/>
                        <a:lstStyle/>
                        <a:p>
                          <a:endParaRPr lang="en-US"/>
                        </a:p>
                      </a:txBody>
                      <a:tcPr>
                        <a:blipFill>
                          <a:blip r:embed="rId2"/>
                          <a:stretch>
                            <a:fillRect l="-800490" t="-1149" r="-1961" b="-811494"/>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11494"/>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19767"/>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2</a:t>
                          </a:r>
                        </a:p>
                      </a:txBody>
                      <a:tcPr>
                        <a:solidFill>
                          <a:schemeClr val="accent4">
                            <a:lumMod val="75000"/>
                          </a:schemeClr>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2</a:t>
                          </a:r>
                        </a:p>
                      </a:txBody>
                      <a:tcPr>
                        <a:solidFill>
                          <a:schemeClr val="accent4">
                            <a:lumMod val="75000"/>
                          </a:schemeClr>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3</a:t>
                          </a:r>
                        </a:p>
                      </a:txBody>
                      <a:tcPr>
                        <a:solidFill>
                          <a:srgbClr val="7030A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16279"/>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2DEBBEE4-7F63-FF45-9E24-9F6173B4978D}"/>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FE32378-1872-4864-B136-BB91FABE2FA8}"/>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2" name="Rectangle 11">
                <a:extLst>
                  <a:ext uri="{FF2B5EF4-FFF2-40B4-BE49-F238E27FC236}">
                    <a16:creationId xmlns:a16="http://schemas.microsoft.com/office/drawing/2014/main" id="{7FE32378-1872-4864-B136-BB91FABE2FA8}"/>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46F52EDD-0854-44F8-9CD3-CD2832D29919}"/>
                  </a:ext>
                </a:extLst>
              </p:cNvPr>
              <p:cNvGraphicFramePr>
                <a:graphicFrameLocks noGrp="1"/>
              </p:cNvGraphicFramePr>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extLst>
                      <a:ext uri="{0D108BD9-81ED-4DB2-BD59-A6C34878D82A}">
                        <a16:rowId xmlns:a16="http://schemas.microsoft.com/office/drawing/2014/main" val="3414138109"/>
                      </a:ext>
                    </a:extLst>
                  </a:tr>
                </a:tbl>
              </a:graphicData>
            </a:graphic>
          </p:graphicFrame>
        </mc:Choice>
        <mc:Fallback xmlns="">
          <p:graphicFrame>
            <p:nvGraphicFramePr>
              <p:cNvPr id="13" name="Table 12">
                <a:extLst>
                  <a:ext uri="{FF2B5EF4-FFF2-40B4-BE49-F238E27FC236}">
                    <a16:creationId xmlns:a16="http://schemas.microsoft.com/office/drawing/2014/main" id="{46F52EDD-0854-44F8-9CD3-CD2832D29919}"/>
                  </a:ext>
                </a:extLst>
              </p:cNvPr>
              <p:cNvGraphicFramePr>
                <a:graphicFrameLocks noGrp="1"/>
              </p:cNvGraphicFramePr>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endParaRPr lang="en-US"/>
                        </a:p>
                      </a:txBody>
                      <a:tcPr>
                        <a:blipFill>
                          <a:blip r:embed="rId10"/>
                          <a:stretch>
                            <a:fillRect l="-529" t="-109836" r="-301587" b="-3279"/>
                          </a:stretch>
                        </a:blipFill>
                      </a:tcPr>
                    </a:tc>
                    <a:tc>
                      <a:txBody>
                        <a:bodyPr/>
                        <a:lstStyle/>
                        <a:p>
                          <a:endParaRPr lang="en-US"/>
                        </a:p>
                      </a:txBody>
                      <a:tcPr>
                        <a:blipFill>
                          <a:blip r:embed="rId10"/>
                          <a:stretch>
                            <a:fillRect l="-100529" t="-109836" r="-201587" b="-3279"/>
                          </a:stretch>
                        </a:blipFill>
                      </a:tcPr>
                    </a:tc>
                    <a:tc>
                      <a:txBody>
                        <a:bodyPr/>
                        <a:lstStyle/>
                        <a:p>
                          <a:endParaRPr lang="en-US"/>
                        </a:p>
                      </a:txBody>
                      <a:tcPr>
                        <a:blipFill>
                          <a:blip r:embed="rId10"/>
                          <a:stretch>
                            <a:fillRect l="-201596" t="-109836" r="-102660" b="-3279"/>
                          </a:stretch>
                        </a:blipFill>
                      </a:tcPr>
                    </a:tc>
                    <a:tc>
                      <a:txBody>
                        <a:bodyPr/>
                        <a:lstStyle/>
                        <a:p>
                          <a:endParaRPr lang="en-US"/>
                        </a:p>
                      </a:txBody>
                      <a:tcPr>
                        <a:blipFill>
                          <a:blip r:embed="rId10"/>
                          <a:stretch>
                            <a:fillRect l="-300000" t="-109836" r="-2116" b="-3279"/>
                          </a:stretch>
                        </a:blipFill>
                      </a:tcPr>
                    </a:tc>
                    <a:extLst>
                      <a:ext uri="{0D108BD9-81ED-4DB2-BD59-A6C34878D82A}">
                        <a16:rowId xmlns:a16="http://schemas.microsoft.com/office/drawing/2014/main" val="3414138109"/>
                      </a:ext>
                    </a:extLst>
                  </a:tr>
                </a:tbl>
              </a:graphicData>
            </a:graphic>
          </p:graphicFrame>
        </mc:Fallback>
      </mc:AlternateContent>
    </p:spTree>
    <p:extLst>
      <p:ext uri="{BB962C8B-B14F-4D97-AF65-F5344CB8AC3E}">
        <p14:creationId xmlns:p14="http://schemas.microsoft.com/office/powerpoint/2010/main" val="2763023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(3)</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928973809"/>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LIS(2,5)</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LIS(3,5)</a:t>
                          </a:r>
                        </a:p>
                      </a:txBody>
                      <a:tcPr>
                        <a:solidFill>
                          <a:srgbClr val="7030A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928973809"/>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LIS(2,5)</a:t>
                          </a:r>
                        </a:p>
                      </a:txBody>
                      <a:tcPr>
                        <a:solidFill>
                          <a:schemeClr val="accent4">
                            <a:lumMod val="75000"/>
                          </a:schemeClr>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r>
                            <a:rPr lang="en-US" sz="2400" dirty="0">
                              <a:solidFill>
                                <a:schemeClr val="bg1"/>
                              </a:solidFill>
                              <a:latin typeface="Segoe UI Semilight" panose="020B0402040204020203" pitchFamily="34" charset="0"/>
                              <a:cs typeface="Segoe UI Semilight" panose="020B0402040204020203" pitchFamily="34" charset="0"/>
                            </a:rPr>
                            <a:t>LIS(3,5)</a:t>
                          </a:r>
                        </a:p>
                      </a:txBody>
                      <a:tcPr>
                        <a:solidFill>
                          <a:srgbClr val="7030A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10" name="Group 9"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72B057E9-4676-AC4F-8F69-621161CA0962}"/>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45B4824-9400-46C4-AEDA-EFD6E462ABE0}"/>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3" name="Rectangle 2">
                <a:extLst>
                  <a:ext uri="{FF2B5EF4-FFF2-40B4-BE49-F238E27FC236}">
                    <a16:creationId xmlns:a16="http://schemas.microsoft.com/office/drawing/2014/main" id="{145B4824-9400-46C4-AEDA-EFD6E462ABE0}"/>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FF18DA13-B170-49A1-BB35-00E1319FBE74}"/>
                  </a:ext>
                </a:extLst>
              </p:cNvPr>
              <p:cNvGraphicFramePr>
                <a:graphicFrameLocks noGrp="1"/>
              </p:cNvGraphicFramePr>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m:t>
                                </m:r>
                              </m:oMath>
                            </m:oMathPara>
                          </a14:m>
                          <a:endParaRPr lang="en-US" dirty="0"/>
                        </a:p>
                      </a:txBody>
                      <a:tcPr/>
                    </a:tc>
                    <a:extLst>
                      <a:ext uri="{0D108BD9-81ED-4DB2-BD59-A6C34878D82A}">
                        <a16:rowId xmlns:a16="http://schemas.microsoft.com/office/drawing/2014/main" val="3414138109"/>
                      </a:ext>
                    </a:extLst>
                  </a:tr>
                </a:tbl>
              </a:graphicData>
            </a:graphic>
          </p:graphicFrame>
        </mc:Choice>
        <mc:Fallback xmlns="">
          <p:graphicFrame>
            <p:nvGraphicFramePr>
              <p:cNvPr id="6" name="Table 5">
                <a:extLst>
                  <a:ext uri="{FF2B5EF4-FFF2-40B4-BE49-F238E27FC236}">
                    <a16:creationId xmlns:a16="http://schemas.microsoft.com/office/drawing/2014/main" id="{FF18DA13-B170-49A1-BB35-00E1319FBE74}"/>
                  </a:ext>
                </a:extLst>
              </p:cNvPr>
              <p:cNvGraphicFramePr>
                <a:graphicFrameLocks noGrp="1"/>
              </p:cNvGraphicFramePr>
              <p:nvPr>
                <p:extLst>
                  <p:ext uri="{D42A27DB-BD31-4B8C-83A1-F6EECF244321}">
                    <p14:modId xmlns:p14="http://schemas.microsoft.com/office/powerpoint/2010/main" val="2124205954"/>
                  </p:ext>
                </p:extLst>
              </p:nvPr>
            </p:nvGraphicFramePr>
            <p:xfrm>
              <a:off x="1972819" y="192852"/>
              <a:ext cx="4595844" cy="741680"/>
            </p:xfrm>
            <a:graphic>
              <a:graphicData uri="http://schemas.openxmlformats.org/drawingml/2006/table">
                <a:tbl>
                  <a:tblPr firstRow="1" bandRow="1">
                    <a:tableStyleId>{7DF18680-E054-41AD-8BC1-D1AEF772440D}</a:tableStyleId>
                  </a:tblPr>
                  <a:tblGrid>
                    <a:gridCol w="1148961">
                      <a:extLst>
                        <a:ext uri="{9D8B030D-6E8A-4147-A177-3AD203B41FA5}">
                          <a16:colId xmlns:a16="http://schemas.microsoft.com/office/drawing/2014/main" val="3711917134"/>
                        </a:ext>
                      </a:extLst>
                    </a:gridCol>
                    <a:gridCol w="1148961">
                      <a:extLst>
                        <a:ext uri="{9D8B030D-6E8A-4147-A177-3AD203B41FA5}">
                          <a16:colId xmlns:a16="http://schemas.microsoft.com/office/drawing/2014/main" val="3234104913"/>
                        </a:ext>
                      </a:extLst>
                    </a:gridCol>
                    <a:gridCol w="1148961">
                      <a:extLst>
                        <a:ext uri="{9D8B030D-6E8A-4147-A177-3AD203B41FA5}">
                          <a16:colId xmlns:a16="http://schemas.microsoft.com/office/drawing/2014/main" val="679585738"/>
                        </a:ext>
                      </a:extLst>
                    </a:gridCol>
                    <a:gridCol w="1148961">
                      <a:extLst>
                        <a:ext uri="{9D8B030D-6E8A-4147-A177-3AD203B41FA5}">
                          <a16:colId xmlns:a16="http://schemas.microsoft.com/office/drawing/2014/main" val="211038716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205401862"/>
                      </a:ext>
                    </a:extLst>
                  </a:tr>
                  <a:tr h="370840">
                    <a:tc>
                      <a:txBody>
                        <a:bodyPr/>
                        <a:lstStyle/>
                        <a:p>
                          <a:endParaRPr lang="en-US"/>
                        </a:p>
                      </a:txBody>
                      <a:tcPr>
                        <a:blipFill>
                          <a:blip r:embed="rId10"/>
                          <a:stretch>
                            <a:fillRect l="-529" t="-109836" r="-301587" b="-3279"/>
                          </a:stretch>
                        </a:blipFill>
                      </a:tcPr>
                    </a:tc>
                    <a:tc>
                      <a:txBody>
                        <a:bodyPr/>
                        <a:lstStyle/>
                        <a:p>
                          <a:endParaRPr lang="en-US"/>
                        </a:p>
                      </a:txBody>
                      <a:tcPr>
                        <a:blipFill>
                          <a:blip r:embed="rId10"/>
                          <a:stretch>
                            <a:fillRect l="-100529" t="-109836" r="-201587" b="-3279"/>
                          </a:stretch>
                        </a:blipFill>
                      </a:tcPr>
                    </a:tc>
                    <a:tc>
                      <a:txBody>
                        <a:bodyPr/>
                        <a:lstStyle/>
                        <a:p>
                          <a:endParaRPr lang="en-US"/>
                        </a:p>
                      </a:txBody>
                      <a:tcPr>
                        <a:blipFill>
                          <a:blip r:embed="rId10"/>
                          <a:stretch>
                            <a:fillRect l="-201596" t="-109836" r="-102660" b="-3279"/>
                          </a:stretch>
                        </a:blipFill>
                      </a:tcPr>
                    </a:tc>
                    <a:tc>
                      <a:txBody>
                        <a:bodyPr/>
                        <a:lstStyle/>
                        <a:p>
                          <a:endParaRPr lang="en-US"/>
                        </a:p>
                      </a:txBody>
                      <a:tcPr>
                        <a:blipFill>
                          <a:blip r:embed="rId10"/>
                          <a:stretch>
                            <a:fillRect l="-300000" t="-109836" r="-2116" b="-3279"/>
                          </a:stretch>
                        </a:blipFill>
                      </a:tcPr>
                    </a:tc>
                    <a:extLst>
                      <a:ext uri="{0D108BD9-81ED-4DB2-BD59-A6C34878D82A}">
                        <a16:rowId xmlns:a16="http://schemas.microsoft.com/office/drawing/2014/main" val="3414138109"/>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A5A933A-5BBA-4981-93B7-AB53936359D5}"/>
                  </a:ext>
                </a:extLst>
              </p:cNvPr>
              <p:cNvSpPr txBox="1"/>
              <p:nvPr/>
            </p:nvSpPr>
            <p:spPr>
              <a:xfrm>
                <a:off x="2449286" y="4210999"/>
                <a:ext cx="8332236" cy="1569660"/>
              </a:xfrm>
              <a:prstGeom prst="rect">
                <a:avLst/>
              </a:prstGeom>
              <a:solidFill>
                <a:schemeClr val="bg1"/>
              </a:solid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recursive call that made us included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[5]</m:t>
                    </m:r>
                  </m:oMath>
                </a14:m>
                <a:r>
                  <a:rPr lang="en-US" sz="2400" dirty="0">
                    <a:latin typeface="Segoe UI Semilight" panose="020B0402040204020203" pitchFamily="34" charset="0"/>
                    <a:cs typeface="Segoe UI Semilight" panose="020B0402040204020203" pitchFamily="34" charset="0"/>
                  </a:rPr>
                  <a:t> is the sequence.</a:t>
                </a:r>
              </a:p>
              <a:p>
                <a:r>
                  <a:rPr lang="en-US" sz="2400" dirty="0">
                    <a:latin typeface="Segoe UI Semilight" panose="020B0402040204020203" pitchFamily="34" charset="0"/>
                    <a:cs typeface="Segoe UI Semilight" panose="020B0402040204020203" pitchFamily="34" charset="0"/>
                  </a:rPr>
                  <a:t>We now need to decide on </a:t>
                </a:r>
                <a14:m>
                  <m:oMath xmlns:m="http://schemas.openxmlformats.org/officeDocument/2006/math">
                    <m:r>
                      <a:rPr lang="en-US" sz="2400" b="0" i="1" smtClean="0">
                        <a:latin typeface="Cambria Math" panose="02040503050406030204" pitchFamily="18" charset="0"/>
                      </a:rPr>
                      <m:t>𝐴</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=6</m:t>
                    </m:r>
                  </m:oMath>
                </a14:m>
                <a:r>
                  <a:rPr lang="en-US" sz="24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400" b="0" i="1" smtClean="0">
                        <a:latin typeface="Cambria Math" panose="02040503050406030204" pitchFamily="18" charset="0"/>
                      </a:rPr>
                      <m:t>𝐴</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=6&gt;2=</m:t>
                    </m:r>
                    <m:r>
                      <a:rPr lang="en-US" sz="2400" b="0" i="1" smtClean="0">
                        <a:latin typeface="Cambria Math" panose="02040503050406030204" pitchFamily="18" charset="0"/>
                      </a:rPr>
                      <m:t>𝐴</m:t>
                    </m:r>
                    <m:r>
                      <a:rPr lang="en-US" sz="2400" b="0" i="1" smtClean="0">
                        <a:latin typeface="Cambria Math" panose="02040503050406030204" pitchFamily="18" charset="0"/>
                      </a:rPr>
                      <m:t>[5]</m:t>
                    </m:r>
                  </m:oMath>
                </a14:m>
                <a:r>
                  <a:rPr lang="en-US" sz="2400" dirty="0">
                    <a:latin typeface="Segoe UI Semilight" panose="020B0402040204020203" pitchFamily="34" charset="0"/>
                    <a:cs typeface="Segoe UI Semilight" panose="020B0402040204020203" pitchFamily="34" charset="0"/>
                  </a:rPr>
                  <a:t>. We </a:t>
                </a:r>
                <a:r>
                  <a:rPr lang="en-US" sz="2400" b="1" dirty="0">
                    <a:latin typeface="Segoe UI Semilight" panose="020B0402040204020203" pitchFamily="34" charset="0"/>
                    <a:cs typeface="Segoe UI Semilight" panose="020B0402040204020203" pitchFamily="34" charset="0"/>
                  </a:rPr>
                  <a:t>cannot </a:t>
                </a:r>
                <a:r>
                  <a:rPr lang="en-US" sz="2400" dirty="0">
                    <a:latin typeface="Segoe UI Semilight" panose="020B0402040204020203" pitchFamily="34" charset="0"/>
                    <a:cs typeface="Segoe UI Semilight" panose="020B0402040204020203" pitchFamily="34" charset="0"/>
                  </a:rPr>
                  <a:t>include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[3]</m:t>
                    </m:r>
                  </m:oMath>
                </a14:m>
                <a:r>
                  <a:rPr lang="en-US" sz="2400" b="1"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Need LIS among A[0,…,2] with </a:t>
                </a:r>
              </a:p>
            </p:txBody>
          </p:sp>
        </mc:Choice>
        <mc:Fallback xmlns="">
          <p:sp>
            <p:nvSpPr>
              <p:cNvPr id="9" name="TextBox 8">
                <a:extLst>
                  <a:ext uri="{FF2B5EF4-FFF2-40B4-BE49-F238E27FC236}">
                    <a16:creationId xmlns:a16="http://schemas.microsoft.com/office/drawing/2014/main" id="{2A5A933A-5BBA-4981-93B7-AB53936359D5}"/>
                  </a:ext>
                </a:extLst>
              </p:cNvPr>
              <p:cNvSpPr txBox="1">
                <a:spLocks noRot="1" noChangeAspect="1" noMove="1" noResize="1" noEditPoints="1" noAdjustHandles="1" noChangeArrowheads="1" noChangeShapeType="1" noTextEdit="1"/>
              </p:cNvSpPr>
              <p:nvPr/>
            </p:nvSpPr>
            <p:spPr>
              <a:xfrm>
                <a:off x="2449286" y="4210999"/>
                <a:ext cx="8332236" cy="1569660"/>
              </a:xfrm>
              <a:prstGeom prst="rect">
                <a:avLst/>
              </a:prstGeom>
              <a:blipFill>
                <a:blip r:embed="rId11"/>
                <a:stretch>
                  <a:fillRect l="-1170" t="-2724" r="-366" b="-8560"/>
                </a:stretch>
              </a:blipFill>
            </p:spPr>
            <p:txBody>
              <a:bodyPr/>
              <a:lstStyle/>
              <a:p>
                <a:r>
                  <a:rPr lang="en-US">
                    <a:noFill/>
                  </a:rPr>
                  <a:t> </a:t>
                </a:r>
              </a:p>
            </p:txBody>
          </p:sp>
        </mc:Fallback>
      </mc:AlternateContent>
    </p:spTree>
    <p:extLst>
      <p:ext uri="{BB962C8B-B14F-4D97-AF65-F5344CB8AC3E}">
        <p14:creationId xmlns:p14="http://schemas.microsoft.com/office/powerpoint/2010/main" val="221914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85F3-5F14-46EB-BE5F-3420CB3090E2}"/>
              </a:ext>
            </a:extLst>
          </p:cNvPr>
          <p:cNvSpPr>
            <a:spLocks noGrp="1"/>
          </p:cNvSpPr>
          <p:nvPr>
            <p:ph type="title"/>
          </p:nvPr>
        </p:nvSpPr>
        <p:spPr/>
        <p:txBody>
          <a:bodyPr/>
          <a:lstStyle/>
          <a:p>
            <a:r>
              <a:rPr lang="en-US" dirty="0"/>
              <a:t>Dynamic Programming Process</a:t>
            </a:r>
          </a:p>
        </p:txBody>
      </p:sp>
      <p:sp>
        <p:nvSpPr>
          <p:cNvPr id="3" name="Content Placeholder 2">
            <a:extLst>
              <a:ext uri="{FF2B5EF4-FFF2-40B4-BE49-F238E27FC236}">
                <a16:creationId xmlns:a16="http://schemas.microsoft.com/office/drawing/2014/main" id="{42059391-945D-4D76-8C42-70F969FE0D88}"/>
              </a:ext>
            </a:extLst>
          </p:cNvPr>
          <p:cNvSpPr>
            <a:spLocks noGrp="1"/>
          </p:cNvSpPr>
          <p:nvPr>
            <p:ph idx="1"/>
          </p:nvPr>
        </p:nvSpPr>
        <p:spPr/>
        <p:txBody>
          <a:bodyPr/>
          <a:lstStyle/>
          <a:p>
            <a:r>
              <a:rPr lang="en-US" dirty="0"/>
              <a:t>1. Define the object you’re looking for</a:t>
            </a:r>
          </a:p>
          <a:p>
            <a:endParaRPr lang="en-US" dirty="0"/>
          </a:p>
          <a:p>
            <a:r>
              <a:rPr lang="en-US" dirty="0"/>
              <a:t>2. Write a recurrence to say how to find it</a:t>
            </a:r>
          </a:p>
          <a:p>
            <a:endParaRPr lang="en-US" dirty="0"/>
          </a:p>
          <a:p>
            <a:r>
              <a:rPr lang="en-US" dirty="0"/>
              <a:t>3. Design a </a:t>
            </a:r>
            <a:r>
              <a:rPr lang="en-US" dirty="0" err="1"/>
              <a:t>memoization</a:t>
            </a:r>
            <a:r>
              <a:rPr lang="en-US" dirty="0"/>
              <a:t> structure</a:t>
            </a:r>
          </a:p>
          <a:p>
            <a:endParaRPr lang="en-US" dirty="0"/>
          </a:p>
          <a:p>
            <a:r>
              <a:rPr lang="en-US" dirty="0"/>
              <a:t>4. Write an iterative algorithm</a:t>
            </a:r>
          </a:p>
        </p:txBody>
      </p:sp>
    </p:spTree>
    <p:extLst>
      <p:ext uri="{BB962C8B-B14F-4D97-AF65-F5344CB8AC3E}">
        <p14:creationId xmlns:p14="http://schemas.microsoft.com/office/powerpoint/2010/main" val="1905611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(4)</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210770116"/>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210770116"/>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D2D29E7D-484F-9660-8F5D-92BF887DC663}"/>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413569C-76EE-4C6F-84B4-83C166503167}"/>
                  </a:ext>
                </a:extLst>
              </p:cNvPr>
              <p:cNvSpPr txBox="1"/>
              <p:nvPr/>
            </p:nvSpPr>
            <p:spPr>
              <a:xfrm>
                <a:off x="2303929" y="215153"/>
                <a:ext cx="5150224"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oMath>
                </a14:m>
                <a:r>
                  <a:rPr lang="en-US" dirty="0"/>
                  <a:t> </a:t>
                </a:r>
                <a14:m>
                  <m:oMath xmlns:m="http://schemas.openxmlformats.org/officeDocument/2006/math">
                    <m:r>
                      <a:rPr lang="en-US" b="0"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r>
                      <a:rPr lang="en-US" b="0" i="1" dirty="0" smtClean="0">
                        <a:latin typeface="Cambria Math" panose="02040503050406030204" pitchFamily="18" charset="0"/>
                      </a:rPr>
                      <m:t>&lt;</m:t>
                    </m:r>
                    <m:r>
                      <a:rPr lang="en-US" b="0" i="1" dirty="0" smtClean="0">
                        <a:latin typeface="Cambria Math" panose="02040503050406030204" pitchFamily="18" charset="0"/>
                      </a:rPr>
                      <m:t>𝐴</m:t>
                    </m:r>
                    <m:r>
                      <a:rPr lang="en-US" b="0" i="1" dirty="0" smtClean="0">
                        <a:latin typeface="Cambria Math" panose="02040503050406030204" pitchFamily="18" charset="0"/>
                      </a:rPr>
                      <m:t>[0]</m:t>
                    </m:r>
                  </m:oMath>
                </a14:m>
                <a:r>
                  <a:rPr lang="en-US" dirty="0"/>
                  <a:t> not allowed:</a:t>
                </a:r>
              </a:p>
              <a:p>
                <a:r>
                  <a:rPr lang="en-US" dirty="0"/>
                  <a:t>Take </a:t>
                </a:r>
                <a14:m>
                  <m:oMath xmlns:m="http://schemas.openxmlformats.org/officeDocument/2006/math">
                    <m:r>
                      <a:rPr lang="en-US" b="0" i="1" smtClean="0">
                        <a:latin typeface="Cambria Math" panose="02040503050406030204" pitchFamily="18" charset="0"/>
                      </a:rPr>
                      <m:t>𝐿𝐼𝑆</m:t>
                    </m:r>
                    <m:r>
                      <a:rPr lang="en-US" b="0" i="1" smtClean="0">
                        <a:latin typeface="Cambria Math" panose="02040503050406030204" pitchFamily="18" charset="0"/>
                      </a:rPr>
                      <m:t>(0,0)</m:t>
                    </m:r>
                  </m:oMath>
                </a14:m>
                <a:endParaRPr lang="en-US" dirty="0"/>
              </a:p>
            </p:txBody>
          </p:sp>
        </mc:Choice>
        <mc:Fallback xmlns="">
          <p:sp>
            <p:nvSpPr>
              <p:cNvPr id="47" name="TextBox 46">
                <a:extLst>
                  <a:ext uri="{FF2B5EF4-FFF2-40B4-BE49-F238E27FC236}">
                    <a16:creationId xmlns:a16="http://schemas.microsoft.com/office/drawing/2014/main" id="{C413569C-76EE-4C6F-84B4-83C166503167}"/>
                  </a:ext>
                </a:extLst>
              </p:cNvPr>
              <p:cNvSpPr txBox="1">
                <a:spLocks noRot="1" noChangeAspect="1" noMove="1" noResize="1" noEditPoints="1" noAdjustHandles="1" noChangeArrowheads="1" noChangeShapeType="1" noTextEdit="1"/>
              </p:cNvSpPr>
              <p:nvPr/>
            </p:nvSpPr>
            <p:spPr>
              <a:xfrm>
                <a:off x="2303929" y="215153"/>
                <a:ext cx="5150224" cy="646331"/>
              </a:xfrm>
              <a:prstGeom prst="rect">
                <a:avLst/>
              </a:prstGeom>
              <a:blipFill>
                <a:blip r:embed="rId13"/>
                <a:stretch>
                  <a:fillRect l="-1065"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F6FB344-5B98-40D2-B8E5-C760C2955588}"/>
                  </a:ext>
                </a:extLst>
              </p:cNvPr>
              <p:cNvSpPr/>
              <p:nvPr/>
            </p:nvSpPr>
            <p:spPr>
              <a:xfrm>
                <a:off x="6497217" y="112221"/>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6" name="Rectangle 15">
                <a:extLst>
                  <a:ext uri="{FF2B5EF4-FFF2-40B4-BE49-F238E27FC236}">
                    <a16:creationId xmlns:a16="http://schemas.microsoft.com/office/drawing/2014/main" id="{AF6FB344-5B98-40D2-B8E5-C760C2955588}"/>
                  </a:ext>
                </a:extLst>
              </p:cNvPr>
              <p:cNvSpPr>
                <a:spLocks noRot="1" noChangeAspect="1" noMove="1" noResize="1" noEditPoints="1" noAdjustHandles="1" noChangeArrowheads="1" noChangeShapeType="1" noTextEdit="1"/>
              </p:cNvSpPr>
              <p:nvPr/>
            </p:nvSpPr>
            <p:spPr>
              <a:xfrm>
                <a:off x="6497217" y="112221"/>
                <a:ext cx="5581261" cy="1063368"/>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6023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(5)</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641788095"/>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641788095"/>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3CF2C068-F979-5DB6-BAB5-22921F7223D0}"/>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6C2662A-F891-44FD-82B4-3D319565FF04}"/>
                  </a:ext>
                </a:extLst>
              </p:cNvPr>
              <p:cNvSpPr txBox="1"/>
              <p:nvPr/>
            </p:nvSpPr>
            <p:spPr>
              <a:xfrm>
                <a:off x="2493520" y="212244"/>
                <a:ext cx="3389487"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1,1</m:t>
                        </m:r>
                      </m:e>
                    </m:d>
                  </m:oMath>
                </a14:m>
                <a:r>
                  <a:rPr lang="en-US" dirty="0"/>
                  <a:t> </a:t>
                </a:r>
                <a14:m>
                  <m:oMath xmlns:m="http://schemas.openxmlformats.org/officeDocument/2006/math">
                    <m:r>
                      <a:rPr lang="en-US" b="0"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0" i="1" dirty="0" smtClean="0">
                        <a:latin typeface="Cambria Math" panose="02040503050406030204" pitchFamily="18" charset="0"/>
                      </a:rPr>
                      <m:t>[1]</m:t>
                    </m:r>
                  </m:oMath>
                </a14:m>
                <a:r>
                  <a:rPr lang="en-US" dirty="0"/>
                  <a:t> can add, </a:t>
                </a:r>
                <a:br>
                  <a:rPr lang="en-US" dirty="0"/>
                </a:b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𝐿𝐼𝑆</m:t>
                    </m:r>
                    <m:r>
                      <a:rPr lang="en-US" b="0" i="1" smtClean="0">
                        <a:latin typeface="Cambria Math" panose="02040503050406030204" pitchFamily="18" charset="0"/>
                      </a:rPr>
                      <m:t>(0,1)</m:t>
                    </m:r>
                  </m:oMath>
                </a14:m>
                <a:r>
                  <a:rPr lang="en-US" dirty="0"/>
                  <a:t> or </a:t>
                </a:r>
                <a14:m>
                  <m:oMath xmlns:m="http://schemas.openxmlformats.org/officeDocument/2006/math">
                    <m:r>
                      <a:rPr lang="en-US" b="0" i="1" smtClean="0">
                        <a:latin typeface="Cambria Math" panose="02040503050406030204" pitchFamily="18" charset="0"/>
                      </a:rPr>
                      <m:t>𝐿𝐼𝑆</m:t>
                    </m:r>
                    <m:r>
                      <a:rPr lang="en-US" b="0" i="1" smtClean="0">
                        <a:latin typeface="Cambria Math" panose="02040503050406030204" pitchFamily="18" charset="0"/>
                      </a:rPr>
                      <m:t>(</m:t>
                    </m:r>
                    <m:r>
                      <a:rPr lang="en-US" b="0" i="0" smtClean="0">
                        <a:latin typeface="Cambria Math" panose="02040503050406030204" pitchFamily="18" charset="0"/>
                      </a:rPr>
                      <m:t>0,1)</m:t>
                    </m:r>
                  </m:oMath>
                </a14:m>
                <a:endParaRPr lang="en-US" dirty="0"/>
              </a:p>
            </p:txBody>
          </p:sp>
        </mc:Choice>
        <mc:Fallback xmlns="">
          <p:sp>
            <p:nvSpPr>
              <p:cNvPr id="40" name="TextBox 39">
                <a:extLst>
                  <a:ext uri="{FF2B5EF4-FFF2-40B4-BE49-F238E27FC236}">
                    <a16:creationId xmlns:a16="http://schemas.microsoft.com/office/drawing/2014/main" id="{A6C2662A-F891-44FD-82B4-3D319565FF04}"/>
                  </a:ext>
                </a:extLst>
              </p:cNvPr>
              <p:cNvSpPr txBox="1">
                <a:spLocks noRot="1" noChangeAspect="1" noMove="1" noResize="1" noEditPoints="1" noAdjustHandles="1" noChangeArrowheads="1" noChangeShapeType="1" noTextEdit="1"/>
              </p:cNvSpPr>
              <p:nvPr/>
            </p:nvSpPr>
            <p:spPr>
              <a:xfrm>
                <a:off x="2493520" y="212244"/>
                <a:ext cx="3389487" cy="646331"/>
              </a:xfrm>
              <a:prstGeom prst="rect">
                <a:avLst/>
              </a:prstGeom>
              <a:blipFill>
                <a:blip r:embed="rId5"/>
                <a:stretch>
                  <a:fillRect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F578750-DCE4-4043-BC6A-4A963AD7E2EE}"/>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3" name="Rectangle 12">
                <a:extLst>
                  <a:ext uri="{FF2B5EF4-FFF2-40B4-BE49-F238E27FC236}">
                    <a16:creationId xmlns:a16="http://schemas.microsoft.com/office/drawing/2014/main" id="{4F578750-DCE4-4043-BC6A-4A963AD7E2EE}"/>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8899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(6)</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31744635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31744635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825FA283-23D0-90CD-E070-F1CE072CC27C}"/>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6C2662A-F891-44FD-82B4-3D319565FF04}"/>
                  </a:ext>
                </a:extLst>
              </p:cNvPr>
              <p:cNvSpPr txBox="1"/>
              <p:nvPr/>
            </p:nvSpPr>
            <p:spPr>
              <a:xfrm>
                <a:off x="2303929" y="215153"/>
                <a:ext cx="5840506"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1,2</m:t>
                        </m:r>
                      </m:e>
                    </m:d>
                  </m:oMath>
                </a14:m>
                <a:r>
                  <a:rPr lang="en-US" dirty="0"/>
                  <a:t> </a:t>
                </a:r>
                <a14:m>
                  <m:oMath xmlns:m="http://schemas.openxmlformats.org/officeDocument/2006/math">
                    <m:r>
                      <a:rPr lang="en-US" b="0"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m:t>
                        </m:r>
                      </m:e>
                    </m:d>
                    <m:r>
                      <a:rPr lang="en-US" b="0" i="1" dirty="0" smtClean="0">
                        <a:latin typeface="Cambria Math" panose="02040503050406030204" pitchFamily="18" charset="0"/>
                      </a:rPr>
                      <m:t>≤</m:t>
                    </m:r>
                    <m:r>
                      <a:rPr lang="en-US" b="0" i="1" dirty="0" smtClean="0">
                        <a:latin typeface="Cambria Math" panose="02040503050406030204" pitchFamily="18" charset="0"/>
                      </a:rPr>
                      <m:t>𝐴</m:t>
                    </m:r>
                    <m:r>
                      <a:rPr lang="en-US" b="0" i="1" dirty="0" smtClean="0">
                        <a:latin typeface="Cambria Math" panose="02040503050406030204" pitchFamily="18" charset="0"/>
                      </a:rPr>
                      <m:t>[2]</m:t>
                    </m:r>
                  </m:oMath>
                </a14:m>
                <a:r>
                  <a:rPr lang="en-US" dirty="0"/>
                  <a:t> allowed to add:</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r>
                  <a:rPr lang="en-US" dirty="0"/>
                  <a:t> or </a:t>
                </a:r>
                <a14:m>
                  <m:oMath xmlns:m="http://schemas.openxmlformats.org/officeDocument/2006/math">
                    <m:r>
                      <a:rPr lang="en-US" b="0" i="1" smtClean="0">
                        <a:latin typeface="Cambria Math" panose="02040503050406030204" pitchFamily="18" charset="0"/>
                      </a:rPr>
                      <m:t>𝐿𝐼𝑆</m:t>
                    </m:r>
                    <m:r>
                      <a:rPr lang="en-US" b="0" i="1" smtClean="0">
                        <a:latin typeface="Cambria Math" panose="02040503050406030204" pitchFamily="18" charset="0"/>
                      </a:rPr>
                      <m:t>(0,2)</m:t>
                    </m:r>
                  </m:oMath>
                </a14:m>
                <a:endParaRPr lang="en-US" dirty="0"/>
              </a:p>
            </p:txBody>
          </p:sp>
        </mc:Choice>
        <mc:Fallback xmlns="">
          <p:sp>
            <p:nvSpPr>
              <p:cNvPr id="40" name="TextBox 39">
                <a:extLst>
                  <a:ext uri="{FF2B5EF4-FFF2-40B4-BE49-F238E27FC236}">
                    <a16:creationId xmlns:a16="http://schemas.microsoft.com/office/drawing/2014/main" id="{A6C2662A-F891-44FD-82B4-3D319565FF04}"/>
                  </a:ext>
                </a:extLst>
              </p:cNvPr>
              <p:cNvSpPr txBox="1">
                <a:spLocks noRot="1" noChangeAspect="1" noMove="1" noResize="1" noEditPoints="1" noAdjustHandles="1" noChangeArrowheads="1" noChangeShapeType="1" noTextEdit="1"/>
              </p:cNvSpPr>
              <p:nvPr/>
            </p:nvSpPr>
            <p:spPr>
              <a:xfrm>
                <a:off x="2303929" y="215153"/>
                <a:ext cx="5840506" cy="646331"/>
              </a:xfrm>
              <a:prstGeom prst="rect">
                <a:avLst/>
              </a:prstGeom>
              <a:blipFill>
                <a:blip r:embed="rId9"/>
                <a:stretch>
                  <a:fillRect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7D122BE-EEAA-4009-A289-65BABCE2270D}"/>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3" name="Rectangle 12">
                <a:extLst>
                  <a:ext uri="{FF2B5EF4-FFF2-40B4-BE49-F238E27FC236}">
                    <a16:creationId xmlns:a16="http://schemas.microsoft.com/office/drawing/2014/main" id="{47D122BE-EEAA-4009-A289-65BABCE2270D}"/>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3008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(7)</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369843129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369843129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00000"/>
                          </a:stretch>
                        </a:blipFill>
                      </a:tcPr>
                    </a:tc>
                    <a:tc>
                      <a:txBody>
                        <a:bodyPr/>
                        <a:lstStyle/>
                        <a:p>
                          <a:endParaRPr lang="en-US"/>
                        </a:p>
                      </a:txBody>
                      <a:tcPr>
                        <a:blipFill>
                          <a:blip r:embed="rId2"/>
                          <a:stretch>
                            <a:fillRect l="-200490" t="-1149" r="-601961" b="-800000"/>
                          </a:stretch>
                        </a:blipFill>
                      </a:tcPr>
                    </a:tc>
                    <a:tc>
                      <a:txBody>
                        <a:bodyPr/>
                        <a:lstStyle/>
                        <a:p>
                          <a:endParaRPr lang="en-US"/>
                        </a:p>
                      </a:txBody>
                      <a:tcPr>
                        <a:blipFill>
                          <a:blip r:embed="rId2"/>
                          <a:stretch>
                            <a:fillRect l="-300490" t="-1149" r="-501961" b="-800000"/>
                          </a:stretch>
                        </a:blipFill>
                      </a:tcPr>
                    </a:tc>
                    <a:tc>
                      <a:txBody>
                        <a:bodyPr/>
                        <a:lstStyle/>
                        <a:p>
                          <a:endParaRPr lang="en-US"/>
                        </a:p>
                      </a:txBody>
                      <a:tcPr>
                        <a:blipFill>
                          <a:blip r:embed="rId2"/>
                          <a:stretch>
                            <a:fillRect l="-400490" t="-1149" r="-401961" b="-800000"/>
                          </a:stretch>
                        </a:blipFill>
                      </a:tcPr>
                    </a:tc>
                    <a:tc>
                      <a:txBody>
                        <a:bodyPr/>
                        <a:lstStyle/>
                        <a:p>
                          <a:endParaRPr lang="en-US"/>
                        </a:p>
                      </a:txBody>
                      <a:tcPr>
                        <a:blipFill>
                          <a:blip r:embed="rId2"/>
                          <a:stretch>
                            <a:fillRect l="-500490" t="-1149" r="-301961" b="-800000"/>
                          </a:stretch>
                        </a:blipFill>
                      </a:tcPr>
                    </a:tc>
                    <a:tc>
                      <a:txBody>
                        <a:bodyPr/>
                        <a:lstStyle/>
                        <a:p>
                          <a:endParaRPr lang="en-US"/>
                        </a:p>
                      </a:txBody>
                      <a:tcPr>
                        <a:blipFill>
                          <a:blip r:embed="rId2"/>
                          <a:stretch>
                            <a:fillRect l="-600490" t="-1149" r="-201961" b="-800000"/>
                          </a:stretch>
                        </a:blipFill>
                      </a:tcPr>
                    </a:tc>
                    <a:tc>
                      <a:txBody>
                        <a:bodyPr/>
                        <a:lstStyle/>
                        <a:p>
                          <a:endParaRPr lang="en-US"/>
                        </a:p>
                      </a:txBody>
                      <a:tcPr>
                        <a:blipFill>
                          <a:blip r:embed="rId2"/>
                          <a:stretch>
                            <a:fillRect l="-700490" t="-1149" r="-101961" b="-800000"/>
                          </a:stretch>
                        </a:blipFill>
                      </a:tcPr>
                    </a:tc>
                    <a:tc>
                      <a:txBody>
                        <a:bodyPr/>
                        <a:lstStyle/>
                        <a:p>
                          <a:endParaRPr lang="en-US"/>
                        </a:p>
                      </a:txBody>
                      <a:tcPr>
                        <a:blipFill>
                          <a:blip r:embed="rId2"/>
                          <a:stretch>
                            <a:fillRect l="-800490" t="-1149" r="-1961" b="-800000"/>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0000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08140"/>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01149"/>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solidFill>
                              <a:schemeClr val="accent4">
                                <a:lumMod val="40000"/>
                                <a:lumOff val="60000"/>
                              </a:schemeClr>
                            </a:solidFill>
                            <a:latin typeface="Segoe UI Semilight" panose="020B0402040204020203" pitchFamily="34" charset="0"/>
                            <a:cs typeface="Segoe UI Semilight" panose="020B0402040204020203" pitchFamily="34" charset="0"/>
                          </a:endParaRPr>
                        </a:p>
                      </a:txBody>
                      <a:tcPr>
                        <a:solidFill>
                          <a:srgbClr val="E7F1FA"/>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0114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CCE3F5"/>
                        </a:solid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04651"/>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0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2299"/>
                          </a:stretch>
                        </a:blipFill>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tc>
                      <a:txBody>
                        <a:bodyPr/>
                        <a:lstStyle/>
                        <a:p>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908DF161-1E83-A5B3-07A5-47C50B7CCFAB}"/>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6C2662A-F891-44FD-82B4-3D319565FF04}"/>
                  </a:ext>
                </a:extLst>
              </p:cNvPr>
              <p:cNvSpPr txBox="1"/>
              <p:nvPr/>
            </p:nvSpPr>
            <p:spPr>
              <a:xfrm>
                <a:off x="2303929" y="215153"/>
                <a:ext cx="5840506"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2,0</m:t>
                        </m:r>
                      </m:e>
                    </m:d>
                  </m:oMath>
                </a14:m>
                <a:r>
                  <a:rPr lang="en-US" dirty="0"/>
                  <a:t> </a:t>
                </a:r>
                <a14:m>
                  <m:oMath xmlns:m="http://schemas.openxmlformats.org/officeDocument/2006/math">
                    <m:r>
                      <a:rPr lang="en-US" b="0"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2</m:t>
                        </m:r>
                      </m:e>
                    </m:d>
                    <m:r>
                      <a:rPr lang="en-US" b="0" i="1" dirty="0" smtClean="0">
                        <a:latin typeface="Cambria Math" panose="02040503050406030204" pitchFamily="18" charset="0"/>
                      </a:rPr>
                      <m:t>≤</m:t>
                    </m:r>
                    <m:r>
                      <a:rPr lang="en-US" b="0" i="1" dirty="0" smtClean="0">
                        <a:latin typeface="Cambria Math" panose="02040503050406030204" pitchFamily="18" charset="0"/>
                      </a:rPr>
                      <m:t>𝐴</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0</m:t>
                        </m:r>
                      </m:e>
                    </m:d>
                  </m:oMath>
                </a14:m>
                <a:r>
                  <a:rPr lang="en-US" b="0" dirty="0"/>
                  <a:t> allowed to add</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𝐿𝐼𝑆</m:t>
                    </m:r>
                    <m:r>
                      <a:rPr lang="en-US" b="0" i="1" smtClean="0">
                        <a:latin typeface="Cambria Math" panose="02040503050406030204" pitchFamily="18" charset="0"/>
                      </a:rPr>
                      <m:t>(1,2)</m:t>
                    </m:r>
                  </m:oMath>
                </a14:m>
                <a:r>
                  <a:rPr lang="en-US" dirty="0"/>
                  <a:t> or </a:t>
                </a:r>
                <a14:m>
                  <m:oMath xmlns:m="http://schemas.openxmlformats.org/officeDocument/2006/math">
                    <m:r>
                      <a:rPr lang="en-US" b="0" i="1" smtClean="0">
                        <a:latin typeface="Cambria Math" panose="02040503050406030204" pitchFamily="18" charset="0"/>
                      </a:rPr>
                      <m:t>𝐿𝐼𝑆</m:t>
                    </m:r>
                    <m:r>
                      <a:rPr lang="en-US" b="0" i="1" smtClean="0">
                        <a:latin typeface="Cambria Math" panose="02040503050406030204" pitchFamily="18" charset="0"/>
                      </a:rPr>
                      <m:t>(1,0)</m:t>
                    </m:r>
                  </m:oMath>
                </a14:m>
                <a:endParaRPr lang="en-US" dirty="0"/>
              </a:p>
            </p:txBody>
          </p:sp>
        </mc:Choice>
        <mc:Fallback xmlns="">
          <p:sp>
            <p:nvSpPr>
              <p:cNvPr id="40" name="TextBox 39">
                <a:extLst>
                  <a:ext uri="{FF2B5EF4-FFF2-40B4-BE49-F238E27FC236}">
                    <a16:creationId xmlns:a16="http://schemas.microsoft.com/office/drawing/2014/main" id="{A6C2662A-F891-44FD-82B4-3D319565FF04}"/>
                  </a:ext>
                </a:extLst>
              </p:cNvPr>
              <p:cNvSpPr txBox="1">
                <a:spLocks noRot="1" noChangeAspect="1" noMove="1" noResize="1" noEditPoints="1" noAdjustHandles="1" noChangeArrowheads="1" noChangeShapeType="1" noTextEdit="1"/>
              </p:cNvSpPr>
              <p:nvPr/>
            </p:nvSpPr>
            <p:spPr>
              <a:xfrm>
                <a:off x="2303929" y="215153"/>
                <a:ext cx="5840506" cy="646331"/>
              </a:xfrm>
              <a:prstGeom prst="rect">
                <a:avLst/>
              </a:prstGeom>
              <a:blipFill>
                <a:blip r:embed="rId9"/>
                <a:stretch>
                  <a:fillRect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8EF7163-ECC0-4960-89B3-E852F4993BF3}"/>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3" name="Rectangle 12">
                <a:extLst>
                  <a:ext uri="{FF2B5EF4-FFF2-40B4-BE49-F238E27FC236}">
                    <a16:creationId xmlns:a16="http://schemas.microsoft.com/office/drawing/2014/main" id="{18EF7163-ECC0-4960-89B3-E852F4993BF3}"/>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08637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a:t>
            </a:r>
            <a:r>
              <a:rPr lang="en-US" sz="2400" dirty="0"/>
              <a:t>(8)</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793726638"/>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793726638"/>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11494"/>
                          </a:stretch>
                        </a:blipFill>
                      </a:tcPr>
                    </a:tc>
                    <a:tc>
                      <a:txBody>
                        <a:bodyPr/>
                        <a:lstStyle/>
                        <a:p>
                          <a:endParaRPr lang="en-US"/>
                        </a:p>
                      </a:txBody>
                      <a:tcPr>
                        <a:blipFill>
                          <a:blip r:embed="rId2"/>
                          <a:stretch>
                            <a:fillRect l="-200490" t="-1149" r="-601961" b="-811494"/>
                          </a:stretch>
                        </a:blipFill>
                      </a:tcPr>
                    </a:tc>
                    <a:tc>
                      <a:txBody>
                        <a:bodyPr/>
                        <a:lstStyle/>
                        <a:p>
                          <a:endParaRPr lang="en-US"/>
                        </a:p>
                      </a:txBody>
                      <a:tcPr>
                        <a:blipFill>
                          <a:blip r:embed="rId2"/>
                          <a:stretch>
                            <a:fillRect l="-300490" t="-1149" r="-501961" b="-811494"/>
                          </a:stretch>
                        </a:blipFill>
                      </a:tcPr>
                    </a:tc>
                    <a:tc>
                      <a:txBody>
                        <a:bodyPr/>
                        <a:lstStyle/>
                        <a:p>
                          <a:endParaRPr lang="en-US"/>
                        </a:p>
                      </a:txBody>
                      <a:tcPr>
                        <a:blipFill>
                          <a:blip r:embed="rId2"/>
                          <a:stretch>
                            <a:fillRect l="-400490" t="-1149" r="-401961" b="-811494"/>
                          </a:stretch>
                        </a:blipFill>
                      </a:tcPr>
                    </a:tc>
                    <a:tc>
                      <a:txBody>
                        <a:bodyPr/>
                        <a:lstStyle/>
                        <a:p>
                          <a:endParaRPr lang="en-US"/>
                        </a:p>
                      </a:txBody>
                      <a:tcPr>
                        <a:blipFill>
                          <a:blip r:embed="rId2"/>
                          <a:stretch>
                            <a:fillRect l="-500490" t="-1149" r="-301961" b="-811494"/>
                          </a:stretch>
                        </a:blipFill>
                      </a:tcPr>
                    </a:tc>
                    <a:tc>
                      <a:txBody>
                        <a:bodyPr/>
                        <a:lstStyle/>
                        <a:p>
                          <a:endParaRPr lang="en-US"/>
                        </a:p>
                      </a:txBody>
                      <a:tcPr>
                        <a:blipFill>
                          <a:blip r:embed="rId2"/>
                          <a:stretch>
                            <a:fillRect l="-600490" t="-1149" r="-201961" b="-811494"/>
                          </a:stretch>
                        </a:blipFill>
                      </a:tcPr>
                    </a:tc>
                    <a:tc>
                      <a:txBody>
                        <a:bodyPr/>
                        <a:lstStyle/>
                        <a:p>
                          <a:endParaRPr lang="en-US"/>
                        </a:p>
                      </a:txBody>
                      <a:tcPr>
                        <a:blipFill>
                          <a:blip r:embed="rId2"/>
                          <a:stretch>
                            <a:fillRect l="-700490" t="-1149" r="-101961" b="-811494"/>
                          </a:stretch>
                        </a:blipFill>
                      </a:tcPr>
                    </a:tc>
                    <a:tc>
                      <a:txBody>
                        <a:bodyPr/>
                        <a:lstStyle/>
                        <a:p>
                          <a:endParaRPr lang="en-US"/>
                        </a:p>
                      </a:txBody>
                      <a:tcPr>
                        <a:blipFill>
                          <a:blip r:embed="rId2"/>
                          <a:stretch>
                            <a:fillRect l="-800490" t="-1149" r="-1961" b="-811494"/>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11494"/>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19767"/>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16279"/>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E7867AF1-09C4-4ABB-E3F8-555A26B52DCE}"/>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FE32378-1872-4864-B136-BB91FABE2FA8}"/>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2" name="Rectangle 11">
                <a:extLst>
                  <a:ext uri="{FF2B5EF4-FFF2-40B4-BE49-F238E27FC236}">
                    <a16:creationId xmlns:a16="http://schemas.microsoft.com/office/drawing/2014/main" id="{7FE32378-1872-4864-B136-BB91FABE2FA8}"/>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8697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3411-8B8B-4371-8801-FA06155B3C7B}"/>
              </a:ext>
            </a:extLst>
          </p:cNvPr>
          <p:cNvSpPr>
            <a:spLocks noGrp="1"/>
          </p:cNvSpPr>
          <p:nvPr>
            <p:ph type="title"/>
          </p:nvPr>
        </p:nvSpPr>
        <p:spPr/>
        <p:txBody>
          <a:bodyPr/>
          <a:lstStyle/>
          <a:p>
            <a:r>
              <a:rPr lang="en-US" dirty="0"/>
              <a:t>Finishing LIS </a:t>
            </a:r>
            <a:r>
              <a:rPr lang="en-US" sz="2400" dirty="0"/>
              <a:t>(iterative order)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A2A2F1-D144-47B6-9FEC-E746B516C367}"/>
                  </a:ext>
                </a:extLst>
              </p:cNvPr>
              <p:cNvSpPr>
                <a:spLocks noGrp="1"/>
              </p:cNvSpPr>
              <p:nvPr>
                <p:ph idx="1"/>
              </p:nvPr>
            </p:nvSpPr>
            <p:spPr/>
            <p:txBody>
              <a:bodyPr>
                <a:normAutofit/>
              </a:bodyPr>
              <a:lstStyle/>
              <a:p>
                <a14:m>
                  <m:oMath xmlns:m="http://schemas.openxmlformats.org/officeDocument/2006/math">
                    <m:r>
                      <a:rPr lang="en-US" i="1" smtClean="0">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0 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&lt;0</m:t>
                            </m:r>
                          </m:e>
                          <m:e>
                            <m:r>
                              <a:rPr lang="en-US" i="1">
                                <a:latin typeface="Cambria Math" panose="02040503050406030204" pitchFamily="18" charset="0"/>
                              </a:rPr>
                              <m:t>𝕀</m:t>
                            </m:r>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𝑗</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=0</m:t>
                            </m:r>
                          </m:e>
                          <m:e>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&gt;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𝑗</m:t>
                                </m:r>
                              </m:e>
                            </m:d>
                          </m:e>
                          <m:e>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e>
                                    </m:d>
                                    <m:r>
                                      <a:rPr lang="en-US" i="1">
                                        <a:latin typeface="Cambria Math" panose="02040503050406030204" pitchFamily="18" charset="0"/>
                                      </a:rPr>
                                      <m:t>, </m:t>
                                    </m:r>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e>
                                    </m:d>
                                  </m:e>
                                </m:d>
                              </m:e>
                            </m:func>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endParaRPr lang="en-US" dirty="0"/>
              </a:p>
              <a:p>
                <a:r>
                  <a:rPr lang="en-US" dirty="0"/>
                  <a:t>Memoization structure?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array.</a:t>
                </a:r>
              </a:p>
              <a:p>
                <a:r>
                  <a:rPr lang="en-US" dirty="0"/>
                  <a:t>Filling order? </a:t>
                </a:r>
              </a:p>
              <a:p>
                <a:pPr lvl="1"/>
                <a:r>
                  <a:rPr lang="en-US" dirty="0"/>
                  <a:t>Outer loop: increasing </a:t>
                </a:r>
                <a14:m>
                  <m:oMath xmlns:m="http://schemas.openxmlformats.org/officeDocument/2006/math">
                    <m:r>
                      <a:rPr lang="en-US" b="0" i="1" smtClean="0">
                        <a:latin typeface="Cambria Math" panose="02040503050406030204" pitchFamily="18" charset="0"/>
                      </a:rPr>
                      <m:t>𝑖</m:t>
                    </m:r>
                  </m:oMath>
                </a14:m>
                <a:endParaRPr lang="en-US" dirty="0"/>
              </a:p>
              <a:p>
                <a:pPr lvl="1"/>
                <a:r>
                  <a:rPr lang="en-US" dirty="0"/>
                  <a:t>Inner loop: increasing </a:t>
                </a:r>
                <a14:m>
                  <m:oMath xmlns:m="http://schemas.openxmlformats.org/officeDocument/2006/math">
                    <m:r>
                      <a:rPr lang="en-US" b="0" i="1" smtClean="0">
                        <a:latin typeface="Cambria Math" panose="02040503050406030204" pitchFamily="18" charset="0"/>
                      </a:rPr>
                      <m:t>𝑗</m:t>
                    </m:r>
                  </m:oMath>
                </a14:m>
                <a:endParaRPr lang="en-US" dirty="0"/>
              </a:p>
            </p:txBody>
          </p:sp>
        </mc:Choice>
        <mc:Fallback xmlns="">
          <p:sp>
            <p:nvSpPr>
              <p:cNvPr id="3" name="Content Placeholder 2">
                <a:extLst>
                  <a:ext uri="{FF2B5EF4-FFF2-40B4-BE49-F238E27FC236}">
                    <a16:creationId xmlns:a16="http://schemas.microsoft.com/office/drawing/2014/main" id="{5AA2A2F1-D144-47B6-9FEC-E746B516C367}"/>
                  </a:ext>
                </a:extLst>
              </p:cNvPr>
              <p:cNvSpPr>
                <a:spLocks noGrp="1" noRot="1" noChangeAspect="1" noMove="1" noResize="1" noEditPoints="1" noAdjustHandles="1" noChangeArrowheads="1" noChangeShapeType="1" noTextEdit="1"/>
              </p:cNvSpPr>
              <p:nvPr>
                <p:ph idx="1"/>
              </p:nvPr>
            </p:nvSpPr>
            <p:spPr>
              <a:blipFill>
                <a:blip r:embed="rId2"/>
                <a:stretch>
                  <a:fillRect l="-654" t="-1006"/>
                </a:stretch>
              </a:blipFill>
            </p:spPr>
            <p:txBody>
              <a:bodyPr/>
              <a:lstStyle/>
              <a:p>
                <a:r>
                  <a:rPr lang="en-US">
                    <a:noFill/>
                  </a:rPr>
                  <a:t> </a:t>
                </a:r>
              </a:p>
            </p:txBody>
          </p:sp>
        </mc:Fallback>
      </mc:AlternateContent>
    </p:spTree>
    <p:extLst>
      <p:ext uri="{BB962C8B-B14F-4D97-AF65-F5344CB8AC3E}">
        <p14:creationId xmlns:p14="http://schemas.microsoft.com/office/powerpoint/2010/main" val="412571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DFBE-51B2-2AC3-7C01-DAC83809B457}"/>
              </a:ext>
            </a:extLst>
          </p:cNvPr>
          <p:cNvSpPr>
            <a:spLocks noGrp="1"/>
          </p:cNvSpPr>
          <p:nvPr>
            <p:ph type="title"/>
          </p:nvPr>
        </p:nvSpPr>
        <p:spPr/>
        <p:txBody>
          <a:bodyPr/>
          <a:lstStyle/>
          <a:p>
            <a:r>
              <a:rPr lang="en-US" dirty="0"/>
              <a:t>Getting the Final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95CFC3-DFDA-2579-111C-EEB4DD44CCBF}"/>
                  </a:ext>
                </a:extLst>
              </p:cNvPr>
              <p:cNvSpPr>
                <a:spLocks noGrp="1"/>
              </p:cNvSpPr>
              <p:nvPr>
                <p:ph idx="1"/>
              </p:nvPr>
            </p:nvSpPr>
            <p:spPr/>
            <p:txBody>
              <a:bodyPr/>
              <a:lstStyle/>
              <a:p>
                <a:r>
                  <a:rPr lang="en-US" dirty="0"/>
                  <a:t>One more thing….what’s the final answer?</a:t>
                </a:r>
              </a:p>
              <a:p>
                <a:endParaRPr lang="en-US" dirty="0"/>
              </a:p>
              <a:p>
                <a:r>
                  <a:rPr lang="en-US" dirty="0"/>
                  <a:t>We want the longest increasing sequence in the whole array.</a:t>
                </a:r>
              </a:p>
              <a:p>
                <a:endParaRPr lang="en-US" dirty="0"/>
              </a:p>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where every element of the sequence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a:t>
                </a:r>
              </a:p>
              <a:p>
                <a:endParaRPr lang="en-US" dirty="0"/>
              </a:p>
              <a:p>
                <a:r>
                  <a:rPr lang="en-US" dirty="0"/>
                  <a:t>What do we want?</a:t>
                </a:r>
              </a:p>
            </p:txBody>
          </p:sp>
        </mc:Choice>
        <mc:Fallback xmlns="">
          <p:sp>
            <p:nvSpPr>
              <p:cNvPr id="3" name="Content Placeholder 2">
                <a:extLst>
                  <a:ext uri="{FF2B5EF4-FFF2-40B4-BE49-F238E27FC236}">
                    <a16:creationId xmlns:a16="http://schemas.microsoft.com/office/drawing/2014/main" id="{7C95CFC3-DFDA-2579-111C-EEB4DD44CCB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10682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2D25-2B6A-4D10-BAFD-1516BBBED2D1}"/>
              </a:ext>
            </a:extLst>
          </p:cNvPr>
          <p:cNvSpPr>
            <a:spLocks noGrp="1"/>
          </p:cNvSpPr>
          <p:nvPr>
            <p:ph type="title"/>
          </p:nvPr>
        </p:nvSpPr>
        <p:spPr/>
        <p:txBody>
          <a:bodyPr/>
          <a:lstStyle/>
          <a:p>
            <a:r>
              <a:rPr lang="en-US" dirty="0"/>
              <a:t>Final Answer </a:t>
            </a:r>
            <a:r>
              <a:rPr lang="en-US" sz="2400" dirty="0"/>
              <a:t>(version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2F6F26-B0B9-441F-B83A-644B32D80D9C}"/>
                  </a:ext>
                </a:extLst>
              </p:cNvPr>
              <p:cNvSpPr>
                <a:spLocks noGrp="1"/>
              </p:cNvSpPr>
              <p:nvPr>
                <p:ph idx="1"/>
              </p:nvPr>
            </p:nvSpPr>
            <p:spPr/>
            <p:txBody>
              <a:bodyPr/>
              <a:lstStyle/>
              <a:p>
                <a:r>
                  <a:rPr lang="en-US" dirty="0"/>
                  <a:t>The principled approach:</a:t>
                </a:r>
              </a:p>
              <a:p>
                <a:r>
                  <a:rPr lang="en-US" dirty="0"/>
                  <a:t>What does </a:t>
                </a:r>
                <a14:m>
                  <m:oMath xmlns:m="http://schemas.openxmlformats.org/officeDocument/2006/math">
                    <m:r>
                      <a:rPr lang="en-US" b="0" i="1" smtClean="0">
                        <a:latin typeface="Cambria Math" panose="02040503050406030204" pitchFamily="18" charset="0"/>
                      </a:rPr>
                      <m:t>𝑗</m:t>
                    </m:r>
                  </m:oMath>
                </a14:m>
                <a:r>
                  <a:rPr lang="en-US" dirty="0"/>
                  <a:t> mean? It’s an already added element to our right. </a:t>
                </a:r>
              </a:p>
              <a:p>
                <a:r>
                  <a:rPr lang="en-US" dirty="0"/>
                  <a:t>There’s nothing already on our right at the start. In recursive code, we’d probably call </a:t>
                </a:r>
                <a14:m>
                  <m:oMath xmlns:m="http://schemas.openxmlformats.org/officeDocument/2006/math">
                    <m:r>
                      <a:rPr lang="en-US" b="0" i="1" smtClean="0">
                        <a:latin typeface="Cambria Math" panose="02040503050406030204" pitchFamily="18" charset="0"/>
                      </a:rPr>
                      <m:t>𝐿𝐼𝑆</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null</a:t>
                </a:r>
                <a14:m>
                  <m:oMath xmlns:m="http://schemas.openxmlformats.org/officeDocument/2006/math">
                    <m:r>
                      <a:rPr lang="en-US" b="0" i="1" smtClean="0">
                        <a:latin typeface="Cambria Math" panose="02040503050406030204" pitchFamily="18" charset="0"/>
                      </a:rPr>
                      <m:t>)</m:t>
                    </m:r>
                  </m:oMath>
                </a14:m>
                <a:r>
                  <a:rPr lang="en-US" dirty="0"/>
                  <a:t>. So do that…just tweak the recurrence</a:t>
                </a:r>
              </a:p>
            </p:txBody>
          </p:sp>
        </mc:Choice>
        <mc:Fallback xmlns="">
          <p:sp>
            <p:nvSpPr>
              <p:cNvPr id="3" name="Content Placeholder 2">
                <a:extLst>
                  <a:ext uri="{FF2B5EF4-FFF2-40B4-BE49-F238E27FC236}">
                    <a16:creationId xmlns:a16="http://schemas.microsoft.com/office/drawing/2014/main" id="{A22F6F26-B0B9-441F-B83A-644B32D80D9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719910A-2BB2-407F-9FAB-CF49E072344F}"/>
                  </a:ext>
                </a:extLst>
              </p:cNvPr>
              <p:cNvSpPr/>
              <p:nvPr/>
            </p:nvSpPr>
            <p:spPr>
              <a:xfrm>
                <a:off x="1025515" y="3570293"/>
                <a:ext cx="10286706" cy="28440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𝐿𝐼𝑆</m:t>
                      </m:r>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𝑗</m:t>
                          </m:r>
                        </m:e>
                      </m:d>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eqArr>
                            <m:eqArrPr>
                              <m:ctrlPr>
                                <a:rPr lang="en-US" sz="2800" i="1">
                                  <a:latin typeface="Cambria Math" panose="02040503050406030204" pitchFamily="18" charset="0"/>
                                </a:rPr>
                              </m:ctrlPr>
                            </m:eqArrPr>
                            <m:e>
                              <m:r>
                                <a:rPr lang="en-US" sz="2800" i="1">
                                  <a:latin typeface="Cambria Math" panose="02040503050406030204" pitchFamily="18" charset="0"/>
                                </a:rPr>
                                <m:t>0 </m:t>
                              </m:r>
                              <m:r>
                                <a:rPr lang="en-US" sz="2800">
                                  <a:latin typeface="Cambria Math" panose="02040503050406030204" pitchFamily="18" charset="0"/>
                                </a:rPr>
                                <m:t>                                                                              </m:t>
                              </m:r>
                              <m:r>
                                <a:rPr lang="en-US" sz="2800" b="0" i="0" smtClean="0">
                                  <a:latin typeface="Cambria Math" panose="02040503050406030204" pitchFamily="18" charset="0"/>
                                </a:rPr>
                                <m:t>        </m:t>
                              </m:r>
                              <m:r>
                                <m:rPr>
                                  <m:sty m:val="p"/>
                                </m:rPr>
                                <a:rPr lang="en-US" sz="2800">
                                  <a:latin typeface="Cambria Math" panose="02040503050406030204" pitchFamily="18" charset="0"/>
                                </a:rPr>
                                <m:t>if</m:t>
                              </m:r>
                              <m:r>
                                <a:rPr lang="en-US" sz="2800" i="1">
                                  <a:latin typeface="Cambria Math" panose="02040503050406030204" pitchFamily="18" charset="0"/>
                                </a:rPr>
                                <m:t> </m:t>
                              </m:r>
                              <m:r>
                                <a:rPr lang="en-US" sz="2800" i="1">
                                  <a:latin typeface="Cambria Math" panose="02040503050406030204" pitchFamily="18" charset="0"/>
                                </a:rPr>
                                <m:t>𝑖</m:t>
                              </m:r>
                              <m:r>
                                <a:rPr lang="en-US" sz="2800" i="1">
                                  <a:latin typeface="Cambria Math" panose="02040503050406030204" pitchFamily="18" charset="0"/>
                                </a:rPr>
                                <m:t>&lt;0</m:t>
                              </m:r>
                            </m:e>
                            <m:e>
                              <m:r>
                                <a:rPr lang="en-US" sz="2800" i="1">
                                  <a:latin typeface="Cambria Math" panose="02040503050406030204" pitchFamily="18" charset="0"/>
                                </a:rPr>
                                <m:t>1                                                    </m:t>
                              </m:r>
                              <m:r>
                                <a:rPr lang="en-US" sz="2800">
                                  <a:latin typeface="Cambria Math" panose="02040503050406030204" pitchFamily="18" charset="0"/>
                                </a:rPr>
                                <m:t>                  </m:t>
                              </m:r>
                              <m:r>
                                <m:rPr>
                                  <m:sty m:val="p"/>
                                </m:rPr>
                                <a:rPr lang="en-US" sz="2800">
                                  <a:latin typeface="Cambria Math" panose="02040503050406030204" pitchFamily="18" charset="0"/>
                                </a:rPr>
                                <m:t>if</m:t>
                              </m:r>
                              <m:r>
                                <a:rPr lang="en-US" sz="2800" i="1">
                                  <a:latin typeface="Cambria Math" panose="02040503050406030204" pitchFamily="18" charset="0"/>
                                </a:rPr>
                                <m:t> </m:t>
                              </m:r>
                              <m:r>
                                <a:rPr lang="en-US" sz="2800" i="1">
                                  <a:latin typeface="Cambria Math" panose="02040503050406030204" pitchFamily="18" charset="0"/>
                                </a:rPr>
                                <m:t>𝑖</m:t>
                              </m:r>
                              <m:r>
                                <a:rPr lang="en-US" sz="2800" i="1">
                                  <a:latin typeface="Cambria Math" panose="02040503050406030204" pitchFamily="18" charset="0"/>
                                </a:rPr>
                                <m:t>=0, </m:t>
                              </m:r>
                              <m:r>
                                <a:rPr lang="en-US" sz="2800" i="1">
                                  <a:latin typeface="Cambria Math" panose="02040503050406030204" pitchFamily="18" charset="0"/>
                                </a:rPr>
                                <m:t>𝑗</m:t>
                              </m:r>
                              <m:r>
                                <a:rPr lang="en-US" sz="2800" b="0" i="0" smtClean="0">
                                  <a:latin typeface="Cambria Math" panose="02040503050406030204" pitchFamily="18" charset="0"/>
                                </a:rPr>
                                <m:t>=</m:t>
                              </m:r>
                              <m:r>
                                <m:rPr>
                                  <m:sty m:val="p"/>
                                </m:rPr>
                                <a:rPr lang="en-US" sz="2800">
                                  <a:latin typeface="Cambria Math" panose="02040503050406030204" pitchFamily="18" charset="0"/>
                                </a:rPr>
                                <m:t>null</m:t>
                              </m:r>
                            </m:e>
                            <m:e>
                              <m:r>
                                <a:rPr lang="en-US" sz="2800" i="1">
                                  <a:latin typeface="Cambria Math" panose="02040503050406030204" pitchFamily="18" charset="0"/>
                                </a:rPr>
                                <m:t>𝕀</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𝐴</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𝑖</m:t>
                                      </m:r>
                                    </m:e>
                                  </m:d>
                                  <m:r>
                                    <a:rPr lang="en-US" sz="2800" i="1">
                                      <a:latin typeface="Cambria Math" panose="02040503050406030204" pitchFamily="18" charset="0"/>
                                    </a:rPr>
                                    <m:t>≤</m:t>
                                  </m:r>
                                  <m:r>
                                    <a:rPr lang="en-US" sz="2800" i="1">
                                      <a:latin typeface="Cambria Math" panose="02040503050406030204" pitchFamily="18" charset="0"/>
                                    </a:rPr>
                                    <m:t>𝐴</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𝑗</m:t>
                                      </m:r>
                                    </m:e>
                                  </m:d>
                                </m:e>
                              </m:d>
                              <m:r>
                                <a:rPr lang="en-US" sz="2800" i="1">
                                  <a:latin typeface="Cambria Math" panose="02040503050406030204" pitchFamily="18" charset="0"/>
                                </a:rPr>
                                <m:t>                                              </m:t>
                              </m:r>
                              <m:r>
                                <a:rPr lang="en-US" sz="2800">
                                  <a:latin typeface="Cambria Math" panose="02040503050406030204" pitchFamily="18" charset="0"/>
                                </a:rPr>
                                <m:t> </m:t>
                              </m:r>
                              <m:r>
                                <m:rPr>
                                  <m:sty m:val="p"/>
                                </m:rPr>
                                <a:rPr lang="en-US" sz="2800">
                                  <a:latin typeface="Cambria Math" panose="02040503050406030204" pitchFamily="18" charset="0"/>
                                </a:rPr>
                                <m:t>if</m:t>
                              </m:r>
                              <m:r>
                                <a:rPr lang="en-US" sz="2800" i="1">
                                  <a:latin typeface="Cambria Math" panose="02040503050406030204" pitchFamily="18" charset="0"/>
                                </a:rPr>
                                <m:t> </m:t>
                              </m:r>
                              <m:r>
                                <a:rPr lang="en-US" sz="2800" i="1">
                                  <a:latin typeface="Cambria Math" panose="02040503050406030204" pitchFamily="18" charset="0"/>
                                </a:rPr>
                                <m:t>𝑖</m:t>
                              </m:r>
                              <m:r>
                                <a:rPr lang="en-US" sz="2800" i="1">
                                  <a:latin typeface="Cambria Math" panose="02040503050406030204" pitchFamily="18" charset="0"/>
                                </a:rPr>
                                <m:t>=0,</m:t>
                              </m:r>
                              <m:r>
                                <a:rPr lang="en-US" sz="2800" b="0" i="1" smtClean="0">
                                  <a:latin typeface="Cambria Math" panose="02040503050406030204" pitchFamily="18" charset="0"/>
                                </a:rPr>
                                <m:t>𝑗</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null</m:t>
                              </m:r>
                            </m:e>
                            <m:e>
                              <m:r>
                                <a:rPr lang="en-US" sz="2800" i="1">
                                  <a:latin typeface="Cambria Math" panose="02040503050406030204" pitchFamily="18" charset="0"/>
                                </a:rPr>
                                <m:t>𝐿𝐼𝑆</m:t>
                              </m:r>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−1,</m:t>
                                  </m:r>
                                  <m:r>
                                    <a:rPr lang="en-US" sz="2800" i="1">
                                      <a:latin typeface="Cambria Math" panose="02040503050406030204" pitchFamily="18" charset="0"/>
                                    </a:rPr>
                                    <m:t>𝑗</m:t>
                                  </m:r>
                                </m:e>
                              </m:d>
                              <m:r>
                                <a:rPr lang="en-US" sz="2800" i="1">
                                  <a:latin typeface="Cambria Math" panose="02040503050406030204" pitchFamily="18" charset="0"/>
                                </a:rPr>
                                <m:t>                                           </m:t>
                              </m:r>
                              <m:r>
                                <a:rPr lang="en-US" sz="2800">
                                  <a:latin typeface="Cambria Math" panose="02040503050406030204" pitchFamily="18" charset="0"/>
                                </a:rPr>
                                <m:t>   </m:t>
                              </m:r>
                              <m:r>
                                <a:rPr lang="en-US" sz="2800" b="0" i="0" smtClean="0">
                                  <a:latin typeface="Cambria Math" panose="02040503050406030204" pitchFamily="18" charset="0"/>
                                </a:rPr>
                                <m:t>        </m:t>
                              </m:r>
                              <m:r>
                                <m:rPr>
                                  <m:sty m:val="p"/>
                                </m:rPr>
                                <a:rPr lang="en-US" sz="2800">
                                  <a:latin typeface="Cambria Math" panose="02040503050406030204" pitchFamily="18" charset="0"/>
                                </a:rPr>
                                <m:t>if</m:t>
                              </m:r>
                              <m:r>
                                <a:rPr lang="en-US" sz="2800" i="1">
                                  <a:latin typeface="Cambria Math" panose="02040503050406030204" pitchFamily="18" charset="0"/>
                                </a:rPr>
                                <m:t> </m:t>
                              </m:r>
                              <m:r>
                                <a:rPr lang="en-US" sz="2800" i="1">
                                  <a:latin typeface="Cambria Math" panose="02040503050406030204" pitchFamily="18" charset="0"/>
                                </a:rPr>
                                <m:t>𝐴</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𝑖</m:t>
                                  </m:r>
                                </m:e>
                              </m:d>
                              <m:r>
                                <a:rPr lang="en-US" sz="2800" i="1">
                                  <a:latin typeface="Cambria Math" panose="02040503050406030204" pitchFamily="18" charset="0"/>
                                </a:rPr>
                                <m:t>&gt;</m:t>
                              </m:r>
                              <m:r>
                                <a:rPr lang="en-US" sz="2800" i="1">
                                  <a:latin typeface="Cambria Math" panose="02040503050406030204" pitchFamily="18" charset="0"/>
                                </a:rPr>
                                <m:t>𝐴</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𝑗</m:t>
                                  </m:r>
                                </m:e>
                              </m:d>
                            </m:e>
                            <m:e>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max</m:t>
                                  </m:r>
                                </m:fName>
                                <m:e>
                                  <m:d>
                                    <m:dPr>
                                      <m:begChr m:val="{"/>
                                      <m:endChr m:val="}"/>
                                      <m:ctrlPr>
                                        <a:rPr lang="en-US" sz="2800" i="1">
                                          <a:latin typeface="Cambria Math" panose="02040503050406030204" pitchFamily="18" charset="0"/>
                                        </a:rPr>
                                      </m:ctrlPr>
                                    </m:dPr>
                                    <m:e>
                                      <m:r>
                                        <a:rPr lang="en-US" sz="2800" i="1">
                                          <a:latin typeface="Cambria Math" panose="02040503050406030204" pitchFamily="18" charset="0"/>
                                        </a:rPr>
                                        <m:t>1+</m:t>
                                      </m:r>
                                      <m:r>
                                        <a:rPr lang="en-US" sz="2800" i="1">
                                          <a:latin typeface="Cambria Math" panose="02040503050406030204" pitchFamily="18" charset="0"/>
                                        </a:rPr>
                                        <m:t>𝐿𝐼𝑆</m:t>
                                      </m:r>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−1,</m:t>
                                          </m:r>
                                          <m:r>
                                            <a:rPr lang="en-US" sz="2800" i="1">
                                              <a:latin typeface="Cambria Math" panose="02040503050406030204" pitchFamily="18" charset="0"/>
                                            </a:rPr>
                                            <m:t>𝑖</m:t>
                                          </m:r>
                                        </m:e>
                                      </m:d>
                                      <m:r>
                                        <a:rPr lang="en-US" sz="2800" i="1">
                                          <a:latin typeface="Cambria Math" panose="02040503050406030204" pitchFamily="18" charset="0"/>
                                        </a:rPr>
                                        <m:t>, </m:t>
                                      </m:r>
                                      <m:r>
                                        <a:rPr lang="en-US" sz="2800" i="1">
                                          <a:latin typeface="Cambria Math" panose="02040503050406030204" pitchFamily="18" charset="0"/>
                                        </a:rPr>
                                        <m:t>𝐿𝐼𝑆</m:t>
                                      </m:r>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−1,</m:t>
                                          </m:r>
                                          <m:r>
                                            <a:rPr lang="en-US" sz="2800" i="1">
                                              <a:latin typeface="Cambria Math" panose="02040503050406030204" pitchFamily="18" charset="0"/>
                                            </a:rPr>
                                            <m:t>𝑗</m:t>
                                          </m:r>
                                        </m:e>
                                      </m:d>
                                    </m:e>
                                  </m:d>
                                </m:e>
                              </m:func>
                              <m:r>
                                <a:rPr lang="en-US" sz="2800" i="1">
                                  <a:latin typeface="Cambria Math" panose="02040503050406030204" pitchFamily="18" charset="0"/>
                                </a:rPr>
                                <m:t> </m:t>
                              </m:r>
                              <m:r>
                                <a:rPr lang="en-US" sz="2800">
                                  <a:latin typeface="Cambria Math" panose="02040503050406030204" pitchFamily="18" charset="0"/>
                                </a:rPr>
                                <m:t>       </m:t>
                              </m:r>
                              <m:r>
                                <a:rPr lang="en-US" sz="2800" b="0" i="0" smtClean="0">
                                  <a:latin typeface="Cambria Math" panose="02040503050406030204" pitchFamily="18" charset="0"/>
                                </a:rPr>
                                <m:t>       </m:t>
                              </m:r>
                              <m:r>
                                <m:rPr>
                                  <m:sty m:val="p"/>
                                </m:rPr>
                                <a:rPr lang="en-US" sz="2800">
                                  <a:latin typeface="Cambria Math" panose="02040503050406030204" pitchFamily="18" charset="0"/>
                                </a:rPr>
                                <m:t>otherwise</m:t>
                              </m:r>
                            </m:e>
                            <m:e/>
                          </m:eqArr>
                        </m:e>
                      </m:d>
                    </m:oMath>
                  </m:oMathPara>
                </a14:m>
                <a:endParaRPr lang="en-US" sz="2800" dirty="0"/>
              </a:p>
            </p:txBody>
          </p:sp>
        </mc:Choice>
        <mc:Fallback xmlns="">
          <p:sp>
            <p:nvSpPr>
              <p:cNvPr id="4" name="Rectangle 3">
                <a:extLst>
                  <a:ext uri="{FF2B5EF4-FFF2-40B4-BE49-F238E27FC236}">
                    <a16:creationId xmlns:a16="http://schemas.microsoft.com/office/drawing/2014/main" id="{E719910A-2BB2-407F-9FAB-CF49E072344F}"/>
                  </a:ext>
                </a:extLst>
              </p:cNvPr>
              <p:cNvSpPr>
                <a:spLocks noRot="1" noChangeAspect="1" noMove="1" noResize="1" noEditPoints="1" noAdjustHandles="1" noChangeArrowheads="1" noChangeShapeType="1" noTextEdit="1"/>
              </p:cNvSpPr>
              <p:nvPr/>
            </p:nvSpPr>
            <p:spPr>
              <a:xfrm>
                <a:off x="1025515" y="3570293"/>
                <a:ext cx="10286706" cy="284404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2012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 final answer</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649781944"/>
                  </p:ext>
                </p:extLst>
              </p:nvPr>
            </p:nvGraphicFramePr>
            <p:xfrm>
              <a:off x="574675" y="1463674"/>
              <a:ext cx="11187120" cy="4757373"/>
            </p:xfrm>
            <a:graphic>
              <a:graphicData uri="http://schemas.openxmlformats.org/drawingml/2006/table">
                <a:tbl>
                  <a:tblPr firstRow="1" firstCol="1" bandRow="1">
                    <a:tableStyleId>{5C22544A-7EE6-4342-B048-85BDC9FD1C3A}</a:tableStyleId>
                  </a:tblPr>
                  <a:tblGrid>
                    <a:gridCol w="1118712">
                      <a:extLst>
                        <a:ext uri="{9D8B030D-6E8A-4147-A177-3AD203B41FA5}">
                          <a16:colId xmlns:a16="http://schemas.microsoft.com/office/drawing/2014/main" val="3792193726"/>
                        </a:ext>
                      </a:extLst>
                    </a:gridCol>
                    <a:gridCol w="1118712">
                      <a:extLst>
                        <a:ext uri="{9D8B030D-6E8A-4147-A177-3AD203B41FA5}">
                          <a16:colId xmlns:a16="http://schemas.microsoft.com/office/drawing/2014/main" val="1152073375"/>
                        </a:ext>
                      </a:extLst>
                    </a:gridCol>
                    <a:gridCol w="1118712">
                      <a:extLst>
                        <a:ext uri="{9D8B030D-6E8A-4147-A177-3AD203B41FA5}">
                          <a16:colId xmlns:a16="http://schemas.microsoft.com/office/drawing/2014/main" val="4082720153"/>
                        </a:ext>
                      </a:extLst>
                    </a:gridCol>
                    <a:gridCol w="1118712">
                      <a:extLst>
                        <a:ext uri="{9D8B030D-6E8A-4147-A177-3AD203B41FA5}">
                          <a16:colId xmlns:a16="http://schemas.microsoft.com/office/drawing/2014/main" val="2146258026"/>
                        </a:ext>
                      </a:extLst>
                    </a:gridCol>
                    <a:gridCol w="1118712">
                      <a:extLst>
                        <a:ext uri="{9D8B030D-6E8A-4147-A177-3AD203B41FA5}">
                          <a16:colId xmlns:a16="http://schemas.microsoft.com/office/drawing/2014/main" val="1607553566"/>
                        </a:ext>
                      </a:extLst>
                    </a:gridCol>
                    <a:gridCol w="1118712">
                      <a:extLst>
                        <a:ext uri="{9D8B030D-6E8A-4147-A177-3AD203B41FA5}">
                          <a16:colId xmlns:a16="http://schemas.microsoft.com/office/drawing/2014/main" val="335711872"/>
                        </a:ext>
                      </a:extLst>
                    </a:gridCol>
                    <a:gridCol w="1118712">
                      <a:extLst>
                        <a:ext uri="{9D8B030D-6E8A-4147-A177-3AD203B41FA5}">
                          <a16:colId xmlns:a16="http://schemas.microsoft.com/office/drawing/2014/main" val="23165531"/>
                        </a:ext>
                      </a:extLst>
                    </a:gridCol>
                    <a:gridCol w="1118712">
                      <a:extLst>
                        <a:ext uri="{9D8B030D-6E8A-4147-A177-3AD203B41FA5}">
                          <a16:colId xmlns:a16="http://schemas.microsoft.com/office/drawing/2014/main" val="2826370981"/>
                        </a:ext>
                      </a:extLst>
                    </a:gridCol>
                    <a:gridCol w="1118712">
                      <a:extLst>
                        <a:ext uri="{9D8B030D-6E8A-4147-A177-3AD203B41FA5}">
                          <a16:colId xmlns:a16="http://schemas.microsoft.com/office/drawing/2014/main" val="1536784503"/>
                        </a:ext>
                      </a:extLst>
                    </a:gridCol>
                    <a:gridCol w="1118712">
                      <a:extLst>
                        <a:ext uri="{9D8B030D-6E8A-4147-A177-3AD203B41FA5}">
                          <a16:colId xmlns:a16="http://schemas.microsoft.com/office/drawing/2014/main" val="3428010582"/>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0,     </a:t>
                          </a:r>
                          <a14:m>
                            <m:oMath xmlns:m="http://schemas.openxmlformats.org/officeDocument/2006/math">
                              <m:r>
                                <a:rPr lang="en-US" sz="2000" i="1" dirty="0" smtClean="0">
                                  <a:latin typeface="Cambria Math" panose="02040503050406030204" pitchFamily="18" charset="0"/>
                                </a:rPr>
                                <m:t>5</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1,     </a:t>
                          </a:r>
                          <a14:m>
                            <m:oMath xmlns:m="http://schemas.openxmlformats.org/officeDocument/2006/math">
                              <m:r>
                                <a:rPr lang="en-US" sz="2000" i="1" dirty="0" smtClean="0">
                                  <a:latin typeface="Cambria Math" panose="02040503050406030204" pitchFamily="18" charset="0"/>
                                </a:rPr>
                                <m:t>−6</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2,     </a:t>
                          </a:r>
                          <a14:m>
                            <m:oMath xmlns:m="http://schemas.openxmlformats.org/officeDocument/2006/math">
                              <m:r>
                                <a:rPr lang="en-US" sz="2000" i="1" dirty="0" smtClean="0">
                                  <a:latin typeface="Cambria Math" panose="02040503050406030204" pitchFamily="18" charset="0"/>
                                </a:rPr>
                                <m:t>3</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3,     </a:t>
                          </a:r>
                          <a14:m>
                            <m:oMath xmlns:m="http://schemas.openxmlformats.org/officeDocument/2006/math">
                              <m:r>
                                <a:rPr lang="en-US" sz="2000" i="1" dirty="0" smtClean="0">
                                  <a:latin typeface="Cambria Math" panose="02040503050406030204" pitchFamily="18" charset="0"/>
                                </a:rPr>
                                <m:t>6</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4,     </a:t>
                          </a:r>
                          <a14:m>
                            <m:oMath xmlns:m="http://schemas.openxmlformats.org/officeDocument/2006/math">
                              <m:r>
                                <a:rPr lang="en-US" sz="2000" i="1" dirty="0" smtClean="0">
                                  <a:latin typeface="Cambria Math" panose="02040503050406030204" pitchFamily="18" charset="0"/>
                                </a:rPr>
                                <m:t>−5</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5,    </a:t>
                          </a:r>
                          <a14:m>
                            <m:oMath xmlns:m="http://schemas.openxmlformats.org/officeDocument/2006/math">
                              <m:r>
                                <a:rPr lang="en-US" sz="2000" i="1" dirty="0" smtClean="0">
                                  <a:latin typeface="Cambria Math" panose="02040503050406030204" pitchFamily="18" charset="0"/>
                                </a:rPr>
                                <m:t>2</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6,     </a:t>
                          </a:r>
                          <a14:m>
                            <m:oMath xmlns:m="http://schemas.openxmlformats.org/officeDocument/2006/math">
                              <m:r>
                                <a:rPr lang="en-US" sz="2000" i="1" dirty="0" smtClean="0">
                                  <a:latin typeface="Cambria Math" panose="02040503050406030204" pitchFamily="18" charset="0"/>
                                </a:rPr>
                                <m:t>8</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7,   </a:t>
                          </a:r>
                          <a14:m>
                            <m:oMath xmlns:m="http://schemas.openxmlformats.org/officeDocument/2006/math">
                              <m:r>
                                <a:rPr lang="en-US" sz="2000" i="1" dirty="0" smtClean="0">
                                  <a:latin typeface="Cambria Math" panose="02040503050406030204" pitchFamily="18" charset="0"/>
                                </a:rPr>
                                <m:t>10</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000" dirty="0">
                              <a:latin typeface="Segoe UI Semilight" panose="020B0402040204020203" pitchFamily="34" charset="0"/>
                              <a:cs typeface="Segoe UI Semilight" panose="020B0402040204020203" pitchFamily="34" charset="0"/>
                            </a:rPr>
                            <a:t>Null</a:t>
                          </a: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Segoe UI Semilight" panose="020B0402040204020203" pitchFamily="34" charset="0"/>
                              <a:cs typeface="Segoe UI Semilight" panose="020B0402040204020203" pitchFamily="34" charset="0"/>
                            </a:rPr>
                            <a:t>1,     </a:t>
                          </a:r>
                          <a14:m>
                            <m:oMath xmlns:m="http://schemas.openxmlformats.org/officeDocument/2006/math">
                              <m:r>
                                <a:rPr lang="en-US" sz="2200" i="1" dirty="0" smtClean="0">
                                  <a:latin typeface="Cambria Math" panose="02040503050406030204" pitchFamily="18" charset="0"/>
                                </a:rPr>
                                <m:t>−6</m:t>
                              </m:r>
                            </m:oMath>
                          </a14:m>
                          <a:endParaRPr lang="en-US" sz="22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Segoe UI Semilight" panose="020B0402040204020203" pitchFamily="34" charset="0"/>
                              <a:cs typeface="Segoe UI Semilight" panose="020B0402040204020203" pitchFamily="34" charset="0"/>
                            </a:rPr>
                            <a:t>4</a:t>
                          </a:r>
                          <a:r>
                            <a:rPr lang="en-US" sz="2000" dirty="0">
                              <a:latin typeface="Segoe UI Semilight" panose="020B0402040204020203" pitchFamily="34" charset="0"/>
                              <a:cs typeface="Segoe UI Semilight" panose="020B0402040204020203" pitchFamily="34" charset="0"/>
                            </a:rPr>
                            <a:t>,     </a:t>
                          </a:r>
                          <a14:m>
                            <m:oMath xmlns:m="http://schemas.openxmlformats.org/officeDocument/2006/math">
                              <m:r>
                                <a:rPr lang="en-US" sz="2000" i="1" dirty="0" smtClean="0">
                                  <a:latin typeface="Cambria Math" panose="02040503050406030204" pitchFamily="18" charset="0"/>
                                </a:rPr>
                                <m:t>−5</m:t>
                              </m:r>
                            </m:oMath>
                          </a14:m>
                          <a:endParaRPr lang="en-US" sz="20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1649781944"/>
                  </p:ext>
                </p:extLst>
              </p:nvPr>
            </p:nvGraphicFramePr>
            <p:xfrm>
              <a:off x="574675" y="1463674"/>
              <a:ext cx="11187120" cy="4757373"/>
            </p:xfrm>
            <a:graphic>
              <a:graphicData uri="http://schemas.openxmlformats.org/drawingml/2006/table">
                <a:tbl>
                  <a:tblPr firstRow="1" firstCol="1" bandRow="1">
                    <a:tableStyleId>{5C22544A-7EE6-4342-B048-85BDC9FD1C3A}</a:tableStyleId>
                  </a:tblPr>
                  <a:tblGrid>
                    <a:gridCol w="1118712">
                      <a:extLst>
                        <a:ext uri="{9D8B030D-6E8A-4147-A177-3AD203B41FA5}">
                          <a16:colId xmlns:a16="http://schemas.microsoft.com/office/drawing/2014/main" val="3792193726"/>
                        </a:ext>
                      </a:extLst>
                    </a:gridCol>
                    <a:gridCol w="1118712">
                      <a:extLst>
                        <a:ext uri="{9D8B030D-6E8A-4147-A177-3AD203B41FA5}">
                          <a16:colId xmlns:a16="http://schemas.microsoft.com/office/drawing/2014/main" val="1152073375"/>
                        </a:ext>
                      </a:extLst>
                    </a:gridCol>
                    <a:gridCol w="1118712">
                      <a:extLst>
                        <a:ext uri="{9D8B030D-6E8A-4147-A177-3AD203B41FA5}">
                          <a16:colId xmlns:a16="http://schemas.microsoft.com/office/drawing/2014/main" val="4082720153"/>
                        </a:ext>
                      </a:extLst>
                    </a:gridCol>
                    <a:gridCol w="1118712">
                      <a:extLst>
                        <a:ext uri="{9D8B030D-6E8A-4147-A177-3AD203B41FA5}">
                          <a16:colId xmlns:a16="http://schemas.microsoft.com/office/drawing/2014/main" val="2146258026"/>
                        </a:ext>
                      </a:extLst>
                    </a:gridCol>
                    <a:gridCol w="1118712">
                      <a:extLst>
                        <a:ext uri="{9D8B030D-6E8A-4147-A177-3AD203B41FA5}">
                          <a16:colId xmlns:a16="http://schemas.microsoft.com/office/drawing/2014/main" val="1607553566"/>
                        </a:ext>
                      </a:extLst>
                    </a:gridCol>
                    <a:gridCol w="1118712">
                      <a:extLst>
                        <a:ext uri="{9D8B030D-6E8A-4147-A177-3AD203B41FA5}">
                          <a16:colId xmlns:a16="http://schemas.microsoft.com/office/drawing/2014/main" val="335711872"/>
                        </a:ext>
                      </a:extLst>
                    </a:gridCol>
                    <a:gridCol w="1118712">
                      <a:extLst>
                        <a:ext uri="{9D8B030D-6E8A-4147-A177-3AD203B41FA5}">
                          <a16:colId xmlns:a16="http://schemas.microsoft.com/office/drawing/2014/main" val="23165531"/>
                        </a:ext>
                      </a:extLst>
                    </a:gridCol>
                    <a:gridCol w="1118712">
                      <a:extLst>
                        <a:ext uri="{9D8B030D-6E8A-4147-A177-3AD203B41FA5}">
                          <a16:colId xmlns:a16="http://schemas.microsoft.com/office/drawing/2014/main" val="2826370981"/>
                        </a:ext>
                      </a:extLst>
                    </a:gridCol>
                    <a:gridCol w="1118712">
                      <a:extLst>
                        <a:ext uri="{9D8B030D-6E8A-4147-A177-3AD203B41FA5}">
                          <a16:colId xmlns:a16="http://schemas.microsoft.com/office/drawing/2014/main" val="1536784503"/>
                        </a:ext>
                      </a:extLst>
                    </a:gridCol>
                    <a:gridCol w="1118712">
                      <a:extLst>
                        <a:ext uri="{9D8B030D-6E8A-4147-A177-3AD203B41FA5}">
                          <a16:colId xmlns:a16="http://schemas.microsoft.com/office/drawing/2014/main" val="3428010582"/>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1093" t="-4598" r="-804918" b="-811494"/>
                          </a:stretch>
                        </a:blipFill>
                      </a:tcPr>
                    </a:tc>
                    <a:tc>
                      <a:txBody>
                        <a:bodyPr/>
                        <a:lstStyle/>
                        <a:p>
                          <a:endParaRPr lang="en-US"/>
                        </a:p>
                      </a:txBody>
                      <a:tcPr>
                        <a:blipFill>
                          <a:blip r:embed="rId2"/>
                          <a:stretch>
                            <a:fillRect l="-200000" t="-4598" r="-700543" b="-811494"/>
                          </a:stretch>
                        </a:blipFill>
                      </a:tcPr>
                    </a:tc>
                    <a:tc>
                      <a:txBody>
                        <a:bodyPr/>
                        <a:lstStyle/>
                        <a:p>
                          <a:endParaRPr lang="en-US"/>
                        </a:p>
                      </a:txBody>
                      <a:tcPr>
                        <a:blipFill>
                          <a:blip r:embed="rId2"/>
                          <a:stretch>
                            <a:fillRect l="-301639" t="-4598" r="-604372" b="-811494"/>
                          </a:stretch>
                        </a:blipFill>
                      </a:tcPr>
                    </a:tc>
                    <a:tc>
                      <a:txBody>
                        <a:bodyPr/>
                        <a:lstStyle/>
                        <a:p>
                          <a:endParaRPr lang="en-US"/>
                        </a:p>
                      </a:txBody>
                      <a:tcPr>
                        <a:blipFill>
                          <a:blip r:embed="rId2"/>
                          <a:stretch>
                            <a:fillRect l="-399457" t="-4598" r="-501087" b="-811494"/>
                          </a:stretch>
                        </a:blipFill>
                      </a:tcPr>
                    </a:tc>
                    <a:tc>
                      <a:txBody>
                        <a:bodyPr/>
                        <a:lstStyle/>
                        <a:p>
                          <a:endParaRPr lang="en-US"/>
                        </a:p>
                      </a:txBody>
                      <a:tcPr>
                        <a:blipFill>
                          <a:blip r:embed="rId2"/>
                          <a:stretch>
                            <a:fillRect l="-499457" t="-4598" r="-401087" b="-811494"/>
                          </a:stretch>
                        </a:blipFill>
                      </a:tcPr>
                    </a:tc>
                    <a:tc>
                      <a:txBody>
                        <a:bodyPr/>
                        <a:lstStyle/>
                        <a:p>
                          <a:endParaRPr lang="en-US"/>
                        </a:p>
                      </a:txBody>
                      <a:tcPr>
                        <a:blipFill>
                          <a:blip r:embed="rId2"/>
                          <a:stretch>
                            <a:fillRect l="-602732" t="-4598" r="-303279" b="-811494"/>
                          </a:stretch>
                        </a:blipFill>
                      </a:tcPr>
                    </a:tc>
                    <a:tc>
                      <a:txBody>
                        <a:bodyPr/>
                        <a:lstStyle/>
                        <a:p>
                          <a:endParaRPr lang="en-US"/>
                        </a:p>
                      </a:txBody>
                      <a:tcPr>
                        <a:blipFill>
                          <a:blip r:embed="rId2"/>
                          <a:stretch>
                            <a:fillRect l="-698913" t="-4598" r="-201630" b="-811494"/>
                          </a:stretch>
                        </a:blipFill>
                      </a:tcPr>
                    </a:tc>
                    <a:tc>
                      <a:txBody>
                        <a:bodyPr/>
                        <a:lstStyle/>
                        <a:p>
                          <a:endParaRPr lang="en-US"/>
                        </a:p>
                      </a:txBody>
                      <a:tcPr>
                        <a:blipFill>
                          <a:blip r:embed="rId2"/>
                          <a:stretch>
                            <a:fillRect l="-803279" t="-4598" r="-102732" b="-811494"/>
                          </a:stretch>
                        </a:blipFill>
                      </a:tcPr>
                    </a:tc>
                    <a:tc>
                      <a:txBody>
                        <a:bodyPr/>
                        <a:lstStyle/>
                        <a:p>
                          <a:r>
                            <a:rPr lang="en-US" sz="2000" dirty="0">
                              <a:latin typeface="Segoe UI Semilight" panose="020B0402040204020203" pitchFamily="34" charset="0"/>
                              <a:cs typeface="Segoe UI Semilight" panose="020B0402040204020203" pitchFamily="34" charset="0"/>
                            </a:rPr>
                            <a:t>Null</a:t>
                          </a:r>
                        </a:p>
                      </a:txBody>
                      <a:tcPr>
                        <a:solidFill>
                          <a:srgbClr val="0070C0"/>
                        </a:solid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543" t="-104598" r="-900000" b="-711494"/>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543" t="-206977" r="-900000" b="-619767"/>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543" t="-303448" r="-900000" b="-5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543" t="-403448" r="-900000" b="-4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543" t="-503448" r="-900000" b="-3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543" t="-610465" r="-900000" b="-216279"/>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543" t="-702299" r="-900000" b="-1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543" t="-802299" r="-900000" b="-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1E941575-6521-D5A8-1460-8EB20F8D4EAB}"/>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FE32378-1872-4864-B136-BB91FABE2FA8}"/>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2" name="Rectangle 11">
                <a:extLst>
                  <a:ext uri="{FF2B5EF4-FFF2-40B4-BE49-F238E27FC236}">
                    <a16:creationId xmlns:a16="http://schemas.microsoft.com/office/drawing/2014/main" id="{7FE32378-1872-4864-B136-BB91FABE2FA8}"/>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p:sp>
        <p:nvSpPr>
          <p:cNvPr id="6" name="Rectangle 5" descr="Box around entry 7,null; the final answer.">
            <a:extLst>
              <a:ext uri="{FF2B5EF4-FFF2-40B4-BE49-F238E27FC236}">
                <a16:creationId xmlns:a16="http://schemas.microsoft.com/office/drawing/2014/main" id="{232BC767-EF75-92D3-C2FC-50B170F9169E}"/>
              </a:ext>
            </a:extLst>
          </p:cNvPr>
          <p:cNvSpPr/>
          <p:nvPr/>
        </p:nvSpPr>
        <p:spPr>
          <a:xfrm>
            <a:off x="10521108" y="5717754"/>
            <a:ext cx="1134738" cy="41864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173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2D25-2B6A-4D10-BAFD-1516BBBED2D1}"/>
              </a:ext>
            </a:extLst>
          </p:cNvPr>
          <p:cNvSpPr>
            <a:spLocks noGrp="1"/>
          </p:cNvSpPr>
          <p:nvPr>
            <p:ph type="title"/>
          </p:nvPr>
        </p:nvSpPr>
        <p:spPr/>
        <p:txBody>
          <a:bodyPr/>
          <a:lstStyle/>
          <a:p>
            <a:r>
              <a:rPr lang="en-US" dirty="0"/>
              <a:t>Final Answer (option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2F6F26-B0B9-441F-B83A-644B32D80D9C}"/>
                  </a:ext>
                </a:extLst>
              </p:cNvPr>
              <p:cNvSpPr>
                <a:spLocks noGrp="1"/>
              </p:cNvSpPr>
              <p:nvPr>
                <p:ph idx="1"/>
              </p:nvPr>
            </p:nvSpPr>
            <p:spPr/>
            <p:txBody>
              <a:bodyPr/>
              <a:lstStyle/>
              <a:p>
                <a:r>
                  <a:rPr lang="en-US" dirty="0"/>
                  <a:t>The clever hack:</a:t>
                </a:r>
              </a:p>
              <a:p>
                <a:r>
                  <a:rPr lang="en-US" dirty="0"/>
                  <a:t>What does </a:t>
                </a:r>
                <a14:m>
                  <m:oMath xmlns:m="http://schemas.openxmlformats.org/officeDocument/2006/math">
                    <m:r>
                      <a:rPr lang="en-US" b="0" i="1" smtClean="0">
                        <a:latin typeface="Cambria Math" panose="02040503050406030204" pitchFamily="18" charset="0"/>
                      </a:rPr>
                      <m:t>𝑗</m:t>
                    </m:r>
                  </m:oMath>
                </a14:m>
                <a:r>
                  <a:rPr lang="en-US" dirty="0"/>
                  <a:t> mean? </a:t>
                </a:r>
                <a14:m>
                  <m:oMath xmlns:m="http://schemas.openxmlformats.org/officeDocument/2006/math">
                    <m:r>
                      <a:rPr lang="en-US" i="1">
                        <a:latin typeface="Cambria Math" panose="02040503050406030204" pitchFamily="18" charset="0"/>
                      </a:rPr>
                      <m:t>𝐿𝐼𝑆</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𝑖</m:t>
                    </m:r>
                  </m:oMath>
                </a14:m>
                <a:r>
                  <a:rPr lang="en-US" dirty="0"/>
                  <a:t> where every element of the sequence is at most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oMath>
                </a14:m>
                <a:r>
                  <a:rPr lang="en-US" dirty="0"/>
                  <a:t>”</a:t>
                </a:r>
              </a:p>
              <a:p>
                <a:r>
                  <a:rPr lang="en-US" dirty="0"/>
                  <a:t>So, if </a:t>
                </a:r>
                <a14:m>
                  <m:oMath xmlns:m="http://schemas.openxmlformats.org/officeDocument/2006/math">
                    <m:r>
                      <a:rPr lang="en-US" b="0" i="1" smtClean="0">
                        <a:latin typeface="Cambria Math" panose="02040503050406030204" pitchFamily="18" charset="0"/>
                      </a:rPr>
                      <m:t>𝑗</m:t>
                    </m:r>
                  </m:oMath>
                </a14:m>
                <a:r>
                  <a:rPr lang="en-US" dirty="0"/>
                  <a:t> is the last element of the true sequence, that’s what we want!</a:t>
                </a:r>
              </a:p>
              <a:p>
                <a:endParaRPr lang="en-US" dirty="0"/>
              </a:p>
              <a:p>
                <a:r>
                  <a:rPr lang="en-US" dirty="0"/>
                  <a:t>Just return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𝑗</m:t>
                            </m:r>
                          </m:lim>
                        </m:limLow>
                      </m:fName>
                      <m:e>
                        <m:r>
                          <m:rPr>
                            <m:sty m:val="p"/>
                          </m:rPr>
                          <a:rPr lang="en-US" b="0" i="0" smtClean="0">
                            <a:latin typeface="Cambria Math" panose="02040503050406030204" pitchFamily="18" charset="0"/>
                          </a:rPr>
                          <m:t>LIS</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e>
                    </m:func>
                  </m:oMath>
                </a14:m>
                <a:endParaRPr lang="en-US" dirty="0"/>
              </a:p>
            </p:txBody>
          </p:sp>
        </mc:Choice>
        <mc:Fallback xmlns="">
          <p:sp>
            <p:nvSpPr>
              <p:cNvPr id="3" name="Content Placeholder 2">
                <a:extLst>
                  <a:ext uri="{FF2B5EF4-FFF2-40B4-BE49-F238E27FC236}">
                    <a16:creationId xmlns:a16="http://schemas.microsoft.com/office/drawing/2014/main" id="{A22F6F26-B0B9-441F-B83A-644B32D80D9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24245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61D0B-76A1-43E2-9F84-67FF6719B5C7}"/>
              </a:ext>
            </a:extLst>
          </p:cNvPr>
          <p:cNvSpPr>
            <a:spLocks noGrp="1"/>
          </p:cNvSpPr>
          <p:nvPr>
            <p:ph type="title"/>
          </p:nvPr>
        </p:nvSpPr>
        <p:spPr/>
        <p:txBody>
          <a:bodyPr>
            <a:normAutofit/>
          </a:bodyPr>
          <a:lstStyle/>
          <a:p>
            <a:r>
              <a:rPr lang="en-US" sz="4000" dirty="0"/>
              <a:t>Maximum Contiguous Subarray Sum</a:t>
            </a:r>
            <a:r>
              <a:rPr lang="en-US" dirty="0"/>
              <a:t> </a:t>
            </a:r>
            <a:r>
              <a:rPr lang="en-US" sz="2000" dirty="0"/>
              <a:t>(define opt)</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ACF305-4059-4E38-ADBE-2B4DAC6778FA}"/>
                  </a:ext>
                </a:extLst>
              </p:cNvPr>
              <p:cNvSpPr>
                <a:spLocks noGrp="1"/>
              </p:cNvSpPr>
              <p:nvPr>
                <p:ph idx="1"/>
              </p:nvPr>
            </p:nvSpPr>
            <p:spPr/>
            <p:txBody>
              <a:bodyPr/>
              <a:lstStyle/>
              <a:p>
                <a:r>
                  <a:rPr lang="en-US" dirty="0"/>
                  <a:t>We saw 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divide and conquer algorithm.</a:t>
                </a:r>
              </a:p>
              <a:p>
                <a:r>
                  <a:rPr lang="en-US" dirty="0"/>
                  <a:t>Can we do better with DP?</a:t>
                </a:r>
              </a:p>
              <a:p>
                <a:endParaRPr lang="en-US" dirty="0"/>
              </a:p>
              <a:p>
                <a:r>
                  <a:rPr lang="en-US" dirty="0"/>
                  <a:t>Given: Array </a:t>
                </a:r>
                <a14:m>
                  <m:oMath xmlns:m="http://schemas.openxmlformats.org/officeDocument/2006/math">
                    <m:r>
                      <a:rPr lang="en-US" b="0" i="1" smtClean="0">
                        <a:latin typeface="Cambria Math" panose="02040503050406030204" pitchFamily="18" charset="0"/>
                      </a:rPr>
                      <m:t>𝐴</m:t>
                    </m:r>
                  </m:oMath>
                </a14:m>
                <a:r>
                  <a:rPr lang="en-US" b="0" dirty="0"/>
                  <a:t>[]</a:t>
                </a:r>
              </a:p>
              <a:p>
                <a:r>
                  <a:rPr lang="en-US" dirty="0"/>
                  <a:t>Output: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such that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maximized.</a:t>
                </a:r>
              </a:p>
              <a:p>
                <a:r>
                  <a:rPr lang="en-US" dirty="0"/>
                  <a:t>For today: just output the value</a:t>
                </a:r>
                <a14:m>
                  <m:oMath xmlns:m="http://schemas.openxmlformats.org/officeDocument/2006/math">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oMath>
                </a14:m>
                <a:r>
                  <a:rPr lang="en-US" dirty="0"/>
                  <a:t>. </a:t>
                </a:r>
              </a:p>
              <a:p>
                <a:br>
                  <a:rPr lang="en-US" dirty="0"/>
                </a:br>
                <a:r>
                  <a:rPr lang="en-US" dirty="0"/>
                  <a:t>Define </a:t>
                </a:r>
                <a:r>
                  <a:rPr lang="en-US" dirty="0">
                    <a:latin typeface="Courier New" panose="02070309020205020404" pitchFamily="49" charset="0"/>
                    <a:cs typeface="Courier New" panose="02070309020205020404" pitchFamily="49" charset="0"/>
                  </a:rPr>
                  <a:t>OPT(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a:t>.</a:t>
                </a:r>
              </a:p>
            </p:txBody>
          </p:sp>
        </mc:Choice>
        <mc:Fallback xmlns="">
          <p:sp>
            <p:nvSpPr>
              <p:cNvPr id="5" name="Content Placeholder 4">
                <a:extLst>
                  <a:ext uri="{FF2B5EF4-FFF2-40B4-BE49-F238E27FC236}">
                    <a16:creationId xmlns:a16="http://schemas.microsoft.com/office/drawing/2014/main" id="{C5ACF305-4059-4E38-ADBE-2B4DAC6778F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A9D1B390-E6D7-89FF-6B0D-84AE0621066B}"/>
                  </a:ext>
                </a:extLst>
              </p14:cNvPr>
              <p14:cNvContentPartPr/>
              <p14:nvPr/>
            </p14:nvContentPartPr>
            <p14:xfrm>
              <a:off x="1448280" y="5691240"/>
              <a:ext cx="1595880" cy="120240"/>
            </p14:xfrm>
          </p:contentPart>
        </mc:Choice>
        <mc:Fallback>
          <p:pic>
            <p:nvPicPr>
              <p:cNvPr id="2" name="Ink 1">
                <a:extLst>
                  <a:ext uri="{FF2B5EF4-FFF2-40B4-BE49-F238E27FC236}">
                    <a16:creationId xmlns:a16="http://schemas.microsoft.com/office/drawing/2014/main" id="{A9D1B390-E6D7-89FF-6B0D-84AE0621066B}"/>
                  </a:ext>
                </a:extLst>
              </p:cNvPr>
              <p:cNvPicPr/>
              <p:nvPr/>
            </p:nvPicPr>
            <p:blipFill>
              <a:blip r:embed="rId4"/>
              <a:stretch>
                <a:fillRect/>
              </a:stretch>
            </p:blipFill>
            <p:spPr>
              <a:xfrm>
                <a:off x="1438920" y="5681880"/>
                <a:ext cx="1614600" cy="138960"/>
              </a:xfrm>
              <a:prstGeom prst="rect">
                <a:avLst/>
              </a:prstGeom>
            </p:spPr>
          </p:pic>
        </mc:Fallback>
      </mc:AlternateContent>
    </p:spTree>
    <p:extLst>
      <p:ext uri="{BB962C8B-B14F-4D97-AF65-F5344CB8AC3E}">
        <p14:creationId xmlns:p14="http://schemas.microsoft.com/office/powerpoint/2010/main" val="1226186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892F-FDC9-4577-BC49-DE6D9B047F68}"/>
              </a:ext>
            </a:extLst>
          </p:cNvPr>
          <p:cNvSpPr>
            <a:spLocks noGrp="1"/>
          </p:cNvSpPr>
          <p:nvPr>
            <p:ph type="title"/>
          </p:nvPr>
        </p:nvSpPr>
        <p:spPr/>
        <p:txBody>
          <a:bodyPr/>
          <a:lstStyle/>
          <a:p>
            <a:r>
              <a:rPr lang="en-US" dirty="0"/>
              <a:t>LIS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376662863"/>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0,</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1,</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2,</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3</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3,</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6</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Segoe UI Semilight" panose="020B0402040204020203" pitchFamily="34" charset="0"/>
                              <a:cs typeface="Segoe UI Semilight" panose="020B0402040204020203" pitchFamily="34" charset="0"/>
                            </a:rPr>
                            <a:t>4,</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−5</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r>
                            <a:rPr lang="en-US" sz="1800" dirty="0">
                              <a:latin typeface="Segoe UI Semilight" panose="020B0402040204020203" pitchFamily="34" charset="0"/>
                              <a:cs typeface="Segoe UI Semilight" panose="020B0402040204020203" pitchFamily="34" charset="0"/>
                            </a:rPr>
                            <a:t>5,</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2</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r>
                            <a:rPr lang="en-US" sz="1800" dirty="0">
                              <a:latin typeface="Segoe UI Semilight" panose="020B0402040204020203" pitchFamily="34" charset="0"/>
                              <a:cs typeface="Segoe UI Semilight" panose="020B0402040204020203" pitchFamily="34" charset="0"/>
                            </a:rPr>
                            <a:t>6,</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8</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r>
                            <a:rPr lang="en-US" sz="1800" dirty="0">
                              <a:latin typeface="Segoe UI Semilight" panose="020B0402040204020203" pitchFamily="34" charset="0"/>
                              <a:cs typeface="Segoe UI Semilight" panose="020B0402040204020203" pitchFamily="34" charset="0"/>
                            </a:rPr>
                            <a:t>7,</a:t>
                          </a:r>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rPr>
                                <m:t>10</m:t>
                              </m:r>
                            </m:oMath>
                          </a14:m>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E01730DD-7A24-4F63-B78B-5D71A5897425}"/>
                  </a:ext>
                </a:extLst>
              </p:cNvPr>
              <p:cNvGraphicFramePr>
                <a:graphicFrameLocks noGrp="1"/>
              </p:cNvGraphicFramePr>
              <p:nvPr>
                <p:ph idx="1"/>
                <p:extLst>
                  <p:ext uri="{D42A27DB-BD31-4B8C-83A1-F6EECF244321}">
                    <p14:modId xmlns:p14="http://schemas.microsoft.com/office/powerpoint/2010/main" val="2376662863"/>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endParaRPr lang="en-US"/>
                        </a:p>
                      </a:txBody>
                      <a:tcPr>
                        <a:blipFill>
                          <a:blip r:embed="rId2"/>
                          <a:stretch>
                            <a:fillRect l="-100490" t="-1149" r="-701961" b="-811494"/>
                          </a:stretch>
                        </a:blipFill>
                      </a:tcPr>
                    </a:tc>
                    <a:tc>
                      <a:txBody>
                        <a:bodyPr/>
                        <a:lstStyle/>
                        <a:p>
                          <a:endParaRPr lang="en-US"/>
                        </a:p>
                      </a:txBody>
                      <a:tcPr>
                        <a:blipFill>
                          <a:blip r:embed="rId2"/>
                          <a:stretch>
                            <a:fillRect l="-200490" t="-1149" r="-601961" b="-811494"/>
                          </a:stretch>
                        </a:blipFill>
                      </a:tcPr>
                    </a:tc>
                    <a:tc>
                      <a:txBody>
                        <a:bodyPr/>
                        <a:lstStyle/>
                        <a:p>
                          <a:endParaRPr lang="en-US"/>
                        </a:p>
                      </a:txBody>
                      <a:tcPr>
                        <a:blipFill>
                          <a:blip r:embed="rId2"/>
                          <a:stretch>
                            <a:fillRect l="-300490" t="-1149" r="-501961" b="-811494"/>
                          </a:stretch>
                        </a:blipFill>
                      </a:tcPr>
                    </a:tc>
                    <a:tc>
                      <a:txBody>
                        <a:bodyPr/>
                        <a:lstStyle/>
                        <a:p>
                          <a:endParaRPr lang="en-US"/>
                        </a:p>
                      </a:txBody>
                      <a:tcPr>
                        <a:blipFill>
                          <a:blip r:embed="rId2"/>
                          <a:stretch>
                            <a:fillRect l="-400490" t="-1149" r="-401961" b="-811494"/>
                          </a:stretch>
                        </a:blipFill>
                      </a:tcPr>
                    </a:tc>
                    <a:tc>
                      <a:txBody>
                        <a:bodyPr/>
                        <a:lstStyle/>
                        <a:p>
                          <a:endParaRPr lang="en-US"/>
                        </a:p>
                      </a:txBody>
                      <a:tcPr>
                        <a:blipFill>
                          <a:blip r:embed="rId2"/>
                          <a:stretch>
                            <a:fillRect l="-500490" t="-1149" r="-301961" b="-811494"/>
                          </a:stretch>
                        </a:blipFill>
                      </a:tcPr>
                    </a:tc>
                    <a:tc>
                      <a:txBody>
                        <a:bodyPr/>
                        <a:lstStyle/>
                        <a:p>
                          <a:endParaRPr lang="en-US"/>
                        </a:p>
                      </a:txBody>
                      <a:tcPr>
                        <a:blipFill>
                          <a:blip r:embed="rId2"/>
                          <a:stretch>
                            <a:fillRect l="-600490" t="-1149" r="-201961" b="-811494"/>
                          </a:stretch>
                        </a:blipFill>
                      </a:tcPr>
                    </a:tc>
                    <a:tc>
                      <a:txBody>
                        <a:bodyPr/>
                        <a:lstStyle/>
                        <a:p>
                          <a:endParaRPr lang="en-US"/>
                        </a:p>
                      </a:txBody>
                      <a:tcPr>
                        <a:blipFill>
                          <a:blip r:embed="rId2"/>
                          <a:stretch>
                            <a:fillRect l="-700490" t="-1149" r="-101961" b="-811494"/>
                          </a:stretch>
                        </a:blipFill>
                      </a:tcPr>
                    </a:tc>
                    <a:tc>
                      <a:txBody>
                        <a:bodyPr/>
                        <a:lstStyle/>
                        <a:p>
                          <a:endParaRPr lang="en-US"/>
                        </a:p>
                      </a:txBody>
                      <a:tcPr>
                        <a:blipFill>
                          <a:blip r:embed="rId2"/>
                          <a:stretch>
                            <a:fillRect l="-800490" t="-1149" r="-1961" b="-811494"/>
                          </a:stretch>
                        </a:blipFill>
                      </a:tcPr>
                    </a:tc>
                    <a:extLst>
                      <a:ext uri="{0D108BD9-81ED-4DB2-BD59-A6C34878D82A}">
                        <a16:rowId xmlns:a16="http://schemas.microsoft.com/office/drawing/2014/main" val="2694115500"/>
                      </a:ext>
                    </a:extLst>
                  </a:tr>
                  <a:tr h="528597">
                    <a:tc>
                      <a:txBody>
                        <a:bodyPr/>
                        <a:lstStyle/>
                        <a:p>
                          <a:endParaRPr lang="en-US"/>
                        </a:p>
                      </a:txBody>
                      <a:tcPr>
                        <a:blipFill>
                          <a:blip r:embed="rId2"/>
                          <a:stretch>
                            <a:fillRect l="-490" t="-101149" r="-801961" b="-711494"/>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0</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680226207"/>
                      </a:ext>
                    </a:extLst>
                  </a:tr>
                  <a:tr h="528597">
                    <a:tc>
                      <a:txBody>
                        <a:bodyPr/>
                        <a:lstStyle/>
                        <a:p>
                          <a:endParaRPr lang="en-US"/>
                        </a:p>
                      </a:txBody>
                      <a:tcPr>
                        <a:blipFill>
                          <a:blip r:embed="rId2"/>
                          <a:stretch>
                            <a:fillRect l="-490" t="-203488" r="-801961" b="-619767"/>
                          </a:stretch>
                        </a:blip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extLst>
                      <a:ext uri="{0D108BD9-81ED-4DB2-BD59-A6C34878D82A}">
                        <a16:rowId xmlns:a16="http://schemas.microsoft.com/office/drawing/2014/main" val="486799639"/>
                      </a:ext>
                    </a:extLst>
                  </a:tr>
                  <a:tr h="528597">
                    <a:tc>
                      <a:txBody>
                        <a:bodyPr/>
                        <a:lstStyle/>
                        <a:p>
                          <a:endParaRPr lang="en-US"/>
                        </a:p>
                      </a:txBody>
                      <a:tcPr>
                        <a:blipFill>
                          <a:blip r:embed="rId2"/>
                          <a:stretch>
                            <a:fillRect l="-490" t="-300000" r="-801961" b="-5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extLst>
                      <a:ext uri="{0D108BD9-81ED-4DB2-BD59-A6C34878D82A}">
                        <a16:rowId xmlns:a16="http://schemas.microsoft.com/office/drawing/2014/main" val="588534917"/>
                      </a:ext>
                    </a:extLst>
                  </a:tr>
                  <a:tr h="528597">
                    <a:tc>
                      <a:txBody>
                        <a:bodyPr/>
                        <a:lstStyle/>
                        <a:p>
                          <a:endParaRPr lang="en-US"/>
                        </a:p>
                      </a:txBody>
                      <a:tcPr>
                        <a:blipFill>
                          <a:blip r:embed="rId2"/>
                          <a:stretch>
                            <a:fillRect l="-490" t="-400000" r="-801961" b="-4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solidFill>
                          <a:srgbClr val="E7F1FA"/>
                        </a:solidFill>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1040930783"/>
                      </a:ext>
                    </a:extLst>
                  </a:tr>
                  <a:tr h="528597">
                    <a:tc>
                      <a:txBody>
                        <a:bodyPr/>
                        <a:lstStyle/>
                        <a:p>
                          <a:endParaRPr lang="en-US"/>
                        </a:p>
                      </a:txBody>
                      <a:tcPr>
                        <a:blipFill>
                          <a:blip r:embed="rId2"/>
                          <a:stretch>
                            <a:fillRect l="-490" t="-500000" r="-801961" b="-312644"/>
                          </a:stretch>
                        </a:blipFill>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solidFill>
                          <a:srgbClr val="CCE3F5"/>
                        </a:solid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3552104301"/>
                      </a:ext>
                    </a:extLst>
                  </a:tr>
                  <a:tr h="528597">
                    <a:tc>
                      <a:txBody>
                        <a:bodyPr/>
                        <a:lstStyle/>
                        <a:p>
                          <a:endParaRPr lang="en-US"/>
                        </a:p>
                      </a:txBody>
                      <a:tcPr>
                        <a:blipFill>
                          <a:blip r:embed="rId2"/>
                          <a:stretch>
                            <a:fillRect l="-490" t="-606977" r="-801961" b="-216279"/>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extLst>
                      <a:ext uri="{0D108BD9-81ED-4DB2-BD59-A6C34878D82A}">
                        <a16:rowId xmlns:a16="http://schemas.microsoft.com/office/drawing/2014/main" val="668457357"/>
                      </a:ext>
                    </a:extLst>
                  </a:tr>
                  <a:tr h="528597">
                    <a:tc>
                      <a:txBody>
                        <a:bodyPr/>
                        <a:lstStyle/>
                        <a:p>
                          <a:endParaRPr lang="en-US"/>
                        </a:p>
                      </a:txBody>
                      <a:tcPr>
                        <a:blipFill>
                          <a:blip r:embed="rId2"/>
                          <a:stretch>
                            <a:fillRect l="-490" t="-698851" r="-801961" b="-1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1371916618"/>
                      </a:ext>
                    </a:extLst>
                  </a:tr>
                  <a:tr h="528597">
                    <a:tc>
                      <a:txBody>
                        <a:bodyPr/>
                        <a:lstStyle/>
                        <a:p>
                          <a:endParaRPr lang="en-US"/>
                        </a:p>
                      </a:txBody>
                      <a:tcPr>
                        <a:blipFill>
                          <a:blip r:embed="rId2"/>
                          <a:stretch>
                            <a:fillRect l="-490" t="-798851" r="-801961" b="-13793"/>
                          </a:stretch>
                        </a:blipFill>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1</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2</a:t>
                          </a:r>
                        </a:p>
                      </a:txBody>
                      <a:tcPr/>
                    </a:tc>
                    <a:tc>
                      <a:txBody>
                        <a:bodyPr/>
                        <a:lstStyle/>
                        <a:p>
                          <a:r>
                            <a:rPr lang="en-US" sz="2400" dirty="0">
                              <a:latin typeface="Segoe UI Semilight" panose="020B0402040204020203" pitchFamily="34" charset="0"/>
                              <a:cs typeface="Segoe UI Semilight" panose="020B0402040204020203" pitchFamily="34" charset="0"/>
                            </a:rPr>
                            <a:t>3</a:t>
                          </a:r>
                        </a:p>
                      </a:txBody>
                      <a:tcPr/>
                    </a:tc>
                    <a:tc>
                      <a:txBody>
                        <a:bodyPr/>
                        <a:lstStyle/>
                        <a:p>
                          <a:r>
                            <a:rPr lang="en-US" sz="2400" dirty="0">
                              <a:latin typeface="Segoe UI Semilight" panose="020B0402040204020203" pitchFamily="34" charset="0"/>
                              <a:cs typeface="Segoe UI Semilight" panose="020B0402040204020203" pitchFamily="34" charset="0"/>
                            </a:rPr>
                            <a:t>4</a:t>
                          </a:r>
                        </a:p>
                      </a:txBody>
                      <a:tcPr/>
                    </a:tc>
                    <a:tc>
                      <a:txBody>
                        <a:bodyPr/>
                        <a:lstStyle/>
                        <a:p>
                          <a:r>
                            <a:rPr lang="en-US" sz="2400" dirty="0">
                              <a:latin typeface="Segoe UI Semilight" panose="020B0402040204020203" pitchFamily="34" charset="0"/>
                              <a:cs typeface="Segoe UI Semilight" panose="020B0402040204020203" pitchFamily="34" charset="0"/>
                            </a:rPr>
                            <a:t>5</a:t>
                          </a:r>
                        </a:p>
                      </a:txBody>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E4E28C7C-2601-0591-0EAB-2531CAA483CB}"/>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EB4388-84AD-4699-A3C6-626C0B5736A6}"/>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CDEB4388-84AD-4699-A3C6-626C0B5736A6}"/>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F0D5330-1903-4EC3-8901-6516426D6426}"/>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A9D801-4452-4FE4-9219-FC13950E8320}"/>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E21828-D204-497C-8799-2EF13F3ACF7A}"/>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1FA8864-8283-4C92-AFCC-21EF28003069}"/>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B1FA8864-8283-4C92-AFCC-21EF28003069}"/>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156A19C-1E33-404A-9A23-4243A274A28E}"/>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FE32378-1872-4864-B136-BB91FABE2FA8}"/>
                  </a:ext>
                </a:extLst>
              </p:cNvPr>
              <p:cNvSpPr/>
              <p:nvPr/>
            </p:nvSpPr>
            <p:spPr>
              <a:xfrm>
                <a:off x="6497217" y="107556"/>
                <a:ext cx="5581261" cy="1063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1">
                                  <a:latin typeface="Cambria Math" panose="02040503050406030204" pitchFamily="18" charset="0"/>
                                </a:rPr>
                                <m:t>0 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&lt;0</m:t>
                              </m:r>
                            </m:e>
                            <m:e>
                              <m:r>
                                <a:rPr lang="en-US" sz="1400" i="1">
                                  <a:latin typeface="Cambria Math" panose="02040503050406030204" pitchFamily="18" charset="0"/>
                                </a:rPr>
                                <m:t>𝕀</m:t>
                              </m:r>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=0</m:t>
                              </m:r>
                            </m:e>
                            <m:e>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if</m:t>
                              </m:r>
                              <m:r>
                                <a:rPr lang="en-US" sz="1400" i="1">
                                  <a:latin typeface="Cambria Math" panose="02040503050406030204" pitchFamily="18" charset="0"/>
                                </a:rPr>
                                <m:t> </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𝑖</m:t>
                                  </m:r>
                                </m:e>
                              </m:d>
                              <m:r>
                                <a:rPr lang="en-US" sz="1400" i="1">
                                  <a:latin typeface="Cambria Math" panose="02040503050406030204" pitchFamily="18" charset="0"/>
                                </a:rPr>
                                <m:t>&gt;</m:t>
                              </m:r>
                              <m:r>
                                <a:rPr lang="en-US" sz="1400" i="1">
                                  <a:latin typeface="Cambria Math" panose="02040503050406030204" pitchFamily="18" charset="0"/>
                                </a:rPr>
                                <m:t>𝐴</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𝑗</m:t>
                                  </m:r>
                                </m:e>
                              </m:d>
                            </m:e>
                            <m:e>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max</m:t>
                                  </m:r>
                                </m:fName>
                                <m:e>
                                  <m:d>
                                    <m:dPr>
                                      <m:begChr m:val="{"/>
                                      <m:endChr m:val="}"/>
                                      <m:ctrlPr>
                                        <a:rPr lang="en-US" sz="1400" i="1">
                                          <a:latin typeface="Cambria Math" panose="02040503050406030204" pitchFamily="18" charset="0"/>
                                        </a:rPr>
                                      </m:ctrlPr>
                                    </m:dPr>
                                    <m:e>
                                      <m:r>
                                        <a:rPr lang="en-US" sz="1400" i="1">
                                          <a:latin typeface="Cambria Math" panose="02040503050406030204" pitchFamily="18" charset="0"/>
                                        </a:rPr>
                                        <m:t>1+</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𝑖</m:t>
                                          </m:r>
                                        </m:e>
                                      </m:d>
                                      <m:r>
                                        <a:rPr lang="en-US" sz="1400" i="1">
                                          <a:latin typeface="Cambria Math" panose="02040503050406030204" pitchFamily="18" charset="0"/>
                                        </a:rPr>
                                        <m:t>, </m:t>
                                      </m:r>
                                      <m:r>
                                        <a:rPr lang="en-US" sz="1400" i="1">
                                          <a:latin typeface="Cambria Math" panose="02040503050406030204" pitchFamily="18" charset="0"/>
                                        </a:rPr>
                                        <m:t>𝐿𝐼𝑆</m:t>
                                      </m:r>
                                      <m:d>
                                        <m:dPr>
                                          <m:ctrlPr>
                                            <a:rPr lang="en-US" sz="1400" i="1">
                                              <a:latin typeface="Cambria Math" panose="02040503050406030204" pitchFamily="18" charset="0"/>
                                            </a:rPr>
                                          </m:ctrlPr>
                                        </m:dPr>
                                        <m:e>
                                          <m:r>
                                            <a:rPr lang="en-US" sz="1400" i="1">
                                              <a:latin typeface="Cambria Math" panose="02040503050406030204" pitchFamily="18" charset="0"/>
                                            </a:rPr>
                                            <m:t>𝑖</m:t>
                                          </m:r>
                                          <m:r>
                                            <a:rPr lang="en-US" sz="1400" i="1">
                                              <a:latin typeface="Cambria Math" panose="02040503050406030204" pitchFamily="18" charset="0"/>
                                            </a:rPr>
                                            <m:t>−1,</m:t>
                                          </m:r>
                                          <m:r>
                                            <a:rPr lang="en-US" sz="1400" i="1">
                                              <a:latin typeface="Cambria Math" panose="02040503050406030204" pitchFamily="18" charset="0"/>
                                            </a:rPr>
                                            <m:t>𝑗</m:t>
                                          </m:r>
                                        </m:e>
                                      </m:d>
                                    </m:e>
                                  </m:d>
                                </m:e>
                              </m:func>
                              <m:r>
                                <a:rPr lang="en-US" sz="1400" i="1">
                                  <a:latin typeface="Cambria Math" panose="02040503050406030204" pitchFamily="18" charset="0"/>
                                </a:rPr>
                                <m:t> </m:t>
                              </m:r>
                              <m:r>
                                <a:rPr lang="en-US" sz="1400">
                                  <a:latin typeface="Cambria Math" panose="02040503050406030204" pitchFamily="18" charset="0"/>
                                </a:rPr>
                                <m:t>       </m:t>
                              </m:r>
                              <m:r>
                                <m:rPr>
                                  <m:sty m:val="p"/>
                                </m:rPr>
                                <a:rPr lang="en-US" sz="1400">
                                  <a:latin typeface="Cambria Math" panose="02040503050406030204" pitchFamily="18" charset="0"/>
                                </a:rPr>
                                <m:t>otherwise</m:t>
                              </m:r>
                            </m:e>
                          </m:eqArr>
                        </m:e>
                      </m:d>
                    </m:oMath>
                  </m:oMathPara>
                </a14:m>
                <a:endParaRPr lang="en-US" sz="1400" dirty="0"/>
              </a:p>
            </p:txBody>
          </p:sp>
        </mc:Choice>
        <mc:Fallback xmlns="">
          <p:sp>
            <p:nvSpPr>
              <p:cNvPr id="12" name="Rectangle 11">
                <a:extLst>
                  <a:ext uri="{FF2B5EF4-FFF2-40B4-BE49-F238E27FC236}">
                    <a16:creationId xmlns:a16="http://schemas.microsoft.com/office/drawing/2014/main" id="{7FE32378-1872-4864-B136-BB91FABE2FA8}"/>
                  </a:ext>
                </a:extLst>
              </p:cNvPr>
              <p:cNvSpPr>
                <a:spLocks noRot="1" noChangeAspect="1" noMove="1" noResize="1" noEditPoints="1" noAdjustHandles="1" noChangeArrowheads="1" noChangeShapeType="1" noTextEdit="1"/>
              </p:cNvSpPr>
              <p:nvPr/>
            </p:nvSpPr>
            <p:spPr>
              <a:xfrm>
                <a:off x="6497217" y="107556"/>
                <a:ext cx="5581261" cy="1063368"/>
              </a:xfrm>
              <a:prstGeom prst="rect">
                <a:avLst/>
              </a:prstGeom>
              <a:blipFill>
                <a:blip r:embed="rId9"/>
                <a:stretch>
                  <a:fillRect/>
                </a:stretch>
              </a:blipFill>
            </p:spPr>
            <p:txBody>
              <a:bodyPr/>
              <a:lstStyle/>
              <a:p>
                <a:r>
                  <a:rPr lang="en-US">
                    <a:noFill/>
                  </a:rPr>
                  <a:t> </a:t>
                </a:r>
              </a:p>
            </p:txBody>
          </p:sp>
        </mc:Fallback>
      </mc:AlternateContent>
      <p:grpSp>
        <p:nvGrpSpPr>
          <p:cNvPr id="10" name="Group 9" descr="A purple box around all of row 7, where the final answer would be. The largest entry (boxed in red) is the entry in the final column. ">
            <a:extLst>
              <a:ext uri="{FF2B5EF4-FFF2-40B4-BE49-F238E27FC236}">
                <a16:creationId xmlns:a16="http://schemas.microsoft.com/office/drawing/2014/main" id="{6F17D3DE-FDC8-4DC2-451A-1AB44CC5C7FB}"/>
              </a:ext>
            </a:extLst>
          </p:cNvPr>
          <p:cNvGrpSpPr/>
          <p:nvPr/>
        </p:nvGrpSpPr>
        <p:grpSpPr>
          <a:xfrm>
            <a:off x="1850833" y="5673687"/>
            <a:ext cx="9891311" cy="484742"/>
            <a:chOff x="1784733" y="5673687"/>
            <a:chExt cx="9957412" cy="484742"/>
          </a:xfrm>
        </p:grpSpPr>
        <p:sp>
          <p:nvSpPr>
            <p:cNvPr id="9" name="Rectangle 8">
              <a:extLst>
                <a:ext uri="{FF2B5EF4-FFF2-40B4-BE49-F238E27FC236}">
                  <a16:creationId xmlns:a16="http://schemas.microsoft.com/office/drawing/2014/main" id="{A7C321DB-A8F0-786D-70A7-C41DA679CF79}"/>
                </a:ext>
              </a:extLst>
            </p:cNvPr>
            <p:cNvSpPr/>
            <p:nvPr/>
          </p:nvSpPr>
          <p:spPr>
            <a:xfrm>
              <a:off x="1784733" y="5673687"/>
              <a:ext cx="9957412" cy="484742"/>
            </a:xfrm>
            <a:prstGeom prst="rect">
              <a:avLst/>
            </a:prstGeom>
            <a:noFill/>
            <a:ln w="571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639F55-FD6F-AF14-145B-BDEB786A5B26}"/>
                </a:ext>
              </a:extLst>
            </p:cNvPr>
            <p:cNvSpPr/>
            <p:nvPr/>
          </p:nvSpPr>
          <p:spPr>
            <a:xfrm>
              <a:off x="10521108" y="5717754"/>
              <a:ext cx="1134738" cy="41864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4795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DFBE-51B2-2AC3-7C01-DAC83809B457}"/>
              </a:ext>
            </a:extLst>
          </p:cNvPr>
          <p:cNvSpPr>
            <a:spLocks noGrp="1"/>
          </p:cNvSpPr>
          <p:nvPr>
            <p:ph type="title"/>
          </p:nvPr>
        </p:nvSpPr>
        <p:spPr/>
        <p:txBody>
          <a:bodyPr/>
          <a:lstStyle/>
          <a:p>
            <a:r>
              <a:rPr lang="en-US" dirty="0"/>
              <a:t>Final Answer (option 2, explained)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95CFC3-DFDA-2579-111C-EEB4DD44CCBF}"/>
                  </a:ext>
                </a:extLst>
              </p:cNvPr>
              <p:cNvSpPr>
                <a:spLocks noGrp="1"/>
              </p:cNvSpPr>
              <p:nvPr>
                <p:ph idx="1"/>
              </p:nvPr>
            </p:nvSpPr>
            <p:spPr/>
            <p:txBody>
              <a:bodyPr>
                <a:normAutofit lnSpcReduction="10000"/>
              </a:bodyPr>
              <a:lstStyle/>
              <a:p>
                <a:r>
                  <a:rPr lang="en-US" dirty="0"/>
                  <a:t>One more thing….what’s the final answer?</a:t>
                </a:r>
              </a:p>
              <a:p>
                <a:endParaRPr lang="en-US" dirty="0"/>
              </a:p>
              <a:p>
                <a:r>
                  <a:rPr lang="en-US" dirty="0"/>
                  <a:t>We want the longest increasing sequence in the whole array.</a:t>
                </a:r>
              </a:p>
              <a:p>
                <a:endParaRPr lang="en-US" dirty="0"/>
              </a:p>
              <a:p>
                <a14:m>
                  <m:oMath xmlns:m="http://schemas.openxmlformats.org/officeDocument/2006/math">
                    <m:r>
                      <a:rPr lang="en-US" b="0" i="1" smtClean="0">
                        <a:latin typeface="Cambria Math" panose="02040503050406030204" pitchFamily="18" charset="0"/>
                      </a:rPr>
                      <m:t>𝐿𝐼𝑆</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is “Number of elements of the maximum increasing subsequence from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a:t> where every element of the sequence is at most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a:t>
                </a:r>
              </a:p>
              <a:p>
                <a:endParaRPr lang="en-US" dirty="0"/>
              </a:p>
              <a:p>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𝑗</m:t>
                            </m:r>
                          </m:lim>
                        </m:limLow>
                      </m:fName>
                      <m:e>
                        <m:r>
                          <a:rPr lang="en-US" b="0" i="1" smtClean="0">
                            <a:latin typeface="Cambria Math" panose="02040503050406030204" pitchFamily="18" charset="0"/>
                          </a:rPr>
                          <m:t>𝐿𝐼𝑆</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e>
                    </m:func>
                  </m:oMath>
                </a14:m>
                <a:r>
                  <a:rPr lang="en-US" dirty="0"/>
                  <a:t>. Intuitively, </a:t>
                </a:r>
                <a14:m>
                  <m:oMath xmlns:m="http://schemas.openxmlformats.org/officeDocument/2006/math">
                    <m:r>
                      <a:rPr lang="en-US" b="0" i="1" smtClean="0">
                        <a:latin typeface="Cambria Math" panose="02040503050406030204" pitchFamily="18" charset="0"/>
                      </a:rPr>
                      <m:t>𝑗</m:t>
                    </m:r>
                  </m:oMath>
                </a14:m>
                <a:r>
                  <a:rPr lang="en-US" dirty="0"/>
                  <a:t> represents “the last element” in the array. Anything could be the last one! Take the maximum.</a:t>
                </a:r>
              </a:p>
            </p:txBody>
          </p:sp>
        </mc:Choice>
        <mc:Fallback xmlns="">
          <p:sp>
            <p:nvSpPr>
              <p:cNvPr id="3" name="Content Placeholder 2">
                <a:extLst>
                  <a:ext uri="{FF2B5EF4-FFF2-40B4-BE49-F238E27FC236}">
                    <a16:creationId xmlns:a16="http://schemas.microsoft.com/office/drawing/2014/main" id="{7C95CFC3-DFDA-2579-111C-EEB4DD44CCBF}"/>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975682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2FBF-37B1-4670-8652-900D77223F3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E3B7FA02-4262-4ED3-831B-CF2641C2D64B}"/>
              </a:ext>
            </a:extLst>
          </p:cNvPr>
          <p:cNvSpPr>
            <a:spLocks noGrp="1"/>
          </p:cNvSpPr>
          <p:nvPr>
            <p:ph idx="1"/>
          </p:nvPr>
        </p:nvSpPr>
        <p:spPr/>
        <p:txBody>
          <a:bodyPr/>
          <a:lstStyle/>
          <a:p>
            <a:r>
              <a:rPr lang="en-US" dirty="0"/>
              <a:t>Sometimes you need to add an extra recurrence </a:t>
            </a:r>
          </a:p>
          <a:p>
            <a:r>
              <a:rPr lang="en-US" dirty="0"/>
              <a:t>Or add an extra parameter.</a:t>
            </a:r>
          </a:p>
          <a:p>
            <a:r>
              <a:rPr lang="en-US" dirty="0"/>
              <a:t>You need to write a recursive function! </a:t>
            </a:r>
          </a:p>
          <a:p>
            <a:pPr lvl="1"/>
            <a:r>
              <a:rPr lang="en-US" dirty="0"/>
              <a:t>That’s all DP is.</a:t>
            </a:r>
          </a:p>
          <a:p>
            <a:pPr lvl="1"/>
            <a:r>
              <a:rPr lang="en-US" dirty="0"/>
              <a:t>But the recursion itself can be tricky.</a:t>
            </a:r>
          </a:p>
          <a:p>
            <a:endParaRPr lang="en-US" dirty="0"/>
          </a:p>
          <a:p>
            <a:endParaRPr lang="en-US" dirty="0"/>
          </a:p>
        </p:txBody>
      </p:sp>
    </p:spTree>
    <p:extLst>
      <p:ext uri="{BB962C8B-B14F-4D97-AF65-F5344CB8AC3E}">
        <p14:creationId xmlns:p14="http://schemas.microsoft.com/office/powerpoint/2010/main" val="1290987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34872-5A52-402C-959D-35BEBEFB694C}"/>
              </a:ext>
            </a:extLst>
          </p:cNvPr>
          <p:cNvSpPr>
            <a:spLocks noGrp="1"/>
          </p:cNvSpPr>
          <p:nvPr>
            <p:ph type="title"/>
          </p:nvPr>
        </p:nvSpPr>
        <p:spPr/>
        <p:txBody>
          <a:bodyPr/>
          <a:lstStyle/>
          <a:p>
            <a:r>
              <a:rPr lang="en-US" dirty="0"/>
              <a:t>More Practice: Edit Distance</a:t>
            </a:r>
          </a:p>
        </p:txBody>
      </p:sp>
      <p:sp>
        <p:nvSpPr>
          <p:cNvPr id="5" name="Text Placeholder 4">
            <a:extLst>
              <a:ext uri="{FF2B5EF4-FFF2-40B4-BE49-F238E27FC236}">
                <a16:creationId xmlns:a16="http://schemas.microsoft.com/office/drawing/2014/main" id="{0AAA692A-3C60-4887-9ABB-D398E40A59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42298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8E62-6124-4D43-A383-E0A73E44C48F}"/>
              </a:ext>
            </a:extLst>
          </p:cNvPr>
          <p:cNvSpPr>
            <a:spLocks noGrp="1"/>
          </p:cNvSpPr>
          <p:nvPr>
            <p:ph type="title"/>
          </p:nvPr>
        </p:nvSpPr>
        <p:spPr/>
        <p:txBody>
          <a:bodyPr/>
          <a:lstStyle/>
          <a:p>
            <a:r>
              <a:rPr lang="en-US" dirty="0"/>
              <a:t>Edit Distance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F5F3F0-73C1-4BBA-9E0D-30ACCB4A315D}"/>
                  </a:ext>
                </a:extLst>
              </p:cNvPr>
              <p:cNvSpPr>
                <a:spLocks noGrp="1"/>
              </p:cNvSpPr>
              <p:nvPr>
                <p:ph idx="1"/>
              </p:nvPr>
            </p:nvSpPr>
            <p:spPr/>
            <p:txBody>
              <a:bodyPr/>
              <a:lstStyle/>
              <a:p>
                <a:r>
                  <a:rPr lang="en-US" dirty="0"/>
                  <a:t>The edit distance between two strings is:</a:t>
                </a:r>
              </a:p>
              <a:p>
                <a:r>
                  <a:rPr lang="en-US" dirty="0"/>
                  <a:t>The minimum number of </a:t>
                </a:r>
                <a:r>
                  <a:rPr lang="en-US" b="1" dirty="0"/>
                  <a:t>deletions, insertions, </a:t>
                </a:r>
                <a:r>
                  <a:rPr lang="en-US" dirty="0"/>
                  <a:t>and </a:t>
                </a:r>
                <a:r>
                  <a:rPr lang="en-US" b="1" dirty="0"/>
                  <a:t>substitutions </a:t>
                </a:r>
                <a:r>
                  <a:rPr lang="en-US" dirty="0"/>
                  <a:t>to transform string </a:t>
                </a:r>
                <a14:m>
                  <m:oMath xmlns:m="http://schemas.openxmlformats.org/officeDocument/2006/math">
                    <m:r>
                      <a:rPr lang="en-US" b="0" i="1" smtClean="0">
                        <a:latin typeface="Cambria Math" panose="02040503050406030204" pitchFamily="18" charset="0"/>
                      </a:rPr>
                      <m:t>𝑥</m:t>
                    </m:r>
                  </m:oMath>
                </a14:m>
                <a:r>
                  <a:rPr lang="en-US" dirty="0"/>
                  <a:t> into string </a:t>
                </a:r>
                <a14:m>
                  <m:oMath xmlns:m="http://schemas.openxmlformats.org/officeDocument/2006/math">
                    <m:r>
                      <a:rPr lang="en-US" b="0" i="1" smtClean="0">
                        <a:latin typeface="Cambria Math" panose="02040503050406030204" pitchFamily="18" charset="0"/>
                      </a:rPr>
                      <m:t>𝑦</m:t>
                    </m:r>
                  </m:oMath>
                </a14:m>
                <a:r>
                  <a:rPr lang="en-US" dirty="0"/>
                  <a:t>.</a:t>
                </a:r>
              </a:p>
              <a:p>
                <a:endParaRPr lang="en-US" dirty="0"/>
              </a:p>
              <a:p>
                <a:r>
                  <a:rPr lang="en-US" dirty="0"/>
                  <a:t>Deletion: removing one character</a:t>
                </a:r>
              </a:p>
              <a:p>
                <a:r>
                  <a:rPr lang="en-US" dirty="0"/>
                  <a:t>Insertion: inserting one character (at any point in the string)</a:t>
                </a:r>
              </a:p>
              <a:p>
                <a:r>
                  <a:rPr lang="en-US" dirty="0"/>
                  <a:t>Substitution: replacing one character with one other. </a:t>
                </a:r>
              </a:p>
            </p:txBody>
          </p:sp>
        </mc:Choice>
        <mc:Fallback xmlns="">
          <p:sp>
            <p:nvSpPr>
              <p:cNvPr id="3" name="Content Placeholder 2">
                <a:extLst>
                  <a:ext uri="{FF2B5EF4-FFF2-40B4-BE49-F238E27FC236}">
                    <a16:creationId xmlns:a16="http://schemas.microsoft.com/office/drawing/2014/main" id="{27F5F3F0-73C1-4BBA-9E0D-30ACCB4A315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468216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CAD2-83CB-423B-AC6F-8C383AC429F9}"/>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C6B7292E-C235-4B47-9892-D92401EDC96F}"/>
                  </a:ext>
                </a:extLst>
              </p:cNvPr>
              <p:cNvGraphicFramePr>
                <a:graphicFrameLocks noGrp="1"/>
              </p:cNvGraphicFramePr>
              <p:nvPr>
                <p:ph idx="1"/>
                <p:extLst>
                  <p:ext uri="{D42A27DB-BD31-4B8C-83A1-F6EECF244321}">
                    <p14:modId xmlns:p14="http://schemas.microsoft.com/office/powerpoint/2010/main" val="1157657435"/>
                  </p:ext>
                </p:extLst>
              </p:nvPr>
            </p:nvGraphicFramePr>
            <p:xfrm>
              <a:off x="459625" y="2099396"/>
              <a:ext cx="11187110" cy="1554480"/>
            </p:xfrm>
            <a:graphic>
              <a:graphicData uri="http://schemas.openxmlformats.org/drawingml/2006/table">
                <a:tbl>
                  <a:tblPr firstCol="1" bandRow="1">
                    <a:tableStyleId>{5C22544A-7EE6-4342-B048-85BDC9FD1C3A}</a:tableStyleId>
                  </a:tblPr>
                  <a:tblGrid>
                    <a:gridCol w="1017010">
                      <a:extLst>
                        <a:ext uri="{9D8B030D-6E8A-4147-A177-3AD203B41FA5}">
                          <a16:colId xmlns:a16="http://schemas.microsoft.com/office/drawing/2014/main" val="3605863924"/>
                        </a:ext>
                      </a:extLst>
                    </a:gridCol>
                    <a:gridCol w="1017010">
                      <a:extLst>
                        <a:ext uri="{9D8B030D-6E8A-4147-A177-3AD203B41FA5}">
                          <a16:colId xmlns:a16="http://schemas.microsoft.com/office/drawing/2014/main" val="809864805"/>
                        </a:ext>
                      </a:extLst>
                    </a:gridCol>
                    <a:gridCol w="1017010">
                      <a:extLst>
                        <a:ext uri="{9D8B030D-6E8A-4147-A177-3AD203B41FA5}">
                          <a16:colId xmlns:a16="http://schemas.microsoft.com/office/drawing/2014/main" val="809736381"/>
                        </a:ext>
                      </a:extLst>
                    </a:gridCol>
                    <a:gridCol w="1017010">
                      <a:extLst>
                        <a:ext uri="{9D8B030D-6E8A-4147-A177-3AD203B41FA5}">
                          <a16:colId xmlns:a16="http://schemas.microsoft.com/office/drawing/2014/main" val="1915578436"/>
                        </a:ext>
                      </a:extLst>
                    </a:gridCol>
                    <a:gridCol w="1017010">
                      <a:extLst>
                        <a:ext uri="{9D8B030D-6E8A-4147-A177-3AD203B41FA5}">
                          <a16:colId xmlns:a16="http://schemas.microsoft.com/office/drawing/2014/main" val="3274166657"/>
                        </a:ext>
                      </a:extLst>
                    </a:gridCol>
                    <a:gridCol w="1017010">
                      <a:extLst>
                        <a:ext uri="{9D8B030D-6E8A-4147-A177-3AD203B41FA5}">
                          <a16:colId xmlns:a16="http://schemas.microsoft.com/office/drawing/2014/main" val="4109959142"/>
                        </a:ext>
                      </a:extLst>
                    </a:gridCol>
                    <a:gridCol w="1017010">
                      <a:extLst>
                        <a:ext uri="{9D8B030D-6E8A-4147-A177-3AD203B41FA5}">
                          <a16:colId xmlns:a16="http://schemas.microsoft.com/office/drawing/2014/main" val="671724909"/>
                        </a:ext>
                      </a:extLst>
                    </a:gridCol>
                    <a:gridCol w="1017010">
                      <a:extLst>
                        <a:ext uri="{9D8B030D-6E8A-4147-A177-3AD203B41FA5}">
                          <a16:colId xmlns:a16="http://schemas.microsoft.com/office/drawing/2014/main" val="2486898991"/>
                        </a:ext>
                      </a:extLst>
                    </a:gridCol>
                    <a:gridCol w="1017010">
                      <a:extLst>
                        <a:ext uri="{9D8B030D-6E8A-4147-A177-3AD203B41FA5}">
                          <a16:colId xmlns:a16="http://schemas.microsoft.com/office/drawing/2014/main" val="3802120624"/>
                        </a:ext>
                      </a:extLst>
                    </a:gridCol>
                    <a:gridCol w="1017010">
                      <a:extLst>
                        <a:ext uri="{9D8B030D-6E8A-4147-A177-3AD203B41FA5}">
                          <a16:colId xmlns:a16="http://schemas.microsoft.com/office/drawing/2014/main" val="3588860268"/>
                        </a:ext>
                      </a:extLst>
                    </a:gridCol>
                    <a:gridCol w="1017010">
                      <a:extLst>
                        <a:ext uri="{9D8B030D-6E8A-4147-A177-3AD203B41FA5}">
                          <a16:colId xmlns:a16="http://schemas.microsoft.com/office/drawing/2014/main" val="1388058634"/>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sz="2800" b="1" i="1" dirty="0" smtClean="0">
                                    <a:latin typeface="Cambria Math" panose="02040503050406030204" pitchFamily="18" charset="0"/>
                                    <a:cs typeface="Segoe UI Semilight" panose="020B0402040204020203" pitchFamily="34" charset="0"/>
                                  </a:rPr>
                                  <m:t>𝒙</m:t>
                                </m:r>
                              </m:oMath>
                            </m:oMathPara>
                          </a14:m>
                          <a:endParaRPr lang="en-US" sz="2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B</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B</a:t>
                          </a:r>
                        </a:p>
                      </a:txBody>
                      <a:tcPr/>
                    </a:tc>
                    <a:tc>
                      <a:txBody>
                        <a:bodyPr/>
                        <a:lstStyle/>
                        <a:p>
                          <a:endParaRPr lang="en-US" dirty="0"/>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O</a:t>
                          </a:r>
                        </a:p>
                      </a:txBody>
                      <a:tcPr/>
                    </a:tc>
                    <a:tc>
                      <a:txBody>
                        <a:bodyPr/>
                        <a:lstStyle/>
                        <a:p>
                          <a:pPr algn="ctr"/>
                          <a:r>
                            <a:rPr lang="en-US" sz="2800" dirty="0">
                              <a:latin typeface="Segoe UI Semilight" panose="020B0402040204020203" pitchFamily="34" charset="0"/>
                              <a:cs typeface="Segoe UI Semilight" panose="020B0402040204020203" pitchFamily="34" charset="0"/>
                            </a:rPr>
                            <a:t>D</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extLst>
                      <a:ext uri="{0D108BD9-81ED-4DB2-BD59-A6C34878D82A}">
                        <a16:rowId xmlns:a16="http://schemas.microsoft.com/office/drawing/2014/main" val="569970075"/>
                      </a:ext>
                    </a:extLst>
                  </a:tr>
                  <a:tr h="370840">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op</a:t>
                          </a:r>
                        </a:p>
                      </a:txBody>
                      <a:tcPr>
                        <a:solidFill>
                          <a:schemeClr val="accent6">
                            <a:lumMod val="60000"/>
                            <a:lumOff val="40000"/>
                          </a:schemeClr>
                        </a:solidFill>
                      </a:tcPr>
                    </a:tc>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r>
                            <a:rPr lang="en-US" sz="2800" dirty="0">
                              <a:solidFill>
                                <a:schemeClr val="accent4">
                                  <a:lumMod val="50000"/>
                                </a:schemeClr>
                              </a:solidFill>
                              <a:latin typeface="Segoe UI Semilight" panose="020B0402040204020203" pitchFamily="34" charset="0"/>
                              <a:cs typeface="Segoe UI Semilight" panose="020B0402040204020203" pitchFamily="34" charset="0"/>
                            </a:rPr>
                            <a:t>ins</a:t>
                          </a:r>
                        </a:p>
                      </a:txBody>
                      <a:tcPr>
                        <a:solidFill>
                          <a:schemeClr val="accent3">
                            <a:lumMod val="40000"/>
                            <a:lumOff val="6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rgbClr val="1D1D1D"/>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chemeClr val="bg1"/>
                              </a:solidFill>
                              <a:latin typeface="Segoe UI Semilight" panose="020B0402040204020203" pitchFamily="34" charset="0"/>
                              <a:cs typeface="Segoe UI Semilight" panose="020B0402040204020203" pitchFamily="34" charset="0"/>
                            </a:rPr>
                            <a:t>del</a:t>
                          </a:r>
                        </a:p>
                      </a:txBody>
                      <a:tcPr>
                        <a:solidFill>
                          <a:srgbClr val="FF0000"/>
                        </a:solidFill>
                      </a:tcPr>
                    </a:tc>
                    <a:extLst>
                      <a:ext uri="{0D108BD9-81ED-4DB2-BD59-A6C34878D82A}">
                        <a16:rowId xmlns:a16="http://schemas.microsoft.com/office/drawing/2014/main" val="617559206"/>
                      </a:ext>
                    </a:extLst>
                  </a:tr>
                  <a:tr h="370840">
                    <a:tc>
                      <a:txBody>
                        <a:bodyPr/>
                        <a:lstStyle/>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light" panose="020B0402040204020203" pitchFamily="34" charset="0"/>
                                  </a:rPr>
                                  <m:t>𝒚</m:t>
                                </m:r>
                              </m:oMath>
                            </m:oMathPara>
                          </a14:m>
                          <a:endParaRPr lang="en-US" sz="2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T</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tc>
                      <a:txBody>
                        <a:bodyPr/>
                        <a:lstStyle/>
                        <a:p>
                          <a:pPr algn="ctr"/>
                          <a:r>
                            <a:rPr lang="en-US" sz="2800" dirty="0">
                              <a:latin typeface="Segoe UI Semilight" panose="020B0402040204020203" pitchFamily="34" charset="0"/>
                              <a:cs typeface="Segoe UI Semilight" panose="020B0402040204020203" pitchFamily="34" charset="0"/>
                            </a:rPr>
                            <a:t>T</a:t>
                          </a:r>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tc>
                      <a:txBody>
                        <a:bodyPr/>
                        <a:lstStyle/>
                        <a:p>
                          <a:pPr algn="ctr"/>
                          <a:r>
                            <a:rPr lang="en-US" sz="2800" dirty="0">
                              <a:latin typeface="Segoe UI Semilight" panose="020B0402040204020203" pitchFamily="34" charset="0"/>
                              <a:cs typeface="Segoe UI Semilight" panose="020B0402040204020203" pitchFamily="34" charset="0"/>
                            </a:rPr>
                            <a:t>O</a:t>
                          </a:r>
                        </a:p>
                      </a:txBody>
                      <a:tcPr/>
                    </a:tc>
                    <a:tc>
                      <a:txBody>
                        <a:bodyPr/>
                        <a:lstStyle/>
                        <a:p>
                          <a:pPr algn="ctr"/>
                          <a:r>
                            <a:rPr lang="en-US" sz="2800" dirty="0">
                              <a:latin typeface="Segoe UI Semilight" panose="020B0402040204020203" pitchFamily="34" charset="0"/>
                              <a:cs typeface="Segoe UI Semilight" panose="020B0402040204020203" pitchFamily="34" charset="0"/>
                            </a:rPr>
                            <a:t>D</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36077600"/>
                      </a:ext>
                    </a:extLst>
                  </a:tr>
                </a:tbl>
              </a:graphicData>
            </a:graphic>
          </p:graphicFrame>
        </mc:Choice>
        <mc:Fallback xmlns="">
          <p:graphicFrame>
            <p:nvGraphicFramePr>
              <p:cNvPr id="4" name="Content Placeholder 3">
                <a:extLst>
                  <a:ext uri="{FF2B5EF4-FFF2-40B4-BE49-F238E27FC236}">
                    <a16:creationId xmlns:a16="http://schemas.microsoft.com/office/drawing/2014/main" id="{C6B7292E-C235-4B47-9892-D92401EDC96F}"/>
                  </a:ext>
                </a:extLst>
              </p:cNvPr>
              <p:cNvGraphicFramePr>
                <a:graphicFrameLocks noGrp="1"/>
              </p:cNvGraphicFramePr>
              <p:nvPr>
                <p:ph idx="1"/>
                <p:extLst>
                  <p:ext uri="{D42A27DB-BD31-4B8C-83A1-F6EECF244321}">
                    <p14:modId xmlns:p14="http://schemas.microsoft.com/office/powerpoint/2010/main" val="1157657435"/>
                  </p:ext>
                </p:extLst>
              </p:nvPr>
            </p:nvGraphicFramePr>
            <p:xfrm>
              <a:off x="459625" y="2099396"/>
              <a:ext cx="11187110" cy="1554480"/>
            </p:xfrm>
            <a:graphic>
              <a:graphicData uri="http://schemas.openxmlformats.org/drawingml/2006/table">
                <a:tbl>
                  <a:tblPr firstCol="1" bandRow="1">
                    <a:tableStyleId>{5C22544A-7EE6-4342-B048-85BDC9FD1C3A}</a:tableStyleId>
                  </a:tblPr>
                  <a:tblGrid>
                    <a:gridCol w="1017010">
                      <a:extLst>
                        <a:ext uri="{9D8B030D-6E8A-4147-A177-3AD203B41FA5}">
                          <a16:colId xmlns:a16="http://schemas.microsoft.com/office/drawing/2014/main" val="3605863924"/>
                        </a:ext>
                      </a:extLst>
                    </a:gridCol>
                    <a:gridCol w="1017010">
                      <a:extLst>
                        <a:ext uri="{9D8B030D-6E8A-4147-A177-3AD203B41FA5}">
                          <a16:colId xmlns:a16="http://schemas.microsoft.com/office/drawing/2014/main" val="809864805"/>
                        </a:ext>
                      </a:extLst>
                    </a:gridCol>
                    <a:gridCol w="1017010">
                      <a:extLst>
                        <a:ext uri="{9D8B030D-6E8A-4147-A177-3AD203B41FA5}">
                          <a16:colId xmlns:a16="http://schemas.microsoft.com/office/drawing/2014/main" val="809736381"/>
                        </a:ext>
                      </a:extLst>
                    </a:gridCol>
                    <a:gridCol w="1017010">
                      <a:extLst>
                        <a:ext uri="{9D8B030D-6E8A-4147-A177-3AD203B41FA5}">
                          <a16:colId xmlns:a16="http://schemas.microsoft.com/office/drawing/2014/main" val="1915578436"/>
                        </a:ext>
                      </a:extLst>
                    </a:gridCol>
                    <a:gridCol w="1017010">
                      <a:extLst>
                        <a:ext uri="{9D8B030D-6E8A-4147-A177-3AD203B41FA5}">
                          <a16:colId xmlns:a16="http://schemas.microsoft.com/office/drawing/2014/main" val="3274166657"/>
                        </a:ext>
                      </a:extLst>
                    </a:gridCol>
                    <a:gridCol w="1017010">
                      <a:extLst>
                        <a:ext uri="{9D8B030D-6E8A-4147-A177-3AD203B41FA5}">
                          <a16:colId xmlns:a16="http://schemas.microsoft.com/office/drawing/2014/main" val="4109959142"/>
                        </a:ext>
                      </a:extLst>
                    </a:gridCol>
                    <a:gridCol w="1017010">
                      <a:extLst>
                        <a:ext uri="{9D8B030D-6E8A-4147-A177-3AD203B41FA5}">
                          <a16:colId xmlns:a16="http://schemas.microsoft.com/office/drawing/2014/main" val="671724909"/>
                        </a:ext>
                      </a:extLst>
                    </a:gridCol>
                    <a:gridCol w="1017010">
                      <a:extLst>
                        <a:ext uri="{9D8B030D-6E8A-4147-A177-3AD203B41FA5}">
                          <a16:colId xmlns:a16="http://schemas.microsoft.com/office/drawing/2014/main" val="2486898991"/>
                        </a:ext>
                      </a:extLst>
                    </a:gridCol>
                    <a:gridCol w="1017010">
                      <a:extLst>
                        <a:ext uri="{9D8B030D-6E8A-4147-A177-3AD203B41FA5}">
                          <a16:colId xmlns:a16="http://schemas.microsoft.com/office/drawing/2014/main" val="3802120624"/>
                        </a:ext>
                      </a:extLst>
                    </a:gridCol>
                    <a:gridCol w="1017010">
                      <a:extLst>
                        <a:ext uri="{9D8B030D-6E8A-4147-A177-3AD203B41FA5}">
                          <a16:colId xmlns:a16="http://schemas.microsoft.com/office/drawing/2014/main" val="3588860268"/>
                        </a:ext>
                      </a:extLst>
                    </a:gridCol>
                    <a:gridCol w="1017010">
                      <a:extLst>
                        <a:ext uri="{9D8B030D-6E8A-4147-A177-3AD203B41FA5}">
                          <a16:colId xmlns:a16="http://schemas.microsoft.com/office/drawing/2014/main" val="1388058634"/>
                        </a:ext>
                      </a:extLst>
                    </a:gridCol>
                  </a:tblGrid>
                  <a:tr h="518160">
                    <a:tc>
                      <a:txBody>
                        <a:bodyPr/>
                        <a:lstStyle/>
                        <a:p>
                          <a:endParaRPr lang="en-US"/>
                        </a:p>
                      </a:txBody>
                      <a:tcPr>
                        <a:blipFill>
                          <a:blip r:embed="rId2"/>
                          <a:stretch>
                            <a:fillRect l="-599" t="-11765" r="-1000599" b="-232941"/>
                          </a:stretch>
                        </a:blipFill>
                      </a:tcPr>
                    </a:tc>
                    <a:tc>
                      <a:txBody>
                        <a:bodyPr/>
                        <a:lstStyle/>
                        <a:p>
                          <a:pPr algn="ctr"/>
                          <a:r>
                            <a:rPr lang="en-US" sz="2800" dirty="0">
                              <a:latin typeface="Segoe UI Semilight" panose="020B0402040204020203" pitchFamily="34" charset="0"/>
                              <a:cs typeface="Segoe UI Semilight" panose="020B0402040204020203" pitchFamily="34" charset="0"/>
                            </a:rPr>
                            <a:t>B</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B</a:t>
                          </a:r>
                        </a:p>
                      </a:txBody>
                      <a:tcPr/>
                    </a:tc>
                    <a:tc>
                      <a:txBody>
                        <a:bodyPr/>
                        <a:lstStyle/>
                        <a:p>
                          <a:endParaRPr lang="en-US" dirty="0"/>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O</a:t>
                          </a:r>
                        </a:p>
                      </a:txBody>
                      <a:tcPr/>
                    </a:tc>
                    <a:tc>
                      <a:txBody>
                        <a:bodyPr/>
                        <a:lstStyle/>
                        <a:p>
                          <a:pPr algn="ctr"/>
                          <a:r>
                            <a:rPr lang="en-US" sz="2800" dirty="0">
                              <a:latin typeface="Segoe UI Semilight" panose="020B0402040204020203" pitchFamily="34" charset="0"/>
                              <a:cs typeface="Segoe UI Semilight" panose="020B0402040204020203" pitchFamily="34" charset="0"/>
                            </a:rPr>
                            <a:t>D</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extLst>
                      <a:ext uri="{0D108BD9-81ED-4DB2-BD59-A6C34878D82A}">
                        <a16:rowId xmlns:a16="http://schemas.microsoft.com/office/drawing/2014/main" val="569970075"/>
                      </a:ext>
                    </a:extLst>
                  </a:tr>
                  <a:tr h="518160">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op</a:t>
                          </a:r>
                        </a:p>
                      </a:txBody>
                      <a:tcPr>
                        <a:solidFill>
                          <a:schemeClr val="accent6">
                            <a:lumMod val="60000"/>
                            <a:lumOff val="40000"/>
                          </a:schemeClr>
                        </a:solidFill>
                      </a:tcPr>
                    </a:tc>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chemeClr val="tx1">
                                  <a:lumMod val="65000"/>
                                  <a:lumOff val="35000"/>
                                </a:schemeClr>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r>
                            <a:rPr lang="en-US" sz="2800" dirty="0">
                              <a:solidFill>
                                <a:schemeClr val="accent4">
                                  <a:lumMod val="50000"/>
                                </a:schemeClr>
                              </a:solidFill>
                              <a:latin typeface="Segoe UI Semilight" panose="020B0402040204020203" pitchFamily="34" charset="0"/>
                              <a:cs typeface="Segoe UI Semilight" panose="020B0402040204020203" pitchFamily="34" charset="0"/>
                            </a:rPr>
                            <a:t>ins</a:t>
                          </a:r>
                        </a:p>
                      </a:txBody>
                      <a:tcPr>
                        <a:solidFill>
                          <a:schemeClr val="accent3">
                            <a:lumMod val="40000"/>
                            <a:lumOff val="6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rgbClr val="1D1D1D"/>
                              </a:solidFill>
                              <a:latin typeface="Segoe UI Semilight" panose="020B0402040204020203" pitchFamily="34" charset="0"/>
                              <a:cs typeface="Segoe UI Semilight" panose="020B0402040204020203" pitchFamily="34" charset="0"/>
                            </a:rPr>
                            <a:t>sub</a:t>
                          </a:r>
                        </a:p>
                      </a:txBody>
                      <a:tcPr>
                        <a:solidFill>
                          <a:schemeClr val="accent6">
                            <a:lumMod val="60000"/>
                            <a:lumOff val="40000"/>
                          </a:schemeClr>
                        </a:solidFill>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solidFill>
                                <a:schemeClr val="bg1"/>
                              </a:solidFill>
                              <a:latin typeface="Segoe UI Semilight" panose="020B0402040204020203" pitchFamily="34" charset="0"/>
                              <a:cs typeface="Segoe UI Semilight" panose="020B0402040204020203" pitchFamily="34" charset="0"/>
                            </a:rPr>
                            <a:t>del</a:t>
                          </a:r>
                        </a:p>
                      </a:txBody>
                      <a:tcPr>
                        <a:solidFill>
                          <a:srgbClr val="FF0000"/>
                        </a:solidFill>
                      </a:tcPr>
                    </a:tc>
                    <a:extLst>
                      <a:ext uri="{0D108BD9-81ED-4DB2-BD59-A6C34878D82A}">
                        <a16:rowId xmlns:a16="http://schemas.microsoft.com/office/drawing/2014/main" val="617559206"/>
                      </a:ext>
                    </a:extLst>
                  </a:tr>
                  <a:tr h="518160">
                    <a:tc>
                      <a:txBody>
                        <a:bodyPr/>
                        <a:lstStyle/>
                        <a:p>
                          <a:endParaRPr lang="en-US"/>
                        </a:p>
                      </a:txBody>
                      <a:tcPr>
                        <a:blipFill>
                          <a:blip r:embed="rId2"/>
                          <a:stretch>
                            <a:fillRect l="-599" t="-212941" r="-1000599" b="-31765"/>
                          </a:stretch>
                        </a:blipFill>
                      </a:tcPr>
                    </a:tc>
                    <a:tc>
                      <a:txBody>
                        <a:bodyPr/>
                        <a:lstStyle/>
                        <a:p>
                          <a:pPr algn="ctr"/>
                          <a:r>
                            <a:rPr lang="en-US" sz="2800" dirty="0">
                              <a:latin typeface="Segoe UI Semilight" panose="020B0402040204020203" pitchFamily="34" charset="0"/>
                              <a:cs typeface="Segoe UI Semilight" panose="020B0402040204020203" pitchFamily="34" charset="0"/>
                            </a:rPr>
                            <a:t>T</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tc>
                      <a:txBody>
                        <a:bodyPr/>
                        <a:lstStyle/>
                        <a:p>
                          <a:pPr algn="ctr"/>
                          <a:r>
                            <a:rPr lang="en-US" sz="2800" dirty="0">
                              <a:latin typeface="Segoe UI Semilight" panose="020B0402040204020203" pitchFamily="34" charset="0"/>
                              <a:cs typeface="Segoe UI Semilight" panose="020B0402040204020203" pitchFamily="34" charset="0"/>
                            </a:rPr>
                            <a:t>T</a:t>
                          </a:r>
                        </a:p>
                      </a:txBody>
                      <a:tcPr/>
                    </a:tc>
                    <a:tc>
                      <a:txBody>
                        <a:bodyPr/>
                        <a:lstStyle/>
                        <a:p>
                          <a:pPr algn="ctr"/>
                          <a:r>
                            <a:rPr lang="en-US" sz="2800" dirty="0">
                              <a:latin typeface="Segoe UI Semilight" panose="020B0402040204020203" pitchFamily="34" charset="0"/>
                              <a:cs typeface="Segoe UI Semilight" panose="020B0402040204020203" pitchFamily="34" charset="0"/>
                            </a:rPr>
                            <a:t>Y</a:t>
                          </a:r>
                        </a:p>
                      </a:txBody>
                      <a:tcPr/>
                    </a:tc>
                    <a:tc>
                      <a:txBody>
                        <a:bodyPr/>
                        <a:lstStyle/>
                        <a:p>
                          <a:pPr algn="ctr"/>
                          <a:r>
                            <a:rPr lang="en-US" sz="2800" dirty="0">
                              <a:latin typeface="Segoe UI Semilight" panose="020B0402040204020203" pitchFamily="34" charset="0"/>
                              <a:cs typeface="Segoe UI Semilight" panose="020B0402040204020203" pitchFamily="34" charset="0"/>
                            </a:rPr>
                            <a:t>S</a:t>
                          </a:r>
                        </a:p>
                      </a:txBody>
                      <a:tcPr/>
                    </a:tc>
                    <a:tc>
                      <a:txBody>
                        <a:bodyPr/>
                        <a:lstStyle/>
                        <a:p>
                          <a:pPr algn="ctr"/>
                          <a:r>
                            <a:rPr lang="en-US" sz="2800" dirty="0">
                              <a:latin typeface="Segoe UI Semilight" panose="020B0402040204020203" pitchFamily="34" charset="0"/>
                              <a:cs typeface="Segoe UI Semilight" panose="020B0402040204020203" pitchFamily="34" charset="0"/>
                            </a:rPr>
                            <a:t>O</a:t>
                          </a:r>
                        </a:p>
                      </a:txBody>
                      <a:tcPr/>
                    </a:tc>
                    <a:tc>
                      <a:txBody>
                        <a:bodyPr/>
                        <a:lstStyle/>
                        <a:p>
                          <a:pPr algn="ctr"/>
                          <a:r>
                            <a:rPr lang="en-US" sz="2800" dirty="0">
                              <a:latin typeface="Segoe UI Semilight" panose="020B0402040204020203" pitchFamily="34" charset="0"/>
                              <a:cs typeface="Segoe UI Semilight" panose="020B0402040204020203" pitchFamily="34" charset="0"/>
                            </a:rPr>
                            <a:t>D</a:t>
                          </a:r>
                        </a:p>
                      </a:txBody>
                      <a:tcPr/>
                    </a:tc>
                    <a:tc>
                      <a:txBody>
                        <a:bodyPr/>
                        <a:lstStyle/>
                        <a:p>
                          <a:pPr algn="ctr"/>
                          <a:r>
                            <a:rPr lang="en-US" sz="2800" dirty="0">
                              <a:latin typeface="Segoe UI Semilight" panose="020B0402040204020203" pitchFamily="34" charset="0"/>
                              <a:cs typeface="Segoe UI Semilight" panose="020B0402040204020203" pitchFamily="34" charset="0"/>
                            </a:rPr>
                            <a:t>A</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36077600"/>
                      </a:ext>
                    </a:extLst>
                  </a:tr>
                </a:tbl>
              </a:graphicData>
            </a:graphic>
          </p:graphicFrame>
        </mc:Fallback>
      </mc:AlternateContent>
      <p:sp>
        <p:nvSpPr>
          <p:cNvPr id="5" name="TextBox 4">
            <a:extLst>
              <a:ext uri="{FF2B5EF4-FFF2-40B4-BE49-F238E27FC236}">
                <a16:creationId xmlns:a16="http://schemas.microsoft.com/office/drawing/2014/main" id="{627955BA-31A5-4D9A-8115-BF1CBCFC829F}"/>
              </a:ext>
            </a:extLst>
          </p:cNvPr>
          <p:cNvSpPr txBox="1"/>
          <p:nvPr/>
        </p:nvSpPr>
        <p:spPr>
          <a:xfrm>
            <a:off x="575239" y="1528482"/>
            <a:ext cx="1094889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What’s the distance between </a:t>
            </a:r>
            <a:r>
              <a:rPr lang="en-US" sz="2800" dirty="0" err="1">
                <a:latin typeface="Courier New" panose="02070309020205020404" pitchFamily="49" charset="0"/>
                <a:cs typeface="Courier New" panose="02070309020205020404" pitchFamily="49" charset="0"/>
              </a:rPr>
              <a:t>babyyodas</a:t>
            </a:r>
            <a:r>
              <a:rPr lang="en-US" sz="2800" dirty="0">
                <a:latin typeface="Segoe UI Semilight" panose="020B0402040204020203" pitchFamily="34" charset="0"/>
                <a:cs typeface="Segoe UI Semilight" panose="020B0402040204020203" pitchFamily="34" charset="0"/>
              </a:rPr>
              <a:t> and </a:t>
            </a:r>
            <a:r>
              <a:rPr lang="en-US" sz="2800" dirty="0" err="1">
                <a:latin typeface="Courier New" panose="02070309020205020404" pitchFamily="49" charset="0"/>
                <a:cs typeface="Courier New" panose="02070309020205020404" pitchFamily="49" charset="0"/>
              </a:rPr>
              <a:t>tastysoda</a:t>
            </a:r>
            <a:r>
              <a:rPr lang="en-US" sz="28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A9293BE-1A10-485E-B333-2304D9F64C50}"/>
                  </a:ext>
                </a:extLst>
              </p:cNvPr>
              <p:cNvSpPr txBox="1"/>
              <p:nvPr/>
            </p:nvSpPr>
            <p:spPr>
              <a:xfrm>
                <a:off x="575239" y="4705500"/>
                <a:ext cx="10748683"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Quick Checks – can you explain these?</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latin typeface="Cambria Math" panose="02040503050406030204" pitchFamily="18" charset="0"/>
                      </a:rPr>
                      <m:t>𝑥</m:t>
                    </m:r>
                  </m:oMath>
                </a14:m>
                <a:r>
                  <a:rPr lang="en-US" sz="2400" dirty="0">
                    <a:latin typeface="Segoe UI Semilight" panose="020B0402040204020203" pitchFamily="34" charset="0"/>
                    <a:cs typeface="Segoe UI Semilight" panose="020B0402040204020203" pitchFamily="34" charset="0"/>
                  </a:rPr>
                  <a:t> has length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and </a:t>
                </a:r>
                <a14:m>
                  <m:oMath xmlns:m="http://schemas.openxmlformats.org/officeDocument/2006/math">
                    <m:r>
                      <a:rPr lang="en-US" sz="2400" b="0" i="1" smtClean="0">
                        <a:latin typeface="Cambria Math" panose="02040503050406030204" pitchFamily="18" charset="0"/>
                      </a:rPr>
                      <m:t>𝑦</m:t>
                    </m:r>
                  </m:oMath>
                </a14:m>
                <a:r>
                  <a:rPr lang="en-US" sz="2400" dirty="0">
                    <a:latin typeface="Segoe UI Semilight" panose="020B0402040204020203" pitchFamily="34" charset="0"/>
                    <a:cs typeface="Segoe UI Semilight" panose="020B0402040204020203" pitchFamily="34" charset="0"/>
                  </a:rPr>
                  <a:t> has length </a:t>
                </a:r>
                <a14:m>
                  <m:oMath xmlns:m="http://schemas.openxmlformats.org/officeDocument/2006/math">
                    <m:r>
                      <a:rPr lang="en-US" sz="2400" b="0" i="1" smtClean="0">
                        <a:latin typeface="Cambria Math" panose="02040503050406030204" pitchFamily="18" charset="0"/>
                      </a:rPr>
                      <m:t>𝑚</m:t>
                    </m:r>
                    <m:r>
                      <a:rPr lang="en-US" sz="2400" b="0" i="0"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 the edit distance is at most </a:t>
                </a:r>
                <a14:m>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max</m:t>
                        </m:r>
                      </m:fName>
                      <m:e>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e>
                    </m:func>
                  </m:oMath>
                </a14:m>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distance from </a:t>
                </a:r>
                <a14:m>
                  <m:oMath xmlns:m="http://schemas.openxmlformats.org/officeDocument/2006/math">
                    <m:r>
                      <a:rPr lang="en-US" sz="2400" b="0" i="1" smtClean="0">
                        <a:latin typeface="Cambria Math" panose="02040503050406030204" pitchFamily="18" charset="0"/>
                      </a:rPr>
                      <m:t>𝑥</m:t>
                    </m:r>
                  </m:oMath>
                </a14:m>
                <a:r>
                  <a:rPr lang="en-US" sz="2400" dirty="0">
                    <a:latin typeface="Segoe UI Semilight" panose="020B0402040204020203" pitchFamily="34" charset="0"/>
                    <a:cs typeface="Segoe UI Semilight" panose="020B0402040204020203" pitchFamily="34" charset="0"/>
                  </a:rPr>
                  <a:t> to </a:t>
                </a:r>
                <a14:m>
                  <m:oMath xmlns:m="http://schemas.openxmlformats.org/officeDocument/2006/math">
                    <m:r>
                      <a:rPr lang="en-US" sz="2400" b="0" i="1" smtClean="0">
                        <a:latin typeface="Cambria Math" panose="02040503050406030204" pitchFamily="18" charset="0"/>
                      </a:rPr>
                      <m:t>𝑦</m:t>
                    </m:r>
                  </m:oMath>
                </a14:m>
                <a:r>
                  <a:rPr lang="en-US" sz="2400" dirty="0">
                    <a:latin typeface="Segoe UI Semilight" panose="020B0402040204020203" pitchFamily="34" charset="0"/>
                    <a:cs typeface="Segoe UI Semilight" panose="020B0402040204020203" pitchFamily="34" charset="0"/>
                  </a:rPr>
                  <a:t> is the same as from </a:t>
                </a:r>
                <a14:m>
                  <m:oMath xmlns:m="http://schemas.openxmlformats.org/officeDocument/2006/math">
                    <m:r>
                      <a:rPr lang="en-US" sz="2400" b="0" i="1" smtClean="0">
                        <a:latin typeface="Cambria Math" panose="02040503050406030204" pitchFamily="18" charset="0"/>
                      </a:rPr>
                      <m:t>𝑦</m:t>
                    </m:r>
                  </m:oMath>
                </a14:m>
                <a:r>
                  <a:rPr lang="en-US" sz="2400" dirty="0">
                    <a:latin typeface="Segoe UI Semilight" panose="020B0402040204020203" pitchFamily="34" charset="0"/>
                    <a:cs typeface="Segoe UI Semilight" panose="020B0402040204020203" pitchFamily="34" charset="0"/>
                  </a:rPr>
                  <a:t> to </a:t>
                </a:r>
                <a14:m>
                  <m:oMath xmlns:m="http://schemas.openxmlformats.org/officeDocument/2006/math">
                    <m:r>
                      <a:rPr lang="en-US" sz="2400" b="0" i="1" smtClean="0">
                        <a:latin typeface="Cambria Math" panose="02040503050406030204" pitchFamily="18" charset="0"/>
                      </a:rPr>
                      <m:t>𝑥</m:t>
                    </m:r>
                  </m:oMath>
                </a14:m>
                <a:r>
                  <a:rPr lang="en-US" sz="2400" dirty="0">
                    <a:latin typeface="Segoe UI Semilight" panose="020B0402040204020203" pitchFamily="34" charset="0"/>
                    <a:cs typeface="Segoe UI Semilight" panose="020B0402040204020203" pitchFamily="34" charset="0"/>
                  </a:rPr>
                  <a:t> (i.e. transforming </a:t>
                </a:r>
                <a14:m>
                  <m:oMath xmlns:m="http://schemas.openxmlformats.org/officeDocument/2006/math">
                    <m:r>
                      <a:rPr lang="en-US" sz="2400" b="0" i="1" smtClean="0">
                        <a:latin typeface="Cambria Math" panose="02040503050406030204" pitchFamily="18" charset="0"/>
                      </a:rPr>
                      <m:t>𝑥</m:t>
                    </m:r>
                    <m:r>
                      <a:rPr lang="en-US" sz="2400" b="0" i="0"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to </a:t>
                </a:r>
                <a14:m>
                  <m:oMath xmlns:m="http://schemas.openxmlformats.org/officeDocument/2006/math">
                    <m:r>
                      <a:rPr lang="en-US" sz="2400" b="0" i="1" smtClean="0">
                        <a:latin typeface="Cambria Math" panose="02040503050406030204" pitchFamily="18" charset="0"/>
                      </a:rPr>
                      <m:t>𝑦</m:t>
                    </m:r>
                  </m:oMath>
                </a14:m>
                <a:r>
                  <a:rPr lang="en-US" sz="24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𝑦</m:t>
                    </m:r>
                  </m:oMath>
                </a14:m>
                <a:r>
                  <a:rPr lang="en-US" sz="2400" dirty="0">
                    <a:latin typeface="Segoe UI Semilight" panose="020B0402040204020203" pitchFamily="34" charset="0"/>
                    <a:cs typeface="Segoe UI Semilight" panose="020B0402040204020203" pitchFamily="34" charset="0"/>
                  </a:rPr>
                  <a:t> to </a:t>
                </a:r>
                <a14:m>
                  <m:oMath xmlns:m="http://schemas.openxmlformats.org/officeDocument/2006/math">
                    <m:r>
                      <a:rPr lang="en-US" sz="2400" b="0" i="1" smtClean="0">
                        <a:latin typeface="Cambria Math" panose="02040503050406030204" pitchFamily="18" charset="0"/>
                      </a:rPr>
                      <m:t>𝑥</m:t>
                    </m:r>
                  </m:oMath>
                </a14:m>
                <a:r>
                  <a:rPr lang="en-US" sz="2400" dirty="0">
                    <a:latin typeface="Segoe UI Semilight" panose="020B0402040204020203" pitchFamily="34" charset="0"/>
                    <a:cs typeface="Segoe UI Semilight" panose="020B0402040204020203" pitchFamily="34" charset="0"/>
                  </a:rPr>
                  <a:t> are the same)</a:t>
                </a:r>
              </a:p>
            </p:txBody>
          </p:sp>
        </mc:Choice>
        <mc:Fallback xmlns="">
          <p:sp>
            <p:nvSpPr>
              <p:cNvPr id="6" name="TextBox 5">
                <a:extLst>
                  <a:ext uri="{FF2B5EF4-FFF2-40B4-BE49-F238E27FC236}">
                    <a16:creationId xmlns:a16="http://schemas.microsoft.com/office/drawing/2014/main" id="{FA9293BE-1A10-485E-B333-2304D9F64C50}"/>
                  </a:ext>
                </a:extLst>
              </p:cNvPr>
              <p:cNvSpPr txBox="1">
                <a:spLocks noRot="1" noChangeAspect="1" noMove="1" noResize="1" noEditPoints="1" noAdjustHandles="1" noChangeArrowheads="1" noChangeShapeType="1" noTextEdit="1"/>
              </p:cNvSpPr>
              <p:nvPr/>
            </p:nvSpPr>
            <p:spPr>
              <a:xfrm>
                <a:off x="575239" y="4705500"/>
                <a:ext cx="10748683" cy="1938992"/>
              </a:xfrm>
              <a:prstGeom prst="rect">
                <a:avLst/>
              </a:prstGeom>
              <a:blipFill>
                <a:blip r:embed="rId3"/>
                <a:stretch>
                  <a:fillRect l="-850" t="-2201" r="-510" b="-660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452B6C3-8CCE-45D4-AAD3-CD8B57A7BD44}"/>
              </a:ext>
            </a:extLst>
          </p:cNvPr>
          <p:cNvSpPr txBox="1"/>
          <p:nvPr/>
        </p:nvSpPr>
        <p:spPr>
          <a:xfrm>
            <a:off x="1313328" y="3922059"/>
            <a:ext cx="7122460" cy="523220"/>
          </a:xfrm>
          <a:prstGeom prst="rect">
            <a:avLst/>
          </a:prstGeom>
          <a:noFill/>
          <a:ln w="38100">
            <a:solidFill>
              <a:schemeClr val="accent4"/>
            </a:solidFill>
          </a:ln>
        </p:spPr>
        <p:txBody>
          <a:bodyPr wrap="square" rtlCol="0">
            <a:spAutoFit/>
          </a:bodyPr>
          <a:lstStyle/>
          <a:p>
            <a:r>
              <a:rPr lang="en-US" sz="2800" dirty="0">
                <a:latin typeface="Segoe UI Semilight" panose="020B0402040204020203" pitchFamily="34" charset="0"/>
                <a:cs typeface="Segoe UI Semilight" panose="020B0402040204020203" pitchFamily="34" charset="0"/>
              </a:rPr>
              <a:t>Distance: 5, one point for each colored box</a:t>
            </a:r>
          </a:p>
        </p:txBody>
      </p:sp>
    </p:spTree>
    <p:extLst>
      <p:ext uri="{BB962C8B-B14F-4D97-AF65-F5344CB8AC3E}">
        <p14:creationId xmlns:p14="http://schemas.microsoft.com/office/powerpoint/2010/main" val="44110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E812-3468-4E53-A4A9-7F1747496B76}"/>
              </a:ext>
            </a:extLst>
          </p:cNvPr>
          <p:cNvSpPr>
            <a:spLocks noGrp="1"/>
          </p:cNvSpPr>
          <p:nvPr>
            <p:ph type="title"/>
          </p:nvPr>
        </p:nvSpPr>
        <p:spPr/>
        <p:txBody>
          <a:bodyPr/>
          <a:lstStyle/>
          <a:p>
            <a:r>
              <a:rPr lang="en-US" dirty="0"/>
              <a:t>Finding a recurrence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80673B-0C73-44EE-AFBC-24C12F715380}"/>
                  </a:ext>
                </a:extLst>
              </p:cNvPr>
              <p:cNvSpPr>
                <a:spLocks noGrp="1"/>
              </p:cNvSpPr>
              <p:nvPr>
                <p:ph idx="1"/>
              </p:nvPr>
            </p:nvSpPr>
            <p:spPr>
              <a:xfrm>
                <a:off x="575240" y="1463857"/>
                <a:ext cx="11187258" cy="5202414"/>
              </a:xfrm>
            </p:spPr>
            <p:txBody>
              <a:bodyPr>
                <a:normAutofit lnSpcReduction="10000"/>
              </a:bodyPr>
              <a:lstStyle/>
              <a:p>
                <a:r>
                  <a:rPr lang="en-US" dirty="0"/>
                  <a:t>What information would let us simplify the problem?</a:t>
                </a:r>
              </a:p>
              <a:p>
                <a:r>
                  <a:rPr lang="en-US" dirty="0"/>
                  <a:t>What would let us “take one step”  toward the solution?</a:t>
                </a:r>
              </a:p>
              <a:p>
                <a:endParaRPr lang="en-US" dirty="0"/>
              </a:p>
              <a:p>
                <a:r>
                  <a:rPr lang="en-US" dirty="0"/>
                  <a:t>“Handling” one character of </a:t>
                </a:r>
                <a14:m>
                  <m:oMath xmlns:m="http://schemas.openxmlformats.org/officeDocument/2006/math">
                    <m:r>
                      <a:rPr lang="en-US" b="0" i="1" smtClean="0">
                        <a:latin typeface="Cambria Math" panose="02040503050406030204" pitchFamily="18" charset="0"/>
                      </a:rPr>
                      <m:t>𝑥</m:t>
                    </m:r>
                  </m:oMath>
                </a14:m>
                <a:r>
                  <a:rPr lang="en-US" dirty="0"/>
                  <a:t> or </a:t>
                </a:r>
                <a14:m>
                  <m:oMath xmlns:m="http://schemas.openxmlformats.org/officeDocument/2006/math">
                    <m:r>
                      <a:rPr lang="en-US" b="0" i="1" smtClean="0">
                        <a:latin typeface="Cambria Math" panose="02040503050406030204" pitchFamily="18" charset="0"/>
                      </a:rPr>
                      <m:t>𝑦</m:t>
                    </m:r>
                  </m:oMath>
                </a14:m>
                <a:endParaRPr lang="en-US" dirty="0"/>
              </a:p>
              <a:p>
                <a:r>
                  <a:rPr lang="en-US" dirty="0"/>
                  <a:t>i.e. choosing one of insert, delete, or substitution and increasing the “distance” by 1</a:t>
                </a:r>
              </a:p>
              <a:p>
                <a:r>
                  <a:rPr lang="en-US" dirty="0"/>
                  <a:t>OR realizing the characters are the same and matching for free.</a:t>
                </a:r>
              </a:p>
              <a:p>
                <a:endParaRPr lang="en-US" dirty="0"/>
              </a:p>
              <a:p>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the minimum number of insertions, deletions, and substitutions to transform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into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oMath>
                </a14:m>
                <a:r>
                  <a:rPr lang="en-US" dirty="0"/>
                  <a:t>. (we’re indexing strings from 1, it’ll make things a little prettier).</a:t>
                </a:r>
              </a:p>
            </p:txBody>
          </p:sp>
        </mc:Choice>
        <mc:Fallback xmlns="">
          <p:sp>
            <p:nvSpPr>
              <p:cNvPr id="3" name="Content Placeholder 2">
                <a:extLst>
                  <a:ext uri="{FF2B5EF4-FFF2-40B4-BE49-F238E27FC236}">
                    <a16:creationId xmlns:a16="http://schemas.microsoft.com/office/drawing/2014/main" id="{A880673B-0C73-44EE-AFBC-24C12F715380}"/>
                  </a:ext>
                </a:extLst>
              </p:cNvPr>
              <p:cNvSpPr>
                <a:spLocks noGrp="1" noRot="1" noChangeAspect="1" noMove="1" noResize="1" noEditPoints="1" noAdjustHandles="1" noChangeArrowheads="1" noChangeShapeType="1" noTextEdit="1"/>
              </p:cNvSpPr>
              <p:nvPr>
                <p:ph idx="1"/>
              </p:nvPr>
            </p:nvSpPr>
            <p:spPr>
              <a:xfrm>
                <a:off x="575240" y="1463857"/>
                <a:ext cx="11187258" cy="5202414"/>
              </a:xfrm>
              <a:blipFill>
                <a:blip r:embed="rId2"/>
                <a:stretch>
                  <a:fillRect l="-708" t="-2810" b="-1522"/>
                </a:stretch>
              </a:blipFill>
            </p:spPr>
            <p:txBody>
              <a:bodyPr/>
              <a:lstStyle/>
              <a:p>
                <a:r>
                  <a:rPr lang="en-US">
                    <a:noFill/>
                  </a:rPr>
                  <a:t> </a:t>
                </a:r>
              </a:p>
            </p:txBody>
          </p:sp>
        </mc:Fallback>
      </mc:AlternateContent>
    </p:spTree>
    <p:extLst>
      <p:ext uri="{BB962C8B-B14F-4D97-AF65-F5344CB8AC3E}">
        <p14:creationId xmlns:p14="http://schemas.microsoft.com/office/powerpoint/2010/main" val="1184843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B3C9-E426-45D5-AA26-6878728A207C}"/>
              </a:ext>
            </a:extLst>
          </p:cNvPr>
          <p:cNvSpPr>
            <a:spLocks noGrp="1"/>
          </p:cNvSpPr>
          <p:nvPr>
            <p:ph type="title"/>
          </p:nvPr>
        </p:nvSpPr>
        <p:spPr/>
        <p:txBody>
          <a:bodyPr/>
          <a:lstStyle/>
          <a:p>
            <a:r>
              <a:rPr lang="en-US" dirty="0"/>
              <a:t>The recurrence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4C9B5-31A7-437E-B8DD-D3BF721C24AB}"/>
                  </a:ext>
                </a:extLst>
              </p:cNvPr>
              <p:cNvSpPr>
                <a:spLocks noGrp="1"/>
              </p:cNvSpPr>
              <p:nvPr>
                <p:ph idx="1"/>
              </p:nvPr>
            </p:nvSpPr>
            <p:spPr/>
            <p:txBody>
              <a:bodyPr>
                <a:normAutofit/>
              </a:bodyPr>
              <a:lstStyle/>
              <a:p>
                <a:r>
                  <a:rPr lang="en-US" dirty="0"/>
                  <a:t>“Handling” one character of </a:t>
                </a:r>
                <a14:m>
                  <m:oMath xmlns:m="http://schemas.openxmlformats.org/officeDocument/2006/math">
                    <m:r>
                      <a:rPr lang="en-US" i="1">
                        <a:latin typeface="Cambria Math" panose="02040503050406030204" pitchFamily="18" charset="0"/>
                      </a:rPr>
                      <m:t>𝑥</m:t>
                    </m:r>
                  </m:oMath>
                </a14:m>
                <a:r>
                  <a:rPr lang="en-US" dirty="0"/>
                  <a:t> or </a:t>
                </a:r>
                <a14:m>
                  <m:oMath xmlns:m="http://schemas.openxmlformats.org/officeDocument/2006/math">
                    <m:r>
                      <a:rPr lang="en-US" i="1">
                        <a:latin typeface="Cambria Math" panose="02040503050406030204" pitchFamily="18" charset="0"/>
                      </a:rPr>
                      <m:t>𝑦</m:t>
                    </m:r>
                  </m:oMath>
                </a14:m>
                <a:endParaRPr lang="en-US" dirty="0"/>
              </a:p>
              <a:p>
                <a:r>
                  <a:rPr lang="en-US" dirty="0"/>
                  <a:t>i.e. choosing one of insert, delete, or substitution and increasing the “distance” by 1</a:t>
                </a:r>
              </a:p>
              <a:p>
                <a:r>
                  <a:rPr lang="en-US" dirty="0"/>
                  <a:t>OR realizing the characters are the same and matching for free.</a:t>
                </a:r>
              </a:p>
              <a:p>
                <a:endParaRPr lang="en-US" dirty="0"/>
              </a:p>
              <a:p>
                <a:r>
                  <a:rPr lang="en-US" dirty="0"/>
                  <a:t>What does delete look like? </a:t>
                </a:r>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−1, </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(delete character from </a:t>
                </a:r>
                <a14:m>
                  <m:oMath xmlns:m="http://schemas.openxmlformats.org/officeDocument/2006/math">
                    <m:r>
                      <a:rPr lang="en-US" b="0" i="1" smtClean="0">
                        <a:latin typeface="Cambria Math" panose="02040503050406030204" pitchFamily="18" charset="0"/>
                      </a:rPr>
                      <m:t>𝑥</m:t>
                    </m:r>
                  </m:oMath>
                </a14:m>
                <a:r>
                  <a:rPr lang="en-US" dirty="0"/>
                  <a:t> match the rest)</a:t>
                </a:r>
              </a:p>
              <a:p>
                <a:r>
                  <a:rPr lang="en-US" dirty="0"/>
                  <a:t>Insert </a:t>
                </a:r>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−1)</m:t>
                    </m:r>
                  </m:oMath>
                </a14:m>
                <a:r>
                  <a:rPr lang="en-US" dirty="0"/>
                  <a:t> Substitution: </a:t>
                </a:r>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−1)</m:t>
                    </m:r>
                  </m:oMath>
                </a14:m>
                <a:endParaRPr lang="en-US" dirty="0"/>
              </a:p>
              <a:p>
                <a:r>
                  <a:rPr lang="en-US" dirty="0"/>
                  <a:t>Matching characters? Also </a:t>
                </a:r>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−1)</m:t>
                    </m:r>
                  </m:oMath>
                </a14:m>
                <a:r>
                  <a:rPr lang="en-US" dirty="0"/>
                  <a:t> but only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oMath>
                </a14:m>
                <a:endParaRPr lang="en-US" dirty="0"/>
              </a:p>
            </p:txBody>
          </p:sp>
        </mc:Choice>
        <mc:Fallback xmlns="">
          <p:sp>
            <p:nvSpPr>
              <p:cNvPr id="3" name="Content Placeholder 2">
                <a:extLst>
                  <a:ext uri="{FF2B5EF4-FFF2-40B4-BE49-F238E27FC236}">
                    <a16:creationId xmlns:a16="http://schemas.microsoft.com/office/drawing/2014/main" id="{E794C9B5-31A7-437E-B8DD-D3BF721C24A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983504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B3C9-E426-45D5-AA26-6878728A207C}"/>
              </a:ext>
            </a:extLst>
          </p:cNvPr>
          <p:cNvSpPr>
            <a:spLocks noGrp="1"/>
          </p:cNvSpPr>
          <p:nvPr>
            <p:ph type="title"/>
          </p:nvPr>
        </p:nvSpPr>
        <p:spPr/>
        <p:txBody>
          <a:bodyPr/>
          <a:lstStyle/>
          <a:p>
            <a:r>
              <a:rPr lang="en-US" dirty="0"/>
              <a:t>The recurrence (starting)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4C9B5-31A7-437E-B8DD-D3BF721C24AB}"/>
                  </a:ext>
                </a:extLst>
              </p:cNvPr>
              <p:cNvSpPr>
                <a:spLocks noGrp="1"/>
              </p:cNvSpPr>
              <p:nvPr>
                <p:ph idx="1"/>
              </p:nvPr>
            </p:nvSpPr>
            <p:spPr/>
            <p:txBody>
              <a:bodyPr>
                <a:normAutofit fontScale="92500"/>
              </a:bodyPr>
              <a:lstStyle/>
              <a:p>
                <a:r>
                  <a:rPr lang="en-US" dirty="0"/>
                  <a:t>“Handling” one character of </a:t>
                </a:r>
                <a14:m>
                  <m:oMath xmlns:m="http://schemas.openxmlformats.org/officeDocument/2006/math">
                    <m:r>
                      <a:rPr lang="en-US" i="1">
                        <a:latin typeface="Cambria Math" panose="02040503050406030204" pitchFamily="18" charset="0"/>
                      </a:rPr>
                      <m:t>𝑥</m:t>
                    </m:r>
                  </m:oMath>
                </a14:m>
                <a:r>
                  <a:rPr lang="en-US" dirty="0"/>
                  <a:t> or </a:t>
                </a:r>
                <a14:m>
                  <m:oMath xmlns:m="http://schemas.openxmlformats.org/officeDocument/2006/math">
                    <m:r>
                      <a:rPr lang="en-US" i="1">
                        <a:latin typeface="Cambria Math" panose="02040503050406030204" pitchFamily="18" charset="0"/>
                      </a:rPr>
                      <m:t>𝑦</m:t>
                    </m:r>
                  </m:oMath>
                </a14:m>
                <a:endParaRPr lang="en-US" dirty="0"/>
              </a:p>
              <a:p>
                <a:r>
                  <a:rPr lang="en-US" dirty="0"/>
                  <a:t>i.e. choosing one of insert, delete, or substitution and increasing the “distance” by 1</a:t>
                </a:r>
              </a:p>
              <a:p>
                <a:r>
                  <a:rPr lang="en-US" dirty="0"/>
                  <a:t>OR realizing the characters are the same and matching for free.</a:t>
                </a:r>
              </a:p>
              <a:p>
                <a:endParaRPr lang="en-US" dirty="0"/>
              </a:p>
              <a:p>
                <a14:m>
                  <m:oMath xmlns:m="http://schemas.openxmlformats.org/officeDocument/2006/math">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eqArr>
                          <m:eqArrPr>
                            <m:ctrlPr>
                              <a:rPr lang="en-US" sz="2200" b="0" i="1" smtClean="0">
                                <a:latin typeface="Cambria Math" panose="02040503050406030204" pitchFamily="18" charset="0"/>
                              </a:rPr>
                            </m:ctrlPr>
                          </m:eqArrPr>
                          <m:e>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min</m:t>
                                </m:r>
                              </m:fName>
                              <m:e>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e>
                                    </m:d>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 </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m:t>
                                    </m:r>
                                    <m:r>
                                      <a:rPr lang="en-US" sz="2200" b="0" i="1" smtClean="0">
                                        <a:latin typeface="Cambria Math" panose="02040503050406030204" pitchFamily="18" charset="0"/>
                                      </a:rPr>
                                      <m:t>𝕀</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𝑗</m:t>
                                        </m:r>
                                      </m:sub>
                                    </m:sSub>
                                  </m:e>
                                </m:d>
                                <m:r>
                                  <a:rPr lang="en-US" sz="2200" b="0" i="1" smtClean="0">
                                    <a:latin typeface="Cambria Math" panose="02040503050406030204" pitchFamily="18" charset="0"/>
                                  </a:rPr>
                                  <m:t>}</m:t>
                                </m:r>
                              </m:e>
                            </m:func>
                          </m:e>
                          <m:e>
                            <m:r>
                              <a:rPr lang="en-US" sz="2200" b="0" i="1" smtClean="0">
                                <a:latin typeface="Cambria Math" panose="02040503050406030204" pitchFamily="18" charset="0"/>
                              </a:rPr>
                              <m:t>𝑗</m:t>
                            </m:r>
                            <m:r>
                              <a:rPr lang="en-US" sz="2200" b="0" i="1" smtClean="0">
                                <a:latin typeface="Cambria Math" panose="02040503050406030204" pitchFamily="18" charset="0"/>
                              </a:rPr>
                              <m:t>  </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𝑖</m:t>
                            </m:r>
                            <m:r>
                              <a:rPr lang="en-US" sz="2200" b="0" i="1" smtClean="0">
                                <a:latin typeface="Cambria Math" panose="02040503050406030204" pitchFamily="18" charset="0"/>
                              </a:rPr>
                              <m:t>=0</m:t>
                            </m:r>
                          </m:e>
                          <m:e>
                            <m:r>
                              <a:rPr lang="en-US" sz="2200" b="0" i="1" smtClean="0">
                                <a:latin typeface="Cambria Math" panose="02040503050406030204" pitchFamily="18" charset="0"/>
                              </a:rPr>
                              <m:t>𝑖</m:t>
                            </m:r>
                            <m:r>
                              <a:rPr lang="en-US" sz="2200" b="0" i="1"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𝑗</m:t>
                            </m:r>
                            <m:r>
                              <a:rPr lang="en-US" sz="2200" b="0" i="1" smtClean="0">
                                <a:latin typeface="Cambria Math" panose="02040503050406030204" pitchFamily="18" charset="0"/>
                              </a:rPr>
                              <m:t>=0</m:t>
                            </m:r>
                          </m:e>
                        </m:eqArr>
                      </m:e>
                    </m:d>
                  </m:oMath>
                </a14:m>
                <a:endParaRPr lang="en-US" sz="2200" dirty="0"/>
              </a:p>
            </p:txBody>
          </p:sp>
        </mc:Choice>
        <mc:Fallback xmlns="">
          <p:sp>
            <p:nvSpPr>
              <p:cNvPr id="3" name="Content Placeholder 2">
                <a:extLst>
                  <a:ext uri="{FF2B5EF4-FFF2-40B4-BE49-F238E27FC236}">
                    <a16:creationId xmlns:a16="http://schemas.microsoft.com/office/drawing/2014/main" id="{E794C9B5-31A7-437E-B8DD-D3BF721C24AB}"/>
                  </a:ext>
                </a:extLst>
              </p:cNvPr>
              <p:cNvSpPr>
                <a:spLocks noGrp="1" noRot="1" noChangeAspect="1" noMove="1" noResize="1" noEditPoints="1" noAdjustHandles="1" noChangeArrowheads="1" noChangeShapeType="1" noTextEdit="1"/>
              </p:cNvSpPr>
              <p:nvPr>
                <p:ph idx="1"/>
              </p:nvPr>
            </p:nvSpPr>
            <p:spPr>
              <a:blipFill>
                <a:blip r:embed="rId2"/>
                <a:stretch>
                  <a:fillRect l="-980" t="-188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BC4DEA5-6D39-4DEE-BD97-515A263DF88A}"/>
              </a:ext>
            </a:extLst>
          </p:cNvPr>
          <p:cNvSpPr/>
          <p:nvPr/>
        </p:nvSpPr>
        <p:spPr>
          <a:xfrm>
            <a:off x="1952505" y="3844827"/>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Delete</a:t>
            </a:r>
          </a:p>
        </p:txBody>
      </p:sp>
      <p:sp>
        <p:nvSpPr>
          <p:cNvPr id="5" name="Rectangle 4">
            <a:extLst>
              <a:ext uri="{FF2B5EF4-FFF2-40B4-BE49-F238E27FC236}">
                <a16:creationId xmlns:a16="http://schemas.microsoft.com/office/drawing/2014/main" id="{A93B1BD4-438B-4319-9CB8-5CCCBD2E9DB1}"/>
              </a:ext>
            </a:extLst>
          </p:cNvPr>
          <p:cNvSpPr/>
          <p:nvPr/>
        </p:nvSpPr>
        <p:spPr>
          <a:xfrm>
            <a:off x="3821219" y="3844827"/>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Insert</a:t>
            </a:r>
          </a:p>
        </p:txBody>
      </p:sp>
      <p:sp>
        <p:nvSpPr>
          <p:cNvPr id="6" name="Rectangle 5">
            <a:extLst>
              <a:ext uri="{FF2B5EF4-FFF2-40B4-BE49-F238E27FC236}">
                <a16:creationId xmlns:a16="http://schemas.microsoft.com/office/drawing/2014/main" id="{BD3EBA2F-BBB6-400C-B1EE-B681F54DF67B}"/>
              </a:ext>
            </a:extLst>
          </p:cNvPr>
          <p:cNvSpPr/>
          <p:nvPr/>
        </p:nvSpPr>
        <p:spPr>
          <a:xfrm>
            <a:off x="5642285" y="3843938"/>
            <a:ext cx="2021705"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Substitution</a:t>
            </a:r>
          </a:p>
        </p:txBody>
      </p:sp>
      <p:sp>
        <p:nvSpPr>
          <p:cNvPr id="7" name="Rectangle: Rounded Corners 6">
            <a:extLst>
              <a:ext uri="{FF2B5EF4-FFF2-40B4-BE49-F238E27FC236}">
                <a16:creationId xmlns:a16="http://schemas.microsoft.com/office/drawing/2014/main" id="{3E4EF5FC-2282-44E0-B7CC-0C4414C9C099}"/>
              </a:ext>
            </a:extLst>
          </p:cNvPr>
          <p:cNvSpPr/>
          <p:nvPr/>
        </p:nvSpPr>
        <p:spPr>
          <a:xfrm>
            <a:off x="7805057" y="3928188"/>
            <a:ext cx="3713584" cy="66247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B3B3"/>
                </a:solidFill>
                <a:latin typeface="Segoe UI Semilight" panose="020B0402040204020203" pitchFamily="34" charset="0"/>
                <a:cs typeface="Segoe UI Semilight" panose="020B0402040204020203" pitchFamily="34" charset="0"/>
              </a:rPr>
              <a:t>TODO</a:t>
            </a:r>
            <a:r>
              <a:rPr lang="en-US" sz="2800" dirty="0">
                <a:latin typeface="Segoe UI Semilight" panose="020B0402040204020203" pitchFamily="34" charset="0"/>
                <a:cs typeface="Segoe UI Semilight" panose="020B0402040204020203" pitchFamily="34" charset="0"/>
              </a:rPr>
              <a:t>: Just Match</a:t>
            </a:r>
          </a:p>
        </p:txBody>
      </p:sp>
    </p:spTree>
    <p:extLst>
      <p:ext uri="{BB962C8B-B14F-4D97-AF65-F5344CB8AC3E}">
        <p14:creationId xmlns:p14="http://schemas.microsoft.com/office/powerpoint/2010/main" val="32318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B3C9-E426-45D5-AA26-6878728A207C}"/>
              </a:ext>
            </a:extLst>
          </p:cNvPr>
          <p:cNvSpPr>
            <a:spLocks noGrp="1"/>
          </p:cNvSpPr>
          <p:nvPr>
            <p:ph type="title"/>
          </p:nvPr>
        </p:nvSpPr>
        <p:spPr/>
        <p:txBody>
          <a:bodyPr/>
          <a:lstStyle/>
          <a:p>
            <a:r>
              <a:rPr lang="en-US" dirty="0"/>
              <a:t>The recurrence (v1, we’ll improve soon)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4C9B5-31A7-437E-B8DD-D3BF721C24AB}"/>
                  </a:ext>
                </a:extLst>
              </p:cNvPr>
              <p:cNvSpPr>
                <a:spLocks noGrp="1"/>
              </p:cNvSpPr>
              <p:nvPr>
                <p:ph idx="1"/>
              </p:nvPr>
            </p:nvSpPr>
            <p:spPr/>
            <p:txBody>
              <a:bodyPr>
                <a:normAutofit fontScale="92500"/>
              </a:bodyPr>
              <a:lstStyle/>
              <a:p>
                <a:r>
                  <a:rPr lang="en-US" dirty="0"/>
                  <a:t>“Handling” one character of </a:t>
                </a:r>
                <a14:m>
                  <m:oMath xmlns:m="http://schemas.openxmlformats.org/officeDocument/2006/math">
                    <m:r>
                      <a:rPr lang="en-US" i="1">
                        <a:latin typeface="Cambria Math" panose="02040503050406030204" pitchFamily="18" charset="0"/>
                      </a:rPr>
                      <m:t>𝑥</m:t>
                    </m:r>
                  </m:oMath>
                </a14:m>
                <a:r>
                  <a:rPr lang="en-US" dirty="0"/>
                  <a:t> or </a:t>
                </a:r>
                <a14:m>
                  <m:oMath xmlns:m="http://schemas.openxmlformats.org/officeDocument/2006/math">
                    <m:r>
                      <a:rPr lang="en-US" i="1">
                        <a:latin typeface="Cambria Math" panose="02040503050406030204" pitchFamily="18" charset="0"/>
                      </a:rPr>
                      <m:t>𝑦</m:t>
                    </m:r>
                  </m:oMath>
                </a14:m>
                <a:endParaRPr lang="en-US" dirty="0"/>
              </a:p>
              <a:p>
                <a:r>
                  <a:rPr lang="en-US" dirty="0"/>
                  <a:t>i.e. choosing one of insert, delete, or substitution and increasing the “distance” by 1</a:t>
                </a:r>
              </a:p>
              <a:p>
                <a:r>
                  <a:rPr lang="en-US" dirty="0"/>
                  <a:t>OR realizing the characters are the same and matching for free.</a:t>
                </a:r>
              </a:p>
              <a:p>
                <a:endParaRPr lang="en-US" dirty="0"/>
              </a:p>
              <a:p>
                <a14:m>
                  <m:oMath xmlns:m="http://schemas.openxmlformats.org/officeDocument/2006/math">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eqArr>
                          <m:eqArrPr>
                            <m:ctrlPr>
                              <a:rPr lang="en-US" sz="2200" b="0" i="1" smtClean="0">
                                <a:latin typeface="Cambria Math" panose="02040503050406030204" pitchFamily="18" charset="0"/>
                              </a:rPr>
                            </m:ctrlPr>
                          </m:eqArrPr>
                          <m:e>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min</m:t>
                                </m:r>
                              </m:fName>
                              <m:e>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e>
                                    </m:d>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 </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m:t>
                                    </m:r>
                                    <m:r>
                                      <a:rPr lang="en-US" sz="2200" b="0" i="1" smtClean="0">
                                        <a:latin typeface="Cambria Math" panose="02040503050406030204" pitchFamily="18" charset="0"/>
                                      </a:rPr>
                                      <m:t>𝕀</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𝑗</m:t>
                                        </m:r>
                                      </m:sub>
                                    </m:sSub>
                                  </m:e>
                                </m:d>
                                <m:r>
                                  <a:rPr lang="en-US" sz="2200" b="0" i="1" smtClean="0">
                                    <a:latin typeface="Cambria Math" panose="02040503050406030204" pitchFamily="18" charset="0"/>
                                  </a:rPr>
                                  <m:t>}</m:t>
                                </m:r>
                              </m:e>
                            </m:func>
                          </m:e>
                          <m:e>
                            <m:r>
                              <a:rPr lang="en-US" sz="2200" b="0" i="1" smtClean="0">
                                <a:latin typeface="Cambria Math" panose="02040503050406030204" pitchFamily="18" charset="0"/>
                              </a:rPr>
                              <m:t>𝑗</m:t>
                            </m:r>
                            <m:r>
                              <a:rPr lang="en-US" sz="2200" b="0" i="1" smtClean="0">
                                <a:latin typeface="Cambria Math" panose="02040503050406030204" pitchFamily="18" charset="0"/>
                              </a:rPr>
                              <m:t>  </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𝑖</m:t>
                            </m:r>
                            <m:r>
                              <a:rPr lang="en-US" sz="2200" b="0" i="1" smtClean="0">
                                <a:latin typeface="Cambria Math" panose="02040503050406030204" pitchFamily="18" charset="0"/>
                              </a:rPr>
                              <m:t>=0</m:t>
                            </m:r>
                          </m:e>
                          <m:e>
                            <m:r>
                              <a:rPr lang="en-US" sz="2200" b="0" i="1" smtClean="0">
                                <a:latin typeface="Cambria Math" panose="02040503050406030204" pitchFamily="18" charset="0"/>
                              </a:rPr>
                              <m:t>𝑖</m:t>
                            </m:r>
                            <m:r>
                              <a:rPr lang="en-US" sz="2200" b="0" i="1"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𝑗</m:t>
                            </m:r>
                            <m:r>
                              <a:rPr lang="en-US" sz="2200" b="0" i="1" smtClean="0">
                                <a:latin typeface="Cambria Math" panose="02040503050406030204" pitchFamily="18" charset="0"/>
                              </a:rPr>
                              <m:t>=0</m:t>
                            </m:r>
                          </m:e>
                        </m:eqArr>
                      </m:e>
                    </m:d>
                  </m:oMath>
                </a14:m>
                <a:endParaRPr lang="en-US" sz="2200" dirty="0"/>
              </a:p>
            </p:txBody>
          </p:sp>
        </mc:Choice>
        <mc:Fallback xmlns="">
          <p:sp>
            <p:nvSpPr>
              <p:cNvPr id="3" name="Content Placeholder 2">
                <a:extLst>
                  <a:ext uri="{FF2B5EF4-FFF2-40B4-BE49-F238E27FC236}">
                    <a16:creationId xmlns:a16="http://schemas.microsoft.com/office/drawing/2014/main" id="{E794C9B5-31A7-437E-B8DD-D3BF721C24AB}"/>
                  </a:ext>
                </a:extLst>
              </p:cNvPr>
              <p:cNvSpPr>
                <a:spLocks noGrp="1" noRot="1" noChangeAspect="1" noMove="1" noResize="1" noEditPoints="1" noAdjustHandles="1" noChangeArrowheads="1" noChangeShapeType="1" noTextEdit="1"/>
              </p:cNvSpPr>
              <p:nvPr>
                <p:ph idx="1"/>
              </p:nvPr>
            </p:nvSpPr>
            <p:spPr>
              <a:blipFill>
                <a:blip r:embed="rId2"/>
                <a:stretch>
                  <a:fillRect l="-980" t="-188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BC4DEA5-6D39-4DEE-BD97-515A263DF88A}"/>
              </a:ext>
            </a:extLst>
          </p:cNvPr>
          <p:cNvSpPr/>
          <p:nvPr/>
        </p:nvSpPr>
        <p:spPr>
          <a:xfrm>
            <a:off x="1952505" y="3844827"/>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Delete</a:t>
            </a:r>
          </a:p>
        </p:txBody>
      </p:sp>
      <p:sp>
        <p:nvSpPr>
          <p:cNvPr id="5" name="Rectangle 4">
            <a:extLst>
              <a:ext uri="{FF2B5EF4-FFF2-40B4-BE49-F238E27FC236}">
                <a16:creationId xmlns:a16="http://schemas.microsoft.com/office/drawing/2014/main" id="{A93B1BD4-438B-4319-9CB8-5CCCBD2E9DB1}"/>
              </a:ext>
            </a:extLst>
          </p:cNvPr>
          <p:cNvSpPr/>
          <p:nvPr/>
        </p:nvSpPr>
        <p:spPr>
          <a:xfrm>
            <a:off x="3821219" y="3844827"/>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Insert</a:t>
            </a:r>
          </a:p>
        </p:txBody>
      </p:sp>
      <p:sp>
        <p:nvSpPr>
          <p:cNvPr id="6" name="Rectangle 5">
            <a:extLst>
              <a:ext uri="{FF2B5EF4-FFF2-40B4-BE49-F238E27FC236}">
                <a16:creationId xmlns:a16="http://schemas.microsoft.com/office/drawing/2014/main" id="{BD3EBA2F-BBB6-400C-B1EE-B681F54DF67B}"/>
              </a:ext>
            </a:extLst>
          </p:cNvPr>
          <p:cNvSpPr/>
          <p:nvPr/>
        </p:nvSpPr>
        <p:spPr>
          <a:xfrm>
            <a:off x="5642285" y="3843938"/>
            <a:ext cx="2021705"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Substitution</a:t>
            </a:r>
          </a:p>
        </p:txBody>
      </p:sp>
      <p:sp>
        <p:nvSpPr>
          <p:cNvPr id="8" name="Speech Bubble: Rectangle with Corners Rounded 7">
            <a:extLst>
              <a:ext uri="{FF2B5EF4-FFF2-40B4-BE49-F238E27FC236}">
                <a16:creationId xmlns:a16="http://schemas.microsoft.com/office/drawing/2014/main" id="{2FBF5EA5-0246-437B-BE98-2FEE18893E8D}"/>
              </a:ext>
            </a:extLst>
          </p:cNvPr>
          <p:cNvSpPr/>
          <p:nvPr/>
        </p:nvSpPr>
        <p:spPr>
          <a:xfrm>
            <a:off x="9812466" y="5363234"/>
            <a:ext cx="1814051" cy="1231490"/>
          </a:xfrm>
          <a:prstGeom prst="wedgeRoundRectCallout">
            <a:avLst>
              <a:gd name="adj1" fmla="val -3855"/>
              <a:gd name="adj2" fmla="val -109344"/>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“Indicator” like from 312</a:t>
            </a:r>
          </a:p>
        </p:txBody>
      </p:sp>
      <p:sp>
        <p:nvSpPr>
          <p:cNvPr id="9" name="Rectangle 8">
            <a:extLst>
              <a:ext uri="{FF2B5EF4-FFF2-40B4-BE49-F238E27FC236}">
                <a16:creationId xmlns:a16="http://schemas.microsoft.com/office/drawing/2014/main" id="{9D40F234-995B-4109-9EA6-EAD52607789D}"/>
              </a:ext>
            </a:extLst>
          </p:cNvPr>
          <p:cNvSpPr/>
          <p:nvPr/>
        </p:nvSpPr>
        <p:spPr>
          <a:xfrm>
            <a:off x="8697787" y="3843938"/>
            <a:ext cx="2021705"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Just Match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75996C1-83A9-4DF4-BF6F-2B0B5723187F}"/>
                  </a:ext>
                </a:extLst>
              </p:cNvPr>
              <p:cNvSpPr txBox="1"/>
              <p:nvPr/>
            </p:nvSpPr>
            <p:spPr>
              <a:xfrm>
                <a:off x="807098" y="5363234"/>
                <a:ext cx="85604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Idea: only allow “just match” when you can just match. Otherwise make it </a:t>
                </a:r>
                <a14:m>
                  <m:oMath xmlns:m="http://schemas.openxmlformats.org/officeDocument/2006/math">
                    <m:r>
                      <a:rPr lang="en-US" sz="2400" b="0" i="1" smtClean="0">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(will never be the min). </a:t>
                </a:r>
              </a:p>
              <a:p>
                <a:r>
                  <a:rPr lang="en-US" sz="2400" dirty="0">
                    <a:latin typeface="Segoe UI Semilight" panose="020B0402040204020203" pitchFamily="34" charset="0"/>
                    <a:cs typeface="Segoe UI Semilight" panose="020B0402040204020203" pitchFamily="34" charset="0"/>
                  </a:rPr>
                  <a:t>In code: if/else branch, probably. This is a math notation trick.</a:t>
                </a:r>
              </a:p>
            </p:txBody>
          </p:sp>
        </mc:Choice>
        <mc:Fallback xmlns="">
          <p:sp>
            <p:nvSpPr>
              <p:cNvPr id="7" name="TextBox 6">
                <a:extLst>
                  <a:ext uri="{FF2B5EF4-FFF2-40B4-BE49-F238E27FC236}">
                    <a16:creationId xmlns:a16="http://schemas.microsoft.com/office/drawing/2014/main" id="{775996C1-83A9-4DF4-BF6F-2B0B5723187F}"/>
                  </a:ext>
                </a:extLst>
              </p:cNvPr>
              <p:cNvSpPr txBox="1">
                <a:spLocks noRot="1" noChangeAspect="1" noMove="1" noResize="1" noEditPoints="1" noAdjustHandles="1" noChangeArrowheads="1" noChangeShapeType="1" noTextEdit="1"/>
              </p:cNvSpPr>
              <p:nvPr/>
            </p:nvSpPr>
            <p:spPr>
              <a:xfrm>
                <a:off x="807098" y="5363234"/>
                <a:ext cx="8560434" cy="1200329"/>
              </a:xfrm>
              <a:prstGeom prst="rect">
                <a:avLst/>
              </a:prstGeom>
              <a:blipFill>
                <a:blip r:embed="rId3"/>
                <a:stretch>
                  <a:fillRect l="-1068"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26660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Trying to Recurse</a:t>
            </a:r>
          </a:p>
        </p:txBody>
      </p:sp>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nvPr>
        </p:nvGraphicFramePr>
        <p:xfrm>
          <a:off x="1118896" y="1346050"/>
          <a:ext cx="9626600" cy="10363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0">
                <a:tc>
                  <a:txBody>
                    <a:bodyPr/>
                    <a:lstStyle/>
                    <a:p>
                      <a:pPr algn="ctr"/>
                      <a:r>
                        <a:rPr lang="en-US" sz="2800" dirty="0">
                          <a:latin typeface="Segoe UI Semilight" panose="020B0402040204020203" pitchFamily="34" charset="0"/>
                          <a:cs typeface="Segoe UI Semilight" panose="020B0402040204020203" pitchFamily="34" charset="0"/>
                        </a:rPr>
                        <a:t>0</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solidFill>
                      <a:srgbClr val="0070C0"/>
                    </a:solidFill>
                  </a:tcPr>
                </a:tc>
                <a:extLst>
                  <a:ext uri="{0D108BD9-81ED-4DB2-BD59-A6C34878D82A}">
                    <a16:rowId xmlns:a16="http://schemas.microsoft.com/office/drawing/2014/main" val="2499787709"/>
                  </a:ext>
                </a:extLst>
              </a:tr>
              <a:tr h="44661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FFB299-5FF2-43A7-B105-DEDF30DBA478}"/>
                  </a:ext>
                </a:extLst>
              </p:cNvPr>
              <p:cNvSpPr txBox="1"/>
              <p:nvPr/>
            </p:nvSpPr>
            <p:spPr>
              <a:xfrm>
                <a:off x="730250" y="2552700"/>
                <a:ext cx="10731500" cy="3970318"/>
              </a:xfrm>
              <a:prstGeom prst="rect">
                <a:avLst/>
              </a:prstGeom>
              <a:noFill/>
            </p:spPr>
            <p:txBody>
              <a:bodyPr wrap="square" rtlCol="0">
                <a:spAutoFit/>
              </a:bodyPr>
              <a:lstStyle/>
              <a:p>
                <a14:m>
                  <m:oMath xmlns:m="http://schemas.openxmlformats.org/officeDocument/2006/math">
                    <m:r>
                      <a:rPr lang="en-US" sz="2800" i="1" dirty="0" smtClean="0">
                        <a:latin typeface="Cambria Math" panose="02040503050406030204" pitchFamily="18" charset="0"/>
                      </a:rPr>
                      <m:t>𝑂𝑃𝑇</m:t>
                    </m:r>
                    <m:d>
                      <m:dPr>
                        <m:ctrlPr>
                          <a:rPr lang="en-US" sz="2800" i="1" dirty="0" smtClean="0">
                            <a:latin typeface="Cambria Math" panose="02040503050406030204" pitchFamily="18" charset="0"/>
                          </a:rPr>
                        </m:ctrlPr>
                      </m:dPr>
                      <m:e>
                        <m:r>
                          <a:rPr lang="en-US" sz="2800" b="0" i="1" dirty="0" smtClean="0">
                            <a:latin typeface="Cambria Math" panose="02040503050406030204" pitchFamily="18" charset="0"/>
                          </a:rPr>
                          <m:t>3</m:t>
                        </m:r>
                      </m:e>
                    </m:d>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2,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=3</m:t>
                    </m:r>
                  </m:oMath>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𝑂𝑃𝑇</m:t>
                    </m:r>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=2, </m:t>
                    </m:r>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=3</m:t>
                    </m:r>
                  </m:oMath>
                </a14:m>
                <a:r>
                  <a:rPr lang="en-US" sz="2800" dirty="0">
                    <a:latin typeface="Segoe UI Semilight" panose="020B0402040204020203" pitchFamily="34" charset="0"/>
                    <a:cs typeface="Segoe UI Semilight" panose="020B0402040204020203" pitchFamily="34" charset="0"/>
                  </a:rPr>
                  <a:t> too</a:t>
                </a: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𝑂𝑃𝑇</m:t>
                    </m:r>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=2, </m:t>
                    </m:r>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 we need to suddenly backfill with a bunch of elements that weren’t optimal…</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How do we make a decision on index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What information do we need?</a:t>
                </a:r>
              </a:p>
            </p:txBody>
          </p:sp>
        </mc:Choice>
        <mc:Fallback xmlns="">
          <p:sp>
            <p:nvSpPr>
              <p:cNvPr id="5" name="TextBox 4">
                <a:extLst>
                  <a:ext uri="{FF2B5EF4-FFF2-40B4-BE49-F238E27FC236}">
                    <a16:creationId xmlns:a16="http://schemas.microsoft.com/office/drawing/2014/main" id="{A8FFB299-5FF2-43A7-B105-DEDF30DBA478}"/>
                  </a:ext>
                </a:extLst>
              </p:cNvPr>
              <p:cNvSpPr txBox="1">
                <a:spLocks noRot="1" noChangeAspect="1" noMove="1" noResize="1" noEditPoints="1" noAdjustHandles="1" noChangeArrowheads="1" noChangeShapeType="1" noTextEdit="1"/>
              </p:cNvSpPr>
              <p:nvPr/>
            </p:nvSpPr>
            <p:spPr>
              <a:xfrm>
                <a:off x="730250" y="2552700"/>
                <a:ext cx="10731500" cy="3970318"/>
              </a:xfrm>
              <a:prstGeom prst="rect">
                <a:avLst/>
              </a:prstGeom>
              <a:blipFill>
                <a:blip r:embed="rId2"/>
                <a:stretch>
                  <a:fillRect l="-1193" t="-1690" r="-966" b="-337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407AB40E-6A1B-1FF5-3013-F1DDE250AEE0}"/>
                  </a:ext>
                </a:extLst>
              </p14:cNvPr>
              <p14:cNvContentPartPr/>
              <p14:nvPr/>
            </p14:nvContentPartPr>
            <p14:xfrm>
              <a:off x="996480" y="662760"/>
              <a:ext cx="9885960" cy="4229640"/>
            </p14:xfrm>
          </p:contentPart>
        </mc:Choice>
        <mc:Fallback>
          <p:pic>
            <p:nvPicPr>
              <p:cNvPr id="3" name="Ink 2">
                <a:extLst>
                  <a:ext uri="{FF2B5EF4-FFF2-40B4-BE49-F238E27FC236}">
                    <a16:creationId xmlns:a16="http://schemas.microsoft.com/office/drawing/2014/main" id="{407AB40E-6A1B-1FF5-3013-F1DDE250AEE0}"/>
                  </a:ext>
                </a:extLst>
              </p:cNvPr>
              <p:cNvPicPr/>
              <p:nvPr/>
            </p:nvPicPr>
            <p:blipFill>
              <a:blip r:embed="rId4"/>
              <a:stretch>
                <a:fillRect/>
              </a:stretch>
            </p:blipFill>
            <p:spPr>
              <a:xfrm>
                <a:off x="987120" y="653400"/>
                <a:ext cx="9904680" cy="4248360"/>
              </a:xfrm>
              <a:prstGeom prst="rect">
                <a:avLst/>
              </a:prstGeom>
            </p:spPr>
          </p:pic>
        </mc:Fallback>
      </mc:AlternateContent>
    </p:spTree>
    <p:extLst>
      <p:ext uri="{BB962C8B-B14F-4D97-AF65-F5344CB8AC3E}">
        <p14:creationId xmlns:p14="http://schemas.microsoft.com/office/powerpoint/2010/main" val="3429163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B3C9-E426-45D5-AA26-6878728A207C}"/>
              </a:ext>
            </a:extLst>
          </p:cNvPr>
          <p:cNvSpPr>
            <a:spLocks noGrp="1"/>
          </p:cNvSpPr>
          <p:nvPr>
            <p:ph type="title"/>
          </p:nvPr>
        </p:nvSpPr>
        <p:spPr/>
        <p:txBody>
          <a:bodyPr/>
          <a:lstStyle/>
          <a:p>
            <a:r>
              <a:rPr lang="en-US" dirty="0"/>
              <a:t>The recurrence (finalized)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94C9B5-31A7-437E-B8DD-D3BF721C24AB}"/>
                  </a:ext>
                </a:extLst>
              </p:cNvPr>
              <p:cNvSpPr>
                <a:spLocks noGrp="1"/>
              </p:cNvSpPr>
              <p:nvPr>
                <p:ph idx="1"/>
              </p:nvPr>
            </p:nvSpPr>
            <p:spPr/>
            <p:txBody>
              <a:bodyPr>
                <a:normAutofit/>
              </a:bodyPr>
              <a:lstStyle/>
              <a:p>
                <a:r>
                  <a:rPr lang="en-US" dirty="0"/>
                  <a:t>“Handling” one character of </a:t>
                </a:r>
                <a14:m>
                  <m:oMath xmlns:m="http://schemas.openxmlformats.org/officeDocument/2006/math">
                    <m:r>
                      <a:rPr lang="en-US" i="1">
                        <a:latin typeface="Cambria Math" panose="02040503050406030204" pitchFamily="18" charset="0"/>
                      </a:rPr>
                      <m:t>𝑥</m:t>
                    </m:r>
                  </m:oMath>
                </a14:m>
                <a:r>
                  <a:rPr lang="en-US" dirty="0"/>
                  <a:t> or </a:t>
                </a:r>
                <a14:m>
                  <m:oMath xmlns:m="http://schemas.openxmlformats.org/officeDocument/2006/math">
                    <m:r>
                      <a:rPr lang="en-US" i="1">
                        <a:latin typeface="Cambria Math" panose="02040503050406030204" pitchFamily="18" charset="0"/>
                      </a:rPr>
                      <m:t>𝑦</m:t>
                    </m:r>
                  </m:oMath>
                </a14:m>
                <a:endParaRPr lang="en-US" dirty="0"/>
              </a:p>
              <a:p>
                <a:r>
                  <a:rPr lang="en-US" dirty="0"/>
                  <a:t>i.e. choosing one of insert, delete, or substitution and increasing the “distance” by 1</a:t>
                </a:r>
              </a:p>
              <a:p>
                <a:r>
                  <a:rPr lang="en-US" dirty="0"/>
                  <a:t>OR realizing the characters are the same and matching for free.</a:t>
                </a:r>
              </a:p>
              <a:p>
                <a:endParaRPr lang="en-US" dirty="0"/>
              </a:p>
              <a:p>
                <a14:m>
                  <m:oMath xmlns:m="http://schemas.openxmlformats.org/officeDocument/2006/math">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e>
                    </m:d>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eqArr>
                          <m:eqArrPr>
                            <m:ctrlPr>
                              <a:rPr lang="en-US" sz="2200" b="0" i="1" smtClean="0">
                                <a:latin typeface="Cambria Math" panose="02040503050406030204" pitchFamily="18" charset="0"/>
                              </a:rPr>
                            </m:ctrlPr>
                          </m:eqArrPr>
                          <m:e>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min</m:t>
                                </m:r>
                              </m:fName>
                              <m:e>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e>
                                    </m:d>
                                    <m:r>
                                      <a:rPr lang="en-US" sz="2200" b="0" i="1" smtClean="0">
                                        <a:latin typeface="Cambria Math" panose="02040503050406030204" pitchFamily="18" charset="0"/>
                                      </a:rPr>
                                      <m:t>, 1+</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r>
                                      <a:rPr lang="en-US" sz="2200" b="0" i="1" smtClean="0">
                                        <a:latin typeface="Cambria Math" panose="02040503050406030204" pitchFamily="18" charset="0"/>
                                      </a:rPr>
                                      <m:t>,  </m:t>
                                    </m:r>
                                    <m:r>
                                      <a:rPr lang="en-US" sz="2200" b="0" i="1" smtClean="0">
                                        <a:latin typeface="Cambria Math" panose="02040503050406030204" pitchFamily="18" charset="0"/>
                                      </a:rPr>
                                      <m:t>𝕀</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m:t>
                                    </m:r>
                                    <m:r>
                                      <a:rPr lang="en-US" sz="2200" b="0" i="1" smtClean="0">
                                        <a:latin typeface="Cambria Math" panose="02040503050406030204" pitchFamily="18" charset="0"/>
                                      </a:rPr>
                                      <m:t>𝑂𝑃𝑇</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𝑖</m:t>
                                        </m:r>
                                        <m:r>
                                          <a:rPr lang="en-US" sz="2200" b="0" i="1" smtClean="0">
                                            <a:latin typeface="Cambria Math" panose="02040503050406030204" pitchFamily="18" charset="0"/>
                                          </a:rPr>
                                          <m:t>−1,</m:t>
                                        </m:r>
                                        <m:r>
                                          <a:rPr lang="en-US" sz="2200" b="0" i="1" smtClean="0">
                                            <a:latin typeface="Cambria Math" panose="02040503050406030204" pitchFamily="18" charset="0"/>
                                          </a:rPr>
                                          <m:t>𝑗</m:t>
                                        </m:r>
                                        <m:r>
                                          <a:rPr lang="en-US" sz="2200" b="0" i="1" smtClean="0">
                                            <a:latin typeface="Cambria Math" panose="02040503050406030204" pitchFamily="18" charset="0"/>
                                          </a:rPr>
                                          <m:t>−1</m:t>
                                        </m:r>
                                      </m:e>
                                    </m:d>
                                  </m:e>
                                </m:d>
                              </m:e>
                            </m:func>
                          </m:e>
                          <m:e>
                            <m:r>
                              <a:rPr lang="en-US" sz="2200" b="0" i="1" smtClean="0">
                                <a:latin typeface="Cambria Math" panose="02040503050406030204" pitchFamily="18" charset="0"/>
                              </a:rPr>
                              <m:t>𝑗</m:t>
                            </m:r>
                            <m:r>
                              <a:rPr lang="en-US" sz="2200" b="0" i="1" smtClean="0">
                                <a:latin typeface="Cambria Math" panose="02040503050406030204" pitchFamily="18" charset="0"/>
                              </a:rPr>
                              <m:t>  </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𝑖</m:t>
                            </m:r>
                            <m:r>
                              <a:rPr lang="en-US" sz="2200" b="0" i="1" smtClean="0">
                                <a:latin typeface="Cambria Math" panose="02040503050406030204" pitchFamily="18" charset="0"/>
                              </a:rPr>
                              <m:t>=0</m:t>
                            </m:r>
                          </m:e>
                          <m:e>
                            <m:r>
                              <a:rPr lang="en-US" sz="2200" b="0" i="1" smtClean="0">
                                <a:latin typeface="Cambria Math" panose="02040503050406030204" pitchFamily="18" charset="0"/>
                              </a:rPr>
                              <m:t>𝑖</m:t>
                            </m:r>
                            <m:r>
                              <a:rPr lang="en-US" sz="2200" b="0" i="1" smtClean="0">
                                <a:latin typeface="Cambria Math" panose="02040503050406030204" pitchFamily="18" charset="0"/>
                              </a:rPr>
                              <m:t>                                                                                                                            </m:t>
                            </m:r>
                            <m:r>
                              <m:rPr>
                                <m:sty m:val="p"/>
                              </m:rPr>
                              <a:rPr lang="en-US" sz="2200" b="0" i="0" smtClean="0">
                                <a:latin typeface="Cambria Math" panose="02040503050406030204" pitchFamily="18" charset="0"/>
                              </a:rPr>
                              <m:t>if</m:t>
                            </m:r>
                            <m:r>
                              <a:rPr lang="en-US" sz="2200" b="0" i="1" smtClean="0">
                                <a:latin typeface="Cambria Math" panose="02040503050406030204" pitchFamily="18" charset="0"/>
                              </a:rPr>
                              <m:t> </m:t>
                            </m:r>
                            <m:r>
                              <a:rPr lang="en-US" sz="2200" b="0" i="1" smtClean="0">
                                <a:latin typeface="Cambria Math" panose="02040503050406030204" pitchFamily="18" charset="0"/>
                              </a:rPr>
                              <m:t>𝑗</m:t>
                            </m:r>
                            <m:r>
                              <a:rPr lang="en-US" sz="2200" b="0" i="1" smtClean="0">
                                <a:latin typeface="Cambria Math" panose="02040503050406030204" pitchFamily="18" charset="0"/>
                              </a:rPr>
                              <m:t>=0</m:t>
                            </m:r>
                          </m:e>
                        </m:eqArr>
                      </m:e>
                    </m:d>
                  </m:oMath>
                </a14:m>
                <a:endParaRPr lang="en-US" sz="2200" dirty="0"/>
              </a:p>
            </p:txBody>
          </p:sp>
        </mc:Choice>
        <mc:Fallback xmlns="">
          <p:sp>
            <p:nvSpPr>
              <p:cNvPr id="3" name="Content Placeholder 2">
                <a:extLst>
                  <a:ext uri="{FF2B5EF4-FFF2-40B4-BE49-F238E27FC236}">
                    <a16:creationId xmlns:a16="http://schemas.microsoft.com/office/drawing/2014/main" id="{E794C9B5-31A7-437E-B8DD-D3BF721C24AB}"/>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BC4DEA5-6D39-4DEE-BD97-515A263DF88A}"/>
              </a:ext>
            </a:extLst>
          </p:cNvPr>
          <p:cNvSpPr/>
          <p:nvPr/>
        </p:nvSpPr>
        <p:spPr>
          <a:xfrm>
            <a:off x="3384754" y="3716593"/>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Delete</a:t>
            </a:r>
          </a:p>
        </p:txBody>
      </p:sp>
      <p:sp>
        <p:nvSpPr>
          <p:cNvPr id="5" name="Rectangle 4">
            <a:extLst>
              <a:ext uri="{FF2B5EF4-FFF2-40B4-BE49-F238E27FC236}">
                <a16:creationId xmlns:a16="http://schemas.microsoft.com/office/drawing/2014/main" id="{A93B1BD4-438B-4319-9CB8-5CCCBD2E9DB1}"/>
              </a:ext>
            </a:extLst>
          </p:cNvPr>
          <p:cNvSpPr/>
          <p:nvPr/>
        </p:nvSpPr>
        <p:spPr>
          <a:xfrm>
            <a:off x="5705167" y="3672757"/>
            <a:ext cx="1408471"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Insert</a:t>
            </a:r>
          </a:p>
        </p:txBody>
      </p:sp>
      <p:sp>
        <p:nvSpPr>
          <p:cNvPr id="6" name="Rectangle 5">
            <a:extLst>
              <a:ext uri="{FF2B5EF4-FFF2-40B4-BE49-F238E27FC236}">
                <a16:creationId xmlns:a16="http://schemas.microsoft.com/office/drawing/2014/main" id="{BD3EBA2F-BBB6-400C-B1EE-B681F54DF67B}"/>
              </a:ext>
            </a:extLst>
          </p:cNvPr>
          <p:cNvSpPr/>
          <p:nvPr/>
        </p:nvSpPr>
        <p:spPr>
          <a:xfrm>
            <a:off x="7457767" y="3716593"/>
            <a:ext cx="3330678" cy="42770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Segoe UI Semilight" panose="020B0402040204020203" pitchFamily="34" charset="0"/>
                <a:cs typeface="Segoe UI Semilight" panose="020B0402040204020203" pitchFamily="34" charset="0"/>
              </a:rPr>
              <a:t>Sub and matching</a:t>
            </a:r>
          </a:p>
        </p:txBody>
      </p:sp>
      <p:sp>
        <p:nvSpPr>
          <p:cNvPr id="7" name="TextBox 6">
            <a:extLst>
              <a:ext uri="{FF2B5EF4-FFF2-40B4-BE49-F238E27FC236}">
                <a16:creationId xmlns:a16="http://schemas.microsoft.com/office/drawing/2014/main" id="{EBA78817-3561-47C4-A857-B3BF7BD4D294}"/>
              </a:ext>
            </a:extLst>
          </p:cNvPr>
          <p:cNvSpPr txBox="1"/>
          <p:nvPr/>
        </p:nvSpPr>
        <p:spPr>
          <a:xfrm>
            <a:off x="195943" y="5980922"/>
            <a:ext cx="1156655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we could match, we will never substitute; matching will always give us a better score! Still have to check delete, insert (those could be better).</a:t>
            </a:r>
          </a:p>
        </p:txBody>
      </p:sp>
    </p:spTree>
    <p:extLst>
      <p:ext uri="{BB962C8B-B14F-4D97-AF65-F5344CB8AC3E}">
        <p14:creationId xmlns:p14="http://schemas.microsoft.com/office/powerpoint/2010/main" val="4198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2E88B-E560-BA6E-A4CE-90C4EB501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BD65F-94EB-4DCD-2FFF-517C3FE366B5}"/>
              </a:ext>
            </a:extLst>
          </p:cNvPr>
          <p:cNvSpPr>
            <a:spLocks noGrp="1"/>
          </p:cNvSpPr>
          <p:nvPr>
            <p:ph type="title"/>
          </p:nvPr>
        </p:nvSpPr>
        <p:spPr/>
        <p:txBody>
          <a:bodyPr/>
          <a:lstStyle/>
          <a:p>
            <a:r>
              <a:rPr lang="en-US" dirty="0"/>
              <a:t>LIS </a:t>
            </a:r>
            <a:r>
              <a:rPr lang="en-US" sz="2400" dirty="0"/>
              <a:t>(fill in yourself)</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ED767C5-E723-88D5-CD6E-AC0378C6B0E1}"/>
                  </a:ext>
                </a:extLst>
              </p:cNvPr>
              <p:cNvGraphicFramePr>
                <a:graphicFrameLocks noGrp="1"/>
              </p:cNvGraphicFramePr>
              <p:nvPr>
                <p:ph idx="1"/>
                <p:extLst>
                  <p:ext uri="{D42A27DB-BD31-4B8C-83A1-F6EECF244321}">
                    <p14:modId xmlns:p14="http://schemas.microsoft.com/office/powerpoint/2010/main" val="36192407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0,</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5</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1,</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−6</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2,</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3</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3,</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6</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4,</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−5</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5,</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2</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6,</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8</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1"/>
                              </a:solidFill>
                              <a:latin typeface="Segoe UI Semilight" panose="020B0402040204020203" pitchFamily="34" charset="0"/>
                              <a:cs typeface="Segoe UI Semilight" panose="020B0402040204020203" pitchFamily="34" charset="0"/>
                            </a:rPr>
                            <a:t>7,</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10</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4115500"/>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Semilight" panose="020B0402040204020203" pitchFamily="34" charset="0"/>
                              <a:cs typeface="Segoe UI Semilight" panose="020B0402040204020203" pitchFamily="34" charset="0"/>
                            </a:rPr>
                            <a:t>0,</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5</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22620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Semilight" panose="020B0402040204020203" pitchFamily="34" charset="0"/>
                              <a:cs typeface="Segoe UI Semilight" panose="020B0402040204020203" pitchFamily="34" charset="0"/>
                            </a:rPr>
                            <a:t>1,</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−6</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6799639"/>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Semilight" panose="020B0402040204020203" pitchFamily="34" charset="0"/>
                              <a:cs typeface="Segoe UI Semilight" panose="020B0402040204020203" pitchFamily="34" charset="0"/>
                            </a:rPr>
                            <a:t>2,</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3</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8534917"/>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Semilight" panose="020B0402040204020203" pitchFamily="34" charset="0"/>
                              <a:cs typeface="Segoe UI Semilight" panose="020B0402040204020203" pitchFamily="34" charset="0"/>
                            </a:rPr>
                            <a:t>3,</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6</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930783"/>
                      </a:ext>
                    </a:extLst>
                  </a:tr>
                  <a:tr h="528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egoe UI Semilight" panose="020B0402040204020203" pitchFamily="34" charset="0"/>
                              <a:cs typeface="Segoe UI Semilight" panose="020B0402040204020203" pitchFamily="34" charset="0"/>
                            </a:rPr>
                            <a:t>4,</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−5</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104301"/>
                      </a:ext>
                    </a:extLst>
                  </a:tr>
                  <a:tr h="528597">
                    <a:tc>
                      <a:txBody>
                        <a:bodyPr/>
                        <a:lstStyle/>
                        <a:p>
                          <a:r>
                            <a:rPr lang="en-US" sz="1800" dirty="0">
                              <a:solidFill>
                                <a:schemeClr val="tx1"/>
                              </a:solidFill>
                              <a:latin typeface="Segoe UI Semilight" panose="020B0402040204020203" pitchFamily="34" charset="0"/>
                              <a:cs typeface="Segoe UI Semilight" panose="020B0402040204020203" pitchFamily="34" charset="0"/>
                            </a:rPr>
                            <a:t>5,</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2</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8457357"/>
                      </a:ext>
                    </a:extLst>
                  </a:tr>
                  <a:tr h="528597">
                    <a:tc>
                      <a:txBody>
                        <a:bodyPr/>
                        <a:lstStyle/>
                        <a:p>
                          <a:r>
                            <a:rPr lang="en-US" sz="1800" dirty="0">
                              <a:solidFill>
                                <a:schemeClr val="tx1"/>
                              </a:solidFill>
                              <a:latin typeface="Segoe UI Semilight" panose="020B0402040204020203" pitchFamily="34" charset="0"/>
                              <a:cs typeface="Segoe UI Semilight" panose="020B0402040204020203" pitchFamily="34" charset="0"/>
                            </a:rPr>
                            <a:t>6,</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8</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916618"/>
                      </a:ext>
                    </a:extLst>
                  </a:tr>
                  <a:tr h="528597">
                    <a:tc>
                      <a:txBody>
                        <a:bodyPr/>
                        <a:lstStyle/>
                        <a:p>
                          <a:r>
                            <a:rPr lang="en-US" sz="1800" dirty="0">
                              <a:solidFill>
                                <a:schemeClr val="tx1"/>
                              </a:solidFill>
                              <a:latin typeface="Segoe UI Semilight" panose="020B0402040204020203" pitchFamily="34" charset="0"/>
                              <a:cs typeface="Segoe UI Semilight" panose="020B0402040204020203" pitchFamily="34" charset="0"/>
                            </a:rPr>
                            <a:t>7,</a:t>
                          </a:r>
                          <a:r>
                            <a:rPr lang="en-US" sz="24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solidFill>
                                    <a:schemeClr val="tx1"/>
                                  </a:solidFill>
                                  <a:latin typeface="Cambria Math" panose="02040503050406030204" pitchFamily="18" charset="0"/>
                                </a:rPr>
                                <m:t>10</m:t>
                              </m:r>
                            </m:oMath>
                          </a14:m>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992866"/>
                      </a:ext>
                    </a:extLst>
                  </a:tr>
                </a:tbl>
              </a:graphicData>
            </a:graphic>
          </p:graphicFrame>
        </mc:Choice>
        <mc:Fallback xmlns="">
          <p:graphicFrame>
            <p:nvGraphicFramePr>
              <p:cNvPr id="4" name="Content Placeholder 3">
                <a:extLst>
                  <a:ext uri="{FF2B5EF4-FFF2-40B4-BE49-F238E27FC236}">
                    <a16:creationId xmlns:a16="http://schemas.microsoft.com/office/drawing/2014/main" id="{3ED767C5-E723-88D5-CD6E-AC0378C6B0E1}"/>
                  </a:ext>
                </a:extLst>
              </p:cNvPr>
              <p:cNvGraphicFramePr>
                <a:graphicFrameLocks noGrp="1"/>
              </p:cNvGraphicFramePr>
              <p:nvPr>
                <p:ph idx="1"/>
                <p:extLst>
                  <p:ext uri="{D42A27DB-BD31-4B8C-83A1-F6EECF244321}">
                    <p14:modId xmlns:p14="http://schemas.microsoft.com/office/powerpoint/2010/main" val="361924074"/>
                  </p:ext>
                </p:extLst>
              </p:nvPr>
            </p:nvGraphicFramePr>
            <p:xfrm>
              <a:off x="574675" y="1463674"/>
              <a:ext cx="11187117" cy="4757373"/>
            </p:xfrm>
            <a:graphic>
              <a:graphicData uri="http://schemas.openxmlformats.org/drawingml/2006/table">
                <a:tbl>
                  <a:tblPr firstRow="1" firstCol="1" bandRow="1">
                    <a:tableStyleId>{5C22544A-7EE6-4342-B048-85BDC9FD1C3A}</a:tableStyleId>
                  </a:tblPr>
                  <a:tblGrid>
                    <a:gridCol w="1243013">
                      <a:extLst>
                        <a:ext uri="{9D8B030D-6E8A-4147-A177-3AD203B41FA5}">
                          <a16:colId xmlns:a16="http://schemas.microsoft.com/office/drawing/2014/main" val="3792193726"/>
                        </a:ext>
                      </a:extLst>
                    </a:gridCol>
                    <a:gridCol w="1243013">
                      <a:extLst>
                        <a:ext uri="{9D8B030D-6E8A-4147-A177-3AD203B41FA5}">
                          <a16:colId xmlns:a16="http://schemas.microsoft.com/office/drawing/2014/main" val="1152073375"/>
                        </a:ext>
                      </a:extLst>
                    </a:gridCol>
                    <a:gridCol w="1243013">
                      <a:extLst>
                        <a:ext uri="{9D8B030D-6E8A-4147-A177-3AD203B41FA5}">
                          <a16:colId xmlns:a16="http://schemas.microsoft.com/office/drawing/2014/main" val="4082720153"/>
                        </a:ext>
                      </a:extLst>
                    </a:gridCol>
                    <a:gridCol w="1243013">
                      <a:extLst>
                        <a:ext uri="{9D8B030D-6E8A-4147-A177-3AD203B41FA5}">
                          <a16:colId xmlns:a16="http://schemas.microsoft.com/office/drawing/2014/main" val="2146258026"/>
                        </a:ext>
                      </a:extLst>
                    </a:gridCol>
                    <a:gridCol w="1243013">
                      <a:extLst>
                        <a:ext uri="{9D8B030D-6E8A-4147-A177-3AD203B41FA5}">
                          <a16:colId xmlns:a16="http://schemas.microsoft.com/office/drawing/2014/main" val="1607553566"/>
                        </a:ext>
                      </a:extLst>
                    </a:gridCol>
                    <a:gridCol w="1243013">
                      <a:extLst>
                        <a:ext uri="{9D8B030D-6E8A-4147-A177-3AD203B41FA5}">
                          <a16:colId xmlns:a16="http://schemas.microsoft.com/office/drawing/2014/main" val="335711872"/>
                        </a:ext>
                      </a:extLst>
                    </a:gridCol>
                    <a:gridCol w="1243013">
                      <a:extLst>
                        <a:ext uri="{9D8B030D-6E8A-4147-A177-3AD203B41FA5}">
                          <a16:colId xmlns:a16="http://schemas.microsoft.com/office/drawing/2014/main" val="23165531"/>
                        </a:ext>
                      </a:extLst>
                    </a:gridCol>
                    <a:gridCol w="1243013">
                      <a:extLst>
                        <a:ext uri="{9D8B030D-6E8A-4147-A177-3AD203B41FA5}">
                          <a16:colId xmlns:a16="http://schemas.microsoft.com/office/drawing/2014/main" val="2826370981"/>
                        </a:ext>
                      </a:extLst>
                    </a:gridCol>
                    <a:gridCol w="1243013">
                      <a:extLst>
                        <a:ext uri="{9D8B030D-6E8A-4147-A177-3AD203B41FA5}">
                          <a16:colId xmlns:a16="http://schemas.microsoft.com/office/drawing/2014/main" val="1536784503"/>
                        </a:ext>
                      </a:extLst>
                    </a:gridCol>
                  </a:tblGrid>
                  <a:tr h="528597">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490" t="-1149" r="-7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0490" t="-1149" r="-6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490" t="-1149" r="-5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0490" t="-1149" r="-4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00490" t="-1149" r="-3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600490" t="-1149" r="-2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00490" t="-1149" r="-100980" b="-8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800490" t="-1149" r="-980" b="-800000"/>
                          </a:stretch>
                        </a:blipFill>
                      </a:tcPr>
                    </a:tc>
                    <a:extLst>
                      <a:ext uri="{0D108BD9-81ED-4DB2-BD59-A6C34878D82A}">
                        <a16:rowId xmlns:a16="http://schemas.microsoft.com/office/drawing/2014/main" val="2694115500"/>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101149" r="-800980" b="-700000"/>
                          </a:stretch>
                        </a:blip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226207"/>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203488" r="-800980" b="-608140"/>
                          </a:stretch>
                        </a:blip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6799639"/>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300000" r="-800980" b="-501149"/>
                          </a:stretch>
                        </a:blipFill>
                      </a:tcPr>
                    </a:tc>
                    <a:tc>
                      <a:txBody>
                        <a:bodyPr/>
                        <a:lstStyle/>
                        <a:p>
                          <a:r>
                            <a:rPr lang="en-US" sz="2400" dirty="0">
                              <a:solidFill>
                                <a:schemeClr val="tx1"/>
                              </a:solidFill>
                              <a:latin typeface="Segoe UI Semilight" panose="020B0402040204020203" pitchFamily="34" charset="0"/>
                              <a:cs typeface="Segoe UI Semilight" panose="020B0402040204020203"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8534917"/>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400000" r="-800980" b="-401149"/>
                          </a:stretch>
                        </a:blip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930783"/>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500000" r="-800980" b="-301149"/>
                          </a:stretch>
                        </a:blip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2104301"/>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606977" r="-800980" b="-204651"/>
                          </a:stretch>
                        </a:blip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8457357"/>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698851" r="-800980" b="-102299"/>
                          </a:stretch>
                        </a:blip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916618"/>
                      </a:ext>
                    </a:extLst>
                  </a:tr>
                  <a:tr h="52859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90" t="-798851" r="-800980" b="-2299"/>
                          </a:stretch>
                        </a:blip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Segoe UI Semilight" panose="020B0402040204020203" pitchFamily="34" charset="0"/>
                            <a:cs typeface="Segoe UI Semilight" panose="020B04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992866"/>
                      </a:ext>
                    </a:extLst>
                  </a:tr>
                </a:tbl>
              </a:graphicData>
            </a:graphic>
          </p:graphicFrame>
        </mc:Fallback>
      </mc:AlternateContent>
      <p:grpSp>
        <p:nvGrpSpPr>
          <p:cNvPr id="3" name="Group 2" descr="In the table, row i represents first parameter (we are looking at subarray 0..i)&#10;column j represents the second parameter (all selected elements must be less than or equal to the thing at index j). ">
            <a:extLst>
              <a:ext uri="{FF2B5EF4-FFF2-40B4-BE49-F238E27FC236}">
                <a16:creationId xmlns:a16="http://schemas.microsoft.com/office/drawing/2014/main" id="{A0CF5629-72E4-0359-807F-2FEF71AB0FA8}"/>
              </a:ext>
            </a:extLst>
          </p:cNvPr>
          <p:cNvGrpSpPr/>
          <p:nvPr/>
        </p:nvGrpSpPr>
        <p:grpSpPr>
          <a:xfrm>
            <a:off x="80682" y="927848"/>
            <a:ext cx="11349318" cy="5293199"/>
            <a:chOff x="80682" y="927848"/>
            <a:chExt cx="11349318" cy="529319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DF856FC-41EF-CF8E-6812-ECD2A9227E19}"/>
                    </a:ext>
                  </a:extLst>
                </p:cNvPr>
                <p:cNvSpPr txBox="1"/>
                <p:nvPr/>
              </p:nvSpPr>
              <p:spPr>
                <a:xfrm>
                  <a:off x="80682" y="3626224"/>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𝑖</m:t>
                        </m:r>
                      </m:oMath>
                    </m:oMathPara>
                  </a14:m>
                  <a:endParaRPr lang="en-US" sz="3200" dirty="0"/>
                </a:p>
              </p:txBody>
            </p:sp>
          </mc:Choice>
          <mc:Fallback xmlns="">
            <p:sp>
              <p:nvSpPr>
                <p:cNvPr id="5" name="TextBox 4">
                  <a:extLst>
                    <a:ext uri="{FF2B5EF4-FFF2-40B4-BE49-F238E27FC236}">
                      <a16:creationId xmlns:a16="http://schemas.microsoft.com/office/drawing/2014/main" id="{ADF856FC-41EF-CF8E-6812-ECD2A9227E19}"/>
                    </a:ext>
                  </a:extLst>
                </p:cNvPr>
                <p:cNvSpPr txBox="1">
                  <a:spLocks noRot="1" noChangeAspect="1" noMove="1" noResize="1" noEditPoints="1" noAdjustHandles="1" noChangeArrowheads="1" noChangeShapeType="1" noTextEdit="1"/>
                </p:cNvSpPr>
                <p:nvPr/>
              </p:nvSpPr>
              <p:spPr>
                <a:xfrm>
                  <a:off x="80682" y="3626224"/>
                  <a:ext cx="494557" cy="584775"/>
                </a:xfrm>
                <a:prstGeom prst="rect">
                  <a:avLst/>
                </a:prstGeom>
                <a:blipFill>
                  <a:blip r:embed="rId3"/>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1CBB802-C3DF-6792-9586-A2E35DEE2E73}"/>
                </a:ext>
              </a:extLst>
            </p:cNvPr>
            <p:cNvCxnSpPr>
              <a:stCxn id="5" idx="0"/>
            </p:cNvCxnSpPr>
            <p:nvPr/>
          </p:nvCxnSpPr>
          <p:spPr>
            <a:xfrm flipH="1" flipV="1">
              <a:off x="327212" y="2039471"/>
              <a:ext cx="749" cy="1586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ED908FA-2DCC-6AF1-61A2-790B5F131CBA}"/>
                </a:ext>
              </a:extLst>
            </p:cNvPr>
            <p:cNvCxnSpPr>
              <a:cxnSpLocks/>
              <a:stCxn id="5" idx="2"/>
            </p:cNvCxnSpPr>
            <p:nvPr/>
          </p:nvCxnSpPr>
          <p:spPr>
            <a:xfrm>
              <a:off x="327961" y="4210999"/>
              <a:ext cx="0" cy="20100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58EBDAD-F35A-8B35-C063-B0629776B2F3}"/>
                </a:ext>
              </a:extLst>
            </p:cNvPr>
            <p:cNvCxnSpPr>
              <a:cxnSpLocks/>
            </p:cNvCxnSpPr>
            <p:nvPr/>
          </p:nvCxnSpPr>
          <p:spPr>
            <a:xfrm flipH="1" flipV="1">
              <a:off x="1819835" y="1220235"/>
              <a:ext cx="3783106" cy="105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C5D02AA-A583-5ACB-90BA-3384534016B6}"/>
                    </a:ext>
                  </a:extLst>
                </p:cNvPr>
                <p:cNvSpPr txBox="1"/>
                <p:nvPr/>
              </p:nvSpPr>
              <p:spPr>
                <a:xfrm>
                  <a:off x="5710517" y="927848"/>
                  <a:ext cx="49455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m:t>
                        </m:r>
                      </m:oMath>
                    </m:oMathPara>
                  </a14:m>
                  <a:endParaRPr lang="en-US" sz="3200" dirty="0"/>
                </a:p>
              </p:txBody>
            </p:sp>
          </mc:Choice>
          <mc:Fallback xmlns="">
            <p:sp>
              <p:nvSpPr>
                <p:cNvPr id="14" name="TextBox 13">
                  <a:extLst>
                    <a:ext uri="{FF2B5EF4-FFF2-40B4-BE49-F238E27FC236}">
                      <a16:creationId xmlns:a16="http://schemas.microsoft.com/office/drawing/2014/main" id="{FC5D02AA-A583-5ACB-90BA-3384534016B6}"/>
                    </a:ext>
                  </a:extLst>
                </p:cNvPr>
                <p:cNvSpPr txBox="1">
                  <a:spLocks noRot="1" noChangeAspect="1" noMove="1" noResize="1" noEditPoints="1" noAdjustHandles="1" noChangeArrowheads="1" noChangeShapeType="1" noTextEdit="1"/>
                </p:cNvSpPr>
                <p:nvPr/>
              </p:nvSpPr>
              <p:spPr>
                <a:xfrm>
                  <a:off x="5710517" y="927848"/>
                  <a:ext cx="494557" cy="584775"/>
                </a:xfrm>
                <a:prstGeom prst="rect">
                  <a:avLst/>
                </a:prstGeom>
                <a:blipFill>
                  <a:blip r:embed="rId4"/>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C6141FD5-0745-0B34-98E6-6AB5C8557036}"/>
                </a:ext>
              </a:extLst>
            </p:cNvPr>
            <p:cNvCxnSpPr>
              <a:cxnSpLocks/>
              <a:stCxn id="14" idx="3"/>
            </p:cNvCxnSpPr>
            <p:nvPr/>
          </p:nvCxnSpPr>
          <p:spPr>
            <a:xfrm>
              <a:off x="6205074" y="1220236"/>
              <a:ext cx="5224926" cy="211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091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828C-660A-4A16-99F6-26EE5187D7EE}"/>
              </a:ext>
            </a:extLst>
          </p:cNvPr>
          <p:cNvSpPr>
            <a:spLocks noGrp="1"/>
          </p:cNvSpPr>
          <p:nvPr>
            <p:ph type="title"/>
          </p:nvPr>
        </p:nvSpPr>
        <p:spPr/>
        <p:txBody>
          <a:bodyPr/>
          <a:lstStyle/>
          <a:p>
            <a:r>
              <a:rPr lang="en-US" dirty="0"/>
              <a:t>What do we need for recursion?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25F869-40F0-41B5-8BAF-CEFF5097E6A4}"/>
                  </a:ext>
                </a:extLst>
              </p:cNvPr>
              <p:cNvSpPr>
                <a:spLocks noGrp="1"/>
              </p:cNvSpPr>
              <p:nvPr>
                <p:ph idx="1"/>
              </p:nvPr>
            </p:nvSpPr>
            <p:spPr/>
            <p:txBody>
              <a:bodyPr/>
              <a:lstStyle/>
              <a:p>
                <a:r>
                  <a:rPr lang="en-US" dirty="0"/>
                  <a:t>If index </a:t>
                </a:r>
                <a14:m>
                  <m:oMath xmlns:m="http://schemas.openxmlformats.org/officeDocument/2006/math">
                    <m:r>
                      <a:rPr lang="en-US" b="0" i="1" smtClean="0">
                        <a:latin typeface="Cambria Math" panose="02040503050406030204" pitchFamily="18" charset="0"/>
                      </a:rPr>
                      <m:t>𝑖</m:t>
                    </m:r>
                  </m:oMath>
                </a14:m>
                <a:r>
                  <a:rPr lang="en-US" dirty="0"/>
                  <a:t> IS going to be included</a:t>
                </a:r>
              </a:p>
              <a:p>
                <a:r>
                  <a:rPr lang="en-US" dirty="0"/>
                  <a:t>We need the best subarray </a:t>
                </a:r>
                <a:r>
                  <a:rPr lang="en-US" b="1" dirty="0"/>
                  <a:t>that includes index </a:t>
                </a:r>
                <a14:m>
                  <m:oMath xmlns:m="http://schemas.openxmlformats.org/officeDocument/2006/math">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𝟏</m:t>
                    </m:r>
                  </m:oMath>
                </a14:m>
                <a:endParaRPr lang="en-US" b="1" dirty="0"/>
              </a:p>
              <a:p>
                <a:endParaRPr lang="en-US" dirty="0"/>
              </a:p>
              <a:p>
                <a:r>
                  <a:rPr lang="en-US" dirty="0"/>
                  <a:t>If we include anything to the left, we’ll definitely include index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(because of the contiguous requirement)</a:t>
                </a:r>
              </a:p>
              <a:p>
                <a:endParaRPr lang="en-US" dirty="0"/>
              </a:p>
              <a:p>
                <a:r>
                  <a:rPr lang="en-US" dirty="0"/>
                  <a:t>If index </a:t>
                </a:r>
                <a14:m>
                  <m:oMath xmlns:m="http://schemas.openxmlformats.org/officeDocument/2006/math">
                    <m:r>
                      <a:rPr lang="en-US" b="0" i="1" smtClean="0">
                        <a:latin typeface="Cambria Math" panose="02040503050406030204" pitchFamily="18" charset="0"/>
                      </a:rPr>
                      <m:t>𝑖</m:t>
                    </m:r>
                  </m:oMath>
                </a14:m>
                <a:r>
                  <a:rPr lang="en-US" dirty="0"/>
                  <a:t> isn’t included</a:t>
                </a:r>
              </a:p>
              <a:p>
                <a:r>
                  <a:rPr lang="en-US" dirty="0"/>
                  <a:t>We need the best subarray up 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regardless of whether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is included.</a:t>
                </a:r>
              </a:p>
            </p:txBody>
          </p:sp>
        </mc:Choice>
        <mc:Fallback xmlns="">
          <p:sp>
            <p:nvSpPr>
              <p:cNvPr id="3" name="Content Placeholder 2">
                <a:extLst>
                  <a:ext uri="{FF2B5EF4-FFF2-40B4-BE49-F238E27FC236}">
                    <a16:creationId xmlns:a16="http://schemas.microsoft.com/office/drawing/2014/main" id="{2D25F869-40F0-41B5-8BAF-CEFF5097E6A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D8D9829-9513-7AC5-E850-E8BF401DB3AC}"/>
                  </a:ext>
                </a:extLst>
              </p14:cNvPr>
              <p14:cNvContentPartPr/>
              <p14:nvPr/>
            </p14:nvContentPartPr>
            <p14:xfrm>
              <a:off x="5094360" y="2444760"/>
              <a:ext cx="3704040" cy="491400"/>
            </p14:xfrm>
          </p:contentPart>
        </mc:Choice>
        <mc:Fallback>
          <p:pic>
            <p:nvPicPr>
              <p:cNvPr id="4" name="Ink 3">
                <a:extLst>
                  <a:ext uri="{FF2B5EF4-FFF2-40B4-BE49-F238E27FC236}">
                    <a16:creationId xmlns:a16="http://schemas.microsoft.com/office/drawing/2014/main" id="{9D8D9829-9513-7AC5-E850-E8BF401DB3AC}"/>
                  </a:ext>
                </a:extLst>
              </p:cNvPr>
              <p:cNvPicPr/>
              <p:nvPr/>
            </p:nvPicPr>
            <p:blipFill>
              <a:blip r:embed="rId4"/>
              <a:stretch>
                <a:fillRect/>
              </a:stretch>
            </p:blipFill>
            <p:spPr>
              <a:xfrm>
                <a:off x="5085000" y="2435400"/>
                <a:ext cx="3722760" cy="510120"/>
              </a:xfrm>
              <a:prstGeom prst="rect">
                <a:avLst/>
              </a:prstGeom>
            </p:spPr>
          </p:pic>
        </mc:Fallback>
      </mc:AlternateContent>
    </p:spTree>
    <p:extLst>
      <p:ext uri="{BB962C8B-B14F-4D97-AF65-F5344CB8AC3E}">
        <p14:creationId xmlns:p14="http://schemas.microsoft.com/office/powerpoint/2010/main" val="173534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1152-7CFC-4389-A24E-1CBAF335030B}"/>
              </a:ext>
            </a:extLst>
          </p:cNvPr>
          <p:cNvSpPr>
            <a:spLocks noGrp="1"/>
          </p:cNvSpPr>
          <p:nvPr>
            <p:ph type="title"/>
          </p:nvPr>
        </p:nvSpPr>
        <p:spPr/>
        <p:txBody>
          <a:bodyPr/>
          <a:lstStyle/>
          <a:p>
            <a:r>
              <a:rPr lang="en-US" dirty="0"/>
              <a:t>Two Values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ABE039-08B8-4259-B091-6F37367E21DC}"/>
                  </a:ext>
                </a:extLst>
              </p:cNvPr>
              <p:cNvSpPr>
                <a:spLocks noGrp="1"/>
              </p:cNvSpPr>
              <p:nvPr>
                <p:ph idx="1"/>
              </p:nvPr>
            </p:nvSpPr>
            <p:spPr/>
            <p:txBody>
              <a:bodyPr/>
              <a:lstStyle/>
              <a:p>
                <a:r>
                  <a:rPr lang="en-US" dirty="0"/>
                  <a:t>Need two recursive values:</a:t>
                </a:r>
              </a:p>
              <a:p>
                <a:endParaRPr lang="en-US" dirty="0"/>
              </a:p>
              <a:p>
                <a14:m>
                  <m:oMath xmlns:m="http://schemas.openxmlformats.org/officeDocument/2006/math">
                    <m:r>
                      <a:rPr lang="en-US" b="0" i="1" smtClean="0">
                        <a:latin typeface="Cambria Math" panose="02040503050406030204" pitchFamily="18" charset="0"/>
                      </a:rPr>
                      <m:t>𝐼𝑁𝐶𝐿𝑈𝐷𝐸</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sum of the maximum sum subarray among elements from </a:t>
                </a:r>
                <a14:m>
                  <m:oMath xmlns:m="http://schemas.openxmlformats.org/officeDocument/2006/math">
                    <m:r>
                      <a:rPr lang="en-US" b="0" i="1" smtClean="0">
                        <a:latin typeface="Cambria Math" panose="02040503050406030204" pitchFamily="18" charset="0"/>
                      </a:rPr>
                      <m:t>0 </m:t>
                    </m:r>
                  </m:oMath>
                </a14:m>
                <a:r>
                  <a:rPr lang="en-US" dirty="0"/>
                  <a:t>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b="1" dirty="0"/>
                  <a:t>that includes index </a:t>
                </a:r>
                <a14:m>
                  <m:oMath xmlns:m="http://schemas.openxmlformats.org/officeDocument/2006/math">
                    <m:r>
                      <a:rPr lang="en-US" b="1" i="1" smtClean="0">
                        <a:latin typeface="Cambria Math" panose="02040503050406030204" pitchFamily="18" charset="0"/>
                      </a:rPr>
                      <m:t>𝒊</m:t>
                    </m:r>
                  </m:oMath>
                </a14:m>
                <a:r>
                  <a:rPr lang="en-US" b="1" dirty="0"/>
                  <a:t> </a:t>
                </a:r>
                <a:r>
                  <a:rPr lang="en-US" dirty="0"/>
                  <a:t>in the sum</a:t>
                </a:r>
              </a:p>
              <a:p>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sum of the maximum sum subarray among elements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(that might or might not include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oMath>
                </a14:m>
                <a:endParaRPr lang="en-US" b="0" dirty="0"/>
              </a:p>
              <a:p>
                <a:endParaRPr lang="en-US" dirty="0"/>
              </a:p>
              <a:p>
                <a:r>
                  <a:rPr lang="en-US" dirty="0"/>
                  <a:t>How can you calculate these values? Try to write recurrence(s), then think about </a:t>
                </a:r>
                <a:r>
                  <a:rPr lang="en-US" dirty="0" err="1"/>
                  <a:t>memoization</a:t>
                </a:r>
                <a:r>
                  <a:rPr lang="en-US" dirty="0"/>
                  <a:t> and running time.</a:t>
                </a:r>
              </a:p>
            </p:txBody>
          </p:sp>
        </mc:Choice>
        <mc:Fallback xmlns="">
          <p:sp>
            <p:nvSpPr>
              <p:cNvPr id="3" name="Content Placeholder 2">
                <a:extLst>
                  <a:ext uri="{FF2B5EF4-FFF2-40B4-BE49-F238E27FC236}">
                    <a16:creationId xmlns:a16="http://schemas.microsoft.com/office/drawing/2014/main" id="{D7ABE039-08B8-4259-B091-6F37367E21DC}"/>
                  </a:ext>
                </a:extLst>
              </p:cNvPr>
              <p:cNvSpPr>
                <a:spLocks noGrp="1" noRot="1" noChangeAspect="1" noMove="1" noResize="1" noEditPoints="1" noAdjustHandles="1" noChangeArrowheads="1" noChangeShapeType="1" noTextEdit="1"/>
              </p:cNvSpPr>
              <p:nvPr>
                <p:ph idx="1"/>
              </p:nvPr>
            </p:nvSpPr>
            <p:spPr>
              <a:blipFill>
                <a:blip r:embed="rId2"/>
                <a:stretch>
                  <a:fillRect l="-708" t="-2138" r="-2179"/>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A199AF15-6B2A-4DF6-9B03-A1F11D117F82}"/>
              </a:ext>
            </a:extLst>
          </p:cNvPr>
          <p:cNvSpPr/>
          <p:nvPr/>
        </p:nvSpPr>
        <p:spPr>
          <a:xfrm>
            <a:off x="7003968" y="263276"/>
            <a:ext cx="5001009" cy="16305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3CDA3F73-EA7D-07BD-3576-7ACC17AADAA6}"/>
                  </a:ext>
                </a:extLst>
              </p14:cNvPr>
              <p14:cNvContentPartPr/>
              <p14:nvPr/>
            </p14:nvContentPartPr>
            <p14:xfrm>
              <a:off x="462600" y="412560"/>
              <a:ext cx="9838080" cy="2876400"/>
            </p14:xfrm>
          </p:contentPart>
        </mc:Choice>
        <mc:Fallback>
          <p:pic>
            <p:nvPicPr>
              <p:cNvPr id="5" name="Ink 4">
                <a:extLst>
                  <a:ext uri="{FF2B5EF4-FFF2-40B4-BE49-F238E27FC236}">
                    <a16:creationId xmlns:a16="http://schemas.microsoft.com/office/drawing/2014/main" id="{3CDA3F73-EA7D-07BD-3576-7ACC17AADAA6}"/>
                  </a:ext>
                </a:extLst>
              </p:cNvPr>
              <p:cNvPicPr/>
              <p:nvPr/>
            </p:nvPicPr>
            <p:blipFill>
              <a:blip r:embed="rId4"/>
              <a:stretch>
                <a:fillRect/>
              </a:stretch>
            </p:blipFill>
            <p:spPr>
              <a:xfrm>
                <a:off x="453240" y="403200"/>
                <a:ext cx="9856800" cy="2895120"/>
              </a:xfrm>
              <a:prstGeom prst="rect">
                <a:avLst/>
              </a:prstGeom>
            </p:spPr>
          </p:pic>
        </mc:Fallback>
      </mc:AlternateContent>
    </p:spTree>
    <p:extLst>
      <p:ext uri="{BB962C8B-B14F-4D97-AF65-F5344CB8AC3E}">
        <p14:creationId xmlns:p14="http://schemas.microsoft.com/office/powerpoint/2010/main" val="214124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14E8-7C0E-4701-BBFC-DB23552A3CD3}"/>
              </a:ext>
            </a:extLst>
          </p:cNvPr>
          <p:cNvSpPr>
            <a:spLocks noGrp="1"/>
          </p:cNvSpPr>
          <p:nvPr>
            <p:ph type="title"/>
          </p:nvPr>
        </p:nvSpPr>
        <p:spPr/>
        <p:txBody>
          <a:bodyPr/>
          <a:lstStyle/>
          <a:p>
            <a:r>
              <a:rPr lang="en-US" dirty="0"/>
              <a:t>Recurrences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342D16-ED1D-4EBF-8DF2-A09DDA15A2F8}"/>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𝐼𝑁𝐶𝐿𝑈𝐷𝐸</m:t>
                    </m:r>
                    <m:d>
                      <m:dPr>
                        <m:ctrlPr>
                          <a:rPr lang="en-US" i="1">
                            <a:latin typeface="Cambria Math" panose="02040503050406030204" pitchFamily="18" charset="0"/>
                          </a:rPr>
                        </m:ctrlPr>
                      </m:dPr>
                      <m:e>
                        <m:r>
                          <a:rPr lang="en-US" i="1">
                            <a:latin typeface="Cambria Math" panose="02040503050406030204" pitchFamily="18" charset="0"/>
                          </a:rPr>
                          <m:t>𝑖</m:t>
                        </m:r>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𝐼𝑁𝐿𝐶𝑈𝐷𝐸</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e>
                                </m:d>
                              </m:e>
                            </m:func>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endParaRPr lang="en-US" dirty="0"/>
              </a:p>
              <a:p>
                <a14:m>
                  <m:oMath xmlns:m="http://schemas.openxmlformats.org/officeDocument/2006/math">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𝐼𝑁𝐶𝐿𝑈𝐷𝐸</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i="1">
                                        <a:latin typeface="Cambria Math" panose="02040503050406030204" pitchFamily="18" charset="0"/>
                                      </a:rPr>
                                      <m:t>𝑂𝑃𝑇</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func>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p:txBody>
          </p:sp>
        </mc:Choice>
        <mc:Fallback xmlns="">
          <p:sp>
            <p:nvSpPr>
              <p:cNvPr id="3" name="Content Placeholder 2">
                <a:extLst>
                  <a:ext uri="{FF2B5EF4-FFF2-40B4-BE49-F238E27FC236}">
                    <a16:creationId xmlns:a16="http://schemas.microsoft.com/office/drawing/2014/main" id="{D4342D16-ED1D-4EBF-8DF2-A09DDA15A2F8}"/>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4FE323D-816A-4E81-8CB6-A2E76895B67F}"/>
                  </a:ext>
                </a:extLst>
              </p:cNvPr>
              <p:cNvSpPr txBox="1"/>
              <p:nvPr/>
            </p:nvSpPr>
            <p:spPr>
              <a:xfrm>
                <a:off x="645459" y="4580965"/>
                <a:ext cx="10914529"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we include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the subarray must be either just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or also include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Overall, we might or might not include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If we don’t include </a:t>
                </a:r>
                <a14:m>
                  <m:oMath xmlns:m="http://schemas.openxmlformats.org/officeDocument/2006/math">
                    <m:r>
                      <a:rPr lang="en-US" sz="2400" b="0" i="1" smtClean="0">
                        <a:latin typeface="Cambria Math" panose="02040503050406030204" pitchFamily="18" charset="0"/>
                      </a:rPr>
                      <m:t>𝑖</m:t>
                    </m:r>
                    <m:r>
                      <a:rPr lang="en-US" sz="2400" b="0" i="0"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we only have access to elements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 and before. If we do, we want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𝐼𝑁𝐶𝐿𝑈𝐷𝐸</m:t>
                    </m:r>
                    <m:r>
                      <a:rPr lang="en-US" sz="2400" i="1" dirty="0" smtClean="0">
                        <a:latin typeface="Cambria Math" panose="02040503050406030204" pitchFamily="18" charset="0"/>
                        <a:cs typeface="Segoe UI Semilight" panose="020B0402040204020203" pitchFamily="34" charset="0"/>
                      </a:rPr>
                      <m:t>(</m:t>
                    </m:r>
                    <m:r>
                      <a:rPr lang="en-US" sz="2400" i="1" dirty="0" err="1" smtClean="0">
                        <a:latin typeface="Cambria Math" panose="02040503050406030204" pitchFamily="18" charset="0"/>
                        <a:cs typeface="Segoe UI Semilight" panose="020B0402040204020203" pitchFamily="34" charset="0"/>
                      </a:rPr>
                      <m:t>𝑖</m:t>
                    </m:r>
                    <m:r>
                      <a:rPr lang="en-US" sz="2400" i="1" dirty="0"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by definition.</a:t>
                </a:r>
              </a:p>
            </p:txBody>
          </p:sp>
        </mc:Choice>
        <mc:Fallback xmlns="">
          <p:sp>
            <p:nvSpPr>
              <p:cNvPr id="4" name="TextBox 3">
                <a:extLst>
                  <a:ext uri="{FF2B5EF4-FFF2-40B4-BE49-F238E27FC236}">
                    <a16:creationId xmlns:a16="http://schemas.microsoft.com/office/drawing/2014/main" id="{D4FE323D-816A-4E81-8CB6-A2E76895B67F}"/>
                  </a:ext>
                </a:extLst>
              </p:cNvPr>
              <p:cNvSpPr txBox="1">
                <a:spLocks noRot="1" noChangeAspect="1" noMove="1" noResize="1" noEditPoints="1" noAdjustHandles="1" noChangeArrowheads="1" noChangeShapeType="1" noTextEdit="1"/>
              </p:cNvSpPr>
              <p:nvPr/>
            </p:nvSpPr>
            <p:spPr>
              <a:xfrm>
                <a:off x="645459" y="4580965"/>
                <a:ext cx="10914529" cy="1569660"/>
              </a:xfrm>
              <a:prstGeom prst="rect">
                <a:avLst/>
              </a:prstGeom>
              <a:blipFill>
                <a:blip r:embed="rId3"/>
                <a:stretch>
                  <a:fillRect l="-894" t="-2713" r="-447" b="-814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6058FAE0-6288-92EC-9835-A7AB7DD2917A}"/>
                  </a:ext>
                </a:extLst>
              </p14:cNvPr>
              <p14:cNvContentPartPr/>
              <p14:nvPr/>
            </p14:nvContentPartPr>
            <p14:xfrm>
              <a:off x="286560" y="2058120"/>
              <a:ext cx="8459280" cy="2156040"/>
            </p14:xfrm>
          </p:contentPart>
        </mc:Choice>
        <mc:Fallback>
          <p:pic>
            <p:nvPicPr>
              <p:cNvPr id="5" name="Ink 4">
                <a:extLst>
                  <a:ext uri="{FF2B5EF4-FFF2-40B4-BE49-F238E27FC236}">
                    <a16:creationId xmlns:a16="http://schemas.microsoft.com/office/drawing/2014/main" id="{6058FAE0-6288-92EC-9835-A7AB7DD2917A}"/>
                  </a:ext>
                </a:extLst>
              </p:cNvPr>
              <p:cNvPicPr/>
              <p:nvPr/>
            </p:nvPicPr>
            <p:blipFill>
              <a:blip r:embed="rId5"/>
              <a:stretch>
                <a:fillRect/>
              </a:stretch>
            </p:blipFill>
            <p:spPr>
              <a:xfrm>
                <a:off x="277200" y="2048760"/>
                <a:ext cx="8478000" cy="2174760"/>
              </a:xfrm>
              <a:prstGeom prst="rect">
                <a:avLst/>
              </a:prstGeom>
            </p:spPr>
          </p:pic>
        </mc:Fallback>
      </mc:AlternateContent>
    </p:spTree>
    <p:extLst>
      <p:ext uri="{BB962C8B-B14F-4D97-AF65-F5344CB8AC3E}">
        <p14:creationId xmlns:p14="http://schemas.microsoft.com/office/powerpoint/2010/main" val="392088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3918913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421_template" id="{0AF0A8A9-7F39-41DA-972F-DEAE30835CC0}" vid="{8B8D5951-6C5B-48A6-B2D4-DF996F70E10D}"/>
    </a:ext>
  </a:extLst>
</a:theme>
</file>

<file path=docProps/app.xml><?xml version="1.0" encoding="utf-8"?>
<Properties xmlns="http://schemas.openxmlformats.org/officeDocument/2006/extended-properties" xmlns:vt="http://schemas.openxmlformats.org/officeDocument/2006/docPropsVTypes">
  <Template>421_template</Template>
  <TotalTime>1830</TotalTime>
  <Words>4223</Words>
  <Application>Microsoft Office PowerPoint</Application>
  <PresentationFormat>Widescreen</PresentationFormat>
  <Paragraphs>1072</Paragraphs>
  <Slides>51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Cambria Math</vt:lpstr>
      <vt:lpstr>Courier New</vt:lpstr>
      <vt:lpstr>Segoe UI</vt:lpstr>
      <vt:lpstr>Segoe UI Light</vt:lpstr>
      <vt:lpstr>Segoe UI Semibold</vt:lpstr>
      <vt:lpstr>Segoe UI Semilight</vt:lpstr>
      <vt:lpstr>Tw Cen MT</vt:lpstr>
      <vt:lpstr>Wingdings 3</vt:lpstr>
      <vt:lpstr>Integral</vt:lpstr>
      <vt:lpstr>More DP Hidden parameters/recurrences</vt:lpstr>
      <vt:lpstr>Maximum Contiguous Subarray Sum</vt:lpstr>
      <vt:lpstr>Dynamic Programming Process</vt:lpstr>
      <vt:lpstr>Maximum Contiguous Subarray Sum (define opt)</vt:lpstr>
      <vt:lpstr>Trying to Recurse</vt:lpstr>
      <vt:lpstr>What do we need for recursion?</vt:lpstr>
      <vt:lpstr>Two Values</vt:lpstr>
      <vt:lpstr>Recurrences</vt:lpstr>
      <vt:lpstr>Example (1)</vt:lpstr>
      <vt:lpstr>Example (2)</vt:lpstr>
      <vt:lpstr>Example (3)</vt:lpstr>
      <vt:lpstr>Pseudocode (subarray sum)</vt:lpstr>
      <vt:lpstr>Recursive Thinking In General (top-down)</vt:lpstr>
      <vt:lpstr>Recursive Thinking In General (bottom-up)</vt:lpstr>
      <vt:lpstr>Recursive Thinking In General (optimal substructure)</vt:lpstr>
      <vt:lpstr>Hidden parameter: Longest Increasing Subsequence</vt:lpstr>
      <vt:lpstr>Longest Increasing Subsequence</vt:lpstr>
      <vt:lpstr>LIS, recursively </vt:lpstr>
      <vt:lpstr>Thinking Recursively (1) </vt:lpstr>
      <vt:lpstr>Thinking Recursively (2)</vt:lpstr>
      <vt:lpstr>LIS, visualized</vt:lpstr>
      <vt:lpstr>LIS Recurrence</vt:lpstr>
      <vt:lpstr>LIS recurrence, key ideas</vt:lpstr>
      <vt:lpstr>LIS Recurrence (finished)</vt:lpstr>
      <vt:lpstr>Finishing LIS</vt:lpstr>
      <vt:lpstr>pseudocode</vt:lpstr>
      <vt:lpstr>LIS (1)</vt:lpstr>
      <vt:lpstr>LIS (2)</vt:lpstr>
      <vt:lpstr>LIS (3)</vt:lpstr>
      <vt:lpstr>LIS (4)</vt:lpstr>
      <vt:lpstr>LIS (5)</vt:lpstr>
      <vt:lpstr>LIS (6)</vt:lpstr>
      <vt:lpstr>LIS (7)</vt:lpstr>
      <vt:lpstr>LIS (8)</vt:lpstr>
      <vt:lpstr>Finishing LIS (iterative order)</vt:lpstr>
      <vt:lpstr>Getting the Final Answer</vt:lpstr>
      <vt:lpstr>Final Answer (version 1)</vt:lpstr>
      <vt:lpstr>LIS, final answer</vt:lpstr>
      <vt:lpstr>Final Answer (option 2)</vt:lpstr>
      <vt:lpstr>LIS</vt:lpstr>
      <vt:lpstr>Final Answer (option 2, explained)</vt:lpstr>
      <vt:lpstr>Takeaways</vt:lpstr>
      <vt:lpstr>More Practice: Edit Distance</vt:lpstr>
      <vt:lpstr>Edit Distance</vt:lpstr>
      <vt:lpstr>Example</vt:lpstr>
      <vt:lpstr>Finding a recurrence</vt:lpstr>
      <vt:lpstr>The recurrence</vt:lpstr>
      <vt:lpstr>The recurrence (starting)</vt:lpstr>
      <vt:lpstr>The recurrence (v1, we’ll improve soon)</vt:lpstr>
      <vt:lpstr>The recurrence (finalized)</vt:lpstr>
      <vt:lpstr>LIS (fill in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12</cp:revision>
  <cp:lastPrinted>2026-04-27T20:03:03Z</cp:lastPrinted>
  <dcterms:created xsi:type="dcterms:W3CDTF">2023-02-01T02:03:29Z</dcterms:created>
  <dcterms:modified xsi:type="dcterms:W3CDTF">2026-04-27T21:57:39Z</dcterms:modified>
</cp:coreProperties>
</file>