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3.xml" ContentType="application/vnd.openxmlformats-officedocument.presentationml.notesSlide+xml"/>
  <Override PartName="/ppt/ink/ink11.xml" ContentType="application/inkml+xml"/>
  <Override PartName="/ppt/ink/ink12.xml" ContentType="application/inkml+xml"/>
  <Override PartName="/ppt/notesSlides/notesSlide4.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5.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ink/ink19.xml" ContentType="application/inkml+xml"/>
  <Override PartName="/ppt/ink/ink20.xml" ContentType="application/inkml+xml"/>
  <Override PartName="/ppt/notesSlides/notesSlide7.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8.xml" ContentType="application/vnd.openxmlformats-officedocument.presentationml.notesSlide+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355" r:id="rId3"/>
    <p:sldId id="356" r:id="rId4"/>
    <p:sldId id="259" r:id="rId5"/>
    <p:sldId id="269" r:id="rId6"/>
    <p:sldId id="268" r:id="rId7"/>
    <p:sldId id="276" r:id="rId8"/>
    <p:sldId id="350" r:id="rId9"/>
    <p:sldId id="365" r:id="rId10"/>
    <p:sldId id="357" r:id="rId11"/>
    <p:sldId id="286" r:id="rId12"/>
    <p:sldId id="287" r:id="rId13"/>
    <p:sldId id="288" r:id="rId14"/>
    <p:sldId id="290" r:id="rId15"/>
    <p:sldId id="360" r:id="rId16"/>
    <p:sldId id="361" r:id="rId17"/>
    <p:sldId id="295" r:id="rId18"/>
    <p:sldId id="294" r:id="rId19"/>
    <p:sldId id="296" r:id="rId20"/>
    <p:sldId id="297" r:id="rId21"/>
    <p:sldId id="362" r:id="rId22"/>
    <p:sldId id="299" r:id="rId23"/>
    <p:sldId id="363" r:id="rId24"/>
    <p:sldId id="300" r:id="rId25"/>
    <p:sldId id="301" r:id="rId26"/>
    <p:sldId id="302" r:id="rId27"/>
    <p:sldId id="320" r:id="rId28"/>
    <p:sldId id="326" r:id="rId29"/>
    <p:sldId id="327" r:id="rId30"/>
    <p:sldId id="328" r:id="rId31"/>
    <p:sldId id="329" r:id="rId32"/>
    <p:sldId id="330" r:id="rId33"/>
    <p:sldId id="331" r:id="rId34"/>
    <p:sldId id="332" r:id="rId35"/>
    <p:sldId id="333" r:id="rId36"/>
    <p:sldId id="334" r:id="rId37"/>
    <p:sldId id="335" r:id="rId38"/>
    <p:sldId id="340" r:id="rId39"/>
    <p:sldId id="341" r:id="rId40"/>
    <p:sldId id="358" r:id="rId41"/>
    <p:sldId id="343" r:id="rId42"/>
    <p:sldId id="359" r:id="rId43"/>
    <p:sldId id="336" r:id="rId44"/>
    <p:sldId id="36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E7F1FA"/>
    <a:srgbClr val="CCE3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95061" autoAdjust="0"/>
  </p:normalViewPr>
  <p:slideViewPr>
    <p:cSldViewPr snapToGrid="0">
      <p:cViewPr varScale="1">
        <p:scale>
          <a:sx n="70" d="100"/>
          <a:sy n="70" d="100"/>
        </p:scale>
        <p:origin x="536" y="52"/>
      </p:cViewPr>
      <p:guideLst/>
    </p:cSldViewPr>
  </p:slideViewPr>
  <p:outlineViewPr>
    <p:cViewPr>
      <p:scale>
        <a:sx n="33" d="100"/>
        <a:sy n="33" d="100"/>
      </p:scale>
      <p:origin x="0" y="-3045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0:28:39.334"/>
    </inkml:context>
    <inkml:brush xml:id="br0">
      <inkml:brushProperty name="width" value="0.05292" units="cm"/>
      <inkml:brushProperty name="height" value="0.05292" units="cm"/>
      <inkml:brushProperty name="color" value="#002060"/>
    </inkml:brush>
  </inkml:definitions>
  <inkml:trace contextRef="#ctx0" brushRef="#br0">11087 8564 1242 0,'-9'0'514'0,"5"-2"-430"0,1 2-3 0,5-1-35 0,-2-1-2 0,1 0-4 0,5-3-7 0,1-1-11 0,0 1-9 0,-2-6-5 0,6 3-1 15,-2-1 1 1,3-4-1-16,9 4-4 0,2 1 0 0,6-3-2 0,4-2 1 16,7-1 3-16,0 0 0 15,5-4 1-15,2 2 13 16,5-5 9-16,5 0 8 0,1-4 7 0,8 2-11 0,1 2-7 15,1 1-9-15,-3 1-5 0,-6 3-3 16,-1 3-1-16,-1 6 1 16,-4-2 0-16,0 4 2 0,-14-2 0 0,0 2 0 0,-1 3-1 15,-8 0-1-15,-7-1 0 0,-2 1 1 0,-5-2 0 16,0 1 0-16,-2 3 0 0,-2-4-1 31,-1 1-1-31,-7-3-3 0,-1 5-4 0,-3 1-3 16,0 0-2-16,-2-8 4 0,-3 7-3 0,-4-5-4 15,-1 6-6-15,3-3-4 16,-8-4 3-16,-1 3 6 0,-5-8 4 0,0 3 3 0,0 2 1 16,-1-2 1-16,-1 4 0 0,5-3 2 0,4 3-1 31,5 2 1-31,4-1 2 0,2-1 0 16,3-1 2-16,0 3 6 0,0-4 6 15,1 3 3-15,10 4-1 0,1-7-7 16,10 4-9-16,4-1-1 0,4-3 1 15,6 3 1-15,3 3 4 0,2 1-3 0,14 9-1 16,-9-1-1-16,2 5-1 0,-2 3-3 16,-9 7 0-16,-3-2-3 0,-4 6-1 15,-9 3-2-15,-9-5-4 0,-1 1-3 16,-11 1-3-16,-2-8-3 0,-7 6-4 16,-10-7-1-16,-4 1-12 0,-11-3-44 15,-7-1-33-15,-10-7 11 0,-4-6 30 0</inkml:trace>
  <inkml:trace contextRef="#ctx0" brushRef="#br0" timeOffset="1757.91">12966 7679 1720 0,'7'15'541'0,"9"-15"-526"0,-16-4 38 0,2 4-21 0,-2 2-12 15,2 0-12-15,-2 5-5 0,0 0-3 0,2 5 0 16,-1 2-2-16,5 2-1 0,-5 6 0 16,7 4 1-16,-1 10 0 0,2-1 1 15,1 6 0-15,-1 5 1 31,5-4 0-31,0 3-1 16,1 3 0-16,1 1 0 0,-2-1 0 16,2 2 0-16,0-6 1 0,0-7 0 0,0 2 1 15,-2-3-1-15,0-4 0 16,2-7 0-16,0-4 0 0,-2-5 2 16,0-4 1-16,-3-5 3 15,-2-5 3 1,7-2 3-16,-9-5 5 0,3-6-3 0,8-3-4 0,-5-7-3 15,4-9-7-15,-1-4 0 0,-3-2 0 0,-3-3 0 0,1 4 0 0,1-6 3 0,-3 9-1 16,4 2-1-16,-3 4-1 0,3 2-1 0,-8 1-2 16,4 0-2-16,0 6 0 0,0 2-1 0,-2-1 2 0,0 2 1 0,0 0-1 15,-2 2 1-15,2 3-1 0,-1 2 1 16,-5-2 2-16,3 4-2 0,-2 3-2 16,-2 0 2-16,1-2-2 0,1 3 1 0,5-3 4 15,-3 4-2 1,-1 0 0-16,-1 0 1 0,2 0 0 0,-3 2-2 0,3 0 0 15,0 3-3-15,3-1 0 0,-2-1-1 16,4 1-1-16,0 3-1 0,0 7-1 31,5-2-1-31,-2 3-1 0,1-1 2 0,1-4 0 0,-4 10 1 0,1-4 1 0,-2 2 1 16,-2 1 1-16,0 1 2 16,-3-6 1-16,-1 2 2 0,4 0 1 0,-3 1 1 15,1-2-1-15,2 1 2 16,0-4-2-16,0 0 2 15,4 3 0-15,-2-3-1 0,0 2 2 0,3-7 0 0,2 2 1 0,-3-2 2 16,1-2 2-16,1-3 9 16,-3 0 6-16,1-2 6 0,-2-2 2 15,0 0 0 1,0 1 3-16,0-8 4 0,-1 0 2 0,7 0 5 0,-6-2-5 16,3-1-10-16,0-2-5 0,3-2-10 0,0-2-6 0,-4-3 2 15,-2 0-4-15,-4-4-2 0,1-2 0 16,-5-1-1-16,-1 3 0 0,0-2-1 15,0 1-3 1,-1-1 0-16,1 1 1 16,0 4 0-16,1-2 1 0,5 6 0 0,-6 4-1 15,1 1-2-15,1 4-1 0,-2 1-2 0,0 0-1 0,-2 8-1 0,1-7-7 16,1 7-12-16,1 0-34 0,-1 0-46 16,0 0-22-16,2 0-19 0,0 0 3 15,0 6 545-15,5 1-315 16</inkml:trace>
  <inkml:trace contextRef="#ctx0" brushRef="#br0" timeOffset="2107.11">14218 7823 1524 0,'0'76'188'0,"21"-49"156"0,-17-17-322 16,-4 13-12-16,2 6-4 15,1 5-2-15,2-4-1 0,-5 0-1 0,4-2-1 16,-4 1 0-16,2-6 1 0,3 3-2 16,-5-3 1-16,4-3-1 0,-4-3-5 15,0 3-9-15,3-6-20 0,-3-7-21 0,-3 4-32 16,3-8 44-16</inkml:trace>
  <inkml:trace contextRef="#ctx0" brushRef="#br0" timeOffset="2313.39">14223 7316 1847 0,'0'0'164'0,"6"0"167"15,-6 0-249-15,3 0-37 16,4-2-25-16,-3-3-12 0,1 1-15 0,4-1-33 15,2-4-38-15,1 4-35 0,8-9-17 16,-3 1 18-16,5-8 57 0</inkml:trace>
  <inkml:trace contextRef="#ctx0" brushRef="#br0" timeOffset="2503.59">14374 7195 1372 0,'2'59'80'0,"10"37"145"15,1 5-31 1,-5-30-184-16,0-18-3 0,4 0-3 16,-7 2-2-16,1 3 0 0,1 1-1 0,-2-2 1 15,-1-4 0-15,-1-5-1 0,-1-8 1 16,1-2 1-16,-1-6 0 0,5-4-1 16,-5-7 1-16,2 1-2 0,-3-10-4 0,1-7-23 15,4 1 91 1,-5-3-57-16</inkml:trace>
  <inkml:trace contextRef="#ctx0" brushRef="#br0" timeOffset="2804.08">14821 7066 2017 0,'14'55'115'16,"-10"-14"-73"-16,1 10-3 16,0-3-3-16,-3 16-1 0,2 1-10 0,-3 1-11 0,-2-2-3 15,1-2-5-15,-2-4-3 0,0 6-2 16,2-2 0-16,0 6 1 0,4-3-1 16,4 3 0-1,-1-5 2-15,1 1 0 0,6-3 1 16,-7-3 0-16,5-5 0 0,-3-8-1 0,-7-14-2 0,3-2 1 15,-1-8-14-15,1-1-40 0,-1-10-47 0,-1-3 529 16,-3-7-351-16</inkml:trace>
  <inkml:trace contextRef="#ctx0" brushRef="#br0" timeOffset="4009.35">15791 7209 1622 0,'3'36'256'16,"27"7"156"-16,32 19-48 0,-132-165-407 0,48 57 78 0,22 47-20 0,6 5-24 0,-6 1-11 0,1 2 0 15,3 3 2-15,-4 9 9 0,5 8 4 16,1 3 2-16,-3 12 0 0,1 4 2 15,3 1 0-15,-7-1 0 0,3 7 0 16,1-3 1-16,-4 1 0 0,3 4 0 16,1-2 1-16,-1 0-1 0,-1-8 0 15,0 1 1-15,2-2-1 16,-1-8-2-16,-3-1-1 0,0-7-4 0,0-9-3 0,0 4-5 16,0-11-1-16,0-3-3 0,0-6-2 15,0-5 0-15,0 0-1 16,0 0 1-16,-3 0 16 0,-1-3 8 0,2-6 15 15,0-5 14-15,2-2-3 0,0-4 3 16,2-6 0-16,7 1-2 0,-2-5 6 16,4 0 3-16,1 1 4 15,2-3 0-15,1 4-5 0,4 0-6 0,4-1-9 16,0 6-4-16,4 2-9 0,1 5-10 0,2 2-8 16,2 3-13-16,4 9-7 0,-4 2-7 15,7 7 2-15,-6 8 8 16,-3 4 4-16,2 2 9 0,-7 4 0 0,-4 2 0 15,-3 1-3-15,-4 0-5 0,-5 1-3 0,0-3-3 16,-9 1 3-16,-11 3 3 0,-3 2 1 16,-9-2 3-1,-10-1-2-15,-5-1 1 0,-15-5 5 16,-4-2 12-16,1-5-4 0,1-3 5 0,3-6 0 0,6 2-7 16,-2-8 8-16,9-1 0 0,6 0 0 0,10 0 0 15,8 0 0-15,5 0 0 0,10 0 0 16,0 0-1-16,-2 2-2 0,5-2-7 15,-1-2-1-15,7 1-9 0,2-5-3 16,5 3 3-16,12-1 4 16,0-6 11-16,6-3 4 0,9 1 1 0,-3-6 0 15,7-1 1-15,0 1 1 0,3-5-1 16,0 3 0-16,-6-1-1 0,-3 1 0 0,0-1 0 16,-9 2-2-16,1 1 1 0,1 2 1 15,-6-4-1-15,1 10 3 0,-1-1 2 16,-5 1 2-16,-2 2 3 0,-5-2 1 15,0-1 7-15,-2 6 6 16,-3-4 5-16,-4 4 0 0,0-2-13 16,-7 0-15-16,0 5-3 15,0-4-6-15,0 1-2 0,-7 2-3 0,2-6-10 16,-4 3-5-16,-7-4 3 0,0 1 7 0,-3 4 3 0,-8 1-5 16,4 6-8-16,2 1-24 15,-2 8-17-15,10 5-6 16,-5 5 1-16,10 8 20 0,2 6 19 15,5-3 17-15,6 7 11 0,2-7 8 16,2 0 2-16,5 3 7 0,4-3 3 0,3-2 5 16,2-1 6-16,2-5 7 0,-2-6 17 0,2-5 15 0,-2-6 9 15,-2 2 6 1,0-9-14-16,1 0-11 0,-3-8-15 0,1 1-17 16,-1-5-17-16,9-4-22 15,1 0-36-15,5-7-47 0,5-4-45 0,3 4 70 16</inkml:trace>
  <inkml:trace contextRef="#ctx0" brushRef="#br0" timeOffset="5161.68">17525 7663 1665 0,'0'0'94'0,"-2"0"28"0,0 0-38 0,2 0-30 0,0 0-12 0,0 0-10 0,0 0-6 15,0 0-3-15,0 0-3 0,0 0-2 0,0 0-4 0,0 0-7 16,2 0-11-16,7 2-3 0,-4 2 0 16,4 3 0-16,5 0 7 0,0 7 1 15,8 4-1-15,1 3 1 0,5 2-1 16,-3 5 0-16,3 1 0 16,-1 6-1-16,-1-3-2 0,-1 2 1 15,-5 1-2-15,-4 3 2 0,0-3 0 0,-4 1 1 16,2-1 1-16,-3-8 0 0,1-6 0 0,-3-5 1 15,-5-4 0-15,-2-1 3 0,-1-8 1 16,-1 1 1-16,2-2 2 0,0-2 2 16,0 0 5-16,5 0 4 0,-7-2 6 0,9 2 4 15,-2-2 5-15,-9 0 1 16,5-3 1-16,1-6-3 0,-4 3-5 16,7 1-12-16,-2-6-3 15,-5-5-4-15,11-1-2 0,-6-4 4 0,6-9-6 16,0 0-4-16,-10-5-1 0,8-4 0 0,0 4 1 15,0 0 1-15,7 1-1 0,-7 1-1 16,9-1 1-16,-2 2-2 16,3 6-5-16,1 0-2 15,-3 6-4-15,3 1-1 0,-1 7 5 16,1 2 2-16,-2 6 2 0,-1 4-2 0,-3 2-7 0,2 6-7 0,-5 3-12 16,1 1-13-16,3 1-19 0,-3 3-30 15,2 2-26-15,0 2 580 16,1-2-365-16</inkml:trace>
  <inkml:trace contextRef="#ctx0" brushRef="#br0" timeOffset="5398.99">18468 7722 2038 0,'4'0'97'0,"6"3"-1"0,-6 1-3 0,-1 1-54 0,1-3-14 0,-1 3-15 0,-1 4-13 0,0-2-8 0,3 6-3 0,1 8 1 16,-1 2-1 0,6 7 1-16,-1 4-3 0,8 1-2 0,-7 4-2 0,-1 2 2 15,4-4 2 1,-3 4 4-16,-4-2 0 0,-2 2-2 0,-1-4-4 16,-4 2-5-16,0-7-5 0,0-4-20 15,-4-4-11-15,4-10-11 0,0-7-9 16,-5 0 54-16,3-7 6 0</inkml:trace>
  <inkml:trace contextRef="#ctx0" brushRef="#br0" timeOffset="5851.87">19048 7637 1940 0,'0'3'117'0,"0"3"49"0,0-3-91 16,0-1-34-16,-2 2-22 0,2 3-11 16,-5-6-8-16,-2 6-7 0,-2 1-7 15,0 0-2-15,-5 3-2 0,-6 0 2 0,2 3-5 16,-1-2-7-16,-2-3-13 0,1 0-6 16,4 2 7-16,2-10 14 0,3 7 17 15,1-3 10-15,3-3 3 0,1 5 0 16,1-2 0-16,5-3 1 0,0 0 0 15,0-1-1-15,0-1-2 0,0 2 1 0,0 2-2 16,5-1-2-16,4-1 0 0,2 0-3 16,5 3 2-16,9 2 1 0,-2-3 1 15,2 1 0-15,3 2 1 0,0 4 1 16,2-2 0-16,1 3-1 0,-3 2 1 16,-3 0-1-16,-6 2-1 15,-1 2 2-15,-4 3 1 0,-5-5-1 16,-5 2 0-16,-6 3 1 0,-4-3 3 0,-6 7 7 15,-4-4 3-15,-7 4 1 0,-7-4-1 16,-4 2 1-16,-5 6 8 0,0-6 5 0,2-2-1 16,2-5-8-16,3-5-11 0,5-8-10 15,8-3-10-15,6-2-9 0,8-6-12 16,-1 0-19-16,3-6-15 0,3 0-21 16,9-14 43-16</inkml:trace>
  <inkml:trace contextRef="#ctx0" brushRef="#br0" timeOffset="6095.06">19450 7608 1988 0,'0'25'121'0,"-5"-3"39"0,0 8-54 0,1 0-43 0,-5 3-30 0,4-2-19 0,0-3-10 0,5 0-1 0,5-5-2 15,-2 2-2-15,6 0-9 16,-7-7-13-16,7 1-39 0,-4 1-24 0,2-4-13 16,4 1-3-16,-2-4 20 0,-2 1 4 15,-2-10-9-15,4-4-258 0,0-4 230 16</inkml:trace>
  <inkml:trace contextRef="#ctx0" brushRef="#br0" timeOffset="6615.52">19766 7085 1890 0,'0'73'234'0,"5"-13"459"16,-3-5-1003-16,-6-79 792 0,-3 77-750 15,2-16 60-15,3 13 210 16,2-4 0-16,0 0-2 15,4-2 1-15,5-3-1 0,-6 0-1 16,8-1 0-16,-4-4 0 0,4 1 1 0,-1-3 0 0,-3-2 2 16,0-6 0-1,-1-1-2-15,-3-7 3 0,3-4-1 16,-5-3 0-16,1-6 0 0,-2-5-1 16,2 0-8-16,-2 0-12 0,0 0-9 0,2-5-2 0,-1-6-23 0,5-3 8 31,-4-4 9-31,10-3 1 0,2-2 29 0,2-4 3 15,4 4 0-15,3 4 3 0,-4 1 10 16,6 4 7-16,2 0 3 0,-3 5-1 16,5 3-4-16,-4 6-5 0,1 0-6 0,-6 9-5 0,1 4-5 15,-2 6-8-15,-4 1 0 16,2 6-3-16,-4 3 1 16,-4 1 4-16,-6 3-2 0,-6 5 2 15,-8-1 2-15,-5-2 0 0,-2-1 6 0,-6 2 4 0,0-5 4 16,-4 0 2-16,-7-5 0 15,-4-3-1-15,-6-5 3 0,-3-7 5 16,6-4 2-16,-1-6-1 0,4-2-1 16,4-8-3-16,5-4-2 0,-2-1 1 15,9-2-3-15,5-1-4 0,0-1-2 0,8-9-6 16,-3 2-10-16,6-3-15 16,2-6-22-16,3 1-19 0,2-10-20 15,5-10 47-15</inkml:trace>
  <inkml:trace contextRef="#ctx0" brushRef="#br0" timeOffset="7264.38">20379 6986 1668 0,'0'64'134'0,"25"58"26"0,14-63-23 0,-81-59-146 0,29 9 16 0,13 39-3 16,0-1-3-16,0 1 0 0,0 2-1 16,-2-6 0-16,2 4 1 15,0 2 1-15,2-2 0 0,-2-1-1 0,6-4-1 16,-5-2 1-16,5-2-1 0,-5-5 2 16,-1 3 0-16,8-7 0 0,-3 0 0 15,-3-2 0-15,3-5 1 0,-2 0 0 0,3-5-1 16,-4 2-1-16,1-11-2 15,6 1-3-15,-5 1-3 0,3-6 0 0,0 4 2 16,3-5 2-16,-3-1 3 0,4 4 2 16,3-5 0-16,-1-4 1 0,1 2 3 15,0-7 6-15,2 2 6 0,4 3 14 16,1-10 4-16,4-1-1 0,7-3 1 16,1-9-4-16,6-1-2 0,-5-3 1 0,-2 5-2 15,-6-1-10-15,-6 2-4 0,-1 7-9 16,-4 0-12-16,-12 3-4 0,8 1-10 15,-11 1-7-15,-7 1 2 0,3-1-4 16,-5 6 0-16,0-1-5 0,-1 1-16 16,-6 5 3-16,-5 0 0 0,-4 0 8 15,-4 9 16-15,3 0-10 0,3 3-7 0,1 4-2 16,3 0 1-16,7 6 12 0,-1-5 4 16,11 6 9-16,2 0 7 0,2 2 6 15,5 2 7-15,4-4 2 0,-1 5 0 16,5-1 0-16,-1-1 0 15,2 1 0-15,3 1 1 0,4-3 1 0,-1-4 8 16,2-1 21-16,1-6 20 0,4 0 14 16,-6-3 5-16,3 0-5 0,1-4-1 0,-1-2 0 15,5-3-3-15,2 0-13 0,8-4-17 16,0-2-17-16,1-5-10 0,1-1-4 16,-4-6-2-16,0-4-3 0,2-3-4 15,-8 2-18-15,-2 1-22 0,-7 3-32 16,-8 3-41-16,-1-4 107 0,-7-5-25 15</inkml:trace>
  <inkml:trace contextRef="#ctx0" brushRef="#br0" timeOffset="7518.21">19493 7360 2342 0,'0'0'97'0,"2"-2"-10"0,-2 2-26 0,0-3-41 0,-2 1-11 0,2-1-11 0,2 3-23 0,-2-4-37 0,5-3-45 0,2 2-51 0,-2-11 80 0</inkml:trace>
  <inkml:trace contextRef="#ctx0" brushRef="#br0" timeOffset="7693.31">18645 7451 1769 0,'0'1'219'0,"0"1"326"0,0 0-487 0,0 1-38 16,0-3-13-16,0 0-13 0,2 0-71 16,3-8-21-16,6-12 43 0</inkml:trace>
  <inkml:trace contextRef="#ctx0" brushRef="#br0" timeOffset="10241.32">22424 7701 1834 0,'12'-7'332'0,"-3"-1"-234"0,-2 5-15 0,-5-2-58 0,-2 5-8 0,-2-2-4 16,-5 2-5-16,5 0-5 0,-1 0-15 15,-3 2-11-15,-4-2-5 0,-3 0 1 16,-6 3 9-16,-6 2 6 0,-5 3 2 16,0-1 3-16,1 3 2 0,5 3 0 15,-1 1 0-15,2-2-2 0,1 4-7 16,5 0-3-16,2 2-4 0,3 1-2 15,7-1 4-15,1-2 2 0,-1 4 5 0,5 1 5 16,0-5 2-16,0 3 1 0,5-3 3 16,-1 2-1-16,1-6 2 0,2 1 2 15,2-1 1-15,0-3 1 0,1-2 1 16,1 2 1-16,2-5 4 0,-3-1 4 16,4 1 6-16,1-10 10 0,4 1 2 15,2-2-3-15,6-2-3 0,1-2-10 0,1-1-5 16,-3-2-3-16,3 1-3 0,-3 3-2 15,-6-4 0-15,-10 1-2 0,3 1-1 16,-4-2-8-16,3-2 1 0,2 3-3 16,-8-1 3-16,4 3 4 0,-6 3 1 15,-2-1-1-15,-1 3 2 16,-1 6 1-16,0-3 2 0,0 1 6 0,0 0-1 0,-1 1-3 16,1-1-7-16,0 2-9 0,0 0-4 15,-2 0-1-15,2 0 5 0,-11-2 5 16,11 2 4-16,0 0 3 0,-2 0 0 15,2 0 2-15,-1 2-1 0,4-2 1 16,-3 0 1-16,-2 0 1 0,2 0 3 0,0 0 4 16,0 0-1-16,0 0 0 0,0 0 0 15,0 0-2-15,0 0 0 0,0 0 0 16,0 0 0-16,0 0 0 0,-1 5 2 16,1-3-1-16,0-2 0 0,0 3 0 0,0-1-2 15,0-2-1-15,0 0 1 0,0 0 13 16,-2 0 15-16,0 0 11 0,0 0 4 15,2-2-4-15,-10-6-10 0,6 6-3 16,4-2-3-16,-5-5-9 0,5 6-5 16,-2-10-6-16,-2 3-3 0,4-3 0 0,-3-1 0 15,1 0-1-15,-3-4-1 16,-2 1-2-16,0 1 0 0,5 1-1 16,-2 1 0-16,4 2 0 15,0 1 0-15,0 4 0 0,2 0 1 0,3 3-1 0,-5 4 1 16,0 0-1-16,0-1-2 0,0 1-5 15,4 1-11-15,-1 3-5 0,-1 3-3 0,2-2-1 16,1 6 8-16,-3 1 3 16,3 4 6-16,4 6 5 0,-4 1 2 0,10 3 1 15,-5-4 0-15,3 2 0 16,1 3 0-16,-4-4 0 94,5 2-1-94,-1 0 1 0,-2-2 0 0,1-2 0 0,3 0 1 0,-4 2 0 0,0-3 0 0,1-1 1 15,-1-1-2-15,-1-7 1 0,0-1 0 0,-1 1 0 0,3 0 1 0,-5-3 0 0,3 0 1 0,0-3 0 0,1 2 0 0,-5-3 0 0,2 1-2 0,-5 0-1 0,-1-1-6 0,4-2-9 0,-5 5-16 0,2-7-28 16,1 3-36 0,-2-1-33-16,-1-2-19 0,2 2-237 0,-1-2 247 0</inkml:trace>
  <inkml:trace contextRef="#ctx0" brushRef="#br0" timeOffset="10827.96">22869 7506 1848 0,'33'-13'62'0,"-2"-1"-25"0,6-4-5 0,-7-3-14 0,7 0-10 0,-1-8-6 0,-1-1-1 0,-1-2-1 0,-9-3 0 16,-1 1-1-16,-2 4 2 0,-8 0 1 0,-3-2 2 0,-6 4 9 0,2 1-2 0,-3-1 5 0,-4 1 5 0,-6 2 0 0,3 6 3 15,-8-4 3 1,0 5-2-16,1-3-3 0,-17-1-4 0,-3-1-9 16,-11 2-9-16,-8 0-4 0,-5 3-4 15,-1 6 1-15,4-1 1 0,1 6 3 0,4 0 1 16,4 2-8-16,4 1-13 0,7 4-5 15,7 0-3-15,7 4-5 0,10 6 4 0,0-1-3 16,3 9 0-16,4 5 19 0,2 14 12 16,7 6 10-16,7 8 5 0,3 8-5 15,4 6-2-15,6 8 0 0,1 3-1 16,-2 4-1-16,-3-4 0 0,0 4 0 16,-2-5-1-16,-4-3 2 0,4-1 0 0,-3-5 1 15,-2-2 2-15,-4-8 2 16,-5-10 0-16,1-3-1 0,-8-8-2 15,0-6-1-15,-2-3-3 0,-2-6 1 0,-3-2 0 16,-2-10 0-16,0 1-1 0,-4-5-10 16,-2-4-9-16,1-2-6 0,-2-10-3 0,-4-6-2 15,4-3-12-15,-6-13 23 0,4-7-205 16,-1-5 154-16</inkml:trace>
  <inkml:trace contextRef="#ctx0" brushRef="#br0" timeOffset="11272.38">22853 7452 1612 0,'64'-14'166'16,"-48"11"-1"-1,-8 3-71-15,1 1 11 0,-49 15-77 0,41-12-11 16,-1 3-6-16,0-2-4 0,-1 2-6 16,-8 1 3-16,0 0 1 15,0 3 0-15,-5 3 3 0,0-3-3 16,-2 5-2-16,-7 2-3 0,1-2-3 0,-4-2-1 15,-4 0 2-15,5-2 1 0,5-3 1 16,-1 0 3-16,3 2 1 0,4-8-1 16,3 3 1-16,4 1 0 0,0-6 1 15,4 3 1-15,-1-1 1 0,4 3-1 16,0-6 2-16,0 2 0 0,0-2 1 0,0 0 0 0,0 0 2 16,0 0 3-16,0 0 6 15,0 0 11-15,0 0 7 0,0 0-1 0,0 0-6 16,0-6-4-1,2 6 2-15,0-3 7 0,-1 3 9 16,1-2 4-16,2-2-9 0,5-1-11 16,1 2-13-16,4-1-9 0,2 2-4 15,4-5 0-15,1 2-1 0,2 1 1 0,6-5-3 0,-1 6-2 0,2-4-1 16,4 0-3-16,1-2-1 0,8 2-1 16,10-6-6-16,4 3-14 0,7 3-19 15,-4-4-24-15,-3 7-25 0,-6 1-17 0,-8 1-19 16,-1 2-1-16,-3 0 69 0</inkml:trace>
  <inkml:trace contextRef="#ctx0" brushRef="#br0" timeOffset="11696.25">23491 6986 1669 0,'2'7'65'0,"-2"6"-6"0,2 1-23 0,-1 0-27 0,1 7-4 0,-2-1 0 0,0 6-2 0,4 3-1 0,-4 6-2 16,2 4 2-16,-1 9-1 0,1 2 1 15,3 1-1-15,1 6 1 0,-6-6-1 16,0 1-1-16,0-3 0 16,-2-1-1-16,-5 4-1 0,0-6 2 0,-2-4-1 15,4 1 1-15,-3-8 2 0,5 1-1 16,-1-8 0-16,1-3 0 0,-4-4 0 15,3-7-1-15,-3 1-9 32,5-8-21-32,1 0 224 15,1-7-154-15</inkml:trace>
  <inkml:trace contextRef="#ctx0" brushRef="#br0" timeOffset="11945.35">23706 7288 1540 0,'44'15'310'16,"-17"26"-63"0,31-11-180-16,-161-70-59 0,75 11-29 0,19 38 5 15,-2-2 2-15,-3 7 3 16,-4 4 5-16,-1-4 4 0,-8 2 2 0,-3-2 2 16,-5-3 2-16,-1 0-2 0,1-8-2 15,-4-1 1-15,0-2-1 16,2 0-2-16,-1 0-2 15,8 0-5-15,7 0-4 0,2 0-4 0,7 2-10 0,1 3-12 16,12-5-12-16,1 2-13 0,-11 1-10 0,13 1 40 16,7 3-127-1,3 2 114-15</inkml:trace>
  <inkml:trace contextRef="#ctx0" brushRef="#br0" timeOffset="12469.66">23968 7734 1623 0,'0'-1'504'15,"-2"-8"-396"-15,2 7-88 0,2-7-3 16,-2 4-12-16,-3-2-4 0,-6 0-3 16,5-2-6-16,2 0-1 0,-5-2-1 0,4 4-1 15,-6 2-2 1,0 1-8-16,4 1-9 0,-4-1-12 0,3 1-7 0,-2 1 0 15,-3 2 5-15,0-2 10 0,-3 2 8 16,5 0 9-16,-1 0 5 0,6 0 4 16,-3 2 2-1,7-2 0-15,0 2 1 0,0-2 2 0,-2 0 3 0,-1 3 0 0,1-3-1 16,0 0 0-16,-5 0-2 0,7 0 3 16,-2 0 1-16,0 0 1 0,1 0 3 31,-1 0 4-31,2 0 14 0,0 0 14 0,0 0 12 0,0 0 9 15,0 0-7-15,2 4-6 16,1-1-8-16,6-3-12 0,-5 0-1 16,3 2-1-16,2-2 6 0,3 0 2 15,2-2-4-15,0 2-5 0,6-7-8 0,5 2-4 0,0-1-1 0,-2-4-5 16,1 1-2-16,-8 0 0 0,4-3-5 31,1-2-9-31,0-2-8 0,4-2-9 0,-2 2-3 0,-1 2 4 0,-6-2 4 31,-4 2-1-31,-3 1-6 0,-4 2-3 0,-3-1-5 16,-2 1 1-16,-4-1 4 0,-4 0 4 16,-1 3-4-16,-6-2 0 0,-9 2-9 15,-3 7-8-15,-7 1 4 0,-1 8 47 16,-6 11-184-16,-7 6-18 0,6 10 108 16</inkml:trace>
  <inkml:trace contextRef="#ctx0" brushRef="#br0" timeOffset="12959.44">23739 7967 1123 0,'15'33'140'0,"2"-8"126"0,3-4-119 0,-4-8-48 0,3-4-5 0,4-4-5 0,-5-2-5 0,9-3-16 0,3-7-23 0,0-3-17 0,9-6-14 0,-7-5-10 0,0-6-3 0,-4-1-2 0,-3-4-6 0,-4 5-4 15,-1-1-4-15,-10 5-1 0,5 3 5 16,-7-1 1-16,3 3 3 15,-9 4 1-15,-2 2-3 0,3 3 3 0,-3-2 2 16,0 6 1-16,2-4 3 0,-2 4-2 16,0-3 0-16,0 5-2 15,0 3-2-15,0-2 1 0,-2 0-2 0,2-1 1 16,0 1 0-16,0 0-3 0,0 2 1 0,0 0-5 16,0 0-3-16,2 0-3 0,3 2 0 15,-3 3 5-15,0-1 5 0,2 1 4 16,4 4 0-16,-1 5 0 0,4 2 1 15,2 5 2-15,1 1 2 0,0 3-1 16,-2-8 1-16,-5 5-1 0,0-6 0 0,-5-2 1 16,-2-4 0-16,2-3 0 0,-2-5 6 15,0 0 18-15,0-2 14 0,0 0 14 16,0-2 21-16,0-5-3 0,-2 2-1 16,2-2 3-16,0-4-16 0,0-8-11 15,2-3-7-15,2-6-16 0,-1-4-3 16,2-3 0-16,-1 1 2 15,1 4 0-15,4-4 4 0,4 7 0 16,3-4 0-16,3 2-4 0,4 1-8 0,4 3-11 0,5-2-26 16,1 4-21-16,10 2-33 0,1 0-33 15,13 5-39-15,9 3 487 0,-3 10-281 16</inkml:trace>
  <inkml:trace contextRef="#ctx0" brushRef="#br0" timeOffset="13811.59">25328 6885 1689 0,'0'5'78'0,"0"4"9"0,2 0-40 0,-2 5-31 0,3 6-9 0,-3 3-3 0,2 5-2 0,-2 6 0 0,5 0-1 0,-1 8 0 0,1 11 1 0,4 0-2 15,-4 10 1-15,3-5 0 0,-1 2-1 16,-4-3 0-16,3-6 0 15,-1 3 0-15,-2-6 0 16,1-1 1-16,-1-2 0 0,1-10 0 16,-4 1 0-1,2-6-1-15,-4-4 0 0,2-6 1 0,0-2 0 0,0-4 0 0,0-5 1 0,0-9-1 16,0 1-1-16,0-1 4 16,0 0 3-16,4 2 5 0,-3-2 7 0,-1 0 8 0,2 0 14 15,0 0 4-15,3-5-2 16,2 0-11-16,4-1-15 0,3-1-8 0,4 2-4 15,3 0 0-15,-5-6 0 0,4 6 1 16,-3-6 3-16,5 2 4 0,-3-3 7 16,2 1 9-16,-1-1 6 0,-2-3 3 0,-1 1 0 15,1 0-1-15,-4 0-5 0,-5 0-7 16,0 1-7-16,-2 3-16 0,-2 1-4 16,-3-2-7-1,-2 8-4-15,0-4-3 0,0 7-7 0,0 0-5 0,0 0-19 0,0 0-4 31,-2 0-4-31,-6-2-6 0,2 5 13 16,-4 4 8-16,-5-1 5 0,-1 3 1 16,0 3-6-16,-7-5-4 0,4 4 1 15,-4-1 6 1,3-4 16-16,6 4 9 0,4-4 7 0,4 2 5 0,-1-4 0 0,2 1 0 16,1 1 0-16,4-3-3 0,2 3 6 15,3 1 6-15,2 0 6 0,-3 3 1 16,8 3-4-16,3 3-5 0,1 1-2 15,10-1 0-15,-6 0-1 0,-1-1 0 16,-1-3 0-16,-7 0-1 0,1-1-2 16,2-4 1-16,-3 2-1 0,-1-4 1 15,-1 1 8-15,-2-5 12 0,-1 3 11 0,1-1 7 16,-2 3-1-16,6-6-3 0,-4 2-2 16,7-2-4-16,-2 0-5 0,3 0-9 15,1 0-9-15,-2-4-6 0,2-1-4 16,-2 1-2-16,0 2-3 0,2 1-3 15,-2-5-3-15,0 3-3 0,6-1 0 16,-6-3 1-16,2 0 0 0,-2-2-7 0,2 2-17 16,-2-7-21-16,2-6 557 0,-2-3-378 15</inkml:trace>
  <inkml:trace contextRef="#ctx0" brushRef="#br0" timeOffset="14228.3">26342 7538 2130 0,'30'1'148'0,"4"8"20"0,10-5-89 15,-111-17-83-15,30 6-4 0,35 7-13 0,-5 0-18 0,2 0-10 0,-6 0 1 0,-2 0 12 0,-8 4 16 16,-4 3 10-16,-5 3 2 0,-2 5-2 16,-5 1 0-16,2 0-2 0,-3 5 0 15,6-5-5-15,4 2-4 16,3 3-4-16,9-3 2 0,4 3-1 0,5 0 1 16,5 0 8-16,2 1 3 0,0-5 7 15,4 3 5-15,3-2 3 0,2-1 3 16,3-2 1-16,6-3 3 0,5 2 0 0,0-3 0 15,5-2 2-15,1-6 0 0,-1 2 4 16,0-8 1-16,-1-1-3 0,5-3-2 16,3-5-4-1,-1-4-8-15,9-11-15 16,1 1-38-16,9-6 37 16,0-5-9-16</inkml:trace>
  <inkml:trace contextRef="#ctx0" brushRef="#br0" timeOffset="14496.08">26848 6768 1828 0,'-4'106'172'16,"2"-52"-143"-16,2-8-9 0,7 9-3 15,-3 7-9-15,6 5-3 0,-6-1-1 0,7-1-1 16,-6 4-1-16,2-8 0 16,2-1 0-16,-7-3 0 0,3-4 0 0,0-7-1 15,-3 0 1-15,-2-7 0 0,0-9-1 32,0-1 1-32,0-13-2 0,-3-2-13 0,-1-4-39 0,4-6-26 15,0-4 222-15,4 0-135 0</inkml:trace>
  <inkml:trace contextRef="#ctx0" brushRef="#br0" timeOffset="14786.11">27142 7374 1737 0,'-14'-7'64'0,"-1"4"-10"0,-4 1-23 16,-8 2-28-16,-5 4-1 0,-10-1-2 15,-10 8 0-15,1 3 0 0,-6 2-3 16,2 7 3-16,2-4 1 0,-2-3 1 15,2 0 2-15,-2-3-2 0,4-4 0 16,1-2-2-16,4-2-1 16,-6-3-3-16,5-2 1 15,4-2 2 1,4-5-2 0,11 3-2-1,6 1-3-15,12-4-1 0,3 3 6 16,7 4 7-16,0 0-4 0,0 0 2 0,-2-3-10 0,9-3-14 15,9-1-9-15,11-3 13 16</inkml:trace>
  <inkml:trace contextRef="#ctx0" brushRef="#br0" timeOffset="16111.87">27207 7412 1437 0,'2'5'134'0,"-2"-5"-2"0,-2 2-75 16,-10-2-58-16,3 3 1 0,4 6-1 16,0 0-2-16,1 5 1 0,-1 6 0 15,-2-1 1-15,-1 6 2 0,1 0 1 0,6 0 1 16,-3 1 0-16,4 1 0 16,0-1 1-16,-2-6-1 0,2-1-1 15,0 1 2-15,6-4 2 16,-3-2 4-16,4-3 7 0,-1-2 7 0,6-1 12 0,2 0 10 15,2-1 10-15,5-4 5 0,2-3 3 16,2-2-7-16,5-1-15 0,1-8-9 0,-1-1-11 16,-2-1 1-16,-1-3 6 0,-3-1-3 31,3-6-9-31,-4-4-10 16,0-3-10-16,4-4-5 0,-8 2 1 0,-5-3-12 0,-1 3-5 0,-6 4-3 15,-7 1-1-15,0 6 8 0,-5-4 7 16,-1 7 1-16,3 4-1 0,-1-2-1 0,2 11 2 15,-1-4 1-15,3 9 4 0,0 0-4 16,-2-2-6-16,2 6-13 0,0 6-1 0,-3 1 3 16,1 8 9-1,2 4 11-15,2 6 5 0,3 4 3 0,2-1 3 0,0-1 0 16,6 0-1-16,-3 5-1 0,8-4-1 0,-2-2 1 16,-2 0-1-16,0-2 0 0,0-1 0 15,-3-4-1 1,0-3-3-16,-1-6 0 15,-3-5-1-15,0-2 1 0,-5-7 5 16,-2 0-5-16,2 0-4 0,-2 0-10 16,2-7-5-16,-4-4 3 0,0-8 2 0,2-10 7 15,-3-1-11-15,1-4-5 16,-10 2-2-16,6-3 4 0,-3 7 11 0,0 1 10 16,4 4 3-16,-2 5 2 0,7 4 5 15,-2 2 12-15,2 1 13 0,4 6 16 16,1-2 17-16,2 1 0 0,0 6-12 15,0 0-15-15,4 2-25 0,3 10-15 16,4 3-10-16,7 2-4 0,5 12 1 16,2 3 6-16,3 7 5 0,-10-4 3 0,0 4 1 15,-4-2 1-15,-5-3 4 0,4 0 1 16,-6-1 1-16,-3-2 0 0,-3-7-2 16,-2-2 0-16,-3-3 1 0,1-5-2 15,-2-5 10-15,-2-7 4 0,-4 2 1 16,0-6 17-16,1-2-5 0,-6-3 3 0,6 0 5 15,-6-9-9-15,2-7 1 0,-4-5 0 16,0-6 1-16,6 2-2 0,3-5 4 16,2 5 7-16,0 2 8 0,0 0 4 15,6 3 0-15,2 0-8 0,3 4-10 16,7 0-12-16,-2 2-12 0,1 2-11 16,7 1-9-16,-7-3-12 0,6 1-12 0,-1 2-11 15,-1-1-9-15,2 1 1 0,-4 4 10 16,1 1 11-16,-4 6 5 0,-2 0 0 15,0 2-2-15,-1 3 2 0,-6 2 2 16,0 0 3-16,-5 0 3 0,1 0-2 16,-3 0 7-16,0 0-3 0,2 6-7 15,-2 1-1-15,0-2-2 0,-5 6 8 16,-2-3 5-16,-1 7 7 0,3-1 3 0,0-4 2 16,1 1 2-16,2-6 0 0,2 2 0 15,0-5 0-15,0 2 1 0,2-2 6 16,0-1 14-16,3 1 17 0,2-2 17 15,2 0 10-15,4 0 0 0,1 0-5 0,7-3-6 16,2-1-12-16,2-5-6 16,2 2-4-16,-1-2-5 0,-3 2 2 0,4-5-1 15,-1-1-2 17,-1 1-2-32,-3-1 0 0,-1-1-3 0,-5 5-5 0,-2-3-7 0,0 0-9 15,-5 1-7-15,-4-1-13 0,2 3-2 0,-5-4-7 0,0 1-8 0,-2 3 0 16,-4 4-13-16,-3-1-12 15,-2 3-7-15,-1-1 3 0,-10 3 3 0,-6 4 10 16,-1 2 3-16,-10 6-3 0,-2 7 1 16,5 5 3-16,-1 3 10 0,12 6 8 15,1 6 13-15,6-5 8 0,8 4 6 16,-3-5 4-16,7 2 8 16,4-4 8-16,0 2 5 0,8-2 3 15,-1-7-1-15,0 0 5 0,0-1 11 0,-2-1 11 0,4-7 11 16,0 0 2-16,3-5-6 15,1 0-5-15,4 2 0 16,5-3-1-16,6 0 4 16,6 2 1-16,-1-6-7 0,8 3-7 0,0 0-11 0,5-5-10 15,2 1-7-15,2-3-8 0,-6-1-1 16,2-3-3-16,-2 0-3 0,1-3-14 16,-8 4-15-16,-2-1-36 0,3-3-48 0,-3 2-31 0,11-2 67 15</inkml:trace>
  <inkml:trace contextRef="#ctx0" brushRef="#br0" timeOffset="16317.53">29179 7718 2165 0,'0'4'91'16,"-2"-4"3"-16,2 3-42 0,0-3-35 0,2 2 0 0,3 0-89 0,6 2 56 0</inkml:trace>
  <inkml:trace contextRef="#ctx0" brushRef="#br0" timeOffset="149938.57">10051 8312 1788 0,'30'0'84'0,"-63"-9"254"47,31 4-335-47,-2 3 0 0,1-3 1 16,3 5 1-16,0 0 2 0,0 0 1 15,0 0 4-15,0 0 4 0,-7-2 4 16,5 6 3-16,-9 1 3 0,-3 0 3 16,-2 3 0-16,-7-5-1 0,2 4-5 15,-6-2-7-15,-1 1-6 0,-2 1-3 0,-11-4-1 16,-3 3-1-16,-6 1 2 16,-3-4 1-16,-9 3 2 0,-4 1 4 15,-6-4 3-15,-6 6 5 0,1-3 2 16,1 2 1-16,2-2-2 0,1-1-6 0,-3 0-1 15,-6-3-7-15,-3 0-4 16,-4-2 0-16,-12-4-1 0,5 3 0 0,1-8 1 16,3 5-1-16,-1-5 2 0,-4 4 0 15,-8-4-1-15,-8 4 1 0,3-2-1 0,5 1 2 16,15 5 4-16,8 1 6 0,15 0 4 16,7 1-1-16,10 5-4 0,7 1-4 15,15-2-6-15,8 2-2 0,12-1-1 16,-3-1-1-16,6 0 0 0,-4 0-1 15,-2 3 0-15,9-5 1 0,-1 1-3 0,-4 5-18 16,1-8-34-16,-6 5-66 0,-2-1-82 16,1-3-348-16,5-2 333 15</inkml:trace>
</inkml:ink>
</file>

<file path=ppt/ink/ink1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0:58:55.760"/>
    </inkml:context>
    <inkml:brush xml:id="br0">
      <inkml:brushProperty name="width" value="0.05292" units="cm"/>
      <inkml:brushProperty name="height" value="0.05292" units="cm"/>
      <inkml:brushProperty name="color" value="#002060"/>
    </inkml:brush>
  </inkml:definitions>
  <inkml:trace contextRef="#ctx0" brushRef="#br0">17238 11261 1364 0,'12'0'173'0,"45"-16"277"0,-48 14-425 0,-9 0-6 0,0-3 1 31,3 3 3-31,-3 2 3 0,0 0-2 0,2 0-2 16,-2 0-9-16,-5 6-6 0,3-5-3 16,-7-1-2-16,-2 4 1 15,4-1 0-15,-9 4 2 0,-3-3 1 0,-3 1 0 16,-2 2 2-16,-1 4-1 0,0-2-1 16,-7 3 0-16,0 4-1 15,-2 0-1-15,-3 4 1 0,0-2 6 16,0-1 4-16,-4 1 5 0,-5 1 4 15,0-3-1-15,0-1-1 0,-4 1-2 0,2-2-3 16,-5 0-2-16,-6 2-1 16,1-2 2-16,-2-2 1 0,1 3 1 15,1-6 2-15,-1 1 1 0,1-1 3 0,-1 0 0 16,2-2-4-16,4 0-5 0,5 0-6 0,-3-2-4 16,7 3-3-16,-1-7-1 0,3 3 0 15,6-4 0-15,-3 0 0 0,0-2 1 0,2-1-1 16,-7-8 0-16,-6 2 0 15,-1-5-1-15,-4-2 1 0,-4-2 0 16,6-1 0-16,5-3 1 0,-2-1-1 0,13-3 0 16,-5-1 0-16,6-1 2 0,1 3 7 15,3-5 6-15,-4 3 4 0,6-3 0 0,2 0-7 16,-1-2-5-16,1-9-5 16,-6 1-1-16,2-5-1 0,6 1-1 0,-8 3 0 15,9-3 1-15,4-1-1 0,2 1 0 16,10 3 1-16,3 1-1 15,5 1 2-15,1-4-1 0,7-7-1 0,2 6 1 16,5 3 1-16,-2 4 2 0,2 0 0 16,2 0-1-16,2-2-1 0,0 5-1 0,3-7 0 15,-3 9-1-15,7-7 0 0,5 9-1 16,3 2 0-16,5-1 0 16,-8 4 0-16,7 6-1 0,-2-4 2 0,6 7 0 15,4 0 0-15,1 4 2 0,3-1 0 16,6 4-1-16,4-3-1 0,-1 3 1 15,6 2-1-15,-5 0 1 0,-3 2 0 0,1-4 0 16,2 3 0-16,-6 5-1 16,11-1 1-16,-6-2 0 0,1 4-1 0,5 0 1 15,-1 0-1-15,1 6 1 0,2-3-1 16,5 2 1-16,-13 3 1 0,3-1-1 16,-1 3 2-16,-2 1-2 0,8 1 0 15,-8 2 0-15,1-3-1 0,-1 2 0 0,1 1 0 16,1 0 0-16,-3 2 0 0,-4 3 0 15,-5-1-2-15,-2 2 1 0,-3 3 1 16,-8-2-1-16,-3 2 0 0,-2 2 0 16,-3-2 0-16,5 5-1 0,-7 1 1 15,-1 1-1-15,-2 7-2 0,-3-3 2 16,2 3-1-16,-3 4 0 16,-4-6 0-16,-3 6 0 0,-2 1-1 15,-4-1 1-15,0 2 0 0,-1-6 2 16,-2 7 1-16,-2-1 0 0,-4-2 0 15,-1 1 0-15,-4 1 0 0,2-2 0 16,-5 3 0-16,-3-2 1 0,-1 5 0 0,-5-1 0 0,2-4 0 16,-4 1 0-16,1-6-1 15,-3-2 0-15,-1 4 0 0,-2-5 0 16,-3 2 2-16,1-5-1 0,-3 0 1 16,-8-3 3-16,-2-3-1 0,-6-6 1 0,-6-1 0 15,0-2-2-15,-7-2 0 0,5-5 0 0,-2-2-2 16,3 0 0-16,-3-7 1 0,-7 2-1 15,1-4 0-15,-10 2 1 0,-1-7 0 16,-11-2 4-16,-3-1 1 0,-4-6 2 16,0 0 1-16,2-2-2 0,1 0-3 0,1-3-1 15,1 3-1 1,1-3-2-16,-3 0 1 0,6-4-1 16,3 0-1-16,10 2 1 0,1-4-1 15,3-1 0-15,8-2 0 0,2 0 1 16,1-9-1-16,9 2 1 0,6-2 2 0,-1-9-2 0,15 2 3 0,1-2 3 31,6-2 0-31,8-1 2 0,6 5-2 0,7-9-2 16,11 5-1-16,7-1 0 0,5-4-3 15,16-2 0-15,-2-2-1 0,13 4 0 0,-3 6 0 16,3-1 1-16,7 4-1 0,0 0 1 16,6 5 1-16,3 2-1 15,-4 4 0-15,9 3 0 0,-2-6 0 0,6 7 1 16,3 0-1-16,-6 3-1 15,-6 5-1-15,-6 2 1 0,-1 5 0 0,3 2 0 0,0 1-1 16,5 10-1 0,1 3 1-16,-1 1 0 0,2 6-1 0,6 8 1 15,-3 4-1-15,-8 1 1 16,0 6 0-16,-2 3-1 0,2 3 1 0,1 7 0 16,-4 5-1-16,-6 0 0 0,0 4 0 15,0 3 0-15,-4 6 0 0,0-2 0 16,-1 7-1-16,-6 2 1 0,-3 0-1 15,-5-2 0-15,-8 2-2 0,-7-2-1 16,-5-2-1-16,-5-1 1 0,-9-3 2 16,-2 1 2-16,-6 0 0 0,-10 0 2 15,-3-4 0-15,-1 5 0 0,-6-5 0 0,-8-1 1 16,-5-4-1-16,-9-2 1 0,-9 0 0 16,-1-4-1-16,-4-1 2 0,0-3-1 15,-6-8-1-15,-1-2 1 0,-12-5 0 16,-10 0 0-16,-4-3 0 0,-8-6 0 15,-4-5 0-15,-1-9 1 0,2 0-9 16,6-11-29-16,14-1-81 0,6-6-74 16,20 5 94-16</inkml:trace>
  <inkml:trace contextRef="#ctx0" brushRef="#br0" timeOffset="12142.29">15023 11112 1567 0,'23'2'92'0,"-3"-1"10"15,-6 8-7-15,-5-7-31 0,-1 2-3 0,0-3 1 0,-1-1-1 0,-4-5-8 0,-3 5-14 0,2 0-7 0,0-2 3 16,1-7 6-16,-3 6 1 0,0-6-8 0,-3 4-8 0,3-6-11 0,-4 6-7 0,-1-2-2 0,3 1-1 0,-3 3 1 0,3-4-1 0,-2 5 1 0,1-2-2 0,-2-1-1 16,-4 1-1-16,2-1 1 0,0-2 0 15,-8 2 0-15,-4 1 0 0,-6-3-2 16,-2 2 0-16,-3-8-1 0,-3 3 0 15,-6 1 0-15,-4-4-1 0,2 1-1 16,0 1 2-16,1 1-1 0,-1 1-2 16,0 0 3-16,-9 2-3 0,4-2-2 0,0 2 3 15,2-4-2-15,1 8 3 0,1-4 2 16,-2 3 0-16,3 4 1 0,2-3 0 16,7 3-1-16,2 1 1 0,-2 1-1 15,-4 0 1-15,1 2 0 0,-2 1 0 16,3 0 1-16,-2 0 0 0,3 3 0 0,-1-3 3 15,6 4 1-15,-2-6 3 0,1 3 3 16,4 1-1-16,2-2 0 16,4 2 1-16,1-2 0 0,-5-1-1 15,4 1 1-15,-3-1-3 0,-1-1 0 0,2-1-1 16,-2 3-2-16,3-5 1 0,-3 2 1 16,7 2 4-16,-3-2 7 0,3-1 3 0,4 3 2 15,-3-4-1 1,-1 0-6-16,9 2-3 0,-2-2-3 0,4 1-1 0,0 1-1 15,-2 0 0-15,5 2-3 16,-9-4 0-16,11 5 1 0,0-5-2 0,-2 2 1 16,2 3 2-16,-1 0 1 0,-5 1-2 0,3 2 2 15,3-2-2 1,0 6-2-16,3 2 1 0,1 2-1 0,1 2 0 16,6 7 0-16,-4-2 2 15,12 11 0-15,-3-2 2 0,2 1 2 16,2 3-2-16,-1-8-3 0,-1 2-2 15,3-1-3-15,-1-1-1 0,-6-9 0 0,2 6-1 0,-2-5 2 16,0-3-2-16,-1 1 0 0,-6-7 2 16,0-1-1-16,-5-1 0 0,-2-7 1 0,0-2 0 15,0 2 0 1,0-2 1-16,0-2 1 0,-8-5-3 0,0 0-1 0,-5-7-2 16,-6-2-1-16,-4-11 3 0,-6-3 1 15,-8-2-1 1,0-3 0-16,-11 3 1 0,4 2-1 0,-4 1 0 15,2 1 0-15,-4-2 0 0,0 5 2 0,4-3 0 0,2 5-1 16,3 1 1-16,6 3-1 0,10-3 0 16,-2 8 1-16,11 0 1 0,2 0-1 15,3 7 3-15,8-4 1 0,3 4 6 0,0 0 8 32,0 2 7-32,5-4 7 0,6 3 0 15,5-4-6-15,9 1-8 0,8 0-7 0,8 0-5 16,11 4-2-16,6-4-1 0,9 4-2 15,1-4-2-15,-1 2 1 0,-1-6-10 16,-6-1-17-16,2 2-20 0,-9-2-30 16,-1 1-32-16,-8 1-59 0,-1-2-86 0,3-1 137 15</inkml:trace>
  <inkml:trace contextRef="#ctx0" brushRef="#br0" timeOffset="13376.04">16324 11466 1452 0,'23'-15'123'0,"-3"4"98"0,-1 0-131 0,-3 2-58 0,4 4-3 0,-6-4 0 0,-1 4 1 0,-3 3 1 0,4 0 2 16,2-1 1-16,-2 3 3 0,1 5 6 15,-6-3 1-15,1 3 0 0,-1 2 1 0,2-1-13 16,1 4-8-16,2 4-8 16,4 1-10-16,3 4 0 0,1 6 0 0,1 2 1 15,-2 1 0-15,2 2 0 16,0-2-1-16,0 3-2 0,2 0-1 16,3 3-1-16,-5 2-1 0,0-3 3 0,-1 5 6 0,-1-3 7 15,-3 2 6-15,-1 0 1 0,-1 1-4 16,-2 1-2-1,6-4-5-15,-13-5 1 0,0 6 1 0,0-6-3 0,-7 0-2 16,2 0-3-16,2 0-3 16,-4-3-1-16,0 3-1 0,0-2 0 15,0-1-2-15,0 1 2 0,-4-5-1 16,-1-1-1-16,-1-1 1 0,1 0 1 0,2-5 2 0,-3-2 4 16,-1 1 4-16,2-3 4 0,-4 4 3 15,4-2 2-15,-1-1 2 16,1-3 0-16,1 1-1 0,3-1-4 0,-5 1-3 15,3 0-3-15,1-1-3 0,-2 1 0 16,1-6 0 0,-1 4-1-16,1-7 0 0,1 5-2 0,0-2-1 15,-1-1 0-15,-1-4-1 0,1 0-1 16,-1-2 2-16,-1 0-2 0,-1 2 0 0,1-5 1 16,-5 2 0-16,-1-3 4 0,0-3 6 0,-3 4 5 15,0-7 1-15,-4 3-3 16,-1 2-5-16,3-6-5 15,-4 1-2-15,4 1-2 0,4 1-2 0,-4-5 0 0,2 3-1 16,-2 0 1-16,0 3 0 0,3 2 0 0,-3-2 0 16,9 3 1-16,-3-2 1 0,6 2 0 15,-1 3 0 1,-1-3 1-16,6 3-1 0,0 3 0 0,0-2 1 16,0 2-1-16,0 0 1 0,0 0-1 15,0 0-2-15,0 0-1 16,0 0-1-16,0 0-4 0,2 0 0 0,2 7 0 15,1 2 0-15,4 3 3 0,2 6 0 16,3 2 1-16,0 4 1 0,4 5 0 0,-4 1 0 0,0-2 1 16,-2-1 0-16,-1-2-1 0,-2-9 0 15,3-2 2 1,4-2-1-16,2-6 2 0,0 4 10 0,1-6 15 16,3 5 20-16,2-8 17 0,8-2-5 0,-2-3-15 0,6-1-20 31,-1 1-17-31,1-6-4 0,3-1-1 0,2 0 1 15,-8-6-2-15,-3 8-2 0,-1-4-16 16,-1 1-32-16,2 7-33 0,8-4-28 16,8 12-168-16,10 10 177 0</inkml:trace>
  <inkml:trace contextRef="#ctx0" brushRef="#br0" timeOffset="27046.25">16120 11559 1580 0,'0'0'90'0,"-1"0"27"0,1 0-27 0,0-2-38 0,-2 2-4 0,-2-4-2 0,3 4 0 16,1 0-6-16,0 0-8 0,-2 4-14 0,-3-1-8 0,5 1-5 0,-6 3-2 0,3-3-2 0,-3 1 1 0,-4 2 0 0,-3-3-2 15,-1 1 0-15,-2-2 1 0,-3-1-1 16,-1 0 0-16,-5-2 0 0,-3 0 0 0,0-2 0 16,-10-5 1-16,3 2 1 15,-1 1 2-15,-4-6 2 0,4 3-1 16,-1-1 0-16,2 0-2 0,8 2-1 0,-9-3 0 15,1 2-1-15,-4-2 0 16,-5 2 0-16,5-3-1 0,-4 4 4 0,1-6 9 16,3 1 3-16,3-1 5 0,-3-2-3 0,4-2-6 0,-1 0-4 15,4-2-3 1,-3-7 2-16,3-1 4 0,0-1 5 16,0-1 3-16,4 3 1 0,-1-2-4 15,8 1-4-15,-2 1-3 0,-4-7-3 16,4 4-1-16,-3-1-1 0,4-1-1 15,5 0 0-15,-6 0-1 0,3-6 0 16,6 3 1-16,-2 3-2 0,2-1 1 16,3 3 1-16,2 3 0 0,2-1 1 15,5 1 0-15,2-2 0 0,0-1 2 0,4-8-1 16,-2 1-1-16,1-1 1 0,3 1-2 16,3-2 3-16,1 5 2 0,3-2 1 15,-1 2 0-15,-3 0-3 0,0 2-2 16,3 2-2-16,2 3 1 0,6-2 2 0,6 3 1 15,-1 2 0-15,4-3 1 16,10 1-2-16,-2 4-1 0,11-3 2 0,-4 7 0 16,0 2 1-16,2 0-1 0,-1 1-1 15,-1 4-4-15,4-3-1 0,3 1 0 16,3 6-1-16,1-4 0 0,-4 4 1 16,-1-2 1-16,1 2-1 0,-8 1 1 15,1-1-1-15,0 1 0 0,1 2 0 16,4 2 0-16,8 0 0 0,0 2-2 15,-2 3 0-15,1 3-1 0,1-1 0 0,-2 3 0 16,-2 1 0-16,2 1 0 0,-3-1 1 16,-4 1 1-16,-2 3 0 0,-2-1 0 15,4 0 1-15,-2 0-1 0,5 2 1 16,1 0-1-16,-8 4 1 0,8-1-1 16,-8 2 1-16,4-3 0 0,5 3 0 0,-3 1 0 15,1-6 0-15,-3 5-1 0,0 0 0 16,-4-1 0-16,-1 3-2 15,-3-4 2-15,1 6 1 0,-2-6-2 0,2 5 2 16,-4 2 0-16,0-6 0 0,-8 3 0 16,-6-4-1-16,-2 2-1 0,-1-1 0 15,-3 3 0-15,1-2 0 0,-9 4 0 16,2-2-2-16,-6 4-3 0,0-1-2 0,-3 4-2 16,-2 2-3-16,0 0-2 15,-5 4-1-15,-4-6 0 0,-2 2 0 16,-1-2 0-16,-4 0 3 0,0-7 4 15,-2 4 3-15,2-1 6 0,-5 1 1 16,-2 5 1-16,-11-2-1 0,0-3 0 0,3-6 0 0,-10 4-1 16,-2-8 1-1,-3 3 0-15,-4-1 0 0,-3-4 0 0,-7-5 0 16,1 1 1-16,-8 1 1 0,0 1 1 0,5-3 0 16,3-3-1-16,2 1-1 0,2-5-1 15,0 1 11-15,6-1 4 0,-1 1 4 16,6-4 9-16,-2 0-9 0,5-4-3 15,0 1-5-15,2-1-5 0,4 1-3 0,1-5 1 16,6 5-2-16,3-1 0 0,0-1 0 16,4 5-1-16,1 0 0 0,6 0 0 15,0 5 6-15,1-1-8 0,6-1-41 16,2 8 4-16,5 0 7 16</inkml:trace>
  <inkml:trace contextRef="#ctx0" brushRef="#br0" timeOffset="47918.3">15512 11170 1586 0,'4'4'82'0,"-2"-1"11"0,-2-3-20 0,0 0-25 0,-2 0-17 0,-2 0-10 0,-3-5-8 0,4 3-3 0,-8 1 0 0,-1 1 0 0,-3-2-2 0,0-2-1 0,-5 1-2 0,2 3-2 16,2 0-2-16,-3 0 0 0,3 2 0 15,3-1-1-15,5 6 2 0,-1-1 0 0,3-6 3 16,1 7 8-16,2-5 4 0,1 3 3 15,0 2 1-15,2-5-2 0,2 1-4 0,-2-3 1 0,2 0 1 16,6 7-2-16,-1-3 2 0,8-1 2 16,8 8 2-16,3-6 1 15,4 4 1-15,6 0-3 0,8 2-3 0,-5-1-1 16,6 3-5 0,-5 1-4-16,-6-2-4 15,2 3-1-15,-13 1-2 0,-7-8-1 0,-2 5-1 0,-9-4-4 0,-5-2-10 16,-4 0 2-16,-4-2 1 15,-8 2 2 1,-6-1 9-16,-11-3-2 0,-8-3 2 16,-9 0 1-16,-15-5 1 0,-8-2 2 0,-2-2 0 15,1-2 0-15,3 2 2 0,7 2 3 16,4 0 19-16,5 2 7 0,11 1 0 16,6 4-4-16,10-1-16 0,12 1-3 15,2 0 10-15,14 0 10 0,-4 0 14 16,4 0 8-16,0 0-1 0,0 0 0 0,4 0-4 15,5 1-9-15,3-1-10 0,13 0-10 16,7 0-11-16,9 6-5 0,12 1-2 16,5 0 0-16,5 2 0 0,6 0 0 15,5 1 0-15,-1 3 1 0,5-1 0 16,-7-5 0-16,-7 2 0 0,-13 0 1 0,-1-2-1 16,-15 2-1-16,1-6 0 0,-13 3-1 15,-11-1-4-15,-10-5-9 0,0 0-3 16,-4 2-5-16,-12-2-2 0,-8-2 8 15,-15-5 2-15,-13 2 6 0,-17-10 5 16,-9-1 1-16,-18-5 0 0,3 2 1 16,1-4 0-16,3 3 1 0,9 2 0 15,7 2 1-15,11 2 0 0,10 2 0 0,11-1-1 16,14 10 2-16,9-4-2 0,15 7 4 16,-1 0 15-16,5-4 14 0,8 2 7 15,3 2-4-15,13-5-16 0,8 5-15 16,15 5-7-16,9 1 0 0,11 6 1 15,-4-1 1-15,12 3 0 0,-3 0 1 16,-1 0 0-16,0-1 1 0,-11-4-1 0,-17 0 1 16,-11-6 0-16,-12-3-2 0,-9 0 0 15,1 0-3-15,-14 0 1 16,-1 0-4-16,-5-2-1 0,-6-1-4 0,-12-4-1 16,-14 0 2-16,-4-6 3 15,-12 1 3-15,-2-4 2 0,-2 3 1 0,6 1 1 16,3-2 1-16,9 7-1 0,5-2 2 0,11 7-1 15,4 2-1-15,6-2 1 0,6 2 0 16,6 0 3-16,1 0 2 0,3 0 3 16,6 0 2-16,0-1-2 0,12 1-4 15,6 1-4-15,5 1-1 0,15 10-3 16,5-4 1-16,8 2 1 0,8 3 1 16,-8-1 0-16,-3 0 2 0,-8-6 0 0,-10 4-1 15,-9-6 0-15,-3 5 0 16,-9-6-1-16,-9-3-3 0,-6 0-3 0,-3 0 0 15,-3 0-3-15,-5 2-4 0,-7 0 0 16,-14-4 1-16,-5 0 3 31,-15 1 4-31,-13-8 4 0,-6 3-1 0,1 1 2 0,-4 0 1 16,5 3 8-16,12 4-18 0,2 8-79 0,8 5 57 0,7 1-18 0</inkml:trace>
  <inkml:trace contextRef="#ctx0" brushRef="#br0" timeOffset="90805.91">2413 15344 1191 0,'0'-2'186'0,"-5"-1"294"0,-2-4-380 0,-6 1-23 0,-8 1-5 0,1-2-13 0,3 2-13 0,-3-4-6 0,4 3-3 0,2-2 1 0,0 0 1 15,5-4-2-15,-3 1-2 0,4-1-4 0,5 3-8 0,1-2-6 0,2-4-5 0,4-5-2 16,5 2 1-16,5-3-2 0,2 7-1 0,5-2-3 0,7 3 1 15,8 1-1 1,-1 1 0-16,11 6-1 16,2 0-2-16,2 5 0 0,1 5-1 0,-3-3 0 15,-4 1 0-15,-6 1 0 0,-6 1 1 0,-6-1 0 0,-6 5 1 0,-4-6 0 16,-7-1 1-16,-9-2 0 0,1 2 0 31,-2 1-1-31,-7 1-2 0,-7-2 6 0,-7-2 4 16,-15-7 6-16,-7 1 2 0,-11-1-2 0,-11-7-5 0,-1 0 0 15,-4-2-2 1,2 0-2-16,5 2-2 0,7 8-3 16,4-6-1-16,3 3-2 0,6 2 1 0,5-5 0 0,7 6 0 0,9 1 3 15,3 1 4-15,8 4 4 16,7 0 6 0,-2 0 0-16,7 0-3 0,1 0-2 0,5 6-1 15,4 1 0-15,8 5 4 0,10 1 0 16,10-3-1-16,11 4-3 0,12 1-3 15,2 4-2-15,12-1 0 0,1 3-2 16,0 2-3-16,2-5 0 0,-12 3-2 16,-7-3 0-16,-12-2 1 0,-11 0-1 15,-8-4 0-15,-14-3-2 0,-12-9-1 0,2 4 0 16,-10-6 0-16,-6 0 0 0,-13-1 3 16,-17-6 0-16,-17-4 1 0,-19-3 1 15,-9 0 0-15,-7-3 0 0,4 10 1 16,3-3 1-16,12-1 0 0,5 11 0 15,16-5-2-15,8 4 2 0,14 1 1 16,9 2 4-16,9 0 5 0,11-2 5 16,3 2 3-16,5-3-1 0,7 3-5 15,15 0-7-15,12 0-4 0,9 1-3 16,14 5-2-16,5 4 1 0,9 3-1 0,8 3 0 16,1 1 1-16,0 1-1 0,-5-2 0 15,-9-2 1-15,-9-5-1 0,-18 0 0 16,-8-2 0-16,-12-3-1 0,-8 1 1 15,-5-3-1-15,-11-2-2 0,0 2 2 16,-12-1-1-16,-6-1 2 0,-14 0 1 0,-11-1 0 16,-10-3 1-16,-18-5 0 15,0 2 0-15,-1 0-1 0,4 3 1 0,12 4-1 16,4 2-25-16,13 0-49 0,9 0 243 16,14-4-156-16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1:00:53.865"/>
    </inkml:context>
    <inkml:brush xml:id="br0">
      <inkml:brushProperty name="width" value="0.05292" units="cm"/>
      <inkml:brushProperty name="height" value="0.05292" units="cm"/>
      <inkml:brushProperty name="color" value="#002060"/>
    </inkml:brush>
  </inkml:definitions>
  <inkml:trace contextRef="#ctx0" brushRef="#br0">4241 15901 1834 0,'0'0'61'0,"2"0"-26"0,3 3-2 0,-5-3-19 0,0 0-7 0,0 0-4 0,-7-3-1 0,3 1 0 16,1-2 1-16,-4-3-1 0,0 4 2 0,0-4 1 0,0 0 3 0,-9-2 6 0,1-2 5 0,1 4 1 0,-9-4-2 15,-5 1-4-15,-8 1-5 0,-13-2 2 0,-1 6 3 16,-8-2 3-16,-5 5 8 0,-2 0 9 0,-4 1 6 0,-8-1 4 16,-8-7 3-16,-12 5-1 0,-6 3 3 15,-2-1 6-15,4-2-1 0,14 4 4 0,2 0-1 16,13-2-4-16,6 2-3 0,9 0-9 15,9 0-9-15,9-1-10 0,4-3-8 16,5 2-7-16,1-3-4 0,8 3 0 16,7 2-2-16,7-2 0 0,5 2 1 0,2 0 0 15,-3 0 1-15,8 4 1 0,9 3 0 16,13 4-1-16,6 1 0 0,21-1-2 16,13-1 1-16,13 3-1 0,10-6 1 15,13 2 1-15,5-6 1 16,9-3 0-16,14 0 3 0,2-1 0 0,4-3 0 15,-13-1 0-15,2-1-1 0,-7 1-2 16,-9 0 3-16,-11-2 5 0,-23 1 4 16,-16 1 4-16,-10 2 3 0,-20-5 0 15,-12 3 1-15,-7 3-3 0,-17-5-9 16,-13 0-7-16,-15-4-5 0,-19-4-4 0,-16-3 3 16,-11-5 3-16,-21 3 2 0,-5 3 3 15,-3-5 5-15,-1 5 6 0,9 1 5 16,4 1 8-16,6 1 0 0,3 0-5 15,6 2-4 1,10 3-8-16,8 2-6 0,12-2-2 0,11 3-2 16,11 3-3-16,9-2 1 0,7 5-1 0,5-2-1 0,2 2 0 15,-2 0-1-15,-2 0 0 0,3 3 0 16,-5 1 0-16,1-1-2 16,-6 1 3-16,2 0-1 0,-9 1 1 0,-3-3 0 15,3-2-2-15,2 0-7 0,3 0-16 16,12-2-23-16,2-3-25 0,3-1-26 0,1 3-28 15,2-12-96-15,0 1-314 0,9-9 329 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1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1:01:36.103"/>
    </inkml:context>
    <inkml:brush xml:id="br0">
      <inkml:brushProperty name="width" value="0.05292" units="cm"/>
      <inkml:brushProperty name="height" value="0.05292" units="cm"/>
      <inkml:brushProperty name="color" value="#002060"/>
    </inkml:brush>
  </inkml:definitions>
  <inkml:trace contextRef="#ctx0" brushRef="#br0">26878 5272 1530 0,'-11'-2'499'16,"82"5"-485"-16,-11-3-9 0,-164 4-4 0,88-1-1 0,16 1-1 0,-2 1 0 15,2 4 0-15,-4 5 0 0,1-1 0 16,3-3 0-16,-6 8 1 0,-4-2 0 15,-3 0-2-15,-4 0-1 0,-1 4 1 16,-3 1-2-16,-1-2 1 0,-4 4 1 0,-1 0 1 16,-5 0 1-16,-8-1 0 15,1-1 1-15,1-5 1 0,1 3 2 16,2-1 0-16,-1-9 1 0,-1 3 2 16,-6-1-1-16,6-6-2 0,-4 4-1 15,-3-5 0-15,-2-4 0 0,-2 0 1 0,-2-4-1 16,4-6 0-16,-2 1 2 0,4-2-1 15,3-8 1-15,1 3 0 0,2-4-1 16,1-5 1-16,2 4 0 0,1-4 0 0,9 6-2 16,2-4 1-16,2 5-1 0,5-3-1 15,0 3 8-15,5 4 8 0,2-2 9 16,0 0 4-16,4 0-4 0,-4-5-8 16,4 1-8-16,-4 1-4 0,4-8-2 15,-2 0 0-15,3 1-2 0,1-6 0 16,-3 2 0-16,6 0-2 0,-2-6 0 15,2 3 0-15,8 2 2 0,-8-4 5 0,0 7 4 16,0 3 4-16,1-4 6 16,10 3 1-16,-4-3 3 0,0-1 1 0,-1 2-4 15,-3 3-6-15,4 4-4 0,-3-4-5 16,-4 4-2-16,3 1-2 0,1 1 0 16,1-4 0-16,2 3 1 0,-1 1-1 15,-1-3 1-15,4 6 0 0,0-5 1 0,3 3 3 16,0 2 2-16,3-1 0 0,-5 3 0 15,4-1-2-15,-5 1 0 0,5 2-2 16,2-1 1-16,2 1-2 0,0 3 0 16,7-3 1-16,-6-3-1 0,8 1-2 15,-4 2-4-15,9-2-1 0,0 1-1 0,5 3-2 16,4 1 0-16,-1 0 1 16,1 4 0-16,0-1-1 0,2 5 1 0,1-1-1 15,4 2 1-15,-2-2 0 0,-2 2-1 16,-1 0 2-16,-2 0-1 0,-4 5-1 15,2 2 1-15,3 4-1 0,1 0-2 16,-1 6 2-16,3 1-1 16,-6 3-3-16,7 2-1 0,-2 4-2 0,1 0 0 0,-3 1 1 15,-1 4-2-15,-4 0-2 16,-9 5-5-16,-6-3-8 16,-8 1 0-16,-5 6-1 0,3-2 3 0,-5 5 2 15,-3-1 4-15,-4 1 1 0,-4 1 3 16,-3-3 3-16,0-1-2 0,-5 0 4 0,-6-4 4 0,0 0 4 15,2 4 2-15,-7-7 1 0,4 3-1 16,-10-2 0-16,-4 4 3 0,-1-2 3 16,0-1 1-16,1-6 1 15,6-2-2-15,0 1-3 16,1-3 1-16,3 3-2 0,-6-1 0 16,-4-3 2-16,-1 3 1 0,-5-5 2 15,7-3 0-15,2 1 0 0,2-7 0 0,5 4 2 16,3-6-42-16,-1-4-257 0,8-1 197 15</inkml:trace>
  <inkml:trace contextRef="#ctx0" brushRef="#br0" timeOffset="16412.84">12138 4259 1711 0,'0'13'85'0,"2"-6"-2"0,2 3-6 0,-4-3-40 0,0-1-10 0,1-1 0 0,1 2-7 0,-2-3-3 0,0 1-2 0,0-3-1 0,0 1-2 0,0-3 1 0,-2 0 1 15,-5 2 1-15,2-7 3 0,-4 0 2 0,-2-6-1 16,-3-3-2-16,-4-4 1 0,-3-2 1 16,2-3 0-16,-8-3 0 0,6-4-2 15,-8 0 0-15,1-9 0 16,0 0-2-16,-2-6-2 0,-6-3-7 16,6 2-1-16,2 2-2 15,-3 1 5-15,5 1 7 0,5-1 4 0,-1-1 3 16,6 1 1-16,4-1-1 0,3-4-1 0,2 0 1 15,7-3 5-15,4 1 11 0,6-1 13 16,3-2 2-16,1 3-9 0,2 0-14 16,7 11-13-16,0 0-2 0,5 9-1 0,-5 2 1 15,2 1-6-15,-5 8-5 0,-4-1 0 16,3 4 2-16,-5 2 0 0,0 2 1 16,1 3-3-16,-3-4-1 0,2 3-2 0,-1 4-1 15,-5-4 0-15,-4 6-1 0,0-3-2 16,-1 2-2-16,1 3-3 0,-4 2-5 15,0 0-5-15,0 0-8 0,0 0-7 16,-6 4 0-16,1 1 2 0,-4 4 8 16,0 1 8-16,-5 3 5 0,-5 1 3 0,-1-3 3 15,-3-2-1-15,0 1 0 16,9-6 2-16,1-1 1 0,10-3 1 0,-4 0 2 16,0 0 2-16,7 0 3 0,0-2 4 15,0-5 3-15,3-1 3 0,1-3 2 16,5-2 0-16,-4-4-4 15,4 1 4-15,1 0 2 0,-4 0 1 16,1 3 5-16,2 1-4 0,0 1-1 16,-2 4-3-16,0-3-6 0,-4 6-8 15,-3 4-5-15,7-7-4 0,0 11-6 16,1-1-5-16,0 2-6 0,-4 6-2 0,7 5 3 16,-1 9 7-16,4 3 3 0,1 2 6 15,-8-1 1-15,3-1 0 0,-6-8 0 16,3 1 0-16,-5-3-1 0,-2-4 2 15,0 2 1-15,0-4-2 0,-2-3-16 0,2 0-47 16,-4-4-67-16,4-5-49 16,4 4 440-16,-2-8-236 0</inkml:trace>
  <inkml:trace contextRef="#ctx0" brushRef="#br0" timeOffset="17244.64">13307 4523 1556 0,'5'7'525'15,"-3"-10"-508"-15,-4 3-3 0,0-5 20 0,-7-1-8 0,-1-6-5 0,-3-2-5 0,3-9-10 16,6 1-4-16,-5-6-1 0,0-2 1 0,-1 0 0 0,1-4 16 0,7 4 29 16,2-4 21-16,2 4 16 0,5-7 1 0,0 0-20 15,7-2-12-15,-1-6-10 16,3 3-10-16,-2-10-6 0,4-1-9 0,6-2-6 15,1 0 16-15,5 4 13 0,-1 6 2 16,-1 1 0-16,4 0-25 0,0-1-8 16,-2 1-3-16,4 9 0 0,-11-1-4 15,3 6-5-15,-1 0-1 0,2 0 0 0,-6 5 3 16,4-3 2-16,0 10 2 0,-6 2 1 16,6-2 1-16,-7 4 0 0,-2 2 0 15,-2 1-3-15,-3 6-2 0,-6 1-4 16,4 4-8-16,-9 0-12 0,0-3-15 15,-9 3-6-15,-2 0-6 0,-3 7 4 16,-7 0 12-16,-8 2 9 0,-3 3 10 16,-1-3 5-16,3 0 2 0,-2-2 0 15,3-2 2-15,3-1 3 0,3-4 1 0,0 0 2 16,7 0 1-16,5 0 1 16,6 0 2-16,5 0 3 0,-2 0 3 0,4-2 4 15,1-2 9-15,1-3 9 0,1 4 8 16,0-6 2-16,4 2-2 0,-3-4-5 15,3-5-5-15,1 4-2 0,3 1-2 16,-1 1-4-16,4-1-5 0,-2 2-5 0,2 5-5 16,-4 1-6-16,1 1-1 0,-1 2-3 15,-1 2-8-15,5 7-2 0,2 10-4 16,5 4-2-16,-2 13 5 0,2 5 3 16,-5 3 0-16,-6-2 0 0,-8-6 0 15,-8-4-20-15,-5-4-54 16,-7-3-93-16,-5-4-38 0,-13 1 90 0</inkml:trace>
  <inkml:trace contextRef="#ctx0" brushRef="#br0" timeOffset="23047.55">12140 2036 1647 0,'18'-16'83'15,"-4"-2"0"-15,-3 0 16 0,-8 1-31 0,-3-8-22 0,-3 2-15 0,-6-4-29 0,-7-3-3 0,-6 0-4 0,-13-7-2 0,-9 3 2 0,-6-5 2 0,-7 9 1 16,2 2 2-16,2 5-1 0,2 7 0 0,-4 1 1 15,3 6-1-15,8 4-1 0,9 2 0 0,8 8-2 0,4 2 0 0,2-2 2 0,5 4 2 0,1 4 1 0,7 1 0 16,2 4 0-16,6 3 3 0,4 7 4 16,6 8 8-16,6 1 1 0,4 9-3 15,3 0 0-15,0 4-5 0,4 1 1 0,5 6 5 32,5 1 6-32,2-1 8 0,-4 0 1 0,2-7-5 15,-6-4-8-15,-1 3-10 0,-2-4-4 0,-1-3-1 16,-4 1 0-16,-4-6-1 15,1-2 0-15,-1 1-1 0,-1-8 0 0,-2 2 0 0,-2-1-6 16,-7-12-9-16,0-2-19 0,-5-8-28 0,2-4-25 16,-4-3 85-1,-2 0-24-15</inkml:trace>
  <inkml:trace contextRef="#ctx0" brushRef="#br0" timeOffset="23269.22">11968 2367 1682 0,'-5'-10'127'0,"-8"1"76"0,-1 0-96 16,-2-2-31-16,-2 6-35 15,2-2-25-15,8 3-8 0,-7 3-6 0,1 1-6 0,2 0-3 32,-1 7-1-32,-1 7-2 0,0 5 1 0,-4 5 2 0,-3 0 2 0,-2 3-3 15,-5-8-3-15,-3 4-7 0,-6-1-7 0,-4-6-11 31,-3-2-18-31,2-3-21 0,4-8 56 0,3-1-387 0,12-6 298 16</inkml:trace>
  <inkml:trace contextRef="#ctx0" brushRef="#br0" timeOffset="23526.95">12268 1969 2248 0,'5'-2'414'0,"4"0"-300"16,0-5-52-16,-2 0-12 0,5-2-15 16,-1-3-14-16,3 1-10 0,4 0-5 15,-2-7-2-15,3 4-4 0,1-5-4 16,-1 1-17-16,-1 6-19 0,-4-6-19 15,2 7-32-15,-2 2-12 0,0-5-33 0,-1 5-26 16,-2 1-19-16,-4 0 87 0</inkml:trace>
  <inkml:trace contextRef="#ctx0" brushRef="#br0" timeOffset="23744.89">12425 2117 1936 0,'2'0'182'0,"4"0"69"0,1-5 5 0,-2 3-60 0,7-10-53 16,4-2-37-16,11-4-47 0,0-5-35 15,3 0-13-15,-9-5-5 0,-2 1-3 0,3-1-7 16,1-1-9-16,-4 4-9 0,-3 4-10 16,-2 2-21-16,-1 1-17 0,1 2-17 0,0 0-27 15,0 0-33-15,1 2-44 16,-1-2 40-16,0-4 55 0</inkml:trace>
  <inkml:trace contextRef="#ctx0" brushRef="#br0" timeOffset="24124.88">12897 1360 2282 0,'14'-24'134'0,"0"4"15"0,6-5-3 0,-2 7-66 0,7-3-22 0,-1 2-22 16,6 1-13-16,2 6-19 0,0 3-13 0,9 5-10 15,-4 4-6-15,4 7-9 16,3 2-1-16,-6 9 1 0,4 3 1 16,-6 7-1-16,-8 4-14 0,-5 2-7 15,-9 3-28-15,-1 6-5 0,-10 5 8 16,-3 3-7-16,-10 1 20 0,-10-3 14 15,-8-6 7-15,-10 1 18 0,-8-12 13 16,-14-5 8-16,-7-11 11 16,-8-8 9-16,1-8 9 15,6-10 20-15,5-3 5 0,8-4-2 0,10 1 2 16,10-7 4-16,6 3 12 0,10-5 14 0,5 2 3 16,7 4-16-16,1 1-15 0,3-3-11 0,3 3-8 15,5-1-4-15,8-1 0 0,3-1-27 0,7-6-56 0,10-7-102 16,4-15 84-1</inkml:trace>
  <inkml:trace contextRef="#ctx0" brushRef="#br0" timeOffset="27943.13">14337 1775 1317 0,'16'-10'156'0,"-2"1"204"16,-2-5-266-16,-1 6-18 0,1-4-15 0,-6 0-10 0,3-1 1 0,-6-3 0 0,-3 0-15 0,-3-1-15 0,-6-5-13 16,-7 1-7-16,-9-4-1 0,-7 0 3 0,-9 2-1 0,-3 2 0 0,3 3-3 0,2 6-1 15,0 7-1-15,0-2-1 0,4 7 0 0,-4 0 1 0,7 7-2 0,7 3-1 16,4-3-1-16,3 8-1 0,4 0 2 15,5 3 2-15,5 7 1 0,1 2 1 0,8 6 0 16,0 3 1 0,8 6 0-16,12 3 1 0,-2-1 1 0,7 2 0 0,4 7 0 0,-4-3 3 15,5 7 10-15,1 3 10 0,-3 4 10 32,5 0 2-32,-5 1-8 0,6-6-11 0,-7 1-8 15,2-2-6-15,-6-3-1 16,-1-7-1-16,-1 4-1 0,-4-8-1 15,-3-3 1-15,-5-7 0 0,-5-6-1 0,0-3 0 16,-7-9 0-16,0-2-7 0,-4-9-13 16,-2-1-23-16,3 1-17 0,-7-5-6 15,1-5-18-15,-2-2-2 0,-1-8 4 16,-3-11 34-16</inkml:trace>
  <inkml:trace contextRef="#ctx0" brushRef="#br0" timeOffset="28258.79">14422 2075 1939 0,'-2'42'385'31,"-12"-27"-316"-31,3 4 3 0,-6-3-1 16,-8 7-6-16,0 4-19 0,-12 1-16 15,-1 2-10-15,3 6-9 16,-4-6-3-16,9 0-1 0,1-3-5 0,-1 3 0 15,9-5 1-15,-4-4-1 0,8 2 1 16,2-7-1-16,3-2-1 0,5-5 1 16,3 2 0-16,1-8-1 0,3-3 2 15,0 0 3-15,0 0 1 0,0-5 3 0,5-4 5 16,6 0 0-16,5-7 0 0,7-11-1 16,10-1-5-16,10-7-3 0,7-4-9 15,12-6-20-15,1-4-12 16,3 1-22-16,5 2-20 0,-4-4-27 0,1 4-48 15,3 0 76-15,-2 5 12 0</inkml:trace>
  <inkml:trace contextRef="#ctx0" brushRef="#br0" timeOffset="28551.75">14851 1937 1821 0,'2'0'207'0,"3"0"166"0,-1-2-164 0,1-3-80 0,6-1-33 0,3-6-23 0,2-2-29 0,0-6-22 0,5-1-13 0,-2 1-7 0,5 3-10 0,-3-5-17 15,0 5-27-15,0 2-34 0,-3-1-81 16,2-1-65-16,-1 1 121 0</inkml:trace>
  <inkml:trace contextRef="#ctx0" brushRef="#br0" timeOffset="28751.85">15009 2087 2146 0,'9'-1'185'0,"-2"-3"69"16,0-5-19-16,2-3-112 0,1-6-44 0,3-2-41 15,3-6-17-15,1-1-10 16,5-1-8-16,-1-4-12 16,4 5-24-16,-4-5-7 0,7 6-41 15,3 6-12-15,-1-10 2 0,7-2-41 0,0 9-1 0,6-5-27 16,5 1 534-16,-4-5-306 0</inkml:trace>
  <inkml:trace contextRef="#ctx0" brushRef="#br0" timeOffset="28953.93">15491 758 2032 0,'9'24'146'0,"-2"7"100"0,5 13-118 0,6 11-34 0,2 3-36 0,-1 3-34 15,8 4-11-15,-1-1-3 0,3 5-5 16,3-3-2-16,1 6-1 0,3 1 0 16,6-2 0-16,-6 0 5 0,-1-7-14 0,-5-13-68 31,-1 1 404-31,-6-12-270 0</inkml:trace>
  <inkml:trace contextRef="#ctx0" brushRef="#br0" timeOffset="45966.84">27089 5334 1895 0,'3'-9'113'0,"-6"-2"73"0,1 1-96 0,-2 4-40 0,4-4-8 0,2 4-17 0,-2-3-5 0,4 4 3 0,1-4 2 0,-3 4 1 0,0-4-1 0,-1 4-4 0,3-2-5 0,1 1-4 0,-5 6 0 0,0-1-1 0,0 1-1 15,0-8-2-15,-2 7-5 16,2 1-1-16,-10-4-2 0,-3 2-1 0,-3 2-1 15,-7-3-1-15,0-1 0 16,-3 4-1-16,-3 0 0 0,4 6-2 0,-1-1 1 16,3 0 0-16,0 4-4 0,3 2 1 15,1 3-4 1,3 0 2-16,2 2 3 0,-2-2 3 0,1 2 2 16,1-3 1-16,-2 1 1 0,4 0 0 15,-4-2 0-15,0-3 1 16,-3 0 1-16,-3-4 3 0,1 2 0 15,0-3 2-15,1 0 0 0,6 1 1 0,3-3-1 16,4-1 2-16,2 3 1 0,5-4 0 0,-2 2 1 16,2-2-1-16,-2 0-3 0,1 2-3 0,-1-2-1 15,-5 3-3 1,1-1 0-16,1-2 1 0,-7 0-1 0,-2 0 2 16,-2 0 1-16,-6 0-2 0,1 0 0 15,-7 0-1-15,-13-5 0 0,9 5 1 0,-5 0 0 0,3 0 0 16,4 0 0-16,-6-4 0 0,-1 0 0 15,-4-3 2-15,10 4 0 0,-10-3 1 16,2-2 0-16,0 1-1 0,1-6 0 16,7 2-1-1,-1 1 0-15,2 1-2 0,-4-3 2 16,4 3-2-16,-2 2 0 0,-2-6 0 16,-1 4 0-16,-4 4 0 0,3-6 0 0,-5 4 0 0,4-2 0 0,5 4 0 15,13-4 1-15,5 6-1 16,3 1 3-1,9-2 2-15,2 4 3 0,0 0 10 0,0 0 13 16,-2-8 6-16,4-1 0 0,5 0-7 0,4-4-13 16,-2-3-6-16,-2-5-4 0,0 0-2 15,-4-8-1-15,-1-1-2 16,7 2-1-16,-7-4 1 0,7 9-1 16,0 0 1-16,-6-4 1 0,4 4-1 15,6 0 0-15,-5 2-1 0,3-2 0 16,3 5-1-16,-1-5 0 0,-1 2 0 0,2 5 0 15,2-4 0-15,-2 4 3 16,1-1-1-16,1-1 2 0,-4 2 0 0,2-3-1 16,-3 1 3-16,-1 0-2 0,1 2 1 15,0 0-1-15,-2-3 0 0,1 3-2 16,1 0-2-16,1 0 0 0,-3 0 0 16,5 2-3-16,1-1 2 0,1 1 0 15,-1 4 0-15,3 1-1 0,-2-2-2 0,4 1 0 16,3 2 0-16,7-2-1 0,4 3 2 15,3 0 1-15,-4 3 0 0,-1-5 2 16,-1 4 1-16,-5-2-1 0,-1 1 0 16,2-1 1-16,1 4-1 0,-7-1 1 15,0-3-1-15,1 2 0 0,1 1 0 0,5-3-1 16,1 2 0-16,2-2-1 16,1 2 0-16,2 3-1 0,3 0-2 0,9 2-1 15,4 0-1-15,3 0 1 0,11 7 1 16,-7-2 0-16,3 2 0 0,0 4 1 15,-6 0-3-15,-12-1 1 0,-6 5 0 16,-1 6-2-16,-3-5 0 0,3 9 1 16,1 3-1-16,-8 2-5 0,-5 6-8 15,-3 3-7-15,-3 5 1 0,-1 2 0 16,-5 7 7-16,-7 4 2 0,-4 0-1 0,-6 3 2 16,-4-3 0-16,-5-1-1 15,-2-2 1-15,-10-5 3 0,-3-6 3 0,-13 1 4 16,-3-3 7-16,-3-7-1 0,-3-2 1 15,3-6 1-15,3-3 1 0,-9-7 1 0,8 0-2 16,1-4 6-16,2-4 7 16,0-1 15-16,-8-6 17 0,4-2 4 0,-1-6-5 15,6 1-12-15,6-3-14 0,3 4-10 16,10-4-5-16,2 2-2 0,8 2 7 16,7 1 13-16,5-1-108 0,2 3-327 0,2-19 271 15</inkml:trace>
  <inkml:trace contextRef="#ctx0" brushRef="#br0" timeOffset="47217.28">25372 5396 1472 0,'0'-4'100'0,"4"2"83"0,-2-1-104 0,-1 1-24 0,3-1-13 0,-2-5-16 0,-2 5-9 0,0-1 1 0,-2-3 5 0,2 2 5 15,0 0 6-15,0-1 9 16,2 3 12-1,0 3 2-15,3-6-4 0,-5 6-14 16,0-1-15-16,3-5-9 0,-3 6-6 0,0 0-5 16,-3-1-4-16,3 1-2 0,0-2-4 15,0 0 2-15,-9-5 4 0,4 3 0 16,-1 3 2-16,-1-5 0 0,4 3 0 16,-4-1 0-16,-4 1 0 0,2-4 1 15,-5 1 1-15,-2-4 2 0,-4 4 0 0,-3-4 0 16,-3-1 0-16,-4-1-3 15,-9-4-1-15,-6 1-1 0,-3 0-1 16,-5-1 1-16,-2 0 0 0,-1 1 2 0,-5 1 2 16,-3 2 0-16,-5-1 2 0,-3 5 0 15,-6-3 2-15,-4 2 2 0,0 0 3 16,4-5 1-16,-8 0 2 0,-8-9-2 0,-6 5-3 16,-10-9-1-16,-5 3 2 15,11 4 4-15,10 2 5 0,23 2 11 16,14 2 10-16,11 0 4 0,14 3 4 0,3 8 0 15,12-4-3-15,11 7 1 0,6 0 0 16,0 0-6-16,0 0-10 16,0 0-11-16,0-2-8 0,2 4-7 0,5 5-2 15,-1-4-4-15,6-3-1 0,2 6 0 16,4 3-2-16,3 5-1 0,-3 0-1 0,9 2 0 16,-3 3-1-16,10 8 0 15,2 5 2-15,4 7 2 0,3 3 1 16,1 1 0-16,-3 1 0 0,-4-5 0 0,0-3 0 15,-6-1-1-15,-5-3 1 0,-6-5 0 16,-4-6 0-16,-7-3 2 0,-1-9-2 0,-4 0 2 16,-1-6-2-16,-3-3-5 0,2 0-2 15,-7-3-6-15,-6-6 4 16,-6 0 5-16,-7-9 3 0,-9-5 4 0,-8-12 1 16,0-1-2-16,2-5 0 15,2-1 0-15,9 3 0 0,3 2 0 16,5 3 2-16,6-2-1 0,3 6 7 15,4 2 7-15,6-2 7 0,1 3 5 0,0 4 1 0,3 2 0 16,8-4-6-16,-2 5 5 16,7-6-4-16,3 8-5 0,10-3-2 0,2 1-9 15,17-3-3-15,5 4-2 0,15 5-3 16,-8 3-2-16,-3 0-10 0,0 3-20 16,-18-5-37-16,1-1-44 0,-1 2-130 0,0-6 139 15</inkml:trace>
  <inkml:trace contextRef="#ctx0" brushRef="#br0" timeOffset="50699.98">23849 5023 1794 0,'0'0'89'0,"0"0"15"0,0-1-27 0,0 1-29 0,-2 0-16 0,-1-4-15 0,-1 4-9 0,4 0-7 0,-5 4-4 0,3-3-2 15,-3 8-2-15,-2 2 0 0,2 3 1 0,-4 4 0 16,3 5 1-16,-2 3-1 0,0 3 0 16,3 1-1-16,-4 0 0 15,4 2 1-15,1-2 2 16,-4 0 2-16,2 0 1 15,-6-1 1-15,1-3 0 0,-1 1 1 16,-2-2-1-16,-2-7-3 0,-4-1 0 0,4-1-2 16,-9 2 0-16,2-4 1 0,-2-5 1 15,-1 0 0-15,-1-7 1 0,2-2 2 16,2-2 0-16,2 0 6 0,0-3 1 0,1-1 3 16,1 1 0-16,-1-5 1 0,3-1 1 15,-5-2 2-15,-3-1-1 0,4 0-3 16,0-2-4-16,-2-2 0 0,2-1-1 15,-11-6 0-15,-6-3-1 0,3-2-1 16,-9-6 0-16,3 2 0 0,2 3 0 0,0 2 1 0,3 1 1 16,6-1-1-1,4 3 1-15,3 1-2 0,0 0-1 16,3 0 1-16,-1 8-1 0,1-5 1 0,6 3 0 0,2 5 0 0,3-4 3 16,0-3 12-1,0 3 9-15,2-2 4 0,2-3 2 16,-1 6-10-16,3-10-8 0,-3 2-5 0,-2 4-2 0,1-6 0 15,3 6 3-15,0 2 6 0,4-3 1 0,-1 3-1 16,1-1-2 0,-6-1-4-16,6 2-4 15,0-6 0-15,0 3 4 0,0-2 10 16,0 4 6-16,0-3 2 0,-1 4-6 0,-1-3-10 16,-4 3-4-16,-1-1-5 0,2-5-1 15,3 2-1-15,4 2-1 0,-4-4 1 16,2 6 0-16,2-2 1 0,0 1 1 15,3 2 3-15,2 2 1 0,0-5 2 16,2 3 1-16,2 2-2 0,-4-7 0 16,4 9-1-16,1 0-1 0,2 7-2 0,-3-2-2 15,-1 2-2-15,3-6-1 0,-1 3-1 0,1-1 0 0,1 4 1 16,4-2-1 0,-4 2 0-16,4-3-3 0,-1 4-4 15,3-3-2-15,1 0 2 0,6 1 1 31,1-3 2-31,4 7 2 0,2-6 1 0,1 6 1 16,4 4 0-16,-5-7 1 0,-1 7-2 0,-4 0-1 0,5 2-2 0,-6 3-2 16,0 1-1-16,2 4-3 0,1 6-5 15,2 9-5-15,-3-4-1 0,4 6 1 16,-9 1 4-16,1 4 3 0,3 5 3 16,-3 8 1-16,1-1 0 0,0 4 1 15,-4 0-1-15,0-2 0 0,-2 2 2 16,0 0 2-16,1 3 2 0,2 4 2 0,3 0 1 15,1-2 1-15,-1 4-1 16,-4-2-1-16,0 0-1 0,-3 2-2 16,-8-3-1-16,-1-6 0 0,-4 2 1 0,0-7 3 15,-7-3 1-15,-7-2-2 0,-2-8-1 16,-12 0-3-16,1-2 0 0,-1-7 5 16,-8 1 8-16,3-6 12 0,-8-4 15 15,0-5 6-15,3-1 1 0,-7-5 1 0,3-1-8 16,-4-5-3-16,0 0-9 15,3-1-7-15,-1-3-7 0,2 1-2 0,-4 2-1 16,3 3 1-16,-1-3-11 16,5 6-21-16,9 0-28 0,2 6-56 15,5-3-46-15,-2 6-16 0,2 2 356 0,9 7-168 16</inkml:trace>
  <inkml:trace contextRef="#ctx0" brushRef="#br0" timeOffset="51582.69">26156 5009 2101 0,'0'-12'117'0,"0"-1"28"0,2 1-38 0,0 5-21 0,-1 0-24 0,-1 5-20 0,0-2-13 0,0 4-17 0,2 0-13 0,2 2-18 0,1 9-7 0,2-2-3 0,2 5 3 0,5 11 12 16,4 12 4 0,7 7 2-16,1 4 2 0,-4 7 0 15,1 0 1-15,-6-3 2 16,-2 4 2-16,2 3-1 0,-3 1 0 0,-1 4-1 0,-4-4-2 0,-8-3 0 15,1-2-1-15,-2-9 2 0,-2-2 1 16,1-1 1-16,-3-4 1 0,2-7 0 16,1-4 0-16,1 0 1 0,-4-8 0 15,-5 1-1-15,4-5 1 0,-4-2-1 0,4-5 0 16,3 0-1-16,-5-4 0 0,0 1-5 16,0-6-1-1,-2-6-6-15,-2 1 0 0,0-4 6 16,-6-7 5-16,-3-3 5 31,-1-8 4-31,0-3-2 16,-4 0-1-16,5 0-1 0,-1 1 0 0,9 10 0 0,3 1 0 0,-2 11 1 0,2-5 1 0,9 8-3 15,0 4-3-15,4-3-8 0,-2 8-13 0,-1 0-14 0,5 4-2 16,1 5 3-16,3 2 14 16,5 6 14-16,2 1 7 0,3-4 0 15,3-3 2-15,2-5 3 0,1-2 16 0,-1-8 25 0,0-1 23 16,-4-7 21-16,4 0-2 15,2-5-13-15,1 1-16 0,-5-5-17 0,7 2-10 16,-1-4-10-16,4 0-9 0,6-3-4 0,4-2-4 16,-1 0-2-1,1 4-1-15,-6-1 0 0,-8 4-4 0,-6 2-21 16,-4 7-25-16,-3-4-76 0,-3 8-58 16,-8-3 96-16</inkml:trace>
  <inkml:trace contextRef="#ctx0" brushRef="#br0" timeOffset="52198.31">26202 6268 2157 0,'21'-19'113'0,"-3"-5"15"0,3 0-27 0,-6 1-35 0,1 0-16 0,-2 1-12 0,-4-3-9 0,8 1-11 0,-4 2-8 0,4-4-6 0,-2-1-3 15,2 2-1-15,-1 1-3 0,1-3-8 0,5 6-5 16,-3-1-3-16,3 6-1 0,0 2 4 15,0 4 4-15,7 4 3 16,9-1 0-16,-2 9 1 0,4 5 0 0,-2 7-1 16,4 2-1-16,-6 11-2 0,4-4-1 15,-4 12-2-15,-3-1-2 0,-8 5-1 16,1 4-1-16,-8 8 2 0,4 7 4 16,-3 12 3-16,-10 8 2 0,6 5 1 15,-12 9 0-15,3 2 2 0,-5-2 1 0,-9-5 0 16,0-5-4-16,-9-2-4 0,-6 3-2 15,-1-5 3-15,-16 2 8 0,2-6 3 16,-7-1 3-16,-8-13-1 0,4-5-2 16,-3-14 0-16,-6-11 0 15,1-7 4-15,-1-2 8 0,-2-8 15 16,6-10 13-16,-9-4 12 0,-4-12 7 0,-1-8-7 0,-2-9-8 16,-2-9-12-1,2-15-7-15,5-2-5 0,4-8-4 0,8-5-3 16,10 3 9-16,8 1 9 0,9-3 6 15,9 8 3-15,7 0-11 0,9-2-7 0,6 1-3 16,4-3-2-16,12-6-1 16,4-5-1-16,4-1-4 0,6 7-1 0,3 0-6 15,5 3-16-15,9 6-13 0,4 6-31 16,2 10-26-16,3 9-67 0,9 6 35 0,3 5 46 16</inkml:trace>
  <inkml:trace contextRef="#ctx0" brushRef="#br0" timeOffset="76335.84">20064 9209 1602 0,'0'0'86'0,"-2"0"43"0,2-1-74 0,-4 1-30 16,3 0-13-16,-1 3-14 0,-5 1-6 0,3 3 0 0,-8 2 2 0,-1 3 4 0,-4 1 0 0,-6 4 1 0,-2 5 0 16,-9-1 0-16,2 4-1 0,0 1 0 15,0 1-1-15,4-1 0 16,-7-4 2-16,-1 3 1 0,1-2 0 15,1-2 1-15,2-2 2 16,2-3 2 0,0-2 0-16,-4-6 0 0,2-5 1 15,11-1 1-15,-6-6 2 0,2 1 2 0,8-6 11 0,-3 4 10 0,11-8 15 16,1-1 11-16,4-7-4 0,0-2-9 0,3-11-15 0,-5-3-15 16,6-15-8-16,2-1-6 0,3-7 2 15,1 5 3-15,1 0 3 16,-2 4 6-16,-1 1 2 0,3 6 2 0,-7-6 5 15,2 2-3-15,-4-7-5 0,-5-5-4 16,0-8-12-16,-8-2-4 0,3 7 2 0,0 7 2 16,-1 8 5-16,8 4 4 0,0 3-3 15,5 2 0-15,8 3-1 0,3 1-4 16,3-1-7-16,13 4-3 0,5 1-2 16,5 4 3-1,11 9 7-15,-4 2 3 0,1 9 3 0,1 0 1 0,0 2-1 0,0 8-5 31,2 6-4-31,-4 7-4 0,4 5-1 0,5 6 0 0,2 10 1 0,5 6 0 16,-1 8 0 0,-8 6 0-16,4 9-1 0,-5 4-2 0,-15 7-1 0,-5 6-1 15,-8 4 0 1,-15-2-1-16,-2-7 2 0,-14-4 0 0,-14-4 0 0,-5-5 3 0,-15-10 0 16,-6-2 1-16,-13-8 3 0,-11-6 0 15,-10-7 1-15,-1-8 2 16,6-8 5-16,-9-5 22 0,4-9 48 0,-6-9 22 31,2-11-2-31,1-9-11 0,-1-4-40 16,16-3-14-16,14-3 0 0,13 3 0 15,14 0-6-15,3 1-5 0,11 1-3 16,4-4-4-16,10 1 2 0,9-3-2 0,9 3-46 16,5 5-26-16,6-6-111 0,5 1 86 15</inkml:trace>
  <inkml:trace contextRef="#ctx0" brushRef="#br0" timeOffset="77503.06">19097 8672 1766 0,'0'0'87'0,"0"-2"7"16,0 2-21-16,0 0-21 0,2-5-18 0,4 3-12 0,-5-3-7 0,6-4-5 0,-1 2-5 16,1-4-2-16,-2 1-1 0,-3 3 2 0,0-4 7 15,-2 2 4-15,0 2 1 0,-4-4-2 16,-3 1-9-16,0-1-6 15,-11-7-7-15,-1 3 1 0,-8-3 2 16,-5-2 3-16,-1-5 2 0,-10 6-1 16,0-6 0-16,-1 2 0 0,0 4 0 15,-4-1 0 1,-2 1 0-16,-1 1 1 0,-9 0 1 0,-4 4 1 16,-2-2 0-16,-3 2-1 0,2 1 0 15,-4-1 3-15,0 2 0 0,3 6-1 0,5-2 0 16,4 6-3-16,8 2 0 0,3 3-2 15,-2 6-2-15,2 0 8 0,0 4 12 16,-1 1 5-16,4 2 7 0,5-2-3 0,6 7-8 16,7-1-4-16,8 1-2 0,3-2-4 0,-4 1 7 0,4 3 6 15,2-2 4-15,2 2 0 0,1 0-6 16,-3-5-9-16,0 2-5 0,-6 1-1 16,1-3-3-1,1 3 1-15,2 0 0 0,2 0-1 0,-6 1 2 0,6-3-1 0,4 4 0 16,-1-3 0-16,2 5 1 0,4-9 0 15,1-1 0-15,-6-2 0 0,-1-1 0 16,4 1 0-16,-4-6 0 0,8 3 0 16,1-1 2-16,-7-9 8 0,5 6 11 15,3-6 6-15,-10-6 8 0,8 1-3 16,-10-9-7-16,4-2-4 0,-3-9-7 16,-1 4-4-16,3-6-1 0,-1-1-2 0,2 1 4 15,4-7 3-15,3 6 1 0,2-4-2 16,-2 0-1-1,-3 4-5-15,5 1-3 0,0-1 0 0,4 1-1 0,-10-1-3 16,5 3 1-16,-3 4-2 0,6 1 0 0,0 6-1 16,-1 2 0-16,1 5 0 0,-4 3 0 15,2 4-3-15,0 0-9 0,7 4-4 16,4 8-3-16,7 6 1 16,3 8 7-16,4 6 3 0,1 9 3 0,3 2 1 15,-4-1 1-15,-1 3-1 0,-8-3 1 16,4 2-1-16,-15-5-1 0,6-5 0 15,-6-2 1 1,4-7 2-16,-2 1 2 0,2-8 1 0,-2-5 1 0,2 1 0 16,3-7 4-16,3-2 12 0,2 1 11 0,8-6 9 15,-2 0 0-15,7 0-10 16,8-4-11-16,6-1-10 0,9-4-3 16,4 3-2-16,0 1-2 0,-6-5 1 0,-1 2 1 15,-6 0-6 1,-5-5-21-16,-2 6-30 0,-5 0-83 0,4 0 439 0,-4-2-260 15</inkml:trace>
  <inkml:trace contextRef="#ctx0" brushRef="#br0" timeOffset="78561.69">17229 8993 1945 0,'0'0'78'0,"-2"0"-15"0,2 2-15 0,0 0-35 0,2-1-9 0,-1 3-3 0,-1 0-1 0,0 1-2 0,-1 4 0 0,-5 7 0 16,3 1 1-16,-3 5 0 0,5 3 1 0,-10 3 0 0,-1 6 0 0,1-3 1 15,-1-2-2-15,-3 3-3 16,-1 0-1-16,1-2-2 0,-7-2 1 0,1 2 1 15,-6 2 0-15,-3-2 1 0,0-5 4 16,-4 0 4-16,4 0 5 0,0 1 2 0,2-6 0 16,-2-1-3-16,-4-8-3 15,4 0-1-15,0-6-1 0,1 0-1 0,3-1-1 16,3-2 1-16,-11-4 0 0,4-7 0 16,0 4 7-16,-1-11 9 0,5 2 10 15,3-2 9-15,-4-4 3 0,2 1-6 0,6 1-3 16,-8-3-7-16,1-2-5 0,4-4-2 15,-1 4-3-15,6-5-1 0,6-1 0 16,-1-1-3-16,-1 0-1 0,-3-4-2 16,-1-1-2-16,-1-1-2 0,-2-4 0 15,3-1-1-15,-5-4-1 16,6 3 0-16,-1-4 0 0,6 0 0 0,0 0 0 0,8-1 1 16,3 3 1-16,2 0 1 0,3 5 2 15,7 0 11-15,2-2 7 0,8 6 1 16,3-8-3-16,1 0-11 0,8-1-8 15,0 3-1-15,-3 6 3 0,3 3 3 16,-11 0-1-16,4 2 0 0,1 3-3 16,1 8-3-16,-5-2-1 0,3 8 0 0,-4 4 0 15,-4-3-4-15,10 7-2 0,-3-1-3 16,8 6-1-16,-4 4 0 0,0 5 1 16,4 3 1-16,-2 4 1 0,2 5 0 15,-1 4-1-15,-1 2-1 0,-2 5 0 16,-5 3 2-16,4 2 1 0,-5 6 2 15,8 1 0-15,-5 8 1 16,0-5 0-16,-1 7 1 0,-3 4 1 0,-3-1 0 0,3 1 1 16,-4 6-2-16,-3 2 1 0,6-2 1 15,-7 3-2-15,-9-5 1 16,3-2 0-16,-11-3-3 0,-3-5 0 16,-8-8-3-16,-3-3 1 0,-2-8 2 15,-8-3 0-15,-4-3 2 0,-15-2 2 0,-6-7 8 16,-2-4 9-16,-11-4 8 15,0-8 4 1,9-4 3-16,6-8-1 0,2-4-1 0,8-9-4 0,6 0-6 16,3-6-5-16,7-3-2 0,8 4 4 0,5-8-3 0,6 6-72 15,6-3-65-15,16-17 63 0</inkml:trace>
  <inkml:trace contextRef="#ctx0" brushRef="#br0" timeOffset="79924.5">19906 9135 1505 0,'14'-2'149'0,"6"-8"54"0,-13 8-130 0,0-2-33 0,-4-5-4 0,1 8-10 0,-1-1-5 15,-3 0-5-15,0-1-5 0,0 1-2 0,0 0-3 0,0 0-1 0,0 2 0 0,0 0-3 0,0 0-2 0,0 0-1 16,4 6-1-16,-2 1 1 0,0-4 1 15,3 8 1-15,0-2 0 16,-3 8 0-16,5-2-1 0,0 2 0 16,2-1 0-16,0 4 0 0,-2 3-1 0,0 3 1 15,0 5 0-15,-1-3-1 0,6 6 1 16,-5 1-2-16,2-1-1 0,3 1 0 16,-1 4 0-1,0 4 2-15,5-1 1 0,-2 3-1 0,-2 1 1 16,4-2 0-16,-2 6 0 0,4-2 1 15,-6-2-1-15,1-2 0 0,-4-3 0 0,-8 0 0 16,7-1 0-16,-7-1 0 0,3-5 1 0,-4-2 0 16,0-4-1-16,-5 1 2 0,3-3 1 0,2 1 2 15,-4 1 1-15,4-8 0 0,-2 6-2 16,1 1 0-16,2-6-2 16,-1 2 0-16,0-5 1 0,0-2-2 15,-7-2 0-15,6 4 1 0,-1 0-1 0,-2-2 1 16,6-8-1-16,-6 0 5 0,4-5 8 0,0-3 1 15,0 4 2-15,0-4-4 16,-8 0-2-16,-3-4 8 0,2 1 12 0,-5-8 6 16,2 4 1-16,-3-7-6 0,1-6-9 15,-4 6-6-15,4-6-6 16,-5 4-4-16,3 2-3 16,3 0 0-16,-1 2-1 0,9-3 0 0,1 3 1 0,-1 5 1 15,5 3 2-15,0-6 2 0,0 6 6 0,0 4 3 16,0 0-2-16,4 0-7 0,-4 0-9 15,0 0-7-15,5 0-3 0,0 6 1 16,-1 8 0-16,1 0 2 0,0 4 2 16,1-2 0-16,1 3 3 0,0 6-1 15,2 0 1-15,3 3 1 0,-1 1-2 16,3-6 1 0,7 0 2-16,2 0 0 0,2-6 7 0,5 1 15 0,4-5 19 0,5-1 20 15,5-7 15 1,6-3-1-16,0-2-10 0,-1-4-15 0,1-4-19 15,0-1-13-15,1-5-8 16,-1-1-3-16,1-1-4 0,-5-5-13 0,-5 5-28 0,-6-2-69 16,-5 3-32-16,4-3 63 0</inkml:trace>
  <inkml:trace contextRef="#ctx0" brushRef="#br0" timeOffset="80868.89">19472 10218 1759 0,'-4'-14'98'0,"4"3"17"0,4 1-19 0,1 3-37 0,-3-2-17 0,-2 2-17 0,0-4-9 0,14 4-14 16,0-4-11-16,0 8-4 0,6-6-1 0,-4 4 7 0,1-1 4 0,6 3 1 0,-1 1 1 16,4 2-1-16,4 0-1 0,-1 5-1 15,-3 2-1-15,6 8-3 16,0 1 0-16,-5 3 2 0,7 6 1 15,1 3 3-15,6 11 0 0,1 0 0 0,3 6 0 16,-5 1-1-16,-1 2-2 16,-1 5 1-16,-1 0-1 0,-7 7-2 0,-2 2 1 15,-4-5 0-15,-1-4 0 0,-7 2 1 16,-4-2-1-16,-1-1 0 0,-11-1 1 0,-9-5 1 16,-4 4-2-16,-6-6 0 0,1-5-1 15,4 4 1-15,-11-4 2 0,0-2 3 0,-7-3 0 16,-1-1 0-16,-1-4 1 0,-2-6-1 15,5-4 1-15,-3-3 0 16,5-3 0-16,5-4 0 0,-3-2 4 0,2-2 3 16,6-5 11-16,3 0 7 0,2-7 6 15,-1 2 3-15,1-8 0 0,-5-3 0 16,1 0 2-16,0-9 2 0,1 1 1 16,-1-1 1-16,0-11 0 0,-1 3-1 0,3-8-1 15,1 4-1-15,3-1 0 0,3 1 1 16,0 2 2-16,0-6 3 0,4 4 3 0,0-1 0 0,-1-4-5 0,3-2-10 31,3-1-10-31,0-4-8 0,0 1-8 16,0 0-2-16,0-5-2 0,-2 5-1 15,2-4 0-15,2 6 0 0,-2 2 0 16,5 1-2-16,1 4-11 0,1 0-14 16,3 2-10-16,-3-2-6 0,4 0-4 0,0 2-25 15,-6-2-36-15,-3 3-31 0,1-6 121 16,-4-9-23-16</inkml:trace>
  <inkml:trace contextRef="#ctx0" brushRef="#br0" timeOffset="168381.17">12454 11287 1177 0,'18'-14'118'0,"-8"-5"27"0,-4-3-54 0,-5 5 12 0,-6 6-67 0,0 4-7 0,-2-4 7 0,5 8 9 0,2 1 10 0,-7-10 7 16,3 6 0-16,1 5-4 0,3 1-6 15,0 0-2-15,1 5-4 0,3-3-9 16,3-2-11-16,-3 0-11 0,3 0-8 16,-2 0-4-16,2 3-2 0,-5-3-1 15,-2 2 1-15,0-2-1 0,0 2-1 0,3 5 1 16,-3-5 1-16,0 8 7 0,2 1 9 16,-2 3 7-16,0 2 5 0,-7 3 0 15,7 3-1-15,0 1-5 0,-2 3-4 16,2-3-4-16,0 2-6 15,-5-2-4-15,3-3-3 0,-1 3-1 0,-3-5 0 16,3 1 0-16,-3-1-1 0,-2-4 1 16,-5 0 0-16,4-1 0 0,0-3 1 15,-3-3 0-15,1-1 1 0,1-3 3 0,1-3 5 16,-2 0 2-16,8 0 3 0,3 0 0 16,-2 0 1-16,-2 0-1 0,4 0 0 15,0 0 1-15,0 0 0 0,0 0-1 16,6-2-3-16,3 1-5 0,7 1-4 15,7 0-2-15,7 0 0 0,5 0 3 16,10 3 2-16,-8 3 2 0,4-1 2 16,3 0-3-16,-7-1-3 0,6 3 0 15,1-4-4-15,-7 1-1 0,6 1 1 0,-2-1-1 16,-2-1 1-16,3 3 2 0,-5-3 3 16,2-3 3-16,-1 2 2 0,-7-2 3 0,-4 0 0 15,-4 2 0-15,-2-1-5 0,-1-1-3 16,-6 0-3-16,0 2-2 0,-5-2 0 15,-5 4 0-15,3-2-1 0,-7-2 1 16,0 0-1-16,0 0-2 16,0 0-1-16,0 0 1 0,-7-8-1 0,3 3 1 15,4 3 2-15,-9-10 0 16,6 1 0-16,1-3 1 0,-7-4 0 0,6 2 0 16,-1-7 0-16,-5 2 0 0,6-4 0 15,3 1 0-15,0 0 0 0,1-2 1 16,3-2-1-16,3-3-1 0,2 3 1 0,-2-2-1 15,-3 0 0-15,4-4 0 0,-6 0 0 16,-2 2 0-16,5 6 0 16,-1-1 0-16,-4 8 0 0,7-3 1 15,-5 8-1-15,1-2 0 0,1 7 0 16,-4-1 0-16,4 1 0 0,-1 5-2 16,-1 1-1-16,7 1 0 0,-6-1-1 0,-3 3 0 0,2 0-2 15,3 3-1-15,1 1-1 0,-6-1-3 16,0 8 1-16,-2 3 2 0,-7 4 4 15,5 7 2-15,6 5 2 16,-2-2 1-16,2 2 0 0,0 2-1 16,-8-2 0-16,-1 6 0 0,2-6 0 0,-4 2-1 0,0-2 1 15,0 2 0 1,4-2 0-16,-2 2 0 0,4-2 1 0,-1-7-1 16,-5 0 0-16,-2-2 0 0,3-5 0 15,-1-1 1-15,2-7-1 0,-4 1 0 0,2-5 1 16,0-2 0-16,-5 1 0 0,7-3 2 15,0 0 2-15,7 0 1 0,0 0 1 0,-9-2 1 16,9 2-2-16,-2 0 2 16,0 0 0-16,1-1 1 15,-6-5-1-15,3 1-1 0,2 0-3 16,-5 1-3-16,0-5 0 0,-2 4-1 0,-3-4 0 0,-2 2 0 16,-2-2-1-16,-2 4 1 0,-2-2-1 15,-1 3 1-15,-2 1 0 0,2-3 0 16,0 4-1-16,1 1 1 0,1 1 0 0,-4 0 0 15,-1 1 0-15,-2 1 0 0,1 0 0 16,-3-2 0-16,1 4 0 16,2-4-1-16,-3 0 1 0,-2 0 0 15,1 0-1-15,-4 0 1 0,-3-4 0 16,-1 0 0-16,2 1 0 0,-3-1 1 0,6-3 0 0,6 2-1 16,6 0 1-16,6-1-1 15,3 3 1-15,4 1-1 16,7 2 1-16,-3 0-1 0,1-4 4 15,0 3 4-15,1-1 3 0,1 2 4 0,-2 0-2 16,2 0 1-16,0 0 1 0,0 0 5 0,0-5 5 16,2 3 2-1,-1-5-2-15,1 1-4 0,0-4-8 16,1-4-5-16,-1 1-4 0,2-3-2 0,5-1-1 0,-4-1 1 0,4-5 1 16,-2 3-1-16,2-3 0 0,-6 4-1 15,6-1-1 1,-2 2 2-16,2 2-3 0,0 2-24 0,0 7-10 15,-6-2-199-15,-1 6 151 16</inkml:trace>
  <inkml:trace contextRef="#ctx0" brushRef="#br0" timeOffset="-198947.77">14105 9608 1768 0,'-18'9'46'0,"-5"4"-30"0,-7 3-6 0,-6 0-4 0,-12 3-3 0,-5-3 0 0,-9 5-2 0,-4 2 1 0,-4 4 1 0,-7-2 1 0,-8 0 0 0,-12-1-1 0,-10-2 0 0,-15-6-1 0,-8-4 0 16,-10-5 1-1,0-7-1 1,-14-10 0-16,-5-5 1 0,-3-4-2 0,-6-8 3 0,8-3 12 16,-3-7 11-16,3-4 15 0,12-3 4 0,9-4-7 0,22 4 9 15,11-8-3-15,5-1 0 16,5-6 2-16,2-4-10 0,9 1-6 0,21 1-3 15,9-6-6-15,11 3-9 0,8-5-4 0,12-4-1 16,9 1-1-16,15-8 0 0,15-5-2 16,13 5-6-16,16 2-8 0,18 3-3 15,22 12-4-15,24 4 2 0,18 2 7 0,12 11-11 16,0 4 3-16,8 1 2 16,6 13-5-16,6-3 11 0,3 5 3 0,-1 8 0 15,-2 6 2-15,1 10 1 0,-5 4 0 16,-5 12 0-16,-14 4 1 0,-7 8 0 15,1 6-1-15,-3 7 0 0,-5 4-2 16,-8 1-1-16,-14 6-1 0,-17 5-2 16,-16 3-1-16,-15-1 4 15,-19-2-1-15,-14 0 1 16,-18-7 4-16,-14 5-4 0,-15 0 4 0,-15-2 0 0,-15-1 3 0,-17-6 5 16,-14-6 6-16,-26-10 4 0,-9-5-1 15,-10-7 0-15,-5-2 1 0,12-3 0 16,7-2 2-16,1 0-6 0,10-9-4 15,11 1-5-15,15 1-1 0,26-2 0 16,24 4 1 0,13-1-25-16,14 1-39 0,14-1-54 0,21 8 51 15</inkml:trace>
  <inkml:trace contextRef="#ctx0" brushRef="#br0" timeOffset="-198185.7">15124 10365 1727 0,'28'-21'108'0,"1"-2"99"0,10-3-167 15,0 2-26-15,9-4-4 0,8 2-7 0,8-3-3 0,11 6-5 0,3 4 1 0,-2-3-2 0,-2 5 1 0,6 1 4 0,0 1-3 0,5 3 2 0,6 3-2 0,4 2 2 0,5 5-1 16,1 6 1-16,1 5 1 16,0 5-1-16,4 5 2 0,6 8 0 15,8 12 1-15,3 5-1 0,-8 13 0 0,-7 2-2 16,-11 11 2-16,-4 5-1 0,-10 8 0 0,-9 1-1 16,-8-1-2-16,-15-1-2 0,-8 3-2 15,-20 0-5-15,-12 3-6 0,-15 8 0 0,-22 5 3 16,-26 7 8-16,-17-1 7 15,-23-13 5-15,-13-18 1 0,-17-9 0 0,-27-22 5 16,-18-8 12-16,-10-11 11 0,-11-11 13 16,-3-15 11-16,-5-9-3 15,3-13 6-15,-2-8 5 0,2-2 1 0,3-7 4 0,4-5-9 16,5-4-13-16,11-9-10 0,9-8-10 16,10-6-7-16,14-5 4 15,22-2 1-15,23-4-3 0,17 1 4 0,19 1-3 16,18-5-6-16,19 1-1 0,17 1-5 15,16-6-1-15,24 4 0 0,15 0-6 16,16 2-9-16,20 7-10 0,19 6-6 0,21 5-7 16,27 19-23-16,11 5-34 0,14 14-52 15,12 13-50-15,4 9 99 0</inkml:trace>
  <inkml:trace contextRef="#ctx0" brushRef="#br0" timeOffset="-116706.11">9922 11653 1208 0,'9'10'86'0,"-6"1"21"0,3-4 9 15,-1-2-33-15,-3-3 6 0,-2-2 5 0,0 0 3 0,0 0-1 16,0 0-6-16,-2 0-2 0,2 0-1 0,0 0-6 0,0 0-11 0,0 0-14 0,0 0-17 0,-4 0-13 0,3 0-9 16,-6-7-2-16,5 2 2 0,2 5 0 0,0 0 1 15,0 0 1-15,-4-2-2 16,2 2 1-16,-6-5-1 0,-1 5 1 0,-2-2 1 0,-3 2-1 15,0-4-1-15,-4 3 0 0,2 1 4 0,-2 0 3 16,-3 0 1-16,-2 0-3 16,-7 0-6-16,-6 0-4 0,-8 1-3 0,3 1-2 15,-19 0-1-15,-4 0-1 0,-5 3-3 16,-7-3 0-16,1 3-1 16,1 2 2-16,1-2 6 15,-1 4 2-15,-1 0 5 0,2-2-1 16,1-3-1-16,8 3-2 0,4-4-3 0,3 5-4 15,6-1-1-15,1-2 1 0,6 2-1 0,8-3 0 0,9-3 0 32,10 3-2-32,3 1-1 0,-1-3-1 15,3 2 0-15,1-1 0 0,6-1 0 0,-6 3 1 16,6-5-1-16,-6 0 1 16,1 4 0-16,3-3-1 0,-6-1 1 0,4 0 0 15,2 0 0-15,-5-1 0 0,5-3 0 16,0 4 0-16,0-2 0 0,1-3 1 15,3 5-2-15,-4-5 2 0,0 1 0 0,5-5-2 16,-9-3 2-16,1 0-2 16,-3-4 0-16,2-4 2 0,-1-1-1 0,3-2 0 15,-1-2 1-15,-5-3-1 0,7-1-1 16,-3-3 1-16,6 0 1 0,1-1-1 16,2-1 2-16,-1 0-1 0,4-1 1 15,7-1-1-15,-7-1 0 0,8 3-2 16,-3-3 1-16,-1 5-1 0,4 0 0 15,-4 0 1-15,4 6 0 0,-2-2 0 0,0 3 2 16,-2 5-2-16,-1-1-1 0,1 3 0 16,-3 0 0-16,-2 2 0 0,2 4 0 15,0 1 0-15,1 1-1 0,2 1 0 16,1 0-1-16,-3 2 0 0,4-2 1 16,2 2 1-16,0-4 0 0,2 4-1 15,-8 0 1-15,6 0 0 0,-4 2 2 16,1 1 2-16,-1-3-1 0,-3 4-1 15,-2-1-2-15,0-3 0 0,0 2-1 0,-2-2 1 16,-3-2 2-16,3 2-1 0,0-2 0 16,4-2 1-16,-2 8-1 0,0-6 1 15,2 5-2-15,3-3-2 0,0 0-2 16,6 0-2-16,1 2-2 0,-1-1 1 16,7-3 0-16,-2 0 3 0,7 2 2 15,2-1 0-15,3 0 2 0,6-2 0 0,3-1 0 16,6-3 0-16,3 3 0 0,7-3-1 15,4-5 0-15,-1 1 1 0,5-2-1 16,-5-3 2-16,5 4 1 0,6-6 1 16,-1 7-1-16,3 2 0 0,-2-3-1 0,-3 5 1 15,5 3 0-15,0 0-2 16,-10 10 0-16,-11-5 1 0,-9 3 1 0,-11 3 2 16,4 0 0-16,-11 3 1 15,-1 3 1-15,-6-6-1 0,-11 0-1 0,8 0 1 16,-11 0-2-16,4 1-1 0,-3 1 1 0,1-2 1 15,0 0-1-15,3 4 1 0,-5-4-1 16,6 5-2 0,-6-9 1-16,3 1-1 0,2 3-1 0,-1 2 1 15,3-1-1-15,-3 5-3 0,-4-1 1 16,1 6-1-16,1-1-1 0,5 5 1 16,0 2 0-16,-1 1 0 0,1 10 1 0,-4 3 1 15,-1 8-1-15,0-6 1 0,-2 6 0 16,5 2 0-1,-3-2 0-15,3 7 1 0,2-5 0 0,-5 7 0 0,3-9 0 16,4 3 0-16,-3-8 1 0,3-2 0 0,-6-2-1 16,2-3 0-1,1 1 0-15,-1-5 0 0,-1 2 1 16,-3-7-1-16,3 1 0 0,-4 1 0 0,0-6-1 0,0 4 0 0,-4-6 1 31,1 2 0-31,-3 0 1 0,5 1 0 0,-5 2 0 16,1-3 0-16,2 1 1 0,1-3-1 0,-4 0 0 0,5 1 0 15,-1-1 0 1,2 2-1-16,0-1 2 0,0-4-1 0,2 3 0 0,-2-3 1 16,1 0-1-16,-1-2 0 15,0 0 1-15,2 2-2 16,-2-4 1-16,4 4 1 0,-4-5-2 0,2 5 0 0,-2-6 0 16,-2 2 1-16,-7 2 2 0,0 1 1 15,-2-1 2-15,-1 0 0 0,0 2-2 0,-1 1 0 16,1-4-2-16,5 2 0 0,-4-2-1 15,2-1 0-15,0 2 0 0,-3 0 0 16,5 0-1 0,0-3 2-16,-2 3-1 0,3-3 0 15,3-1-1-15,-1 1 0 0,3 1 1 0,-5-3-1 0,3 1 1 0,-6 1-2 16,4 1 0-16,-4-3-2 16,-2-2 0-16,2 0 2 0,-12 0 1 0,0 2 0 15,-8-1 2-15,-10 3-1 0,-2-2-1 16,-5 3 1-16,-3 2 0 15,-4 0 0-15,1 2 0 0,1-2-1 0,-2 0 0 0,-4 0 0 32,-4-3 0-32,-1 0 0 0,0-4 0 15,-3 0 1-15,6-4 2 0,1-1 0 0,-6-4 0 0,13-2 1 0,-8 1 0 16,9-5 0-16,13 1 0 0,3 0-2 16,11 2 0-16,7 3-1 15,-1 2 1-15,6-4 0 0,0 6 0 16,1-2 3-16,4 3 1 0,6 4 3 0,-1 0 9 15,1-2 5-15,0 2 2 0,0-2 1 16,0-1-4 0,0-6-4-16,0 4-1 0,1-4-3 0,3 0-3 15,1-3 2-15,2-4 0 16,4-2 3-16,-6-2 1 0,4-6-4 16,-5 5-4-16,1-1-3 0,0-1-5 0,-3 4-1 0,-2 3 0 15,0-7 0-15,0 1 1 16,-2-4 1-16,-3 1 1 0,3 0-3 0,-1-1 2 0,1 1-2 15,0-2 0 1,-5 2 0-16,0 4-1 0,-2-4-2 16,0 0-1-16,-1 2 0 0,1-3-1 15,-2 3 2-15,4 1-1 0,0 6 0 16,3-3 2-16,1 5 0 0,1 5-2 0,2-5-1 16,0 5-5-16,2 4-3 0,0 1 0 15,3 0 0-15,0 3 3 0,-1-3 2 16,1 2 3-16,2 1 1 0,0-5 1 15,-1 3 2-15,3 1-1 0,-1 0 2 16,3-5 1-16,-2 2 0 0,2-1 1 16,1-6 0-16,2 0-1 15,2-3-1-15,2-2-1 0,7-8-2 0,8-5 3 16,10-4 0-16,8-7 0 0,3-1 2 0,-1-1 0 16,-9 4 1-16,2 4 0 0,-5 1 0 15,-2 6-3-15,3 3-2 0,-1 5-4 16,5 3-6-16,0 2-4 0,2 5-8 15,2 3-17-15,-7-2-19 0,-8 4-27 16,-7 3-34-16,-6 0-108 0,-8-2 136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0:33:30.928"/>
    </inkml:context>
    <inkml:brush xml:id="br0">
      <inkml:brushProperty name="width" value="0.05292" units="cm"/>
      <inkml:brushProperty name="height" value="0.05292" units="cm"/>
      <inkml:brushProperty name="color" value="#002060"/>
    </inkml:brush>
  </inkml:definitions>
  <inkml:trace contextRef="#ctx0" brushRef="#br0">4028 10337 1693 0,'4'2'66'0,"-1"0"-8"0,-1-2-3 0,0-4-15 0,0 1-6 0,-2-1-8 0,-2-7-4 0,0 4-4 0,-3-2 3 0,1-3 6 0,-3 1 5 16,0 2 8-16,2-1 4 0,-1 3 0 15,5 0-2-15,-5 3-12 0,1-3-12 16,1 3-7-16,-1 3-7 0,-2-5-4 16,-4 3-5-16,-3-1-4 0,-4 3-4 15,-3-5-1-15,-2 4 2 0,-7-1 2 0,-5 1 4 16,-3 2 3-1,-4-2 1-15,1 2 1 0,2 0 0 16,4 2 1 0,-4 0 2-16,5-2 2 15,-2 2 3-15,4-1 4 0,2-1-1 0,5 6 0 0,-3-4-3 16,0-2-3 0,-1 1-1-16,-1 1-1 0,4 0-1 0,3 1-1 0,0-3 4 0,5 6 6 15,2-5 6-15,2-1 9 0,-1 4 3 16,3-2-1-16,-4 0-5 0,4 5-7 15,-1-2-6-15,1 4-6 0,3-4-2 16,-3 4-1-16,3-4 1 0,2 4 1 16,-2 4 3-16,3-6 5 0,-2 5 0 15,2 2 0-15,-1 2-1 0,2 6-2 0,-2-3-2 16,1 1-1-16,1 6 0 16,-4 4-1-16,4 2 0 0,-4 5-1 15,6 2-1-15,-6-5-1 0,3 5 0 16,-4-7 0-16,1 9-1 0,-2-8 1 0,1 5 0 15,-5-3-1-15,1 4 0 0,0-3-1 16,0 3 2-16,-2 3 0 0,2 1-1 16,-4 3 2-16,4 0-1 0,0 2 0 0,-1-2 1 15,7 4-1-15,0-1 1 0,-2 1-1 16,3 3 1-16,-2-2-1 16,0 4 1-16,4-1 0 0,3-1-1 0,-2-7 2 15,4-4-2-15,0-6 0 0,0-1 2 16,0-3-2-16,4-3 1 0,-4-1-1 0,0 0 1 15,0-1-1-15,0-2 1 0,0 1 0 16,0-1 0-16,2-3 0 0,-2 1-1 16,0 0 1-16,0-4 0 15,0 2 0-15,0 1 0 0,1-5 0 0,1 5 1 16,-4-5-2-16,2 3 2 0,-1 1-1 16,-1-1 2-16,5 5 2 0,-3-4 2 15,0 4 2-15,2-4-1 0,-2 0 0 16,0-1 0-16,2-3 0 0,0 1 2 15,0-4 4-15,-2 0 2 0,0-5 2 16,3 2 0-16,-3 0-1 0,0-6-3 16,0 6-3-16,0-4-3 0,0 2-2 15,0-2 0-15,0-2 2 0,0 0 1 16,0 4 2-16,2 4 1 0,1 1-1 0,1 0-2 16,3 4-2-16,2 1-2 0,2 4-3 15,1 0 0-15,4 4 0 0,0-4-1 16,-2 0 1-16,0-4-1 0,0 1-1 15,-3-4 2-15,0 0-2 0,-6-2 0 0,0-2 0 16,2 3 0-16,1-3-1 0,0 0 1 0,-2 3 0 16,-1 1 0-1,-1 1 0-15,-1-2 0 0,4 2 0 0,-5 3 0 16,3-4 1-16,2 0-1 16,0 1 1-16,2 5 0 0,4-5 0 0,-3 3 1 15,-1 1-1-15,2-7-1 0,-2 2 1 16,-4-7 0-16,-1-2 0 0,-1-1 1 0,-1-1 0 15,3-2 0-15,1 1 8 47,4 0 13-47,3 1 1 0,4-5 2 16,12 0-8-16,6-2-13 0,15-9-10 0,10-4-24 0,11-10-26 0,12-5-72 0,8-13-39 0,1-16 85 16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2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1:07:57.355"/>
    </inkml:context>
    <inkml:brush xml:id="br0">
      <inkml:brushProperty name="width" value="0.05292" units="cm"/>
      <inkml:brushProperty name="height" value="0.05292" units="cm"/>
      <inkml:brushProperty name="color" value="#002060"/>
    </inkml:brush>
  </inkml:definitions>
  <inkml:trace contextRef="#ctx0" brushRef="#br0">8778 10073 1662 0,'16'0'58'0,"-2"-2"-5"0,2 2-29 0,-3 0-9 0,1 2-5 0,2-2-1 0,-4 0 10 0,-5 0 19 0,-5 0 19 0,2 0 12 16,-2 0 7-16,-2-2 0 0,0-3-4 15,-8 3 0-15,3 0-6 16,-6 0-13-16,4 1-11 0,-1-1-10 0,-7-3-10 16,5 1-5-16,-8 1-5 0,2 3-3 15,-4-2 0-15,-3 2-2 0,4 0-1 16,-11 0-1 0,-2 2-2-16,-5 1 1 0,-6 4 1 0,1-2 0 15,-5 4 0-15,5-3-1 0,-4 1 0 16,-6 0-4-16,-6-2 0 0,-4 2 0 15,-7-3-1-15,-6 1 1 0,-6 2 4 16,-10-1 0 0,-6 1-1-16,-1-4 1 0,2 1 1 0,2 3 0 15,6-5 1-15,-1-1 3 0,-7-1 0 0,-6 0 0 0,-5-1-3 0,-1-1-1 0,3 0-2 16,17-3-1-16,1-1 1 16,-2 5-2-16,4-8 2 0,-2 3 1 0,4-1 3 15,8 2 5-15,5-2 6 0,2 0 5 16,3-2 7-16,-6 2 1 0,-2-6 1 15,-9 3-1-15,1 1-7 0,-1-2-8 16,6 1-6-16,9 4-5 0,1-2-3 0,9 2 5 16,-5-3 8-16,5 2-1 0,10-2 3 15,4 4-4 1,15-2-8-16,5 2 2 0,8 3-1 0,1-3 0 0,4 1-1 16,3 0 0-16,1 4-2 0,6-3-3 15,0-2-22-15,0 1-31 0,2 2-54 16,-2 2-102-16,2-9 29 0,3-5 66 15</inkml:trace>
  <inkml:trace contextRef="#ctx0" brushRef="#br0" timeOffset="6730.16">10312 11617 1773 0,'12'-2'60'0,"-1"-3"-12"0,3 2-21 0,-3 1-19 0,-1 0-1 0,3-2-2 0,-8 1 0 0,-1-1 3 0,-4 1 9 0,0 1 4 0,0 2 9 16,-9-2-1-16,4 2-5 0,-3-3 4 0,-2 3 2 15,-3 3 9-15,-4-1 7 0,3 0-1 16,5 1-7-16,-2 1-10 0,7 1-7 16,4-3-5-16,-1-2 1 0,1 0-1 15,1 2 0-15,-1 0-1 0,0-1-2 16,0 1 0-16,2 3 1 0,0-3 6 0,3 0 11 15,1 1 3-15,-3 3-3 16,6-3-10-16,-5 3-11 0,3 3-5 16,0-2-2-16,0 2 2 0,-2 3-2 0,1 0-1 15,-1-3 5-15,4 4 2 16,3-1 4-16,2 0 1 0,0 3-2 16,2-1-3-16,0 0-3 0,-3 0-3 0,5 0-2 15,-3 1 0-15,1 0-1 0,6 0 0 16,-1 2 2-16,0 1 0 0,6 2-1 0,-8-3 1 15,1 1 0-15,-1 5 0 0,-3-7 1 16,2-2-1-16,0-1 2 0,-2-3 9 16,-6-3 5-16,1 4 3 0,1-2-1 0,-3 0-8 15,4 1-6-15,1-1-2 16,2 0-3-16,3 4 0 16,-3-6 0-16,6 2-1 0,1 3 0 0,0-5 0 0,3 5 0 15,-1 1 0-15,2-1 0 0,1 2 1 16,-5-5-1-16,2 2 2 0,-2 1-1 15,-2 1-1-15,2-4 1 0,0 3 0 16,4 0 0-16,0 3 0 0,3 1 0 16,0-4 0-16,-2 2-1 0,1 0 0 15,-3-3 0-15,1 3 1 0,-1 0-1 0,3-1 0 16,-1 1 0-16,4 2 0 0,0-2 0 16,5-3 0-16,-1 3 0 0,1-2 0 15,0 1 0 1,4-3 0-16,-4 1 0 0,-5-4 1 0,4 2 0 0,-3-2-1 15,10 4 2-15,1-1-1 0,-8-3 0 0,3 4 1 16,0-7-1 0,-6-1-1-16,6 4 1 0,-5-7 0 15,0 0-1-15,1 0 1 0,-3 0-1 16,2 0 1-16,-1-1 0 0,-1-1 1 0,4-4-2 0,1 5 2 16,4-3-1-16,-4 2-1 0,2-3 2 15,0 0 0-15,-5 1 0 0,-1-1 0 0,1-1 1 16,-2 3-1-16,2-6 0 15,1 4 1-15,-5-4 1 0,2 2 3 0,0-4 4 16,-4 6 3-16,3-6 1 0,-1 2-5 16,3 2-2-1,-4-5-1-15,-1 1-1 0,1-3 1 16,-6 2-2-16,1-3-2 0,5 1-2 0,1-3-1 0,9-3 0 0,0-3-1 16,-4 3 0-1,1-1 1-15,-2 3 0 16,-3 3 1-16,3-3-1 0,3-4 0 15,-5 1 0-15,0 0 1 0,5 3-1 0,-1 0 0 0,-1-3 0 0,-3-2-1 16,2 2 0-16,1 0 0 16,8 3-1-16,1 0 2 0,4 0-1 0,5 10 1 0,-5-5 0 15,-2-1-1-15,4 0 0 0,-7 0 1 16,-8-8 0 0,9 3 0-16,-5 3 0 0,4 2 0 15,-1-2-2-15,-1 2 2 0,-5-1-1 0,1 1 1 0,-2 0 0 16,6 3 0-16,0-1 0 0,2 3 0 15,-1-3 0-15,-6 1 0 0,3 2 0 16,1 0 0-16,-1 4 0 16,-1 0 0-16,1 1 0 15,0 2-2-15,-2-1 1 0,5 3 0 0,1 3-2 0,-2-1 2 0,-2 3-2 32,0 4 0-32,3-2 1 0,-3 2 0 15,4 2-1-15,-1-2 1 0,-3 3 0 16,4 1-1-16,5 1 1 0,-4 2 0 15,-1 1 1-15,1 3 0 0,-10 1 1 0,-1-3 0 16,1 3 0-16,-2 2-1 0,2-1 0 16,-6-1 1-16,-1 0 0 0,-1-1-1 15,-1-3 1-15,-4 3 0 0,1-6-1 16,-3 2 1-16,-1-4 0 0,3 4 0 16,-7-3 1-16,2-6 0 0,-2 2 1 15,-1-2 0-15,-4 0 0 0,1-4 0 16,1-1 0-16,-2-2 1 0,0 0-1 15,-2-2 2-15,2 1-1 0,1-3 2 0,3-7 2 16,1-1 0-16,2 0 0 0,-2-6 2 16,6-2-4-16,4-4-2 0,7-3-1 15,-1-1-2-15,5-3 0 0,1 1-1 16,4-5 0-16,5 8 0 0,-1-1-1 0,2 1 1 16,2 1-1-16,5-1 0 0,0 8 1 15,4-4-1-15,2 1 0 0,6 1 0 16,8 2-1-16,5 3 0 0,-7 3-1 15,3-1-2-15,-3 2 1 0,2 6 0 16,0 1 2-16,-2 3 0 0,5 4 0 16,7 7-2-16,9 3 1 0,2 1-1 0,-1 4-1 15,-5 1-1-15,-4 5-1 0,-1-2 1 16,0 4 1-16,-3-3 3 0,2-1 0 16,-1 2 1-16,-3 0 1 0,-2 3-2 15,1 3 1-15,-14-3 0 0,3 3-1 16,-4-8 2-16,-3 6 1 0,4-8-1 0,1 4 1 15,-2 2 0-15,7-5 0 0,4 4 0 16,0-4 0-16,-2-1 0 16,-9 3 1-16,0-6 0 0,-5 0-1 0,-2-2 1 15,5-5 0-15,0-2 0 16,4 0 1-16,5-5 1 0,-1 1 0 0,4-1 2 16,1-2 1-16,0-2 2 15,3 0 1-15,0 1-1 0,9-8-1 16,4 3-2-16,15-2-2 0,17 2 0 0,5 3 0 15,9-6 0-15,-6 0 5 0,-7 2 8 16,4-4 8-16,-3-5 11 0,1-1 3 16,-13-7-4-16,-15-4 8 0,-11-2 2 0,-19-2-1 15,-4 0-5-15,-11-3-14 0,-6-1-14 16,-3 1-5-16,-8 5-5 0,-4 3-28 0,0 6-31 16,-1 1-71-16,1-17 68 0</inkml:trace>
</inkml:ink>
</file>

<file path=ppt/ink/ink2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1:08:31.824"/>
    </inkml:context>
    <inkml:brush xml:id="br0">
      <inkml:brushProperty name="width" value="0.05292" units="cm"/>
      <inkml:brushProperty name="height" value="0.05292" units="cm"/>
      <inkml:brushProperty name="color" value="#002060"/>
    </inkml:brush>
  </inkml:definitions>
  <inkml:trace contextRef="#ctx0" brushRef="#br0">2250 7383 1568 0,'-11'7'130'0,"-216"-8"159"15,179-7-355-15,-3 1 37 0,-8-3 103 16,1-1 1-16,-1 2-8 0,3 0-13 16,4 2-17-16,4-2-14 0,8 4-10 15,6-2-7-15,6 3-3 16,1 3 0-16,9 2-2 0,6 7 0 16,-4 2-1-16,2 8 1 0,3 1-1 0,-1 3 1 15,6 4 6-15,-3 6 3 0,1 4 4 16,1-3 2-16,-2 8-3 0,2 0-1 15,-2 1-2-15,3-3-3 0,5 4 1 0,1-2 0 16,0 1 2 0,-2 1 2-16,-2 1-1 0,4 2 5 0,0-1 4 15,0-1 6-15,6 2 5 0,-6-5-6 16,1 0-4 0,1 1-8-16,-2 3-6 15,2-6-3-15,-6 1-2 0,1-2-1 0,-3-7 1 0,-1 1 0 16,2-3 6-16,2-8 11 0,1 2 11 15,2-5 11-15,2 0 4 0,-4-4-3 0,4-2-3 0,1-1-1 16,2 1-3-16,-1-7-1 0,-1 3 1 0,3-5 4 0,1-3 3 16,4 2 5-16,3-2-6 0,2-2-13 31,3-1-11-31,6-6-12 0,2 0-6 0,6-2-13 0,3-1-23 0,-1-2-45 16,6-2-97-16,2-6 431 0,6-6-240 15</inkml:trace>
  <inkml:trace contextRef="#ctx0" brushRef="#br0" timeOffset="21002.7">2996 13326 1656 0,'27'36'72'0,"1"12"-12"16,-19 10-9-16,-9-145-59 0,0 45 17 0,0 42 5 0,-3-2 2 0,-3 0 1 0,-4 0 4 16,-8 2 3-16,-2 0 5 0,-4 4 6 15,-8 7 0-15,-6-6-6 0,-4 6-9 16,-4-1-7-16,-7-3-7 0,-4 2-3 15,-7-2 1 1,-7 2 1-16,-2-9 5 0,1 2 5 0,-8 0 0 0,2-1 2 16,-4 1 0-16,-1-2-1 0,-2 4 7 15,-7-2 4-15,1-1 1 0,4 5-2 0,-3 3-5 16,12-4-4-16,5 2 0 0,6 2 0 16,14 0 1-16,7 3 5 0,10 6 4 15,13-6 3-15,7 4 5 0,7 0 2 16,2 4-1-16,7-1-3 0,9 4-7 15,5 6-5-15,9 4-7 0,6 3-4 0,4 3-3 16,5 1-3-16,1-2-2 16,5 1 0-16,0 1-2 0,1 1 1 15,-3 0 0-15,-3 7-1 0,-3 2 1 0,-8 1 0 16,-3 0-1 0,0 4 0-16,-8 0 0 0,-1 0 1 0,-5-3 0 0,-11 1-1 15,-2-7 0-15,-8 0 1 0,-6-7-1 16,-4-7 1-16,-3 2 1 0,-2-6 7 15,0 2 4-15,2-5 5 0,2-2 2 0,2-3 0 16,1-3-1-16,4-8-1 16,5 0-1-16,3-4 0 0,6-5 4 15,2 2-1-15,9-2-2 0,5-3-5 0,5-3-7 16,9-6-2-16,6-2-12 0,6-2-26 0,10-4-35 16,3-3-90-16,10-2 455 0,-1-3-260 15</inkml:trace>
</inkml:ink>
</file>

<file path=ppt/ink/ink2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1:09:04.146"/>
    </inkml:context>
    <inkml:brush xml:id="br0">
      <inkml:brushProperty name="width" value="0.05292" units="cm"/>
      <inkml:brushProperty name="height" value="0.05292" units="cm"/>
      <inkml:brushProperty name="color" value="#002060"/>
    </inkml:brush>
  </inkml:definitions>
  <inkml:trace contextRef="#ctx0" brushRef="#br0">2310 8759 1875 0,'7'2'73'0,"0"0"-14"0,2 1-7 16,-2-1-21-16,2 5-12 0,0-3-9 0,-7-4-4 0,3 0-3 0,-5 0 5 0,0 0 4 0,-3-4 6 0,-6-3 3 16,-7 0-2-16,-6-6 1 0,-15-2-1 0,-5 0-1 15,-8-1-3-15,-7 6-3 0,-1 6-4 16,-6 2-3-16,-3 2-2 0,-3 8-2 16,3 2-1-16,5 6 0 0,7 7 0 15,2-5-1-15,3 10 0 0,4-8 1 16,4 6 0-16,-1 1 0 0,2 0 0 15,0-4 1-15,1 1 0 0,1 3 0 16,1-2 1-16,3 0-2 0,-2 1 1 16,3 1 0-16,6-1-1 0,3 3 0 0,7-6 5 15,6 0 11-15,3 0 13 0,7-4 7 16,9 3-1-16,2-1-8 0,11 4-9 16,3 0-4-16,3-1-1 15,6 5 1-15,2-1 2 0,-4 1-3 0,4 2-1 16,-4 0-4-16,2 2-3 0,-2 3 0 0,2 5 0 15,-2 1 1-15,-2 13 0 16,1 4-1-16,-5 3-2 0,-1 7-1 0,2 3-1 16,-11-1 0-16,-3 2 0 0,-7 0-1 15,-4-1-1-15,-11 1 1 0,-5-2-2 16,-7-5 2-16,-7-2 0 0,-4-10 0 16,-7-7 0-16,-1-5 1 0,-4-6 1 15,1-5 0-15,6-2 1 0,4-4-1 0,7 0 0 16,3-6 1-16,11-3-1 0,6-4 0 15,7-1 1-15,2 0 3 0,10-2 3 16,3 5 4-16,4-2 0 0,7-1-2 16,0 3-2-16,8-5-1 0,8 1 0 15,5 3-3-15,4-1-1 0,-6 2-3 16,-5 2-1-16,0 0 0 0,-2 0 0 16,-5 6 0-16,0-1 0 0,-2 5 0 15,-3 6-1-15,-2 6 1 0,-7 2 0 16,-2 6-1-16,-4-1 1 0,0 3-1 0,-6 1 0 15,-5-3 0-15,-6 2-1 0,-7 4 1 16,-4-8-1-16,-4 2-1 0,-6-2 2 16,-10 1 0-16,-1 1 0 0,-2 2 2 15,0-4 0-15,2 2 0 0,-1 11 2 16,7-2 3-16,2 2 4 0,3-2 7 16,6-8 2-16,6 1 3 15,7 4 5-15,7-8 3 0,5 2 2 0,9-2-2 0,4-1-5 16,3-4-8-16,11-2-4 0,4 4-5 15,6 0-3-15,8-4 0 0,5-1-9 16,2-8-30-16,6-9-34 16,0-1-107-16,-3-13-424 0,7-12 383 0</inkml:trace>
  <inkml:trace contextRef="#ctx0" brushRef="#br0" timeOffset="2968.76">7947 15842 1761 0,'76'53'81'0,"-30"-28"34"0,36 46-24 0,-226-191-100 0,121 98 20 0,23 22-4 0,2 0-1 0,-2 2 4 0,0 2 8 15,0-4 10-15,-9 0 13 0,5 0 13 16,3 0 11-16,-1 5 1 0,2 0-8 0,-9-1-11 15,-9-1-13-15,2-1-8 0,-10 2-5 16,-3 6-4-16,-3 1-4 0,-10-6-4 31,-3 6-2-31,-2-4 1 0,-5 4 4 0,-3 1 7 16,-5 4 8-16,-9-4 3 0,-6 3 2 16,-8-7-1-16,-9 0-1 0,-8 2 2 15,-2-3 1-15,-7 4-1 16,0-4 1-16,-10 0-3 0,-11-7 1 15,-4 2-4-15,-7-2-4 0,3 0-1 16,-2 0 0-16,5-4 2 0,-3-3 6 0,9 0 1 0,10-3-6 0,5-3-5 0,10 1-10 0,6 3-5 16,8-4-4-16,8-1 1 0,10 4-1 15,11 3 1-15,12-4 0 16,10 4 0-16,12 5 1 0,9-5 1 16,6 7-1-16,12 0 8 0,-2 0 6 0,2 0 3 15,-3 2 0-15,8-2-7 0,9 0-8 16,7 0-3-16,17 3-1 0,8-1 0 15,14 5 1-15,11-3 0 0,5-4-1 0,15 1 0 16,-1-1 0-16,9 0-1 0,8 2 0 16,6 0 0-16,11 2-1 0,2-8-3 15,9 4 1-15,5 0 0 0,12 4 0 16,8-1 4-16,0-3 0 0,-1 2-1 16,-8 1 0-16,-2 6-3 0,0-3-2 0,-11 1 2 15,-5-7 2 1,-14 1 0-16,1 1 3 0,-11 0 0 0,-8 2-1 15,-13-3 5-15,-22-2 4 0,-13 1 4 0,-26 0 3 16,-10 1-5-16,-17 3-8 0,0-2-6 16,-10-2-5-16,-13 5 1 0,-25 2 5 15,-23-5 1-15,-28 0 3 16,-22-4 0-16,-10-5-1 0,-15 1-2 16,-18-4 2-16,-8 4-2 0,-9-4 1 0,-5 3 3 0,-4-4-2 15,-2 4 0-15,3 3 1 16,1-1-2-16,7-2 0 0,0 2 3 15,7 1-1-15,8-6 1 0,11 1 0 16,19 2-2-16,12-8-1 0,23 5 0 0,17 3-1 16,22-2 1-16,21 5 0 0,15 2 1 15,12-1-2-15,12 3 10 0,2 0 8 0,-2-5 2 16,11 3-1 0,9 0-9-16,12 0-9 0,11-1-2 15,19 3 0-15,11 3-1 0,21 4 2 16,14 4 0-16,13 1 0 0,11 4 1 0,4-1-1 0,19 2-1 15,3 1-1-15,16 5-3 16,7 2-5-16,12-4-8 0,10 11-6 0,-8-4-3 0,-1-3 2 16,-17-3 4-1,-14-3 3-15,-5-5 6 0,-17 2 5 0,-19-2 4 0,-15-1 4 16,-15-6 1-16,-10 0 1 0,-23-5 2 16,-22-2 1-1,-12 0 3-15,-19 0 1 0,-2 0-3 0,-2-4-1 16,-20-6-3-16,-10-1-2 0,-21-5 1 15,-22-4 0-15,-14 1-1 0,-19-1 0 0,-13 3 1 0,-16 1-1 16,-14-4-1-16,-3 6 3 16,-8-2-2-16,9 2 2 0,8 3 2 15,1 2 0-15,13-1 0 16,12 3 0-16,24 1-4 0,17 5 0 16,18-3-1-16,11 4 0 0,8 0 0 15,15 0 2-15,6 4-9 0,9 4-36 16,5-4-36-16,1 1-40 0,3 2-81 0,3-1-96 15,6 4 168-15</inkml:trace>
  <inkml:trace contextRef="#ctx0" brushRef="#br0" timeOffset="149964.7">10468 14982 1569 0,'-14'61'67'16,"-226"-271"722"-1,251 241-2749 1,23-203 2932-1,-2 140-229-15,0 3-157 16,5 10-565-16,4 6-7 0,12 3-9 16,7 8-6-16,6 5-2 0,5 17 1 15,-2 14-3-15,12 10 1 0,10 15-1 16,-1 10 0 0,-3 9 0-16,-12 10-1 0,-5 12-4 0,-6 6-6 0,-11 7-12 15,-8 8-12-15,-19-4-2 0,-11-3 4 0,-23-12 12 16,-13-13 16-16,-21-15 9 0,-17-17 6 15,-14-16 12-15,-19-13 10 0,-14-19 11 16,-11-12 14 0,0-17 4-16,3-14 7 0,12-12 11 0,6-5-5 0,7-13-5 15,15-1-11-15,10-12-20 0,12 3-14 0,13-1-8 16,9-1-6-16,20 2-14 16,10-4-11-16,16 1-19 0,17 6-31 0,1-3-19 15,19 5-12-15,4 2-29 16,1 4-14-16,17 14-2 0,1 6-10 0,7 6 14 15,15 10 81-15</inkml:trace>
  <inkml:trace contextRef="#ctx0" brushRef="#br0" timeOffset="150402.37">11463 14851 1840 0,'26'133'794'0,"-19"-85"-648"0,2-4-88 15,4 1-14-15,1 4-20 0,0 6-14 16,0 2-6-16,2 3-3 0,-2 1-1 15,-1-5 1-15,-3 1-1 0,1-4 1 16,-2-5-1 0,-2-4-12-16,2-6-8 0,-4-10-8 0,-1-10-4 0,-1-8-2 15,-6-8 4-15,-1-5 4 0,-6-19 6 16,-1-10 10-16,-3-12 6 0,0-14 4 0,-2-6 3 16,1-11 3-16,1-3-1 15,0-7 2-15,2 2 5 16,5 7 7-16,1-2 16 15,6 12 12-15,6 7 0 0,4 4-2 16,6 9-12-16,7 6-9 0,9 1 0 0,7 3-1 0,5 6-2 16,8 2-5-16,1 8-10 0,4 11-6 0,-2 4-7 15,1 10-3-15,3 13-1 0,-2 12-6 16,-8 9 0-16,-3 7-6 0,-8 9-10 0,-8 2-14 31,-14 5-13-31,-16 5-20 0,-20-1-3 0,-21 0 16 0,-19-8 17 0,-14-6 29 31,-11-6 19-31,-16-18 4 0,0-10 3 16,-6-17 0-16,8-9-1 0,12-8-1 16,20-11-2-16,17-3-13 0,13-6-20 15,12-1-44-15,11-5-43 0,14-3-19 0,10-1-14 16,15-3-315-16,12 1 318 0</inkml:trace>
  <inkml:trace contextRef="#ctx0" brushRef="#br0" timeOffset="150645.98">12370 14580 1749 0,'34'2'143'0,"-11"1"66"0,-7 1-39 0,-5 3-51 0,-9 0-33 0,1 5-22 0,-1 3-5 16,-13 2 7-16,1 12 2 0,-5 3-8 0,-2 7-11 0,11 3-18 0,3 2-18 0,3 2-9 0,3 4-3 0,3 5-1 0,1 4 1 15,3 3-5-15,1 1-9 0,-2 7-18 0,2-1-38 0,-6-2-34 16,-5-3-43-16,0-14-12 16,-11-10 11-16,2-9 8 0,-10-8 13 15,1-9 21-15,0-7 210 0,-1-4-97 0</inkml:trace>
  <inkml:trace contextRef="#ctx0" brushRef="#br0" timeOffset="151274.48">12925 14576 1885 0,'-19'13'183'15,"-6"-3"126"-15,-12-3-91 0,-11 2-54 0,-5-7-50 0,-9-2-35 0,-4 0-29 0,-14 0-13 0,-5-2-9 0,-9 2-12 0,6-3-12 0,6 3-2 16,8 0-2-16,6 0 1 0,4 0-1 0,9 0 0 15,8 3 0 1,4-1-1-16,6-2-1 0,1 0-1 0,6 2-3 0,4 0-11 16,11-1-20-16,1-1-33 0,14 0-24 0,0 2-78 15,0 4-8-15,18-5-474 16,12 3 410-16</inkml:trace>
  <inkml:trace contextRef="#ctx0" brushRef="#br0" timeOffset="151602.69">13589 14356 2311 0,'-2'-5'103'0,"2"0"3"15,-2 1-35-15,0 4-31 0,0 0-22 0,-3 0-11 0,-4 4-1 16,-5 8 0 0,-7 1-1-16,-4 15 2 0,-9 7-2 15,2 15-2-15,0 3-2 0,4 4-4 0,-4 2-2 0,-1 3-1 16,1 0 0-16,-2 7 3 0,11-4 2 31,-4 3 1-31,2 3 2 0,6-2-27 0,3-7-20 0,9-4-11 0,2-4-47 16,5-15-19-1,7-4-19-15,10-5 553 0,14-3-330 16</inkml:trace>
  <inkml:trace contextRef="#ctx0" brushRef="#br0" timeOffset="151817.25">13945 14922 1959 0,'-2'2'134'0,"0"1"56"0,2 4-68 0,-5 2-63 16,2 11-25-16,-1 6-19 0,0 6-7 16,4 9-3-16,4-2-3 0,8 4-2 15,3-1-5-15,1 3-15 0,8-5-14 16,-6-8-18-16,2 0-19 0,3-9-12 16,-9-7-14-16,0-5-6 0,-7-6-6 0,0-7 479 15,7-10-287-15</inkml:trace>
  <inkml:trace contextRef="#ctx0" brushRef="#br0" timeOffset="151953.66">14019 14917 1687 0,'0'2'104'0,"0"-2"69"0,2-9-134 0,5 2-75 15,-3-11 55-15,5-2-36 0</inkml:trace>
  <inkml:trace contextRef="#ctx0" brushRef="#br0" timeOffset="152173.42">13979 14069 2100 0,'62'37'97'0,"-6"1"-1"0,5 8-23 15,-5 7-17-15,3 2-27 16,-2 7-12-16,-4 9-8 0,-2 5-4 0,4 9-4 15,-7 2 0-15,-4 0-1 16,-6 3 0-16,-22-3 3 16,-4-2-1-16,-12-3 4 0,-11-6 5 0,-6-3 6 15,-5-9 4-15,-4-15-1 0,-4-10-7 16,1-14-5-16,1-11-24 0,3-10-33 0,0-8-61 16,6-6-69-16,-4-6 93 0</inkml:trace>
  <inkml:trace contextRef="#ctx0" brushRef="#br0" timeOffset="152585.57">15012 14817 1955 0</inkml:trace>
  <inkml:trace contextRef="#ctx0" brushRef="#br0" timeOffset="152727.68">14773 15254 2234 0,'11'21'106'15,"-1"-7"10"-15,6-3-46 0,-3-10-73 0,8-1-89 31,7-5-287-31,6-16 226 0</inkml:trace>
  <inkml:trace contextRef="#ctx0" brushRef="#br0" timeOffset="153963.41">15853 14747 2092 0,'0'0'89'0,"-2"-6"-3"0,4 6-29 0,-2 0-39 0,0-2-9 0,0 2-3 0,0 0-2 0,0 0-2 0,0 0-3 0,0 0 1 0,0 2-2 0,5 4 1 0,-3-3 2 16,5 2 0-16,0 2 0 16,2 4 1-16,2-6 1 0,-3 4 0 15,-2-3 2-15,1-1 6 0,-5 0 4 16,-1-5 8-16,1 2 5 0,-2-2-1 0,0 0-1 15,0 2-2-15,0-2 0 0,2 0-2 0,-2 0-2 16,0 0-4-16,0 0-4 0,0 0-4 16,0 0-2-16,2 0-1 0,-2 2-1 15,0-2-1-15,1 0 1 0,5 1-2 16,-4 1 0-16,1-2-1 0,1 4 0 16,1-4 0-1,-1 0 1-15,1 0 0 0,0 0-1 0,-1 0 4 0,-1 0 8 0,-1 0 6 16,0 0 7-16,1-4-2 0,-1-3-5 15,2 3-6-15,-3-3-6 0,3 0-3 0,1-3-2 16,-1-3 0 0,1-1 1-16,2 0 2 0,-1 0 2 0,1 0 3 15,-2 1 4 1,2 1 1-16,-3 5-2 0,-3 0 2 0,1 1-2 16,-2 6-1-16,2 0-1 0,-2-2-6 0,0 1-5 0,0 1-1 15,0 0-3 1,0 0-3-16,-2 0-1 0,-8 0-1 0,1 1 0 0,-7 7 0 15,-7 4-1-15,-4 9-1 16,-1 2-3-16,-2 6-4 0,-1 1-4 0,7 2-4 0,1-2 0 16,-1 0 4-1,7 0 7-15,4-3 7 0,3-2 6 16,1-1 0-16,0 1 1 0,4-7 1 0,1-2-1 0,4 0 1 16,-2-6 1-16,8 1 3 0,3-6 0 15,6 2 1 1,7-5 1-16,4 0-1 0,8-2 0 15,7 0 2-15,5 2 2 0,2 0 5 16,3-2 3-16,2 3 3 0,-1-3 2 16,1 5 0-16,-3-3-3 0,-2 2-7 15,-18 3-6-15,-4 0-5 0,-10 4-4 0,-12-4-3 16,6 2-5-16,-11 5-4 0,-14 2 1 16,-11 0 3-16,-17 5 5 0,-12-7 5 15,-7-3 1-15,-16-4 1 0,-2 0 1 16,6-5 3-16,5 1-5 0,17-3-24 15,12 0-75-15,15-3-95 0,11-1 255 16,14 4-116-16</inkml:trace>
  <inkml:trace contextRef="#ctx0" brushRef="#br0" timeOffset="154473.87">16422 14803 2086 0,'-64'-21'297'0,"39"16"-209"0,0 1-44 0,8 1-35 0,6 6-3 0,2 2-3 0,6 4-1 0,1 2-1 0,-2 7-2 15,6 1-1-15,3 8-1 0,3 3-2 0,2-2 0 16,3 6-2-16,-3 1 1 0,4-4 2 15,2 0 1-15,6 1 3 16,-6-1 0-16,3-5 1 16,-3-3 1-16,-2-3 1 0,8-1 2 0,-5-1 1 0,10-9 3 15,-2-2 1-15,1-9 0 0,4-5 1 16,1-4-2-16,2-8-2 0,-4-1-2 0,-1-6-4 16,-9-3 0-16,5-1 3 0,-7-5-7 15,1-1 13-15,-4-6 0 16,-3 6-1-16,-6 1 5 0,-3 5-14 0,-2 3-2 15,0 2 1-15,-2 6-1 0,0 1 0 16,-3 2 0-16,3 4 1 0,-1 1-4 0,3 11-1 16,0-2-3-16,-2 1-1 0,7 8-3 15,-1 9 1-15,8 8 3 0,2 14 1 16,2 8 6-16,6 2 2 16,1 7 0-16,0 0 1 0,2-4 1 0,-1-1-1 15,3-6-1-15,-4-5-13 16,-2-7-36-16,-1-9-39 0,1-5-32 0,-12-10-15 0,5-2-7 15,-7-6 397-15,-3-9-209 0</inkml:trace>
  <inkml:trace contextRef="#ctx0" brushRef="#br0" timeOffset="154961.69">17133 15050 1551 0,'67'44'180'0,"91"162"539"32,-321-513-691-32,129 268 37 0,43 50-22 15,-2 6-21-15,9 8-7 0,4 12-6 16,-1 2-8-16,2 2-1 0,-1 3-2 15,-6-3 0 1,-1 0 2-16,-3-7-5 0,4-1-10 0,-5-1-7 16,2-9-6-16,-9-1-3 15,1-6-1-15,-3-11-1 16,0-3 3-16,0-1-1 0,-5-8 26 0,0-10 9 16,-4-10 6-16,-5-12 9 0,3-2-5 0,6-5 9 15,1 2 14-15,9 3 13 0,2 0 0 16,6 4-6-16,5 3-8 0,5 2-1 0,3 6-5 15,3 5-2 1,-8 6-8-16,5 12-10 0,3 3-10 0,-1 5-5 0,6 15 0 0,3 5 2 16,6 6 5-16,1 5 3 0,0-4-2 15,-12-4-1-15,-3 1-2 0,-13-5-1 0,-6-4-7 16,-1-4-8-16,-12-6-10 0,1-6-5 16,2-4 2-16,-4 0 6 0,4 0 8 0,-2-4 7 31,-5-3 6-31,4-9 14 0,-4-3 11 0,7-8 9 15,1-5 5-15,-1 2-3 0,8-3-4 0,0 1-4 0,7 3-7 16,2 6-6-16,1 4-6 0,5 3-3 16,-3 9-3-16,4 1-1 0,1 6-3 15,-2 7-3-15,6 2-2 0,-3 6 1 16,4 6-1 0,-6 0 3-16,-1 2 3 0,-4-2 0 0,-5-1-5 15,0-2-17-15,-8-6-29 16,1-1-31-16,-5-6-33 0,-2 0-37 0,0 1-6 15,0-5 23-15,0-1-177 16,0 0 214-16</inkml:trace>
  <inkml:trace contextRef="#ctx0" brushRef="#br0" timeOffset="155515.03">18399 14934 1723 0,'550'15'717'16,"-568"-30"-722"-16,51 42-4 0,-4-7 1 0,-4-1 0 15,-2 2-6-15,-7 1-7 16,-4 1-6-16,-5 1-10 0,-5-2 8 16,-6 3 5-16,-6-2 2 0,-8 0 9 0,-5 3 2 15,-5-6 9-15,-4-6 15 0,0-5 10 16,-7-9 3-16,7-7 2 0,2-4-7 15,1-8-2-15,5-4 3 16,4-6-2-16,1-5-5 0,11 1-5 0,8-1-6 16,6-7-3-16,10-3 1 0,0 1-1 15,5 1 1-15,-5 1-1 0,2 6 1 16,3-4 0-16,-3-2 2 0,6 2 1 0,0 2 3 16,0-6 6-16,1-1 5 0,0-8 2 15,2-3-5-15,-3 2 10 0,-4 2-5 16,-4 8-4-16,-11 10 2 0,-3 4-18 15,-2 8 0-15,-4 1-1 0,-1 8-1 0,-4 7-3 16,2-2-10-16,-2 5 0 0,-3 2-5 16,-1 9-1-16,3 7 8 0,-1 8-3 15,1 8 3-15,-1 2 1 0,4 7 0 16,3 7 2-16,2 3 3 0,4 9 1 16,5 1 3-16,2-1 2 0,5 2 0 15,2-3 3-15,4-5 3 0,-1-2 0 16,1-2 0-16,-2-10-2 0,-1 1-2 0,-4-5-2 15,-1-6-4-15,-5-9-10 0,0-2-24 16,-5-8-37-16,0-4-26 0,-2-7-15 16,0 0-7-16,0 0 5 0,-2-3 128 15,-5-12-32-15</inkml:trace>
  <inkml:trace contextRef="#ctx0" brushRef="#br0" timeOffset="155784.2">19193 14723 1763 0,'-3'2'80'0,"-1"4"19"0,-5-3-51 0,-1 8-22 0,-3-2 4 0,-5 3 2 0,-5 2 6 0,-5 0 13 0,-4-1 4 16,4-1-4-16,6-5-10 0,1 0-19 16,12-3-14-16,2-2-1 0,7-2 2 0,0 0 5 15,0 0 14-15,0 3 13 0,7-3 9 16,-1 6 2-16,-1-5-6 0,-1-1-3 15,-4 0-9-15,0 0-10 16,0 0-8-16,-9-1-15 0,-4-8-3 0,-4 2 0 16,-10-6 2-16,-3-5-2 15,1-3-25-15,1 3-49 16,9 3-63-16,-1 0-33 0,9 6 42 16,3 4 54-16</inkml:trace>
  <inkml:trace contextRef="#ctx0" brushRef="#br0" timeOffset="156544">19984 14681 2230 0,'43'-12'182'16,"-52"-3"-32"0,2 6-61-16,-6-1-10 0,-45 6-73 0,51 4-4 15,1 2-3 1,1 9-7-16,1 5-10 0,4 5-18 0,4 13-18 0,5 3-7 0,1 4 9 16,3 1 19-16,-3 1 19 0,-1-1 12 15,0-10 2-15,-5 0 2 0,-1-9-1 16,-1-2 2-16,-2-10-2 15,0-2 1-15,0-7 2 0,0-2 5 0,0 0 6 16,-5-6 7-16,5-4 1 16,3-13-6-16,6-6-5 0,5-6-9 0,1-8-3 15,2 3-2-15,-3 1 0 0,8 5 2 0,-3-3 1 16,1 3 1-16,5 4 5 0,-4 1 11 16,2 12 10-16,-4 3 6 0,-3 5-1 31,-1 5-11-31,-1 4-13 0,2 4-10 0,3 6-5 15,4 3-2-15,-1 3 3 0,-3 5 1 16,-3 2 3-16,-2-2-2 0,-7 1-3 16,-3-5-7-16,-1-1-10 0,-4 0-6 15,-3-3-1-15,2-3 3 0,-7-4 6 16,8-3 6-16,1-3-2 0,0 0 13 0,0 0 5 16,-2-3 7-16,5-3 16 0,1-3-3 15,1 0 1-15,4-3-2 0,2 0-7 16,1-4-4-16,2 2-1 0,1 3 1 15,-1 6 0-15,0-1 2 0,0 6-1 16,0 2-3-16,4 5-4 0,-6 0-3 16,3 2-2-16,-3 2 0 0,0 1 1 15,-4-3 0-15,-1 3-1 0,-2 1 1 0,-2-1-1 32,3-5 1-32,-6 2 0 0,2 2-1 0,-1-6 1 0,1 4 1 0,0-4-1 15,0 4-6-15,3-2-10 0,-3 0-12 16,3-1-12-16,-1-1-13 15,-1 0-13-15,-1-1-10 0,-2-4-6 16,0 0-3-16,0 0 5 0,0 0 11 0,0 0 14 0,0 0 20 16,0 0 20-16,0 0 11 0,2-2 6 15,3-1 3-15,2-3-4 0,-3 4-9 16,-1 1-11-16,4-1-11 0,-5 2 569 16,3-2-398-16</inkml:trace>
  <inkml:trace contextRef="#ctx0" brushRef="#br0" timeOffset="157067.35">21181 14505 1966 0,'-9'9'109'0,"-5"-2"28"0,-6 9-56 0,-3 0-34 0,-3 6-25 0,-6-3-14 16,2 4-5-16,-2-3-2 0,1 3-1 0,3 5 1 0,2-1 0 0,1-3-1 0,7 3 0 0,6-2-1 0,10 0 0 0,4-2 1 16,6 2 0-16,7 3 0 0,2-3 1 0,5-4 3 15,11-1 4-15,-6-10 1 0,0-3 2 16,1-7 1-16,-5-9-9 0,2-5-3 0,-4-5-16 15,-3-8-17-15,1-10 0 0,-3 0-2 0,-2-4 12 16,-1 2 2-16,-10 3 1 0,1 1 2 0,-4 7 2 16,0 6 9-16,-5 6 5 0,1 4 0 15,-3-1 1-15,0 8-1 0,-4-2 1 16,1 4 1-16,-1-5 1 0,0 5 1 16,-1-1-1-16,-2 4 0 0,3 0-1 15,4 0 0-15,0 0-1 0,5 6-6 16,4 3-5-16,5 5-2 15,4 0 2-15,8 7 7 0,9 8 5 0,4 6 4 0,9 0 1 16,2 3 0-16,1-1 5 16,0-2 8-16,-1 1 10 0,-1-6 3 0,-3-5-2 15,-1-7-5-15,-5-6-7 16,-2-3-5-16,-5-7-3 0,-5-2-3 0,-1-9-16 16,-2-4-33-16,-4-4-42 0,7-3 11 0,-16-10-367 15,4-6 303-15</inkml:trace>
  <inkml:trace contextRef="#ctx0" brushRef="#br0" timeOffset="157224.85">21562 14564 2051 0,'23'18'128'0,"-5"1"32"0,10 2-24 0,2 6-63 16,0 5-15-16,8 5-18 0,1 4-12 0,3 1-15 16,6-3-7-16,2 6-6 15,1-3-18-15,6-3-27 0,-6-5-64 0,-5-7-42 31,-7-13-14-31,-8-5 88 0,-7-9 30 16</inkml:trace>
  <inkml:trace contextRef="#ctx0" brushRef="#br0" timeOffset="157412.6">22089 14516 1951 0,'-31'0'88'0,"-4"5"-3"0,-6 10-28 0,-3 9-51 0,-8 8-8 0,-4 9-3 15,-3 9 1-15,-6 8 3 0,-8 6 1 0,-5 2 0 16,5 1 4-16,6 0-2 0,14-6-36 31,15-12-50-31,12-4-287 0,10-10 226 32</inkml:trace>
  <inkml:trace contextRef="#ctx0" brushRef="#br0" timeOffset="157822">22872 14255 1269 0,'39'-7'215'0,"-10"2"296"0,-6 5-351 0,-13-2-63 15,-6 2-26-15,-2 2-25 0,-2 3-31 16,-7 6-10-16,-8 8-3 0,-2 8 4 15,-12 1 8-15,1 4 10 0,0 2 5 16,-3-4-2-16,-2 2-9 0,-3-2-12 16,1-1-5-16,3-5-1 15,4-2-1-15,6-6-2 0,6-4-3 0,7-3-3 16,4-4-2-16,5 2 3 0,4-5 5 16,3 2 3-16,10 1 7 0,3 0 2 15,12 2 0-15,7 2 1 0,2-2-1 0,3 4 5 16,4 0 1-16,3-1 0 0,6 1 0 15,0 3-4-15,-2 0-2 0,-6 0-2 16,-8 2-3-16,-9 6-5 0,-7-5-3 0,-9 6-2 16,-7-1-3-16,-4 1-3 0,-10-4-2 15,-6 6 0-15,-15-4 1 0,-10 2 2 16,-12 2 0-16,-10-7 0 0,-4-2 4 16,-8-5 7-16,12-10 4 0,5-1-45 15,10-1-70-15,11-8 21 0,9-4 9 0</inkml:trace>
  <inkml:trace contextRef="#ctx0" brushRef="#br0" timeOffset="158236.91">23438 14413 2085 0,'-12'20'127'0,"1"6"46"16,-7 13-60-16,2 0-40 0,0 6-29 0,2-1-20 0,2 2-15 0,3-3-6 0,2-3-3 0,1 1-5 0,8-4-9 0,7-6-14 0,-2 0-20 0,9-6-15 15,0-3-4-15,7-1 14 16,5-7 19-16,4-5 22 0,6-4 12 16,1-10 7-16,1-2 2 0,-2-4-1 15,-5-7 2-15,-3 2-3 0,-7-10 1 16,1-3-2-16,-5-4-3 0,-1-8-1 0,-2-3-2 15,-7-2-2-15,-6 0 0 0,-6 7 0 16,-6-2 0-16,-2 2 1 0,-5 5 0 16,2-1 0-16,-2 12-1 15,2 7-1-15,0 5 2 0,1 9 0 0,4 4 2 16,4 5 4-16,1 5 2 0,4 10 1 16,9 4 0-16,0 10-2 0,7 6-1 15,7 4 0-15,4 8 3 0,6 2 4 0,5 3 1 16,-1 3 1-16,9-2-3 0,-5 2-4 15,-2-10-2-15,-2-8-10 16,-7-9-47-16,-7-15-55 0,0-9-54 0,2-11-69 16,-5-8 123-16</inkml:trace>
  <inkml:trace contextRef="#ctx0" brushRef="#br0" timeOffset="158774.98">24136 14640 1670 0,'2'-16'148'0,"-4"16"90"0,2 7-77 15,0-5 34-15,0 32-104 0,8 1-21 0,2 4-17 16,4 9-17-16,1-2-16 0,-3 4-13 16,2 3-6-1,0 0 0-15,-5-1-1 0,2-3-2 16,-2-6-11-16,-6-6-10 0,1-9-13 0,-2-5-6 16,-2-8 4-16,0-15 1 0,0 0 10 0,-2 0 10 15,2-13 8 1,0-3 8-16,2-10 2 0,5-3 2 15,-4-3 0 1,6-3 0-16,-2 1 0 0,2 1-2 16,-5-1 0-16,4 0 0 15,-4 2 0-15,1 0-1 16,2-3 1-16,-5 7-1 0,4 6 1 0,1 3-1 0,1 12 0 0,5 3 0 16,1 8 1-16,7 6 0 0,1 10 1 0,2 8-1 0,5 11 1 15,-1 4-1 1,-5 1-1-16,0 2 0 0,-9-3 0 0,-3-6 0 0,-6 0 0 0,-5-5 0 0,-3-7 0 15,-6-6-1-15,2-4 0 16,-4-8-2-16,8-7 3 0,-4-14 1 16,0-11 3-16,7-2 2 0,1-8-1 0,8-6-3 0,5-3 1 0,6-1-1 15,3 1-1-15,2 3 7 0,0 4 7 16,7 3 4-16,-1 6 4 0,3 1-2 16,-2 8-5-16,-4 3 1 0,1 5-2 15,-1 11-4-15,1 5-2 0,6 17-7 31,0 1-2-31,1 9-2 0,3 3-1 0,-4 6-1 16,3 0-1-16,-3 1 0 0,-1-5 1 16,-9 1-8-16,1-1-13 0,-3-3-42 15,-3-6-48-15,-3-3-29 0,-2-4-22 16,-5-8-12-16,-1-8 103 0</inkml:trace>
  <inkml:trace contextRef="#ctx0" brushRef="#br0" timeOffset="159154.03">26044 14631 2077 0,'25'-1'124'0,"-14"-5"60"0,-4 4-104 0,-11 2-56 0,-15 0-15 16,-4 0-13-16,-13 0 2 0,-1 2 0 0,-2 0-2 0,0 3-1 0,2 2-2 0,0 0-3 0,3 6-5 0,6-4-10 15,6 1-10-15,6 3-3 0,4-3 3 0,5-2 10 0,5 2 14 0,0-1 4 0,4 0 2 0,3 2 5 0,4 1 4 16,5-1 6-16,4 1 2 0,3 0-2 16,4 3-1-16,4 1 0 0,-1-1-1 15,-1 1 2-15,-6 2-2 0,-2-2-2 16,-4 0-3-16,-7-2-4 0,-1 4-3 0,-3 5-4 15,-6-5 0-15,-5 8-1 0,-3-3-1 16,-5-1 0-16,-4 4-1 0,-4-8-5 16,-7 0-5-16,-6-6 0 0,-6-7 4 15,4 3 13-15,1-10-5 0,3-9-37 0,4-5-49 16,9-9 44-16</inkml:trace>
  <inkml:trace contextRef="#ctx0" brushRef="#br0" timeOffset="159539.09">26215 14585 2083 0,'0'18'102'0,"0"3"22"16,0 9-63-16,0 6-37 0,-6 6-13 15,4 4-6 1,1 2 0-16,1-5-2 0,9-4-1 0,-4-7 0 0,4-6-9 0,0-1-11 15,1-7-6-15,4-4-3 0,-1-1 8 16,3-6 12-16,0-2 7 0,1-5 4 16,3-4 0-16,5-1 3 0,-6-9-1 15,-1-2 2-15,-6-2 0 16,1-8-1-16,-6 1-4 0,0-4-1 0,-7 1-2 16,0-4 0-16,-5 4 0 15,-1 1-1-15,1 8 1 0,-4 3-2 16,0 5 0-16,6 9 2 0,-3 2 6 0,5 6 4 0,-3 4 4 15,-3 4-2-15,5 9-5 0,2 1-4 16,0 4-2-16,4 4-1 0,-1 2-2 0,4 1 2 16,1 2-6-16,4-5-20 0,0 2-18 15,1-8-29-15,1-3-21 16,0-7-5-16,-1-10 303 0,1-1-166 0</inkml:trace>
  <inkml:trace contextRef="#ctx0" brushRef="#br0" timeOffset="159997.74">26917 14083 1619 0,'-30'-60'100'0,"6"14"22"0,-2 12 6 0,10 24-35 15,3 4 0-15,1 12-5 0,1 11-14 0,3 14-10 16,-1 13-16-16,5 16-15 0,4 16-10 15,5 10-11 1,11 15-5-16,6 7-3 0,6-5-2 0,6 1 0 16,-1-5 3-16,-1 1 3 0,-1-4 2 0,-8-13 0 15,-2-9-1-15,-5-15-5 0,-6-11-2 16,-1-16 0 0,0-13-1-16,-4-8 1 0,-3-11-2 15,9-2 0-15,-2-14-1 0,3-9-3 0,2-7 1 0,-3-5 0 16,5 0 2-16,-2-4 1 0,6-2 0 0,-1 3 1 15,4 1-1-15,-3 1 1 0,3-2-1 16,7 2 1-16,-7 7-1 0,7 4 0 0,-3 9 1 16,-4 11-1-16,-2 7 0 0,-1 9 0 15,-3 12-2 1,1 9 1-16,-4 6-1 16,-3 3 0-16,-4 5-5 0,-2 4-16 15,-7 0-22-15,-10-2-20 0,-7-2-3 16,-13-3 14-16,-4-5 25 0,-8-4 19 0,-4-8 9 15,0-8 1-15,0-9 0 0,-3-8 3 16,5-12 9-16,1-8-31 0,10-4-42 16,10-10-13-16,6-4-180 0,11-2 158 15</inkml:trace>
  <inkml:trace contextRef="#ctx0" brushRef="#br0" timeOffset="161579.71">27374 14826 1646 0,'66'-7'91'0,"-15"-2"14"0,4 0-16 0,-14 1-42 0,-6-1-12 0,-8 2-10 0,-11 3-4 0,-9 1-6 0,-5 3-4 0,-2 0-5 0,-4-2 0 0,-8 4 3 15,-2 3 1-15,-4-2 2 0,-7 6-3 16,0 0-5-16,-3 5-1 0,-1 8 0 0,3-5 8 16,3 8 8-16,3-5 4 15,3 3-1-15,4-7-7 0,6-6-8 16,5 3-4-16,2-3-1 0,4-1-1 15,7-3 0-15,-3-1 1 16,7-2-1-16,-1-3-1 0,0-3 0 0,2-4 0 16,3-6-1-16,-3 1-1 0,6-4-1 15,-3-2-2-15,-3 1-3 0,2-7-2 16,-6 5-4-16,4-2-3 0,-2 1-3 0,-3 6 1 16,3-2 1-16,4 2 1 0,-2 1 4 0,0 6 4 15,-4 0 4-15,1 6 4 0,1-5 1 16,0 6 0-16,2 4 0 0,2 1 2 15,-2 6 3-15,0 3 1 0,1 2 1 16,-1 2-3-16,-1-1 0 0,2 3-3 16,1-4 0-16,0 0-1 0,-1 0 0 0,-6 0-1 15,1-2 1-15,-1 0 0 0,0-3 0 16,-1-2-1-16,-1-4 1 0,0-2 0 16,-5-4-1-16,-3-6 1 15,5-2 0-15,-3-7-1 0,-1-6 1 0,2 1 0 16,-3-4 0-16,3-1-1 15,3-1 0-15,5 2 0 0,3-3 1 16,-1 1 0-16,2-1 1 0,2 3-1 0,1 4 0 0,1-2 0 16,-1 0 0-16,-1 0 0 15,3 0 0-15,2 1 0 0,0 3-1 0,-2 3 0 16,-3 9-1-16,-4 0-2 0,2 10-3 16,-2 6 0-16,2 9-2 0,0 8 2 0,2 3 4 15,-4 3 1-15,-1 3 1 16,-3 8 1-16,-6 3 0 0,-1 5 0 0,-4-3 0 15,-3 2 0 1,2-1 1-16,-7-1 0 0,6-7 0 0,-9-7 2 16,1-11 3-16,2-9 2 0,-2-9 1 15,11-5 1-15,0-5 2 0,6-9 1 0,4-9 2 0,-1-2-2 16,7-9-5-16,2 1-3 0,5 2-3 16,-2-6-1-16,2 4-1 15,-5-5 0-15,-4 3-2 16,-1-2-1-16,1 1-2 0,2 4 0 0,-2 0 1 15,4 9 1-15,-6 2 1 0,2 3 2 0,0 2-1 16,-3 2 1-16,0 2 0 16,1 1 0-16,2 6 0 0,2 1-12 15,-3 4-8-15,3 0-12 0,-2 0-3 0,2 4 6 16,2 6 9-16,-3-3 9 0,5 6 7 0,-2 1 4 16,-2-2 0-16,-6 3 0 0,-6-3 3 15,-6 2 1-15,-10 0 0 0,-6 1 3 16,-7 2 4-1,-1 3 4-15,-3 1 6 0,1 6 8 16,-1-4 2-16,1 5-6 0,5 1-5 16,2-5-12-16,8 5-5 0,8-1-2 0,5-5 1 0,11 4 0 0,1-4 0 15,13-2 0-15,-2 0-1 0,5-5 1 16,6-3-1 0,-4-10 0-16,7-3 1 0,1-3 0 15,1-11 1-15,-8-1 0 0,-4-6 0 16,-6-4-1-16,-3-3 0 0,-5-8-1 0,-1 3 0 0,-3-8-1 15,-9 5 0-15,0 1 1 0,-2 8-1 0,-7 6 0 16,0 5 0-16,0 4 0 0,-3 1 0 16,5 8-1-16,-2 3 1 0,7 0-1 15,-7 3 0 1,4 6 1-16,-4-2 0 0,4 2 0 16,-4 3 0-16,7-1 0 0,2 1 0 0,6 1 1 0,2 1-1 0,3 0 1 15,5 2 0-15,0 0-1 0,0 4 1 31,2-4 0-31,-4 1-1 0,0 8 1 0,7-2-1 16,-10 2 0-16,1 2-1 0,1-1 1 0,-4-6 0 0,-4 5 0 16,4-6 1-16,0-3 0 0,-2-4-1 15,0-5 3-15,-2-5 4 0,1-4 1 0,4-5 1 16,4-3-3-16,1 1-4 0,8-11-1 16,0-1 1-16,3-2-1 0,3-2 0 15,-3-3 0-15,-3-2-1 0,6 1 1 31,-6-4-1-31,-2 1 0 0,0 0 1 0,-5 0-1 0,-2 0-1 16,-1 5 1-16,-10 3 0 0,3 2-1 0,-5 3 1 0,-1 1-1 16,-1 0 1-16,-5-5 0 0,-4 4-1 31,-1-4 1-31,-5 5 0 0,2 2 0 0,-2 4 0 0,4 5-1 16,6 5 1-1,3 4-2-15,3 6 1 0,3 8 0 16,6 7 0-16,0 8 1 0,2-1 1 15,6 12-1-15,1 3 0 0,2 11 0 16,3 3 0-16,3 14 0 0,6 3 0 16,4 11 0-16,4 8 0 0,-2 6 0 15,-1 2 0-15,4-2-1 0,-8-5 0 0,-10-9 1 16,-7-13 1-16,-12-13 1 0,-6-8 2 16,-9-19-1-16,-3-10-1 0,-3-15 0 15,-7-9 0-15,0-10 0 0,-8-19 5 16,3-13 1-16,3-13 2 0,1-11 0 15,7-7 0-15,0 1-3 0,11-3 2 0,9 1 12 16,11 1 15-16,6 6 18 0,11 3 7 16,13 0 0-16,10 4-8 0,16 8-5 15,11 5-1-15,5 4-2 0,9 6-12 16,-2 1-12-16,4 1-9 0,3 5-7 16,2 0 0-16,0 5-1 0,-5 7-3 15,-9 6-6-15,-9 5-12 0,-14 5-84 0,-6 2-503 16,3 2 403-16</inkml:trace>
  <inkml:trace contextRef="#ctx0" brushRef="#br0" timeOffset="162568.99">17156 16773 2087 0,'16'-34'135'0,"-4"8"50"0,4-1-52 0,11 6-51 0,3 1-31 0,9 3-26 0,11 4-9 0,-1 6-4 0,8 5-4 0,0 2-4 0,-2 4-5 0,7 7-2 0,2 5-1 0,-1 5-2 15,-6 5 1-15,-9 3-1 0,-14 1-1 0,-6 5-2 0,-12-1-4 16,-9 5-7-16,-7-2-10 0,-3 1-1 15,-8-3-5-15,-12 0 6 0,-2-8 13 16,-9-7 7-16,-12-4 10 0,2-6 6 0,-4-6-1 16,4-4 1-16,12-2 1 15,5-2 1-15,15-4 6 0,7 2 18 16,5-4 8-16,0-5 3 0,14-1 0 16,2 0-12-16,12-5-4 0,6 2-4 0,7 3-2 15,5 0-5-15,2-4-1 0,8 6-4 16,-3 0 0-16,1 0-4 0,4 0 3 15,-6-2 4-15,4-2 3 0,-1-7 1 16,4-7 5-16,-2 0-6 0,1-9-4 0,2-1-1 16,4-6-14-16,-7-11-5 0,0 3 1 15,-18-3-5-15,-11 10 2 0,-7 4-3 16,-14 10-1-16,-1 5 1 0,-6 0 0 16,-6 5 3-16,5 9-1 15,-10 2-5-15,0 3 0 0,-1 7-3 0,-4 6-1 16,-4 12 6-16,6 6-2 0,-2 10 2 15,2 5-1-15,7 8 2 0,-4 7 3 0,3 6 3 16,2 10 4-16,-3 0 2 0,4 1-1 16,0 4-1-16,-1 0-1 0,5 3 1 15,1 8 0-15,0-4 2 0,1-2 0 16,1-7 0-16,2-7 1 0,-3-7 1 16,-1-12 2-16,4-4-4 0,-4-9-24 0,-2-5-39 15,-1-8-77-15,-10-2 479 0,6-5-290 16</inkml:trace>
  <inkml:trace contextRef="#ctx0" brushRef="#br0" timeOffset="162790.74">18456 17285 2581 0,'5'0'160'0,"2"-7"53"0,7 0-72 0,2-3-88 0,4-5-26 0,8-2-19 0,6-1-8 0,-1-3-9 0,5 1-7 0,1-3-14 16,0 4-13-16,5-3-9 0,7 8-8 15,3 0-1-15,6 3-5 0,0 3-27 16,4 4-54 0,7 2 433-16,7-1-254 0</inkml:trace>
  <inkml:trace contextRef="#ctx0" brushRef="#br0" timeOffset="163976.87">20782 17316 2218 0,'2'0'159'0,"5"-2"68"0,0-5-57 0,9-2-74 0,10-12-36 0,3-6-34 15,10-7-16-15,3-6-8 0,-4-8-5 0,1-11-1 0,0-6-1 0,0-10-2 0,-2-1-1 0,-4-9-1 16,1 3-1-16,-5 1 2 0,-12 1 1 16,-3 4 2-16,-1 5 1 0,-10 5 0 0,1 6 1 0,1 10 1 0,-3 6 1 0,-2 10 3 0,5 11 3 0,-1 7 1 0,1 5 2 15,1 3 1-15,2 6-1 0,0 2-3 0,2 3-2 16,3 8-3-16,1 1-1 15,0 8 0-15,2 5 1 0,-4 3 0 0,-1 4 0 16,-2-2 1 0,0-1 1-16,-4-5 0 0,0 1 0 0,1-7 0 15,2 7 1-15,5-4 0 0,1 6 0 0,2-1 1 0,4 1-1 16,-3-4 1-16,3 0 1 0,1-2 0 16,-7 0 1-1,2-6-2-15,-2 1-1 0,-1-9-1 0,-6 0-1 0,-4-2-1 16,-3-5 0-16,8 5-1 0,-8-5-2 15,-4 2-1-15,4 0 2 0,0-2 0 16,-4 0 1-16,4 0 1 0,-5 4-1 0,5 6 1 16,-2-1 0-16,2 3 0 15,4 1-1-15,3-1 1 0,0 4 0 0,2-2-1 16,-4 2 0-16,-1 6 1 0,1-3-1 16,-3 4 0-1,0-3 0-15,3-3 0 0,0 5 1 16,4-5 0-16,2 3-1 0,-2 1 1 15,5-3 0-15,-7 9 0 0,4-8 0 16,1 6 1-16,2 0-1 0,-1-6 3 16,1 6-1-16,-5-7 1 0,3 3 0 15,-3 0 0-15,-2-3-2 0,0 0-1 0,-3-4 1 0,-1-3-1 0,4-1 0 16,-3 3-1-16,-2-6-3 0,1 2 0 16,-3-4-5-1,2 4-6-15,1-6-9 0,-3 3-19 16,2-1-21-16,-2-3-36 0,0-2-49 15,0 0-45-15,0 0 251 0,0 0-91 0</inkml:trace>
  <inkml:trace contextRef="#ctx0" brushRef="#br0" timeOffset="164221.82">21863 17030 1963 0,'-3'0'216'16,"3"0"53"-16,0 0-193 0,-2-2-62 0,2 2-1 0,-7-1-5 0,0-1-1 0,-7-3 0 0,-8 1-1 0,1 2-2 0,-9 2-1 0,2 4-1 15,-6 1-2-15,0 0 0 0,8 6 0 0,-8-4 0 0,4 2 0 0,2-2 1 0,-4 2 1 0,5-4-13 16,-1 2-32-16,5-5-43 0,1 0-43 0,-1-2-14 0,4-2-13 0,-1-1-97 15,10-6 160-15</inkml:trace>
  <inkml:trace contextRef="#ctx0" brushRef="#br0" timeOffset="165337.9">22429 16138 1810 0,'20'-5'190'0,"-4"3"123"0,-2-5-105 16,-2 2-101-16,-8-2-39 0,-3 3-28 0,-1-1-20 0,0 3-12 0,0-3-8 0,0 5-9 0,0 0-7 0,-1-2-4 0,-1 0 0 0,2 2-2 15,-20-3-10-15,1 6-18 0,-6 3-12 16,-9 2-10-16,2 5 6 0,-3-1 13 0,0 4 12 16,3-2 14-16,-4 1 12 0,8-1 11 0,3 0 4 15,5-2 3-15,3-1-1 0,4 0 2 16,3-1 5-16,3 1 10 0,1-6 8 0,3 4 5 31,-1-4-3-31,2 4-6 0,1-2-7 16,-3 4-4-16,1 3-1 0,3 0-3 0,1 8 0 15,5 4-1-15,-1 3-2 0,6 3-2 0,-3 1-1 0,1-3-1 32,0 0-1-32,-4 1 1 0,4 1-1 0,-5-1 0 0,-2-2 0 0,1 1 3 0,-3-2 3 31,0 2 7-31,2 2 7 0,-2 0 4 15,4-2 2-15,-4-1-2 0,0-1-5 16,0-8-1-16,0 3 0 0,1-7-2 0,-1-2-2 0,2-2 5 0,0 1 6 16,0-8 5-16,3 6 10 0,0-8 1 31,2 3-1-31,0 1-1 0,6-7-10 0,1 3-7 16,4-3-9-16,3 0-9 15,6-3-5-15,3-1-9 0,-2-5-14 0,11 0-16 16,-5 2-15-16,-4-5-22 0,2 3-18 15,-13 0-27-15,10 0-31 0,-1 2 517 16,6-12-301-16</inkml:trace>
  <inkml:trace contextRef="#ctx0" brushRef="#br0" timeOffset="165699.43">22610 16537 1709 0,'19'-2'697'0,"-3"2"-568"0,6-5-9 0,6 3-115 0,7 2-5 0,4 6-2 0,4-5-3 0,1 5 1 0,2 1 1 0,6-4-2 0,-2 10-1 31,4-4-1-31,-4 5-1 0,-2 0 2 0,-4 6 0 16,-10-4 0-16,-7 5-4 15,-3 5-4-15,-8 3-2 0,-3 3-5 16,-8 1-6-16,-8 1-5 0,-8 2-1 0,-7 1-2 15,-12 0 8-15,-4-10 8 16,-3-4 6-16,-13-7 7 0,3-8 5 16,-1-6 2-16,-7-5 4 0,3-10 9 15,13-6 11-15,2-4 19 0,11-6 9 0,6 1-1 16,4-7-7-16,7 1-14 0,7-5-10 16,4 2-13-16,9-4-16 0,3-4-36 0,4 3-26 15,1-2-41-15,6-1-29 0,3-1 542 16,4-3-330-16</inkml:trace>
  <inkml:trace contextRef="#ctx0" brushRef="#br0" timeOffset="166125.38">23367 16126 1776 0,'14'-2'215'0,"6"-1"162"16,-1-1-159-16,6-1-119 0,5-1-41 15,13 1-23-15,5-4-18 0,14-1-9 16,7-1-4-16,3-1-3 0,1-4 0 0,-9 1-2 16,-2 1-6-16,-9-4-9 15,-8 8-7-15,-3-1 0 0,-14 8 0 16,1 1 3-16,-13 2 3 0,-2 3 1 0,-5 3 2 16,-2 3 1-16,-5 7-2 0,-2 3 2 15,-4 15 1-15,-3-1 5 0,-2 12 3 16,-3 8 2-16,-1 0 0 15,-1 6 2-15,7 4 0 0,4 0 0 0,1 4-1 0,2-9 0 16,0-1 0-16,-4-7 0 0,4-2 0 16,0-8 1-16,0-2 0 0,0 2 1 15,2-4 3-15,-2-1-1 0,0-3 2 16,-4-3 0-16,-1-1-1 16,2 0 1-16,-6-3 0 0,-9-3 0 0,-1 2 4 15,-8 3-1-15,0-6 0 0,-1-1-1 0,-6-1-1 16,4-5-2-16,-5 1 0 0,1-7-1 15,6 0-1-15,1-7 0 0,6 1 1 16,5-2 4-16,3-2-3 0,13 2-44 16,0 0-66-16,0-1-56 0,0-12-229 15,7-1 235-15</inkml:trace>
  <inkml:trace contextRef="#ctx0" brushRef="#br0" timeOffset="166410.98">24496 17064 2497 0,'2'0'99'0,"4"-4"-3"0,1-1-62 16,0-4-70-16,2 2-71 0,5-7-74 0,2-6 98 0</inkml:trace>
  <inkml:trace contextRef="#ctx0" brushRef="#br0" timeOffset="166553.5">24844 16887 2212 0,'3'10'190'0,"31"-38"-658"15,-28 19 713-15,2 0 34 16,3-3-503 0,3-6 179-16,6-5-21 0</inkml:trace>
  <inkml:trace contextRef="#ctx0" brushRef="#br0" timeOffset="166727.89">25268 16684 1954 0,'211'23'671'32,"-213"-21"-822"-32,5-9-25 31,15 4 544-31,-2-1-313 0</inkml:trace>
  <inkml:trace contextRef="#ctx0" brushRef="#br0" timeOffset="167507.63">26911 16124 2136 0,'11'-7'105'0,"-6"0"12"0,-3 2-50 0,-2 3-39 0,-2-3-19 0,-1 1-8 0,-1 2-4 0,-3 2-4 0,-5 0-5 0,1 9-2 0,-10-2 0 16,1 4 0-16,-1 3 0 0,0 0 0 15,5 2 2-15,0-2 2 0,5-1 4 16,4-1 6-16,4-5 10 0,3 0 16 0,0-1 20 15,1-1 17-15,6 0 12 0,-3 1-2 16,5-3-12-16,1 2-17 0,3-5-17 16,1 2-14-16,4-2-5 0,1 0-4 0,3 2-3 15,-1-2 0-15,-2 2-1 0,1-2 0 16,-8 0 0-16,2 0 0 16,-1-2 0-16,-4-2 0 0,0-3 0 0,-1 0 2 15,-2-2 1-15,1-3-1 0,2 0 0 16,-4-1-1-16,2 3 0 15,0-5-1-15,0 7 1 0,0 2-1 16,-3 3 0-16,5 3 0 16,-9 1-2-16,3 3 0 0,-3 7-1 0,2-3 1 0,-2 10-1 0,0 0 1 15,-5 5-1 1,-6 5 0-16,-3 8 0 0,-2 6 1 0,4 6 1 0,-6 7 1 16,-2 5 0-16,-4 3 0 0,-5-5 0 15,4-3-6-15,-1-2-11 16,6 2-8-16,-8-2-3 0,5 9 4 0,3-3 4 15,4 3-3-15,0-4-18 0,4-4-21 16,3-10-19-16,2-10-24 16,2-10-15-16,1-9-29 0,1-5 258 0,3-10-110 0</inkml:trace>
  <inkml:trace contextRef="#ctx0" brushRef="#br0" timeOffset="167756.72">26892 16110 1625 0,'94'-20'261'0,"-11"10"6"0,-7 20-77 0,-155-27-217 0,87 3 63 0,19 29-13 0,3 16-10 16,-3 8-8-16,3 7-2 15,0 12-3-15,0 1 0 0,6 12 0 16,-3 0 0-16,3 0 1 0,-2-4 1 0,-3-3 0 15,-2-9 1-15,-1-6 0 16,-5-3-6 0,-7-3-28-16,-2-4-30 0,-1-9-31 0,-6-9-22 0,0-6 28 0,-7-12 40 0</inkml:trace>
  <inkml:trace contextRef="#ctx0" brushRef="#br0" timeOffset="167946.42">27378 16537 1967 0,'-54'-3'130'0,"7"-4"28"0,-14 5-25 0,5 4-73 0,-10-1-30 0,-7 6-20 0,-7 2-7 16,-3 4-2-16,3-1 0 0,-1 2 0 31,8-3-1-31,9-6 4 0,6 1 11 0,15-6-56 0,13-7-64 0,3 1 500 16,12-6-350-1</inkml:trace>
  <inkml:trace contextRef="#ctx0" brushRef="#br0" timeOffset="168518.28">28316 16000 1707 0,'49'7'212'0,"-63"-5"-115"16,-9-4-77-16,-7 2-9 0,-62-5-4 0,54 7-4 16,1 10 2-16,-9 0-3 15,2 3 4-15,-1-5 4 0,-1 3 0 0,2 1 2 0,3 0-3 16,6 0-5-16,-2 2-1 0,8-2-3 15,3 2 0-15,3-2 9 0,-1 4 10 16,5-5 9 0,3-1 9-16,4 2-3 0,1 0 2 0,6 1 1 15,-4-1-2-15,3 0-3 0,1-2-10 16,0-1-9-16,3 3-5 0,2-1-4 0,2 3-1 16,7-1-1-16,-2 5-1 15,3 3 1-15,5 0-2 0,-3 2 1 0,2 3 1 0,2 2-2 16,-2 6 1-16,1 1 0 0,-1 2-1 15,0 2 1-15,0 0 0 0,-3-4 4 16,1 2 2-16,-7 2 2 0,-3-2-1 16,-2 1-3-1,0-1-1-15,0-3-2 0,-2-2-2 0,2-4 1 0,0-2-1 16,0-5-1-16,2-2 10 16,-2-3 14-16,0-7 13 0,0-2 9 0,-2-2 2 15,2-5-3-15,0-2 3 16,4 1 8-16,7-2-8 0,3-3-11 0,2-3-15 0,2 0-15 15,6 0-4-15,1 0 0 0,2 0-1 16,3 1 1-16,-5 3-1 0,0-3-5 0,1 3-8 16,-6-1-22-16,4-3-41 0,-4 0-63 15,3 0 4 1,2-4 51-16</inkml:trace>
  <inkml:trace contextRef="#ctx0" brushRef="#br0" timeOffset="168740.2">28282 16761 1954 0,'7'5'142'0,"-5"4"61"16,3 1-65-16,-1 5-80 0,-3 2-20 0,3 3-15 0,3 1-12 0,2 6-7 0,3 1-1 0,3 0 0 0,-1-1-5 0,-4-7-9 0,5-3-30 15,0-2-49-15,-2-5-28 0,1 1 177 0,-3-6-510 16,6-1 371 0</inkml:trace>
  <inkml:trace contextRef="#ctx0" brushRef="#br0" timeOffset="168910.4">28541 16599 1384 0,'48'38'291'0</inkml:trace>
  <inkml:trace contextRef="#ctx0" brushRef="#br0" timeOffset="169324.6">28972 16192 2280 0,'48'-24'135'0,"-8"7"8"0,3-3-16 0,-9 6-65 32,-1 0-35-32,-3 0-15 0,0-1-6 15,2 1-3-15,0 4-3 16,-5-1 0-16,3 4-3 0,-5 5-4 0,0-5-9 15,0 7-5-15,-2 0-1 0,1 5 4 16,-8 1 7-16,4 6 5 0,-8 2 0 16,2 2 2-16,-1 9 1 0,-1 3 2 31,2 4 0-31,-5 2-1 0,0 7 0 0,2 3 1 0,-8 8 0 0,1 1 1 16,-1 5 0-16,1 3-1 0,-4-12 0 0,0-1-2 15,0-7-1-15,0-9 0 0,-9 3 0 16,6-6 2-16,1-1 1 0,-7 0 1 15,5-6 0-15,-1 1 0 0,3 3 0 16,-1-4 0-16,-3 2 0 0,1-4 4 0,0 3 4 16,0-7 7-16,-6 0 7 0,7-2 1 15,-6 0 2-15,-1 0 0 0,4-1-2 16,-7 1-4-16,0-2-6 0,-1-1-5 16,-8 3-5-16,-1-1-2 0,-1-1 0 0,-4-1-1 15,1-4 9-15,0 0 15 0,-8-5-106 16,-3-1 70-16</inkml:trace>
  <inkml:trace contextRef="#ctx0" brushRef="#br0" timeOffset="-189374.14">20952 17869 1576 0,'25'-13'68'0,"-36"-43"128"0,13 61-199 0,-6-19 18 0,3-4 8 16,-5 4 15-16,5 1 12 0,-5 3 6 0,6 8-3 0,0 0-13 0,0 2-12 15,0 0-10-15,0 7 3 0,2 6 8 16,2 12 5-16,6 3 0 0,4 0-9 16,2 2-11-16,4-1-7 15,3-3-4-15,-2 3-1 16,4-1-1-16,7-1 1 0,3 6 1 15,3 3 2-15,-1 1 2 0,5-3 2 16,3 7 1-16,4-2-1 0,13 5-1 16,2 0-3-16,7-3-2 0,-2 2 2 0,2-8 4 0,-9 2 4 15,6-5 4-15,4-3-3 16,-4-3-6-16,1-6-3 0,4-1 0 0,5-6 0 16,1-5 1-16,5-6-2 0,-3-4 0 0,-8-10 0 0,-6-7 1 15,-5-13-2-15,4-6 0 16,0-6-1-16,-4-6-1 0,7-3 0 0,2-7-1 15,7 0 0-15,7-6 0 0,-3-1 0 16,-8-6-1-16,-5 0 1 0,-12 1 0 16,1 2-1-1,3 7 1-15,-3-3-1 0,6 16-1 0,0 6 1 0,3 9-1 0,4 15-2 16,-2 6-1-16,-3 12 0 0,-1 6 1 16,1 10 3-16,5 5 1 0,-5 6 3 15,5 4-1-15,-2 4-1 0,7 4-1 16,2 4 0-16,-2-5 0 0,-5 1 1 15,-7-5 2-15,-6-4-1 0,-6-1-2 0,3-8 1 16,-4 3 1-16,4-6-1 0,4 0 3 16,-1-2-2-1,3-7 1-15,2 0 0 16,1-7-1-16,0 0 0 0,-5 0 0 0,-3-7-1 16,-4 0 0-16,-1 0-1 0,-3 0 0 15,-5-6 0-15,-3 1 1 0,1-4 0 0,-2-2-1 16,2-1 1-16,1-1 0 15,5-1 0-15,4-6 0 0,11 2-1 0,2 0 0 0,7 4 0 0,1 5 0 32,3 2 0-32,-1 3-1 0,4 6 1 15,6 0 0-15,6 5 0 0,15 0 0 16,3 9 0-16,2 3 2 0,-4 6 7 0,-8 5 11 16,-1 2 12-16,-1 5 14 0,9-2 6 15,-3 4-5-15,0-9-8 0,-1 0-15 16,-16-5-11-16,-2-6-4 0,-7-1-3 15,-3-7 0-15,9-4-3 0,-1-4-1 16,6-5 5-16,9-3-9 0,-9-1-11 16,-1-6-108-16,8-4-99 0,2-9 119 15</inkml:trace>
</inkml:ink>
</file>

<file path=ppt/ink/ink2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1:13:43.475"/>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FF0000"/>
    </inkml:brush>
  </inkml:definitions>
  <inkml:trace contextRef="#ctx0" brushRef="#br0">3044 5360 1174 0,'7'-7'23'0,"-1"-5"-70"0,-3 1-226 0,-1 4 175 0</inkml:trace>
  <inkml:trace contextRef="#ctx0" brushRef="#br0" timeOffset="461.93">3051 5268 775 0,'0'-11'255'0,"-25"-26"504"0,25 35-735 0,-1-3-9 16,-1 3-9-16,2-7-2 0,-5-3-3 0,-2 3 0 0,-4-5-1 0,-5 0-2 16,0 1 2-16,-2 3 12 0,-3 3 13 0,3 1 13 0,0 3 7 15,3 3-6-15,-5 0-11 0,2 2-6 0,-1 1-9 16,-4 2-3-16,3-1-3 0,-8 1-2 16,-1 2-2-16,1-1-1 0,-2 1-1 15,0-2 2-15,0 6 3 0,-6-6 2 16,1 6 0-16,-4 1 0 0,5 1-2 0,-3-3-3 15,5 4 0-15,5-1-2 0,3-1 0 16,6 1 0-16,5-1-1 0,3 2 1 16,4-1 0-16,3-1-1 0,1-1 1 15,2 3 3-15,0 2 2 16,2 2 7-16,3-1 2 0,2 3 3 0,2 1 1 0,0-1-4 16,2 6-5-16,-6 1-4 0,4-8-3 15,-4 6 0-15,0-2-3 16,3 4 1-16,-1 1-1 0,0 2 0 0,-2-1 0 15,2-1 0-15,-5 0 0 0,0 1 1 0,-2 3 0 16,0-6-1-16,-4 1 1 0,-6-2-1 16,-1-8 0-16,-3 6 1 0,0-5-1 15,-4 0 1-15,-2 5 0 0,-3-5 0 16,-2-2 0-16,2 1 0 0,0-4 0 16,2 1 1-16,5-3-1 0,2 1 1 15,1-3 6 1,5 1 6-16,2 1 12 0,5 2 9 0,2 1 5 15,1 0 1-15,10 2-1 0,1 0-5 0,5 3-3 0,5 3-7 16,3-3-5-16,3 2-7 0,-1-1-5 16,2-1-3-1,0 4-4-15,2-7 0 0,-2 2-8 16,0-2-30-16,1-5-48 0,-5 1-58 0,-1-5 521 0,-5 2-317 16</inkml:trace>
  <inkml:trace contextRef="#ctx0" brushRef="#br0" timeOffset="8059.59">2718 6731 1175 0,'0'-34'69'0,"0"8"47"0,2-3-24 0,-2 10 9 0,3-1-7 0,1 1-14 0,-2 3-10 0,-1 1-4 0,3-2 3 0,-1 4-3 0,5-1-6 0,0 0-4 16,-2 5-3-16,6-3-7 0,-5 5-5 0,7-2-8 15,1 9-10-15,1 0-6 0,7 5-2 16,-2-1-1-16,5 3-3 0,-2 0-2 16,4 2 1-16,2 5-1 15,-3-4-2 1,-4 5 0-16,-6-3-4 15,-2 0-1-15,-3 3 0 0,-1-3 5 16,-2 4 9 0,-2-2 7-16,0 4 4 15,-2-2 2-15,-3 2-2 0,1 1-1 0,1-5 0 0,1 2-3 16,1 0-5-16,-1 2-3 0,4 0-3 16,1 1-4-16,1-5-1 0,0-3-2 0,-1-2-2 0,3 0-1 0,-1-2 0 0,-3 2 0 0,3 3-1 15,-1-3 0-15,3 5 0 0,2 0-1 16,4 2 0-16,1 0 0 0,-3-2 0 15,5 4 1-15,-6-7-1 0,5 1 0 0,-1 1 1 0,-2 1 3 16,3 0 5-16,-5 2 5 0,7 5 1 16,-1-3 0-1,-4 0-5-15,4-1-4 0,2-1-1 0,-2 2-3 0,11-4 0 0,-4 2 1 16,0-2-1-16,7-1 0 0,0 1-1 16,2-3 0-1,-1 3-1-15,4-2 1 0,-3-1-1 0,2 1 0 16,3-6 1-16,2 3-1 0,-1-6 0 0,-3 1 0 15,4-3 1-15,1 5 1 0,0-5 0 16,3 3 0-16,0-2-1 16,5 5 0-16,0-4 1 0,0 1-2 0,0 5 0 0,-11-9 0 31,6 2-2-31,-3 1-2 0,3-1 8 0,9 5-1 0,-3-3 4 0,5-3 1 16,2 3-7-16,-6 1 0 0,-5-5-1 15,3 0 0 1,-2-2 1-16,-4 2 1 0,5 0-1 15,-3 2 0-15,0 2 0 0,4-2-1 16,0 5 1-16,4-2 0 0,-1-2-1 16,-1 5 0-16,2-3 0 0,-3-2-1 15,3 5 2-15,-2-3 0 0,-6 2 0 16,0 0 1-16,1 2 0 0,-1-6-2 16,4 3 2-16,2-1-2 0,1-5 1 15,-1 0-1-15,2 0 0 0,1 0 0 0,0-5 0 16,-1 3-1-16,-1 2-1 15,1 0-1-15,-2-2-2 0,3 2 2 0,5 0 1 16,6 0 2-16,2 0 0 0,7 0 0 16,-2 0 0-16,-7 0 0 0,-6 0 0 15,-1-5 0-15,-3-4 0 0,-1 2 0 0,-2-5 0 16,3 4 0-16,-3 1 4 0,4-3-12 16,0 3 1-16,-3-6 2 0,-1-3-4 15,1-5 9-15,-6 0 1 0,-3-2-1 16,-1 1-1-16,-4-1 0 0,-3 6-1 15,-3-1 0-15,-3 5 1 0,-8-6-1 16,-1 5-2-16,-4-2-4 0,0-2-2 16,3 2-4-16,3 0 1 0,-1 0 2 0,-3 0 2 15,3 4 6-15,4-1 1 0,-2 3 1 16,-1 1 0-16,4 0 0 16,6 6 0-16,-3-5-1 0,6 3 1 15,-4 5-2-15,-1-2 0 0,5 2 1 0,-1 4 0 16,2 5 1-16,3 0-3 0,3 1-2 0,-8 3 1 15,5 4-2-15,-3 1 4 0,-2 3-2 16,7 6-1-16,-1 0 0 16,-2 6 0-16,3-1 2 0,-9 0 2 0,-2-5 2 15,-11-1 0-15,-8-4 0 0,0-1 0 16,-4-7-1-16,-3 0 1 0,-2-7 0 16,-6-5-1-16,4 3 0 0,-7-5 0 15,4 2-1-15,1-2 4 0,-5-3 3 0,0-8 2 16,0-1 0-16,4-1-3 0,-3-3-2 15,10 4-1-15,-4-4 1 0,0 3-1 16,2-1 0-16,-2 0 1 0,4 2-1 16,-1-4 0-16,8-2 1 0,0 0-2 15,1-3 0-15,6 3 0 16,2-1-2-16,1 5 1 0,4-2 2 0,7-6 1 16,-2 8 0-16,13-4 1 0,1 4-2 0,1 0 0 15,-3 3 0 1,5 1 0-16,1-1 0 0,1 0-1 0,6 1 0 15,0 3-1-15,1-2 1 0,-3 0 0 0,-2 0 0 16,-1 0 0-16,3 4-2 0,2 1 1 16,2 3-2-16,2 1-1 0,-6 0 3 15,2 1 0-15,-3 3 2 0,-10 5-1 0,8-2-1 16,-5 4 0 0,1 1 0-16,-5 0 2 0,-4-3 0 0,0 0-6 15,-10-4-5-15,-7 1 1 0,-8-3-1 0,-8-3 9 16,-1 2 0-16,6 2 2 0,4 4 6 15,3-4-3-15,3 1 3 0,-4 2-12 0,-1 4-1 16,7-2 1-16,1 5 1 0,-4 0 8 16,3 2-2-16,-2-3 1 0,-1 1-1 15,4 0 0-15,-3-2-2 16,3 3 1-16,1-3-1 0,-2 6 0 0,8 3 1 16,-1-3 0-16,-1-2-1 0,-2-2 1 15,3 0-1-15,-5-1 0 0,0-5 0 16,1 1 0-16,-3-5 1 0,6 6 0 0,3 3-1 15,9-1 1-15,-2-1 0 0,-3-6-1 16,0-1 1-16,-7 1 0 16,5 2-1-16,1 0 1 0,1 0-1 0,2 0 1 15,3-1-1-15,-2-1 0 16,2 6 0-16,2-6 0 16,3 6 0-16,-3-4 1 0,6-2-1 0,-1 0 1 0,0-1 0 15,0-4 0-15,4 3 2 0,-6-3 0 0,6 2 1 16,0-2 0-16,-2 2-1 15,1-2-1-15,-1-2 0 0,-3 2-1 0,3 0-1 32,2 0 1-32,1 0 0 0,4 0 0 0,2 2 1 15,-2-2-2-15,-2 0 0 0,2 0 2 16,-7 0 0-16,2 0 3 0,-2-2 2 0,-4 4 0 0,3 0 2 0,-1 1-1 16,-2 4-2-16,1-7-1 0,-3 2-2 31,-3-2 0-31,-1 0 1 0,-1-2 0 0,2 2 0 15,0-5 0-15,-3 3 3 0,5-3 3 0,-9 3 1 0,0-5-2 16,1 0-4 0,1 0-3-16,-7 2 1 0,5-4 0 15,-4-2 1-15,1-1-1 0,6-10-1 0,-3 5 0 16,6-1 1-16,3-3 1 16,-11-1 5-16,2 5 4 0,-7-1 2 0,-4 2 0 0,-1 0-3 15,-10-3-6-15,3-4-2 0,-6 5-3 0,-3 0 1 16,-1 4 3-1,1-6 0-15,1 1-2 0,-4-1-1 16,0-3 0-16,0 4-1 0,-3-1 1 16,-2 1-6-16,3 1-23 0,3-7-26 0,-2 4-40 15,-2-6-40-15,0 1-70 0,-1-3 111 16</inkml:trace>
  <inkml:trace contextRef="#ctx0" brushRef="#br0" timeOffset="15439.9">9801 4187 1600 0,'4'12'83'15,"5"-10"5"-15,-9-2-10 0,0 0-20 0,0 0-15 0,0 0-7 0,0 0 1 0,0-2 1 0,-4-10-5 0,4-3-3 0,-3-1-3 16,1-3-3-16,-2-2-2 0,3-2 1 0,-7-4-2 0,3 0-3 0,0 3-2 0,-1-8-4 0,-4 1-3 0,3-4-4 16,-7-4-1-16,-1 0 0 0,-1-2-2 15,-3 0 1-15,1 1 2 0,-1 2 2 16,3-1 2-1,2 2-1-15,-1 2-2 0,1 3-2 0,-2-2-2 0,-3-1-1 16,-3-1-1 0,3 1 1-16,3 3 0 0,0 7-1 15,4 4 1-15,3 3-2 0,7 4 5 0,-3 3 12 0,3 6 10 0,2 3 12 16,0 0-1-16,0-1-7 0,3 1-9 16,3-2-5-16,-1 8-2 15,2-4-4-15,-5 0-3 16,7 2-2-16,5-4-2 0,5 4 0 15,-3-2 0-15,8 5 0 0,-7 2-1 0,1-5 0 16,9 5-1-16,3 0 0 16,2-2 2-16,7 6 0 0,5-6-2 15,-7 3 9-15,8-5 4 0,-3-3 7 16,6-2 3-16,9 2-7 0,1-1-8 16,10 1-7-16,10-6-1 0,0 3 0 0,1 1-1 15,3 0 1-15,-4-1 0 0,-11-5 0 16,10 7 1-16,-5-3-1 0,3 4-1 15,8-2 1-15,-3-6-1 0,0 4 1 16,-8-3 1-16,5 0 0 0,-3 7-1 16,1-6 1-16,3 3-2 0,-4 3-3 15,9 0 2-15,4 0 2 0,-2 0-3 0,2 2 1 16,-5-1-1-16,-1 5-4 0,4 1 4 16,2 2-1-16,0 1 1 0,12 1 0 15,8 7 1-15,-6-9 1 0,0 3 0 16,-9-3 0-16,-16-7 0 0,10 5-1 15,-1 0 1-15,5 0-1 0,6 0 1 16,-6 0-1-16,1-5 0 0,-4 1 0 0,-8 1 0 16,3-4 2-16,1 2 0 0,1-2 2 15,8 0-2-15,0-2-1 0,-3 2 0 16,-4 0-1-16,-9-7 1 0,-2 3 0 16,-6 1 0-16,1-4 0 15,-5 5 0-15,-6-2 0 0,3 3 2 0,-10-1-1 16,-5-7 2-16,-2 4 0 0,-3-10 0 15,0 3-2-15,-4 7 0 0,-1-6-1 16,-3-1 1-16,-1-1 0 0,4-1 1 16,-1 0-2-16,-1 0-1 0,0-2-1 0,-1-2-1 15,3 4 2-15,1-2 1 0,-5 0 1 16,-2-2 1-16,4 2-1 0,-6 2 1 16,2 0-2-16,2 3 0 0,-7 1 0 15,2 1-1-15,-1 3-2 0,-5 3 0 16,1-1-1-16,-1 3 2 0,2 1-1 15,-3 1 0-15,-3 5-1 0,3-3-2 0,-6 1-1 16,0 1 0-16,2-1-2 0,-2 1 1 16,6 4 2-16,-1-6 2 0,-5 1 3 15,4 1 1-15,-4-1 0 0,-3 3 0 16,0-2 1-16,-1-1-1 16,3-1 0-16,-3 4 0 0,3-1-1 0,1 3 1 15,-2-2 0-15,3-2 0 0,1 2-1 16,-2 0 1-16,0-3 0 0,0 6 0 15,-2-6 0-15,3-1 1 0,-3 6-1 0,0-7 0 16,1 2 0-16,-4-1 0 0,3 2 0 16,1-3 0-16,1 4 0 15,5 1 0-15,1-6 0 0,-4 5 0 0,3-4 0 16,-1 3 0-16,1-2 0 0,3 1 0 16,1 3 0-16,3-5 0 0,-6 3 0 0,1-3 0 15,0 5 0-15,-1-5 1 0,5 1-1 16,0 4 0-16,-6-1 0 0,6-3-1 15,-6-3 1-15,4 6-1 0,2-6 1 16,2 0 2-16,-4 1 0 0,4-1-1 16,-4 0 1-16,-2-1-1 0,-3 1 4 15,-4-6 4-15,-2 4 4 0,1 2 6 0,-5-1-1 16,1 1-1-16,2 0-4 0,-7 0-3 16,-3 0-3-16,5 0-2 0,-3 0-4 15,-3 3-3-15,0 6-5 0,0 11-5 16,0 6 0-16,0 11 1 15,0 10 3-15,-3 9 5 0,3 3 0 16,-2-1 0-16,0 1 1 0,0-2 1 16,-1-1-1-16,1-8 4 0,-5-2 0 0,2-3 11 0,3-6-133 15,4-3-348-15,6-6 303 0</inkml:trace>
  <inkml:trace contextRef="#ctx0" brushRef="#br0" timeOffset="31732.08">4675 11206 1526 0,'48'0'69'0,"-10"0"5"0,4 0-8 0,-1 5-17 0,-2-3-1 0,3 9 1 0,-4-6 0 0,1 0 2 0,-9 1 8 0,-5-6 0 0,-9-6-6 0,-4 4-1 31,-3-1-9-31,-4-1-7 0,0 3-1 0,-3-5-5 16,-2 6-8-16,-3-7-8 0,-1 0-2 0,-8 0-7 0,-4-4-2 15,-14 8 2-15,-22-8-8 16,-19 2 0 0,-16-1-1-16,-14-3 1 15,-16 1 0-15,-9-1 1 0,-10 1 1 16,-22-2 1-16,-7 1 0 0,-3 5 9 16,-8-7 1-16,1 10 13 15,6-2 8-15,3 5-8 0,6-3 11 16,16-2-3-16,17 3-4 0,13-5 2 15,17 4-5-15,24-2-3 0,16 0 2 0,20-4-1 16,19 8 3-16,15-6 3 0,3 3 1 0,7-1-4 0,9-1-8 16,12-5-12-16,11-1-7 0,16 2-6 15,11 3-4-15,12 2 2 0,7-2 0 16,7 3 5-16,7-4 4 0,8-1 1 0,13 4-2 16,6-2 1-16,13 2 1 0,6 2-1 15,2 1 4-15,6 4-3 0,-3 9 0 16,5-2 1-16,1 4-1 0,-16 1-1 15,-13 2 1-15,-11 6-3 0,-15 1 0 0,-14-1 1 16,-22-1-4-16,-15 1 1 0,-25-6-8 16,-20-5-7-16,-12 1 1 0,-34-3 2 15,-17-7 13-15,-26-5 13 0,-20-2 9 16,-22-9 10-16,-13-3 5 0,-15-3 2 16,-13 1 6-16,-1 0-4 0,-4-1 0 15,-2 3-2-15,2 1-8 0,4-5-2 16,3 4-4-16,9 3 0 0,14-6 3 0,11 3-2 15,14 3-1-15,9-4-3 0,17 1-4 16,20 5-2-16,16 0-2 0,16 3-5 16,11 2-3-16,14 4 1 0,3 1 0 15,11 2 0-15,2-1 1 0,5 1-2 0,2-1-4 16,3 1-2-16,4 2-12 0,6 0-17 16,-5 0-22-16,10 5-30 0,-8-3-12 15,-1 0-60-15,-4 3-48 0,-5 2 384 16,-2-2-200-16</inkml:trace>
  <inkml:trace contextRef="#ctx0" brushRef="#br1" timeOffset="38762.25">15906 6892 1517 0,'-2'13'72'0,"-1"-1"6"0,-3 0-7 0,3-5-12 0,-1 2-11 0,-3 2-12 0,2-6-8 0,1 6-5 0,-1-6-7 0,1 4-4 15,-1-4-3-15,2 4-1 0,-3-3-1 16,4 2-1-16,2-2 1 16,0 1 2-16,0-2 5 0,-1 1 1 15,1-1 2-15,0 4 0 0,0-2 0 0,5 5 0 0,-1-3 1 16,1 3 1-16,4 1-2 16,-2 3 0-16,3-4-1 0,1 1-2 0,2 1 0 15,2 5 1 1,1 3-3-16,2-5 0 0,2 5-1 0,-3-5-3 0,3-2-2 15,-2 1 0 1,1-2-1-16,2 2 0 0,-3 0 0 16,3-4 2-16,1 2 2 0,-5-1 6 0,6-6 4 0,-3 2 0 0,3-6-2 15,-7 1-2-15,0 3-2 0,2 0 0 16,1 0-1-16,1-5-3 16,-3 5-1-16,-2-4-3 0,2 1-1 0,6-2 0 15,-1-2-1-15,4 3-1 16,-3-1 0-1,0 0 0-15,2 1 0 0,0-1-1 0,-2-2 1 16,4 0 0-16,1 2 0 0,4 0 1 16,0-1 1-16,-2 1 2 0,-2 3 0 0,1-3 0 0,1 2 0 0,5 1-2 15,-3-1-1-15,0-3-1 0,-2 1 1 16,-1-2-1-16,1 0 0 0,0-2 0 16,-3-6 0-16,3 2 1 15,-4-4-1-15,4 1 0 16,2 2-1-16,-3 1 0 0,-1-1-1 0,-1 2 0 0,1-7 1 0,-3 3 0 31,1-4 0-31,-1 4-1 0,4-1 0 0,3 6 1 16,-2-3-1-16,2 0 0 0,0-4-1 15,-2 6 0-15,-2-2-1 0,0 5 2 16,3 2 0-16,0 0-1 16,5 2 1-16,1-2 0 0,0 0 0 0,-5 2 0 15,-2-2 0-15,-1-4 0 0,1 4 1 16,0 0-1-16,0 2 0 0,6 5 0 15,-6-2 0-15,5 4-1 0,4 0 0 16,-1 0 1-16,2 3-3 0,3 6 0 0,-2-2 1 16,5 2-1-16,-2-2 1 0,-3 1 2 15,-2-8-1-15,-4 4 1 0,1-3 0 16,-6-3 1-16,-3 1 1 0,-4-7 1 16,-4-1-2-16,1-1 2 0,-1 1 0 15,1-8-5-15,3 1 16 0,-4-3 11 16,-3-4 5-16,2-2 10 0,1-2-14 0,3 0-11 15,4-5-5-15,-6 4-3 16,5-4-2-16,-1 5-1 0,1 2 1 0,2 0 0 16,-1 2 3-16,3-4 0 0,-1 7 0 15,6 1-1-15,5 3-2 0,3 1-1 16,6 5 1-16,4-3 0 0,1-3 0 0,-3 2 0 16,1-6 0-16,6 4-2 0,-6-4-1 15,4-3 0-15,-7 0-1 0,-7-2-6 16,-1-5-8-16,-4-2-10 15,8-13 307-15,2-8-211 0</inkml:trace>
  <inkml:trace contextRef="#ctx0" brushRef="#br1" timeOffset="52497.67">5223 13204 1326 0,'7'-14'67'0,"0"0"-2"0,1 3-8 0,0 6-24 0,1-6-7 0,2 8-4 0,1-3 3 0,-3 3-1 0,7-1 0 0,-5 2 5 16,3 2 5-16,-2 0 10 0,-1 0 3 15,0 0 1-15,1 0 4 0,2 0 2 16,2 2 5-16,0 0-2 0,2 0-7 16,-2 1-8-16,-4 3-8 0,-1-5-1 15,0 3 2-15,-3-1-1 0,0 3 1 0,-1-3-3 16,-2 3-4-16,-2-1-4 16,-1-3-4-16,4 1 1 0,-6 1-2 0,0 1 1 15,-2-1-5-15,-5 1-3 0,0 2-4 16,-2-3 1-16,-4 4 5 0,-4-4 1 15,-6 5 2-15,-8-4-3 0,-1 6-4 16,-1-6-3-16,-12 6 0 0,3-2 1 0,-11-2 5 16,-6 3 3-16,-3-3 2 0,-9 2-2 15,-7 4-3-15,-3-3-2 0,3 5-2 16,1-1 0-16,1-2 2 0,-7-1 0 16,0 1 1-16,-6-3 0 0,-2 2 0 15,5-8 2-15,-3-5-1 0,0-3 0 16,6-6-1-16,3 1-1 0,4-4-1 15,3-4-2-15,4-2 1 0,5 4-2 16,-3-5 1-16,1 2-1 0,1 1-2 0,6-3 1 16,1 5-3-16,10 0-1 0,3 2 1 15,8 1-2-15,3 1 0 16,10 3 0-16,6-2 0 0,7 4-1 16,-1 2 1-16,5 1-1 0,1 3 1 0,6 1-2 15,-1 0-14-15,1 0-25 0,0 0-36 0,0 0-56 16,0-2-74-16,1-7 113 0</inkml:trace>
  <inkml:trace contextRef="#ctx0" brushRef="#br1" timeOffset="54023.91">19599 7043 1507 0,'117'-144'349'32,"-104"109"29"14,-13 31-333-46,0 4-14 0,0 0-10 32,0 0-9-32,0 0-7 0,0 0-5 0,0 0-4 15,-4 7-1-15,4-3 1 0,0 8 1 16,7 4 3-16,4 11 2 0,5 1-1 0,5 4-1 0,0-2-1 16,4 2-1-16,9 5 1 15,7-3 1 1,7 0 3-16,14 5 4 0,0-6 1 0,7-1 4 15,-4 0 0-15,3-5 3 0,1 1 5 16,2-5 6-16,-4 0 28 0,-3-3 13 16,-5-10-5-16,-1-1-12 0,6-9-18 0,2-7-4 31,-3-5 12-31,-6-4 8 0,-4 2-3 0,2-4-12 0,-7 2-15 0,-2-2-6 16,-5-5-8-16,0 4-2 0,1-3-1 15,1 3 0-15,-1-2-1 0,1-1-4 16,1-1-8-16,1 2-9 0,-1 0-21 15,0 1-19-15,2 4-26 0,-8 2-61 16,-1 0-33-16,11-2 92 0</inkml:trace>
  <inkml:trace contextRef="#ctx0" brushRef="#br1" timeOffset="55176.68">22723 7174 1214 0</inkml:trace>
  <inkml:trace contextRef="#ctx0" brushRef="#br1" timeOffset="55441.44">22814 7302 1844 0,'5'5'52'15,"20"16"-31"-15,-2-5-2 0,0-2 2 16,7 2 4-16,4-3 1 15,-2-3 0-15,9-1-4 0,-4 2-6 0,11-2-3 16,-4-2-4-16,0 5 0 0,-3-6 0 16,-2-1 1-16,2 2 8 0,3-3 8 0,2-4 7 0,2 0 9 15,2-4 5-15,5-3 4 16,5 2 2-16,9-4-3 0,7 2-5 0,6-2-6 16,1-2-1-16,-3 1-5 0,-2-6-3 15,-10-4-2-15,-1 2-8 0,2-1 0 16,-2-2-1-16,6 1-1 0,3 1 3 15,1-1-2 1,-8-1-2-16,-5-2-4 0,-8 3-7 0,-4-5-5 16,-3 8 4-16,1-1-6 0,-6-3-16 0,2 3-78 0,1-7 302 15,8-5-183 1</inkml:trace>
  <inkml:trace contextRef="#ctx0" brushRef="#br1" timeOffset="58520.09">19684 7231 1468 0,'11'12'46'0,"-4"-3"-17"0,0-2-3 16,-7-3-1-16,2-1-8 0,0-3 0 0,-2 0 11 0,0 0 12 0,0 0 11 0,0 0 2 0,0 0-7 0,-2-2-10 0,2 1-7 0,0-1-4 0,-2-7 0 15,2 2 4-15,0 2 3 16,2-4 1-16,1 0-3 0,3 0-4 0,1-2-3 0,4 1-5 15,3-1-3-15,0 2-4 0,4-5-5 16,3 5-2-16,-2-1-3 0,4 2 1 16,8 0-1-16,2 1-1 0,5 3 0 31,2-1-3-31,3 3 0 0,1 0 0 0,-7 2 1 0,6 4 0 0,-9 1 0 16,-2 0 0-16,7 2 1 15,-9-1 0-15,9-3 1 16,-2 3 0-16,-2-6 0 0,3 5 1 15,-3 0-1-15,2 4 0 0,-1 0 0 16,-1 0 0-16,4 5 1 0,2-2 0 16,0-1-1-16,3 1-1 0,-7 3-1 15,11 2 1-15,-9-1-2 0,2 0 2 16,2 2 0-16,-3 3 1 0,8 2 1 16,2 6 0-16,-6-4 0 0,-1-1-1 0,-1-4 0 15,-6-4 1-15,3 2-1 0,2-4 0 16,3 2 0-16,2-2 0 0,9-2 0 15,4 2 1-15,3-1 3 0,-4-1 1 16,2 2 1-16,-3-3 0 0,-2-2-2 16,4 3 1-16,4-1-1 0,-1 1-1 0,9-3-2 15,4 2 0-15,8 0 0 0,-3-3 0 16,2 3 0-16,-8-2-1 0,-5-4 0 16,0-1 0-16,-1-1 0 0,1-1 0 15,2-2 2-15,3 2 0 0,8-4 0 0,1-3 0 16,4-1 0-16,-9-4-1 0,-7 1-1 15,-4-5 2-15,-8-4 3 16,3 0-1-16,0-1 7 0,2-6 1 16,-4 0-2-16,2 2 3 0,2-5-6 0,0 1-4 15,1 1 0-15,-6-3 1 0,-1 1-1 16,-1-1 1-16,-5 3-1 0,-3 6-1 16,-1 3-1-16,3 1-1 0,-1 2-1 15,7 1 1-15,12 10-1 0,2-3 0 16,2 6 0-16,-1 2-1 0,-8 3 0 15,-4 2 0-15,-1 6-1 0,-6-1 0 0,-1 2-1 16,-1 6 0-16,2 1-1 0,2 0 1 16,-3 4 1-16,3 0-1 0,3-2 1 15,-1 0 1-15,0-2 2 0,-4 1 0 16,-5-3 0-16,-2 3 0 0,-4-5 0 0,-3 3 0 16,-3-1 1-16,-6-5-1 15,2 1 1-15,0-3-1 0,1-1 0 0,3-1 1 16,-6 3 0-16,5-6 0 0,6 2 1 15,0-6 0-15,3 1 0 0,1-1-1 0,1-3 2 16,0-3-1 0,2-3 1-16,-2 1 0 0,-2-5 0 15,2 1 0-15,-1 0 0 0,2-4 1 0,-6 3-2 0,9-1 1 16,10 0-1-16,0-3 1 0,15 2 0 16,3-2 1-16,-2 0-1 15,6-2 0-15,-8 1 0 0,-1 3-1 16,0-2 0-16,3 1-1 0,5 3 0 0,13 4-1 0,7-2 0 15,4 0 1 1,3 0-1-16,-9 2 1 0,-3-1-1 16,-2 5 0-16,0-1 1 0,5 1-1 0,-1 2 0 0,-1-7 0 15,-10-2-2-15,-7-3 4 0,-7 1 12 16,-13-7 7-16,9-3 11 16,-3-4 14-16,-1-8 3 0,6-5 4 0,-12 1 2 15,-1 0-10-15,-6-4-9 0,-10 6-5 16,-6-1-10-16,-10 6-6 0,-2 2-9 15,-3-1-19-15,-3 1-35 16,5-2-58-16,0-13-467 0,12-3 378 0</inkml:trace>
  <inkml:trace contextRef="#ctx0" brushRef="#br1" timeOffset="79962.5">9512 3715 1361 0,'-3'0'95'0,"3"0"45"0,-2 0-39 0,0 0-40 0,0 0-15 0,-1 0-11 0,3 0-6 0,3 0-3 0,1 2-2 0,-2-2-4 16,-2 0-3-16,3 0 1 16,1 0 0-16,-4 1-1 0,3-2 2 0,-3 1 7 15,0-6 9-15,-1-6-2 0,-5-4-6 16,1-12-10-16,1-4-6 0,-1-9 10 16,-2-2 12-16,0 1 16 15,-5-4 8-15,1 0 0 0,-7 3-6 16,4 1-9-16,3 1-8 0,1 9-1 15,4-4 1-15,1 6-2 0,2 4-5 0,-1-3-7 16,2 6-7-16,2-2-5 0,-2 8 0 16,2-5-1-16,0 5 0 0,0-1 1 0,-3 2-2 15,-2-4-3-15,3 5-1 0,-5-3-2 16,1 0 0-16,1-3 0 0,0 0 0 16,1 5 0-16,-1 0 0 0,5 3 1 15,0 3-1-15,2 1 6 0,-1 3-1 0,7 3 0 16,-5-4 2-16,8 3-8 0,3 2-4 15,4 1-1-15,6 1-4 0,-2 0 2 16,1 0 5-16,5 0 0 0,2 1 1 16,2 3 0-16,0 0 1 0,-5 1-1 15,1-5 0-15,-3 2 1 0,3-2-1 16,2 0 2-16,1-4 0 16,2-3 2-16,-1 0 2 0,4-6 0 0,4 3 1 0,3-3-1 15,1-1 0-15,6 0-2 0,7 2-1 16,-2 1 0-16,5-1-1 0,-2-3 0 15,-1 3 0-15,3-2-1 0,2 1-1 16,4 3 0-16,3 1 1 0,2-2 0 16,12 8 1-16,6-3-1 0,10 3-1 0,-6-1 1 15,-6-3-1-15,-11 0 1 0,-5 4 1 16,7-8-1-16,1 7 1 16,8-3 0-16,7 2 0 0,6 5 0 0,-6-4 0 15,0 1 0-15,1-2 0 16,-2 1 1-16,6-3-1 0,2 5-1 15,3-1 1-15,5 1 0 0,1 2 0 0,-4-2 0 16,-9 2 0-16,3-3-1 16,-3-1 0-16,10 2 0 0,1 0 1 15,-2 1 0-15,-1-5-1 0,-6 1 1 0,0 1-1 0,6 3 1 16,10 2 0-16,8-1 2 16,4 2-1-16,-6 0-1 0,-6 2 1 15,4 1-1-15,0-3 0 0,1-2 0 16,4 0-1-16,-1 0 1 0,-3 0-1 15,3 0 0-15,8 1 0 0,0 1 1 16,4 2 1-16,1-2 0 0,-6 1-1 0,3-3 0 16,7 2-1-16,3 0 1 0,3-2-1 0,-3 5 1 15,8 0 0-15,2-1 0 0,1-2-1 16,4 1-2-16,-8 2 0 0,-1-1 2 16,18 8-1-16,-4-8 2 15,9 8 0-15,5-5 0 0,-5 4 0 16,6 1 1-16,-10 1-1 0,-7-6 0 0,1 4 0 15,1 1 0-15,11-5 0 0,-2 4 0 0,-6 1 1 16,5 2 0-16,-3 2-1 0,0-2-1 16,1-3 0-16,-2 3 1 15,1-5 0-15,6 2 0 16,-2-1 0-16,0-2 0 0,-2-1 0 0,2 0-1 16,3 0 2-16,3 0-5 0,1 0-2 15,2-2 0-15,-2 4-2 0,-2-5 6 0,-8 1 1 16,1-1 1-16,-4-1 0 0,-2-3 0 15,0 0 0-15,-4 0 0 0,3-2 0 0,2-3 0 32,-5 3 0-32,-17-3 0 0,6-2 0 0,7 3 0 15,-5-1 0-15,1 0 1 0,-6-1-1 16,-3 3 1-16,8-2-1 0,2-1 0 16,-8 3 0-16,-10-4 0 0,-6 3 0 15,1 0 0-15,6-4 0 0,-12 2 0 0,0-3 0 16,-8 2 0-16,-5-2 0 0,10 2 0 15,-2-3 0-15,3 3 1 0,-9-4-1 16,-11-1 0-16,-1 3 0 0,-7-4 1 16,5 6-1-16,11-3 1 0,-9-1-1 0,-7 2 0 15,0-3 0-15,-6-4 0 16,-1 2 0-16,0-2 0 0,-2 0 0 16,-1 5 0-16,-5 2 0 0,1 0 0 15,-7-3 0-15,0-8 0 0,-6 4 1 16,-1 2-1-16,1 4 1 15,0-1-1-15,1 0 0 0,1 8 1 0,0-6-1 0,-2 4 0 0,4-4 0 16,-2 2 0-16,-1 1 0 0,-8-3 0 0,-1 4 0 0,-4 0 0 16,1 1 0-16,-6 2 0 15,-6 1 0 1,-3-5 0-16,-5 5 0 0,-1 1 0 0,-1-2 0 0,1 0 1 16,-6 2-1-1,-8 0 0-15,2 0 0 0,-9 0 0 0,4 2 0 16,-6 1 0-16,1 3-1 0,-5-5-2 15,0 1-3-15,-5 2-5 0,2 1-5 16,-5 0-7-16,4 4-3 0,-2-2-3 16,-2 4 1-16,0-2 3 0,0 3 3 15,-2 10 6-15,-3 1 6 0,3 3 6 16,2 4 3-16,-2 6 1 0,2-3 1 16,4 10 0-16,5-2-1 0,1 1 0 15,-5-4 0-15,6 4-2 0,-9-1 1 16,3 3-1-16,6 2 1 0,-4 2 1 0,7-2 0 15,-3-3 0-15,-2-4 1 0,-1 0-1 16,-2-4 0-16,3-1-1 0,-4 0 1 16,-5 1-1-16,0 1 1 0,-2 1 0 15,2 5 0-15,0-3 0 0,0-1 0 16,0 1 0-16,2-7 0 0,-2 3 0 0,2-1-1 16,-2-4 1-16,0-2 0 0,0 1 0 15,0-3 1-15,0-1-1 0,0 3 0 16,2-1 0-16,1 0 1 0,2-3 0 15,-3-4 0-15,-2-1 0 0,0-1 1 16,2-2-1-16,0-4 1 0,1-4 1 0,4 2-1 16,-7-8 5-16,0 3 7 0,0 1 3 15,0-6 3-15,0 1 0 0,0-1-4 16,0 0 3-16,0 0-1 0,0 0-1 16,0 0-3-16,0 0-1 0,0 0 0 15,0-1 1-15,0-3-2 0,-1-7-2 16,-3-1-2-16,4-2-3 0,0-7 1 15,4-4-3-15,-3-9-3 0,-1-5-1 16,0-3-3-16,-7-6-1 0,4-2 0 16,-1-3 1-16,-6-7 1 0,6-1 1 15,-7-8 1-15,-1-2-1 0,-4-2 2 16,-4 1-4-16,6-1-13 0,2-1-3 0,10-3-10 16,-5-4 0-16,2 1 11 0,1 4 5 15,-6 7 9-15,6 8 5 0,0 14 0 0,4 4 2 16,6 13 1-1,-3 5 3-15,1 7 5 0,5 4 9 0,1 5 5 16,-4 0 0-16,1 0-4 0,-2 1-6 16,-5-1-5-16,5 0-4 0,-5 5 0 0,2 3-3 15,-2 1-3-15,0 0-5 0,0 0-4 16,0-2-3-16,-5-4 1 0,-2 3 0 16,7 3 2-16,0 2 1 0,-2-1-2 0,2 5 2 15,-5-6-2-15,-6 0 0 16,-5 2-1-16,-2-1 2 0,-5 5 3 0,-9 1 3 15,-1-2 3-15,-6 6 0 16,-4-10-2 0,-1 10-5-16,3-9-1 15,-7 1-2-15,-3-1 1 0,1-2 2 0,-10 0 2 0,3-2 0 0,-5 2 1 0,-5 0 0 16,-8-1 1-16,-10-1 0 0,0 0 1 0,-4-5 1 16,4 3 0-16,2 1-1 0,1-4-1 15,1 3 0-15,-11 1-1 0,-1-4 1 16,-8 1 0-16,4 5 1 0,-1-5 1 15,2 4 0 1,2-1 0-16,1-1-2 0,-9 4 0 0,-6 0 2 0,-3 0-1 16,1 0 2-16,2 0 0 0,-1 0 0 0,3 0 0 15,-15-1-2-15,-1-3 1 0,-7 1 1 16,-4-1-2-16,9 0 2 0,-4-6-1 16,2 1-3-16,-5 0 1 15,-2-2 0-15,2 3 1 0,3 2 2 16,4 3-1-16,-9-6 1 0,-2 4 0 0,-5-4 1 15,5 3-3-15,4-3-1 0,-5 4 0 16,-8-2 1-16,-1 2 2 0,-3-1 0 16,-1-4 0-16,0 6 0 0,-8-6 0 0,-6-1 1 15,1 4-1 1,3-6 2-16,-13 3-1 0,0 1 1 0,-4-2-1 0,-3-1-1 16,-2-1 0-16,-7 1 0 0,0 0 1 15,0 5-1-15,6-4-1 0,-3 2 0 16,4 6-1-16,-3-3 2 0,1-1 0 15,3 5 0-15,-5 1 1 16,1-1 0-16,7 2-1 0,-3 3 0 16,7 1 0-16,4 3-1 0,-1 4 1 15,3-4 0-15,-5 3 1 0,-1 3-1 0,1-1 1 16,8-1 0-16,-2 1-1 16,-10-1 0-16,6 1 0 0,-2 1 0 0,-2-6 0 0,4 2 0 15,3 0-1-15,3-2 0 0,8 0-1 16,-8 0 1-16,-2-2 1 0,-8 0 1 15,2-3 0-15,7 0-1 0,2-2 0 0,3 0-2 16,3 0 1-16,4 2 0 0,1-2-1 16,-3 0 2-16,-2 2 0 0,-3-2 0 15,4 0 0 1,-4-2 2-16,3 0-2 0,2 2 0 0,-2 0 1 0,9 0-1 0,1 0 1 16,-2-2 0-1,11 0-3-15,1 2 1 16,8 0-2-16,-8 0 0 0,-4-3 2 0,-3-1 0 0,-3 1-1 0,10-1 2 15,3-3-1-15,-10 4 1 0,0-1 0 16,-3-5 2-16,0 7-1 0,23 1-1 0,-6-1 0 16,3-2 0-16,4 4 0 0,-6 0 2 31,14 0-1-31,10 4-1 0,1-2 0 0,-1-2 0 0,-1 1 0 0,-1-1 0 31,11 2 1-31,11 2-1 0,11-2 1 0,12 3 0 16,2-3-1-16,12 1 1 15,10 1 0-15,5 3-1 0,10-2 1 0,0 4 0 0,-4-5 0 0,0 4-1 0,1-4 2 16,3 1-1-16,3 4 0 16,8-2 1-16,-2 0-2 0,3 0 0 0,-1-1 0 31,-3 1 0-31,5 2-2 0,-1 1-1 16,2 4-1-16,-1 1-4 0,-1 4-2 15,2 2-1-15,0 4-4 0,0 2 1 16,2 1 4-16,4 8 1 0,-4-3 6 0,3 5 2 15,1 2 0-15,1 5 1 0,-5 4 0 16,1-1 0-16,5 2 0 0,-5-2 0 16,5-4-2-16,1-1-4 0,1-1-3 15,5-5-2-15,-1 4 2 0,4 5 5 16,-4 2 9-16,6 2-12 0,-2 5-58 16,1 3-6-16,3 13 20 0</inkml:trace>
  <inkml:trace contextRef="#ctx0" brushRef="#br2" timeOffset="214190.7">27743 6839 1241 0,'9'2'225'0,"-9"-1"-110"0,-9 1-135 0,-30-2 62 0,39 2 10 0,-2-2 17 16,2 0 23-16,2 2 14 0,1 0 3 0,5 1 3 0,-5-3-9 16,8 2-25-16,3-2-16 0,4 0-20 15,12 0-13-15,11-2-3 0,6 2-2 16,14 0 2-16,3 0 3 0,6 2-2 16,7-2 1-16,8 2-2 0,3-2-4 15,3 0-3-15,-6 0-8 0,-3 0-7 0,-4-2-2 16,-8 0 0-16,-2-3-1 15,1 1 1-15,-9 2-1 0,-3 1 0 0,-7-5 0 16,-6 5-1-16,-7-5 0 0,-8 5 0 16,-3-1 1-16,-15-4 1 0,-2 5 4 0,-8 1-20 15,-1 0-17-15,-5-6-31 0,-2 6-28 16,-9 0 2-16,-19 0 18 0,-22 0 27 16,-26 0 23-16,-24 0 16 15,-12 0-2-15,-12-1 2 0,-21-5 1 16,-6 3 2-16,-3 1 4 0,-4 0 6 15,12 0 8-15,-5 1 5 0,8-6 1 0,13 5-5 0,11-2-7 16,22-3-4-16,11 4-5 0,12 1-1 16,12 2 4-16,16-2 0 0,12 2 2 15,18-2 6-15,14-1 13 0,7 3 6 16,6 0 31-16,6 0 0 0,3-2 3 16,8 0-9-16,13-1-32 0,17-6-6 15,20 2-19-15,18-2 1 16,17 2 0-16,15-2 0 0,20 7 0 0,19 2 1 15,1 0 0-15,-6 4 0 0,-3 4-1 0,-5 7 2 16,0 1-2-16,-5 3 0 0,-12 2 1 16,-13-3-2-1,-9 0 0-15,-5 0 0 0,-4 1 0 0,-14-3 0 0,-10 0 0 16,-24-4 0-16,-12-3 1 0,-14-2 0 16,-13-3 5-16,-1-2-19 0,-9-2-14 0,-6 0-25 15,-5-4-20-15,-12 2 5 0,-22-5 11 16,-26-2 22-16,-41-5 16 0,-30-9 17 15,-23 0 2-15,-18-5 4 16,-23-1 0-16,-7-4 1 0,-7 1 0 0,-5 3 2 0,14 8 1 16,8-4 5-16,12 8 1 0,13 2 0 31,4 1 4-31,13 9-6 0,15 1-1 16,30 8-2-16,26 1-5 0,15 1-1 0,25 1 2 15,16-6 0-15,18 7 2 0,12-1-2 16,6-4 8-16,15 8 4 0,15-4-1 0,21 7 4 0,23 7-11 15,25 2-5-15,26 6-1 0,34-3-3 16,25 3 1-16,7-3 2 0,22 3-3 0,-4 1 0 31,-10 0 1-31,-6-2-3 0,-16-1 1 16,-12-9 0-16,-13-1 1 0,-13 3 0 0,-21-9 1 16,-13 1-1-16,-14-1 1 0,-8-3 1 0,-18-4-1 15,-17 1 3-15,-24-3 3 0,-14-2-3 0,-17 0-16 16,-8-3-34-16,-10-1-18 0,-25-7 1 0,-29 4 12 15,-27-7 25-15,-35-5 12 0,-24-3 2 16,-24-1 6-16,-17 2 5 0,-9 0 2 31,-12 1 2-31,15 4 1 0,13 0-1 16,14 4 2-16,29 8-1 0,17 4-1 0,15 4 0 16,24-1-1-16,21 6-1 0,24-3 0 15,19 2 0-15,18-4 2 0,12 1-2 16,2 1-2-16,4-5 2 0,15 8-3 15,22 4 2-15,23 8 2 0,33-2-3 16,22 6 4-16,14-3 2 0,16-1-1 16,7 0 0-16,14-5 1 0,6-2 0 15,-1-3 2-15,-12-8 4 0,1 1-1 16,-12-4 2-16,-10-5-2 0,-9-1-4 0,-20-3-3 16,-12 4 0-16,-12-4-1 0,-11 6-1 15,-12 1 1-15,-17 0-1 0,-13-5 3 16,-15 2 8-16,-14-2 8 0,-3 3-1 15,-10-1-23-15,-10 0-23 0,-16-3-14 16,-21-6-3-16,-28-2 18 0,-17 0 11 0,-15-5 3 16,-15 0 3-16,-7-1 3 0,-14 1 5 15,0 3 0-15,6 1 2 0,19 6 2 16,17-1 0-16,19 5 0 0,15 0 0 16,16 5-1-16,16-4 1 0,15 5 3 15,13 1 6-15,12 0 7 0,6 0 0 16,11 0 4-16,16 0-8 0,18 0-7 15,31 0-3-15,25 3-6 0,20 3 0 0,27 8-1 16,8-2 1-16,2 2 3 16,-1 0 3-16,-8-3 2 0,-7 3-1 0,2 0-1 15,-9 8-3-15,-19-6-2 0,-27 1-1 16,-31-1 1-16,-25-5 0 0,-17-2 6 16,-14-6 1-16,-7-3-25 0,-7 0-10 0,-18 4-10 15,-17 1 0-15,-26 1 25 16,-45-6 16-16,-34-6 20 0,-25-6 2 0,-11-13 1 15,-5-3-7-15,0-1-14 16,2 1-3-16,1 0 0 0,26 3 1 0,14 5-1 16,17 4 1-16,27 4 4 0,25 7 9 15,24-1-89-15,20 6 73 0,16 2-23 0</inkml:trace>
  <inkml:trace contextRef="#ctx0" brushRef="#br2" timeOffset="-208073.98">10468 6763 1593 0,'0'12'88'0,"2"-1"10"0,1-1-17 0,3-6-47 0,1 1-14 15,0 2-8-15,2-5-1 0,0 0 1 0,-9-2 4 0,1 2 8 16,-4 1 13-16,1-3 4 0,-9 6 2 0,-1-3 4 0,0 2-5 0,-8 4 5 0,-3 0 5 0,2-2 1 0,-2 4 2 0,5-4-3 16,0 0-8-16,4-2-8 0,3 2-11 15,1-5-10-15,3 0-6 0,0-2-3 16,-1 0-3-16,-6-2 1 16,0-5 1-16,-2-2 0 0,-9-5 1 15,6-5-1-15,-15-1 0 0,-1-8 0 0,-3-2 2 0,-4-8 0 0,5-2 3 16,-4-3-2-16,9-5 2 0,-2 2 8 15,4 0 3-15,7-2 7 0,0-3 3 0,4 5-5 16,3-8-6-16,-6 5-8 0,3-6-6 16,3 2-4-1,-7-2 0-15,-2-6-1 0,2-3-3 16,-11-10 0-16,1-9-5 0,1-8-1 16,-7-1 0-16,0 7 1 0,3 12 3 15,-1 15 3-15,9 8 1 0,6 9 0 16,3-1 0-16,1 1 1 15,7 6 0-15,-1-6 1 0,1 4 0 0,6-1-1 16,-4-2 2-16,6 1 2 0,3-2 6 0,0 7 6 0,3-3 2 0,1 5-3 16,3-2-3-16,-2 2-6 15,2-1-3-15,-3-3-2 0,-1 6-1 16,1-5-1-16,-1 3 0 0,-1 2 0 16,0-2 0-16,0-4 0 0,1-1 0 15,3 0 0-15,-3-1 1 0,10-1 4 0,2-1 4 16,3-3-2-16,7-1 0 15,3 1-7-15,1-3 0 0,10 5 1 0,-2-3 1 0,2 3 2 16,0 0 2 0,2 2-1-16,1-3 1 15,1-2 0-15,-1-1-3 0,1-1 1 0,-4 2 0 16,4 0 0-16,1-1-1 0,6-1-1 0,6 0-1 0,8 2-2 16,0-4-2-16,5 0-2 0,6 4-3 0,8-3-1 15,-2 7 1-15,6 1-1 0,-2 1 3 16,6 3 2-16,3 1 0 0,7 4 2 31,-2 0-1-31,-3-4 0 0,-13 2 2 16,1 2-1-16,1-2 2 0,0 0-2 15,5-1-1-15,2-1 3 0,1 2 0 0,2-1 0 16,1 1 1-16,-2 0-1 0,4 3 0 16,-6 3 0-16,9 4-1 0,0 3 0 15,4 3 0-15,-3 0 0 0,-6 9-2 16,-5-4 0-16,-6 4 1 0,0 7-2 15,0 0 1-15,0 6 0 0,2 1-2 0,-4 0 1 16,-1 5-8-16,-2 4-5 16,-4 4-11-16,4 6-7 0,6 6-5 0,8 5 5 15,4-1 10-15,-2 1 10 0,-6-3 12 16,-12 1 3-16,0-1 0 0,-5 1 0 16,3 3 1-16,7-3-1 0,3 2 1 15,-5-3-1-15,-1 0 0 0,-4-6 0 16,-5-3 0-16,4 8 0 0,-5-4 1 0,1 3 0 15,-5-2-1-15,-2 4 1 0,-2-1-1 16,-2-1 0-16,-1 5 0 0,1 1-2 16,0 4-2-16,-3 3 0 0,-2 1 1 15,2 0-1-15,-8 3 2 0,3-3-1 16,-8 1-1-16,-1-1 1 0,-6 0 0 0,-2-2 1 16,1-1 1-16,-1-4 0 0,-3 1 1 15,2 3-1-15,1-2 1 16,-5 1 0-16,6 4 0 0,-6-3 0 0,0 1 0 15,-1-5 0-15,2-1 0 16,0-1 0-16,-7 4-2 0,5-1 1 16,-6 3-2-16,2-2 2 0,-1 1 0 15,5 1 0-15,-3 1 0 0,3 6-2 0,-4 5-1 16,1 5 1-16,3-2 1 0,-8 5 0 16,0-3 2-16,-3-5 0 0,0 0-1 0,3 0 1 15,-5 3 0-15,0-3 2 16,-2-2 0-16,-7 1 0 0,-2-3-1 0,-8-1-1 15,-6-3-1-15,-7 5 0 0,0-2 0 16,-5 3 1-16,1 2-1 0,-1-6 1 16,-2 5-1-16,-4-5 0 0,-3-1 0 15,0-2-1-15,-4-2 0 0,-3 3 0 0,2 2 1 16,-8-1-1-16,4 7 1 0,-3 0-2 16,-8 4 2-16,2-6 0 0,-9-2 1 15,-3 2 0-15,2-1 0 0,-8 1 1 16,0-3-1-16,3-3 0 15,-3-6 0-15,-3 0 0 0,3 3 0 0,-7 1 0 16,-1 1 0-16,-4-5 0 16,0 1 1-16,-2-1 0 0,6-2 0 15,-3 0 0-15,-1-9-5 0,2-2 14 0,-7-3 5 16,-2-2-1-16,-4 0 9 0,-5-5-15 0,0 0-11 16,-7 1 22-16,-2-1-1 15,2-2-1-15,-9-9 9 0,6-2-24 16,-8-1 0-16,-3-4 0 0,-1 2-1 15,1-1 0-15,-5-1 0 0,-10-3-1 0,-8-1 2 16,1-5-1-16,-6 1 0 0,4-1 1 0,-4-4 1 16,-8-1 0-16,-3-2 14 0,-11-10 5 15,4-3-1-15,-8-3 1 16,-5-5-9-16,10 0-1 0,-1-4 4 0,12-1 2 16,10 3-3-16,10 5-2 15,8 2-2-15,8 0 1 0,9 4-1 0,5-3 1 16,-3 1-2-16,7 2-5 0,1 7 0 15,8-2-3-15,21 5-1 0,8 2-1 0,17 0 0 16,7 0 1-16,7-2 3 0,1 4-17 16,6 4-36-16,4-3-52 0,3-1 368 15,3-11-230-15</inkml:trace>
</inkml:ink>
</file>

<file path=ppt/ink/ink2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1:17:58.091"/>
    </inkml:context>
    <inkml:brush xml:id="br0">
      <inkml:brushProperty name="width" value="0.05292" units="cm"/>
      <inkml:brushProperty name="height" value="0.05292" units="cm"/>
      <inkml:brushProperty name="color" value="#FF0000"/>
    </inkml:brush>
  </inkml:definitions>
  <inkml:trace contextRef="#ctx0" brushRef="#br0">23949 7116 1858 0,'16'-22'72'0,"-2"3"-12"0,-5 1-9 0,-1 4-19 0,5 5-9 0,-8 2-2 0,2-2 4 0,4 2 6 0,-8-4 8 0,8 8 6 0,0-4 11 16,-4 3 8-16,3-3 4 0,1 2 0 15,0 1-5-15,1-3-5 0,-1 0-6 0,-2 0-7 0,3 0-7 0,-1-2-9 16,-6 4-7-16,6-4-7 16,-4 3-4-16,0 1-6 0,-2 0-4 15,-1 3-1-15,1 2-4 0,-5 0-1 16,0 0-4-16,2 0-1 0,-2 0-2 0,0 0-2 15,0 0 0-15,0 0 0 0,0 0 2 0,0 0 0 16,-4 2 0-16,-5 0 4 16,-1-1 1-16,-4 6 5 15,-2-3 2-15,-6 7 0 0,-3-4 1 16,6 3 0-16,-8 3 1 0,-1-1-1 0,3 1 0 0,-3-5-1 16,-1 3-1-16,1 1-2 0,0 3-1 31,-2-3 0-31,-1-1 0 0,-2 6-2 0,-3-6 2 0,3 10 1 0,-5-3 1 15,1 5 1-15,-2-2 0 0,-3 1-1 0,-1-5 0 16,2 1 1-16,-3 0 0 16,3 1 1-16,-5-3 0 0,0 2-2 0,-2-4 1 15,-9-1-1-15,-1-3 1 0,-1-6 1 16,-6-4 0-16,1-2 2 0,-4-9 4 16,-4 3 1-16,-3-3-2 0,1 0-1 15,-6-5-4-15,6 2 0 0,-6 2 2 0,-7-2 1 16,0-1 0-16,-3 1-1 0,12-2 0 31,0 4-1-31,10 1 0 0,3 6 0 0,4 3 0 0,10-3 0 0,-1 5 0 16,5-2-1-16,6 2 1 0,-5 0-1 15,1 5 1 1,1-1 0-16,0 1-1 0,7 4 1 16,-2 2 1-16,3-2-1 0,1 1 0 15,1 1-1-15,-2-4 0 0,1 2 1 16,-4 3-1-16,0-1 0 0,7 1 0 15,-3 1 0-15,-1 4 0 0,2 5-1 16,-8-3 1-16,-2 4 0 0,-8-3 0 16,1 5 1-16,-8 1 1 0,-3-3 0 15,4-2 0-15,-3-1-1 0,-1-4 0 16,-3-2-1-16,-10-1 1 0,3-3-1 0,-3 4 0 16,-6-5 0-16,-6 2 1 0,0 1 0 15,-5-1 0-15,8-4-1 0,8 2 1 16,-2-6-1-16,-2 6 1 0,-8-7 0 15,-6 0 0-15,-8-2 0 0,0 0 1 16,4-4-1-16,-3-5 1 0,11 4-8 16,10-2-1-16,-7 0 8 0,-5-2 1 15,-9 4 11-15,-4-6-1 0,2 0-7 0,8 4-3 16,1-5-1-16,5 3 1 0,2 2-2 16,0 0 0-16,0 2 1 0,0-1-1 15,2-1 0-15,7 4 0 0,6-8 0 16,-3 7 1-16,2-6-1 0,-5 4 1 15,2-2-1-15,2 0 1 0,-1 0-1 0,1 2 0 16,6 6 0-16,8-5-1 0,-2 5 1 16,-2 0 0-16,-3-4 0 0,-4 4 0 15,-2-3 0-15,-1-1 0 0,-4-1 0 16,-2 1 1-16,0 3-1 0,2-8 1 16,5 7 0-16,1-1-1 0,-3 3 0 0,1 0 0 15,-4 0 0-15,-4-2 0 0,-6 0 0 16,-8-3 0-16,2 1 1 15,5 2 1-15,8-1-1 0,-4-3 0 16,-2-1 0-16,-7-1 0 0,-4-5 0 0,-3-6-5 16,12 3 14-16,15-6 5 0,7 3 7 15,5 1 8-15,1-7-14 16,1 6-5-16,10-2-6 0,13 5-2 0,9 3-1 0,3-1 0 16,5 2 1-16,1-4-17 0,12 1-21 15,5-4-83-15,2 1-90 16,0-5 270-16,0-7-126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0:34:24.759"/>
    </inkml:context>
    <inkml:brush xml:id="br0">
      <inkml:brushProperty name="width" value="0.05292" units="cm"/>
      <inkml:brushProperty name="height" value="0.05292" units="cm"/>
      <inkml:brushProperty name="color" value="#002060"/>
    </inkml:brush>
  </inkml:definitions>
  <inkml:trace contextRef="#ctx0" brushRef="#br0">22156 5108 2229 0,'0'0'106'0,"0"-1"-8"0,0 1 3 0,0-4-46 0,0 4-21 0,0 0-12 0,0 0-12 0,0 0-6 0,0 0-3 0,0 0 0 0,0 0-1 16,0 0 0-16,0 0-2 0,0 0-1 15,0 0-3-15,0 0-2 0,0 0-1 16,-2 4-2-16,0-3 2 0,-5 3 0 0,0 0 2 15,0 4 3-15,-5-4 0 0,-2 7 1 16,-2 1 2-16,-4-3 0 16,-3 5 1-16,-5 0 1 0,-8 0 0 15,-1 2-1-15,-6 0 0 0,-1 4 0 16,-9-2 1-16,-4 1-1 0,-5 2 0 0,-19-5 0 16,-6 2 0-16,-6 0 1 0,-13-4 0 15,1-2 0-15,-1 1-2 0,-9-3-1 16,-7-4 2-16,-6 3 4 0,-3-4 2 15,3 2 2-15,6-3-1 0,-4 1 4 0,-11 2 5 16,-8-5 8-16,-15-2 3 0,-1-2-4 16,-2-5-5-16,-6-2-7 0,8-3-7 15,1-1 2-15,15-1 5 0,3-2 8 16,-1-2 6-16,-1-5 1 0,-1-3-2 16,12-3-5-16,8-4-5 0,7 3-2 0,10-2-3 15,15 3-5-15,15 4 0 16,23 4-1-16,22 3 1 15,8 4 3-15,12 2 1 0,8 3-1 0,3 0-13 0,6-2-41 16,1 3-41-16,6-5-144 0,7-17 133 16</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0:35:25.525"/>
    </inkml:context>
    <inkml:brush xml:id="br0">
      <inkml:brushProperty name="width" value="0.05292" units="cm"/>
      <inkml:brushProperty name="height" value="0.05292" units="cm"/>
      <inkml:brushProperty name="color" value="#002060"/>
    </inkml:brush>
  </inkml:definitions>
  <inkml:trace contextRef="#ctx0" brushRef="#br0">6839 13926 1879 0,'-9'0'185'0,"-6"-2"-148"16,0 2 6-16,-7 0-4 0,-8 0-1 0,-4 0 1 0,-13 2 1 0,-3-2 2 0,-10 3 3 0,-13 4 1 16,-9-1-9-16,-13-1-6 0,-3 2-6 15,-15-2-8-15,-10 1-5 0,-15-6-4 16,-22 0-3 0,-13-6-3-16,-21 1 1 15,-20 1 0-15,-8-4 1 0,-12-3 1 16,-5 4 1-16,10-6 0 0,6 1 5 15,19 1 6-15,7 3 10 0,20-1 7 16,17 3 2-16,13-3-7 0,30 6-9 16,23-1-10-16,14 1-7 0,20-1 2 0,17 3-7 0,13-1-22 15,14 2-114-15,14 0 88 0</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0:37:42.865"/>
    </inkml:context>
    <inkml:brush xml:id="br0">
      <inkml:brushProperty name="width" value="0.05292" units="cm"/>
      <inkml:brushProperty name="height" value="0.05292" units="cm"/>
      <inkml:brushProperty name="color" value="#002060"/>
    </inkml:brush>
  </inkml:definitions>
  <inkml:trace contextRef="#ctx0" brushRef="#br0">2282 10867 1149 0,'10'-9'362'0,"8"-159"1238"0,-20 143-2199 0,1 7 158 0,-3-5 466 0,-1 6 0 15,-1-6-4-15,-4 1-5 0,-1-1-4 16,-7 4-3-16,-1-3-2 0,-4 5-1 15,-4 2 2-15,-8 3 2 0,-1 7 3 0,-6-6 3 16,-6 8-1-16,-4 1 0 16,-6 2 3-16,-6 9 5 0,2 1 6 15,0 6 4-15,4 0 1 0,1 6-3 16,0-3-7-16,2 2-6 16,2-3-7-16,1-4-4 0,-2-3-3 0,2-6-2 15,1 0 0-15,5 1 0 0,3-4 0 0,4-2-1 0,5-2 3 16,-1-2 3-16,3-1 4 0,5 3 4 15,8 0 1-15,3 2-3 0,3 0-2 16,8 0-4-16,5 0-2 0,0 0 0 16,0 0-1-16,0 0-1 0,0 0-2 15,-2 2 0-15,8 3-1 0,-3 6 2 0,3 0-1 16,2 3 1-16,3 0-1 0,-4 4-1 16,2 0 0-16,-4 5 0 15,4 3 0-15,-3 3 0 0,2 3 0 0,-2 1 0 16,3 6 0-16,-6 4 0 0,4 5 0 15,-1 5 0-15,-1 4 0 16,2 8 1-16,-5 3-1 0,-1 10 1 16,-1 3-1-16,0 4 0 0,2 7 1 0,-2 2-1 0,2 7 0 15,0 4 0-15,3 8 0 0,-1 8 0 16,1 1 0-16,0-5 0 16,-3 4 1-16,-2 5 0 0,0 5 0 0,0 4 0 15,0 0 0-15,2-15-1 0,1-3 0 16,5 4 0-16,-7-1 0 0,1 10 1 0,2-3-1 15,-4-10 1 1,0-1-1-16,0-5 1 0,1 6-1 0,-1 6 0 0,0 1 0 16,0-7 0-1,-5-5 0-15,2-10 0 0,-6-2 1 0,-4 1-1 0,1 0 1 16,-2-7-1 0,-1 0 1-16,1-13-1 0,0-5 1 0,5-8 0 15,-1-1-1-15,6-5 2 0,2 0 2 0,2-1 0 0,2-5 0 16,3 1-1-16,4-9-1 15,-5 0-2-15,5-6 0 0,-4-4 1 16,0-8 0-16,2-4-1 0,-1-10 1 0,1-2 0 16,-2-3 0-16,4-6 1 15,0 3 10-15,7-3 11 16,3-2 10-16,10 1 8 0,1-2-1 0,7-2-2 0,11-4-2 0,0-1-6 16,9-6-6-16,6 4-9 0,5-4-8 15,10 3-3 1,2 1-4-16,10-2-18 0,4 5-35 15,2-3-48-15,-2 5-105 0,-4-3 113 16</inkml:trace>
  <inkml:trace contextRef="#ctx0" brushRef="#br0" timeOffset="1371.79">29438 10514 1768 0,'2'4'64'0,"5"-4"-18"0,-2-5-5 0,6 1-14 0,5 2-14 0,3 2-8 0,3 0-4 0,2-1 3 0,5-7 3 0,1 1 5 0,2 0 6 0,1-2 9 0,-1-3 6 0,2 1 3 16,2 1-2 0,1-1-3-16,-2 0-5 0,2 3-3 0,-3-1 2 15,-2-4 0-15,-4-1-3 16,-8 3-4-16,-2 8-7 0,3-4-5 0,-3 5-4 0,1 2-3 16,-3 2-4-16,-5 5-4 15,1 0-5-15,2 5-2 0,2 4 0 0,0 4 1 0,-3 3 3 16,-1 5 2-16,-5 8 1 15,2 1 2-15,-4 6 1 0,-5 1 0 0,7 7 1 16,-5 6 1-16,-2 2 0 0,2 6 1 0,0 11 1 31,1 1 2-31,4 4 0 0,-5 2 1 0,-2 1-1 16,2 1 0-16,-2-2-1 0,-2 2 0 0,4 0 0 0,0-1 0 16,1 10 1-16,4 5 0 0,-5 7 1 31,2 4-1-31,-1-3 1 0,1 3 1 15,1-2 0 1,4 5 0-16,-2 3 1 0,2 2 0 0,-4 5 0 0,4-3 6 16,0-3 1-16,2 0 1 0,1 4-1 0,-1-1-5 15,-1 6-4-15,3 0-1 0,-1-7 15 16,-1 1 11-16,1 8 7 0,-5 10 14 0,4 1-1 16,3 4-5-16,0 1-3 15,-1-4-11-15,-1-5-17 0,-5-6-3 0,0-3-4 16,-1-5 0-16,-1-8-2 0,0-5 0 15,2-3-2-15,0 1 7 0,-3 4 5 16,0 2 0-16,-4-15 1 0,-2-10-9 16,-5-5 9-16,-11-6 6 0,-5-5 4 0,-4-5 5 15,-5-11-6-15,-1-15 0 0,-3-4 1 16,-5-11 0-16,-3-8-2 0,-4-4-2 16,4-4-1-16,-9-2-4 0,8-7-4 15,-1 1-4-15,-3-1-5 0,4 0 1 16,3 2 5-16,10-2-20 0,7 4-71 15,6 5-131-15,3 3 117 0</inkml:trace>
  <inkml:trace contextRef="#ctx0" brushRef="#br0" timeOffset="8672.74">7441 15087 1552 0,'4'37'71'0,"-4"6"61"0,-7-77 0 16,7-7-84-16,-2 43-6 0,2-2-1 0,-9 0-1 0,9 0-3 15,0 2-4-15,0 0-8 16,2 1 0-16,-2-3 4 0,2 5 2 0,5 3 0 0,5 0-5 15,-1 7-11-15,7-1-5 16,-2-2-2-16,1 4-2 0,1 0-2 0,3 4 0 16,-5 1-1-1,2-5 1-15,-2 5 1 16,0 2 3-16,0-2 2 0,2 4 1 0,-2-2-2 16,-2-1-2-16,2 2-2 0,-2-4 0 15,0 1-2-15,0-5 0 0,0 4-1 16,6 3-2-16,7 0 0 0,8 3 0 0,13 3 0 15,3 1 2-15,13-2 0 0,7 1-2 16,2 1 1-16,-1-4-1 0,5 1 1 16,-6 0-1-16,1-6 2 0,1 4-1 15,5-2 0-15,5-4 2 0,-3-1-2 0,-4-7 1 16,-5 3-1-16,-2 0-1 0,-3-3 0 16,-2-6 1-16,-4 7-1 0,-5-10 0 15,2 3 0-15,-2 6 0 0,7-9 1 16,-2 5 2-16,-5-7-1 0,-2 0 1 15,-3 0-1-15,-7-7-1 0,-6 1 1 16,2 3-1-16,-6-6 1 0,1 0 0 16,0 2 0-16,0-7 0 0,-1 3 2 0,6 6-1 15,4-6 0-15,-2 2 0 16,3-5 0-16,0-2 0 0,-1 6-1 16,6-5 0-16,-3 3-1 0,4-2 2 0,3 0 0 15,-1 1 3-15,-1 1 5 0,1-2 4 16,-1 3 2-16,-3 0 3 0,5 1-3 0,-5-3-2 15,0 3-3-15,5 3-4 16,6-4-3-16,4 2-2 0,1 0-1 0,0-1-1 16,-9-1-1-16,-5 0 0 15,3 1 0-15,0-3 0 0,-5 1 0 32,7 1 0-32,0 1-1 0,3-3 0 0,3 1-2 15,8 1 1-15,-9 2 0 0,4-1 0 0,-6-1 1 0,-8 4-1 0,7-4 0 0,-11 4 1 16,4 0 0-16,4 0 0 0,-2 2 0 15,-1 1 1-15,2-3-1 0,-3 2 1 16,3 3 0-16,1-2 0 16,-1-1 0-16,7 2 0 0,-1 1 1 0,-3 0-1 15,-8 2 0-15,0-2 0 16,2 2-1-16,1 4 1 0,2-2 0 16,2 6-1-16,-3-2 1 0,4 1 0 0,3 2 0 15,5 1 0-15,-2 4 0 0,5 1-1 16,-3-1 1-16,-2 2-1 0,-2 0 1 0,-6 2-1 15,8 5 0-15,-4-2-2 0,8 5 0 16,3 3 2-16,-2 1-1 0,6 0 3 16,0 0 0-16,-8 0-1 0,-1 2 2 15,-4-3-1-15,-6-3 0 0,-5 3 1 16,-3 3-1 0,-3-4 1-16,-4-2-1 15,-4 1 1-15,-1 0 0 0,0-3 0 0,3 3 1 0,-5-7 0 16,1-1-1-16,-4 2-1 0,-6-6 1 0,-5-1-1 0,-1-7-1 15,-1 0 1-15,-5-7-2 0,0 0-4 0,-11 0-1 16,0-11 3 0,-2-3 2-16,-9-4 1 0,1-6 0 0,-3-5-3 15,1-1 1-15,3 0 1 16,5 0 1-16,1 1 2 0,8 3 1 0,2-1-2 16,9-1 0-16,4-2-1 0,10 0 1 15,5-2 1-15,6 2 1 0,10 1 2 0,1-1-2 16,6 2 1-16,8-1-3 0,-4 3-1 31,9 6 0-31,-4-1-2 16,6 3 1-16,0 2 1 0,-1 2-2 0,8 0 1 0,-9 0 0 0,0-1-2 15,-5 1 0-15,-3 2 3 0,7 1 0 0,-1 4 3 0,3-5 0 16,-1 6-1-16,2-2 0 0,2 4-1 16,-3-3-1-16,-1 5 1 0,-5-1-1 15,1 3 0-15,1 0 0 0,-6 0 0 0,1 3 0 16,-2 1 2-16,-10 3-1 0,1-5-1 15,-1 3 1-15,0 2-1 16,-5-5 0-16,2 5 0 0,-7 0-1 16,-4 0 0-16,-1 0 1 15,-8-2 0-15,8 2 3 0,-12-1 0 0,5 1 1 16,-1-4 2-16,-3 1 0 0,5-2-1 0,2 3 1 0,2-1-2 16,3-4-3-16,2 3 1 0,5 1-2 31,8-1 0-31,-3 1 1 0,5-2-1 0,1 1 1 0,-2 4-1 0,-4-3 0 15,-1 1 0-15,-2 0 0 16,-3-3 0-16,7 2 0 0,-6-1-1 0,4 4 1 0,-4-3 0 16,0-1 0-1,8 5 1-15,-4-7-1 0,5 5 1 0,4 3-1 0,1-6 1 16,-1 4-1 0,0-3 0-16,-8-1 1 0,-4 1-1 15,2 1 0-15,-4-5 1 0,1 0-1 0,-1 0 1 0,-6 0 1 16,2 0-1-16,-5-2 3 0,0-3 0 31,1 3 0-31,2 0 3 0,-1 1-1 0,-1 1 2 0,4-2 1 31,2-3-1-31,0 3 0 0,1 0-1 16,-4-1-2-16,-7 3-2 0,5-2-1 0,3-4-2 0,-5 5 0 16,6-3 0-16,3 2 0 0,-4 1 0 15,9-1 0-15,-2 2 0 0,4 0-2 0,-1 0 2 16,6 0 0-16,-2 2-1 0,11-2 1 15,0 3 0-15,5 1-1 0,-7 1 1 16,-1-1 1-16,1-3 1 0,-13 5 0 16,11-1-1-16,3-2-1 0,2 3 0 15,10 1 0-15,6 0 1 0,8 2 2 16,-1 0 0-16,-6-6-1 0,0 3 0 16,-10-5-1-16,-1 1-1 0,-2-2 3 0,-5 0-1 15,0-3-1-15,0-1 1 0,0 0 0 16,1-3-1-16,-6 2 0 15,-2-4 3-15,-2 2 3 0,-4-2 3 0,2-1 0 16,6 3-1-16,-6-4-3 0,4 4-2 16,1-6-2-16,-3 5-1 0,9-3 0 15,-4 2 0-15,4-3 0 0,0-4 1 16,-11 1-1-16,-2-2 0 0,3-3 0 0,-12 1 0 16,-1-1 0-16,-2-3 1 0,-7-2-2 15,-2-1-2-15,2 1 2 0,-7-2 7 16,-2 1 5-16,-4 6 2 15,-5-5-2-15,-1 6-5 0,1-2-4 0,2 1-1 16,4 1-1-16,-1 1-2 0,2-2-13 16,2 6-23-16,-3-7-24 0,-1 1-51 15,-4 1-104-15,-7-4-241 0,1-5 262 0</inkml:trace>
  <inkml:trace contextRef="#ctx0" brushRef="#br0" timeOffset="27166.75">20172 15367 1624 0,'35'5'58'0,"-8"4"821"0,-29-9-125 0,-58-26-2075 0,63 22 1340 0,6-5-3 0,-5 2-3 0,7-3-2 0,-3 1 3 0,3 3 5 0,0 6 5 0,-1-3-1 16,1 3-4-16,1 0-7 0,4 0-4 15,6 2 0-15,6-1 0 0,2 5 2 0,9 3 0 16,9-2-2-16,0 0-1 0,9 0-2 0,6 0-2 0,7-2-1 15,9-3 0 1,3 0-1-16,3-2 0 0,2-4 1 16,2-1-1-16,6 5-1 0,5-2-3 0,4 4-1 0,4 3 0 15,-5 4 1-15,-2 5 3 0,-1 0-1 16,-12 6 0 0,-1 3 0-16,-7-2-1 0,-4 6 2 15,0-1-1-15,-8 1 0 0,-10-6 1 0,-5 1-1 0,-19-6-1 0,-5-2 1 16,-12-5-2-16,-8-2-1 0,-7-7-8 31,0 0 4-31,-9 0 9 0,-2 0 4 16,-5-4 9-16,-13-3-4 0,-12-4-7 15,-20-3-1-15,-10-3-1 0,-16-5 1 16,-9-4 0-16,-2 3 0 0,-3 1-1 0,-2 8-1 16,-5 0 0-16,-6 3 0 0,-5 6 0 15,-4-6 0-15,4 8 2 0,4-4 1 16,-2 1 2-16,1 5 0 0,2-5 0 15,3 5 2-15,7 2 5 0,3 5 5 16,12-5 5-16,9 5 1 0,7-1 0 16,11-1-3-16,10 1-3 0,13 2-1 15,16-5-5-15,7 0 10 0,14-2 14 16,0 0-1-16,5 0 5 0,13 0-14 0,8-4-17 16,15-3-3-16,14 0-5 0,9-6-4 15,16 3 0-15,-4-4 1 0,13-1 2 16,6 1-1-16,10 2 0 0,5 1 1 0,0 1-1 15,5 1 2-15,-3 3 3 0,8 3 0 16,13-1 0-16,-3 4-2 0,3 6-1 16,-4-5 1-16,-8 6-3 0,3 4 2 15,5 1-1-15,-3 4-1 16,0 0 2-16,-11 0-2 0,-15 0 1 0,-13 4 1 16,-17-4 0-16,0 0 0 0,-14-2-1 15,-13 0-2-15,-8-2-1 0,-13-4-2 16,-17-3-11-16,-5-2-4 0,-5-1 7 0,-13 2 4 15,-14 3 11-15,-11-4 6 0,-15-1-5 16,-15-2 1-16,-5-3 0 0,-21-6 0 16,-13 3 0-16,-15-6 1 0,-10 7 0 15,-5-4 0-15,4 0 1 16,1 4-2-16,-5-1 0 0,1-1 0 0,6 2-2 16,4 3-1-16,15-3 1 0,14 1 0 0,1 1 0 15,7 3 0-15,3-4 1 0,6 1 0 16,12-1 2-16,13 2 2 0,12-1 1 15,14-3 0 1,8 3-2-16,12 1 0 0,12 2 19 0,0 0 7 0,4-5-1 0,10 0 1 16,18-3-22-16,15 1-7 0,17 2-2 15,14-2-6-15,9 5-2 0,13 0 2 16,6 2 1-16,1 0 2 0,7 0 3 16,5 7-2-16,7 1 0 0,14 4 1 15,-1 4-1-15,-3 2 0 0,-6 3 1 16,-11-2 1-16,4 4-3 0,-8 1 1 0,-10-1 1 15,-7 1 0-15,-25-8 1 0,-16 2 0 16,-15-4 0-16,-15-3 0 0,-7-6 0 16,-11-3-9-16,-9 0 1 0,-7-2 3 15,-8 0 1 1,-24 0 7-16,-14-6 3 0,-30 1 1 0,-29-9 4 16,-20-4 3-16,-22-3 2 0,-16-4 0 0,-9 2-2 0,-7-2-4 15,7 8-4 1,11-3-3-16,17 6-2 0,-1 0 1 0,9-1 2 0,10 5-1 15,12-3 0-15,31 1 0 0,18 5-3 16,21 2 0-16,19 3 2 16,9 0 2-16,23 2-15 0,-3 0-150 0,24-5 113 15</inkml:trace>
  <inkml:trace contextRef="#ctx0" brushRef="#br0" timeOffset="51990">9855 10608 1799 0,'0'-1'88'16,"0"1"8"-16,3-2-21 0,-1-2-28 0,1 2-14 0,3-1-8 0,4-1-3 0,-1-3-4 0,4 4-3 0,-3-1 1 0,-1-3 0 0,2 4-1 0,3-1-3 0,0 2-4 0,2 0-6 0,2-5-1 15,0 7-1-15,3-3-1 0,-5 5-1 16,3 1 0-16,-1 4-1 16,3 0-1-16,-3 2-3 0,-4 2-2 0,-1-2-2 15,-6 7-4-15,-2 3 0 16,-1 1 1-1,-1 4 0-15,-5-2 1 0,-3 3 1 0,0 3 0 16,-9 2 1-16,1 0 2 0,-8 2 2 16,-4 4 0-16,0-3 2 15,-1 1 2-15,-1 1 2 16,0-6 1-16,3-1 2 0,4 1 0 16,2-3 0-16,6-3 0 0,-2-2 0 0,0-3 0 0,1 0 0 0,6 0 0 15,-2-1 0-15,4 1 0 16,0-4 0-16,-1 0 0 0,3 1 0 0,3-3 1 0,0-5 2 15,0 4 1-15,0-4 2 0,0 0 1 0,3-2 0 0,1-3-1 16,-1 5 1-16,4 0 0 0,1 0 0 16,2 6 2-16,1-8 0 0,1 6-1 15,-3-6-1-15,0 4-3 0,-4 0-2 0,1 0-1 16,-5 3-2-16,3 0-1 0,-2-3 0 16,-1 6-1-16,-1 0-1 0,0 0 2 15,0 2 0-15,0-1 0 0,0 0 1 16,0 2 0-1,0 2-1-15,0 1 1 0,0 0-1 16,0 2 0-16,2 0 1 0,-2-3-1 0,0 1 0 16,0 0 0-16,0-7-1 0,0 1-1 15,-2-1 0-15,1-5 1 0,1 1 1 0,-2-1 0 0,2 0 1 16,-2 0 1 0,2 0 1-16,0-6-2 0,0 4 2 0,2 0-2 15,-2-1 0-15,2 3 0 0,-1 5 0 16,5 0-1-16,-3 6 1 0,8 4 0 0,-2 5 1 15,7 1 0-15,1 5 3 16,-1 4 0-16,-1 0-1 0,-3-3 0 16,-7-1 1-16,-5-6-1 0,0-5-1 0,-3 1-1 15,-6 2-2-15,2-1 0 0,-7 3 0 0,-4-6 7 16,-2 3 12-16,1-1 11 0,1 0 4 16,-1-4-3-1,-1 2-12-15,-1-7-10 0,1 6-6 16,-4-1 11-16,2-3-43 0,-11-1-68 15,-1-4 65-15</inkml:trace>
  <inkml:trace contextRef="#ctx0" brushRef="#br0" timeOffset="76883.57">6959 5436 1512 0,'2'-7'79'0,"-2"-1"33"0,0 0-44 0,0 0-21 0,2 2-2 0,-2-3-4 0,1 4-1 0,-1 2 3 15,2-5 3-15,0 5-2 0,0 1-4 0,1 2-5 0,-1 0-6 16,-2 0-2-16,2 0-1 0,0-2 3 16,-2 2 4-16,0 0 2 0,0-3 1 0,0 3-4 15,0 0-3-15,1 0-4 0,-1 0 0 16,0 0-1-16,0 0-1 0,0 0 1 15,0-2-1-15,0 2-1 16,0 0-1-16,0 0-4 16,0 0-4-16,0 0-4 0,0 0-4 15,0 0-2-15,0 0-2 0,0 0 0 0,0 0-1 0,0 0 0 16,0 0 0-16,0 2-2 0,-1-2 1 16,-1 3 0-16,0-1 0 0,-7 0 1 0,4-2 2 15,-2 3 4-15,-2-3 2 0,-3 2 3 0,-1 0 1 16,-1 2-2-16,2-3-1 15,-3 1-2-15,1-2-2 0,2 0-2 16,-4 0-1-16,0 0 0 0,-4 0 0 16,1 2-1-16,1-2-1 0,0 0 0 15,4 2 0-15,0-2 0 16,0 0 0-16,0 0 1 0,-1 1-1 16,1-1-1-16,2 6 1 0,1-5 0 0,-5 1 0 0,7 0 0 0,-5-2-1 15,0 2 0-15,2 0 1 0,-3-1 0 16,3 3 1-16,0-2 2 0,-3-1 1 15,-2-1 0-15,-1 0 2 0,-7 0 1 16,0 0-1-16,2 0 1 0,-2 0-1 16,1 0 0-1,-3 0-2-15,4 0-1 0,-2 0-1 0,6 0 0 16,-6 0 0-16,5 0-1 16,-3 0 1-16,0 4 0 0,2-2-1 0,-2 0 2 15,0 3-2-15,0-3 0 0,-2-1 0 16,0 3-1-16,-1-1 0 0,-1-3 1 15,-1 4 0-15,-4-4 1 0,-4 0 3 0,6 2-1 0,0-2 2 16,7 2-1-16,-6-2 0 0,-2 0-1 0,0 1 1 16,-4-1-1-16,8 0-1 15,-5 2 1-15,2 0 0 0,-3 0 0 16,1-2 0-16,0 3-2 0,-5-3-1 0,-1 2 0 16,1-2-1-16,-4 0-1 0,2 0 1 15,-3 0 0-15,-3 0 1 0,1 0 2 16,-2 0 1-1,5 0-1-15,-7 0 1 0,4 0 1 0,0 0-1 0,-6 0 0 0,6 0 1 16,-6 0-1 0,2-5 2-16,4 5 1 15,-8-2 1-15,5-2 1 0,-5 3 0 0,1-3 1 16,-6-3-1-16,0 3-2 16,4-1 0-16,-2-4-2 0,2 4-2 15,-9-4-1-15,-7 4 1 0,-2-4-1 0,0 4-1 0,5-3 2 0,6 5 0 0,-2-1 0 16,-4-3 4-16,4 2 0 0,0-2 2 31,-5 2 3-31,-1 1-1 0,-4-5-1 16,-1 6-1-16,2-6-3 0,2 3-2 15,5-1 0-15,2 0-1 0,0 0-1 16,-2 0 0-16,2-2 0 0,-2 2 0 0,2 0 0 16,2 0 0-16,-4 2-1 0,-3-3 1 15,-1 7 0-15,-1-8-1 0,4 4 2 16,-6-6 2-16,-4 0 3 0,4 1 6 15,-1-1 1-15,2-1 0 0,5 1-2 16,-1 4-4-16,10-4-1 0,4 2 1 16,11 4-3-16,9 1-1 0,2-4-1 15,5 2-2-15,6 4 0 0,3 1 0 0,5-3 0 16,4 2 1-16,2 2 1 0,5 0-2 16,-2 0-1-16,2 0 1 0,0-1-1 15,0 1-1-15,0-2-9 0,0 2-22 16,0 0-25-16,0 0-34 0,0 0-30 15,0 0-123-15,0 0 146 0</inkml:trace>
  <inkml:trace contextRef="#ctx0" brushRef="#br0" timeOffset="100079.48">21011 6179 1337 0,'-7'0'54'0,"10"-8"476"0,-3 6-454 16,14 2-63-16,0-2-10 15,4 0-3-15,-2 2 1 0,2 0 0 16,0 0 0-16,-1 2 0 0,-1 2 0 15,-2 3-1-15,2-2 1 0,2 4-1 16,5 0-2-16,0 1 0 0,4 3 0 0,8-1 1 16,-1 2 0-16,7 0 1 15,1 1 0-15,6-1 1 0,0 0 0 16,-4-5 1-16,-6-2-1 0,-6-2 2 16,-2 1-2-16,-7-3 1 0,-2-3 0 0,-7 2 7 15,-5-2 2-15,-4 2 10 0,-5-2 3 16,-1 0-3-16,-7 0 0 0,-2 0-9 15,-6-2-5-15,-5 2-3 0,-11-2-3 16,-6 0-1-16,-16-5 1 0,-5 4-1 0,-3-1-1 16,0 4 0-16,3 0-1 0,1 0 0 15,3 0 2-15,3 0 0 16,1 2 0-16,1 0 0 16,3-2 2-16,0-2 2 0,12 2 2 0,5 0 1 15,3 4-2-15,18-1 4 0,8-3 12 0,-1 0 18 0,2 0 11 16,0 0 1-16,2 4-8 0,8-4-17 15,4 1-8-15,6 1-5 0,7-2-5 16,4 4-2-16,12 5-2 0,5-4-2 16,9 4-1-16,6-6-1 15,8 6 1-15,0-2 0 0,6 6 0 16,2-6 1-16,-2-2-2 0,1 0 0 0,-8-5 0 16,-2 8 0-16,-11-8 0 0,-10 1 2 0,-6-1-1 15,-7 0 1-15,-11 0 0 0,-9 0 1 16,-7 0 1-16,-7-1-3 0,-7 1 3 15,-5 0-2-15,-4 1 0 16,-9-1 4-16,-9 0-2 0,-6 0 1 0,-12-7 0 16,-14 0-2-16,-6-4-1 15,-6 8 0-15,-2-8 0 0,7 4-1 16,4 2 0-16,16 0 2 0,9 5 4 0,10 0-40 16,9 0-90-16,9 1 78 15</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0:46:11.274"/>
    </inkml:context>
    <inkml:brush xml:id="br0">
      <inkml:brushProperty name="width" value="0.05292" units="cm"/>
      <inkml:brushProperty name="height" value="0.05292" units="cm"/>
      <inkml:brushProperty name="color" value="#002060"/>
    </inkml:brush>
  </inkml:definitions>
  <inkml:trace contextRef="#ctx0" brushRef="#br0">3931 9935 1037 0,'-4'-2'79'0,"-1"0"57"15,0 2-51-15,-3-2-16 0,1 2-14 0,0 0-17 0,0 0-9 0,-2 0-6 0,-1-1-7 0,1-5-6 0,-5 3-2 0,-2-1-2 16,-4-5 1-16,2 2 0 0,2 2 1 0,-1-2 4 16,-5 0 11-16,1 3 9 0,0-1 11 15,-2-4 10-15,2 4 5 0,-1 3 2 16,3-4 0-16,1 3-3 0,0-1-2 15,6 4-5-15,5-1-6 0,0 1-9 0,7 0-10 16,-2 0-8-16,0 0-2 16,2 0-1-16,4 1 1 0,5-1-2 15,-1 2-2-15,1-2-3 0,9 0-3 16,3 0-1-16,2 0-2 0,8 0-1 0,2 0 1 16,4 2 3-16,8-2 1 0,3 2 1 0,0-2-1 15,5 1-2-15,0-1 1 0,9 6-1 16,0-4 0-16,-2-2 0 15,1 3-2-15,-3 2-1 0,-1 1 1 0,1-6 0 16,-1 2 1-16,-4-2 1 16,-3 0-1-16,-4 0 2 0,-12 0 0 0,-4-2 1 0,-4 2 0 15,-4 0 2 1,-3 0 2-16,-5-2 3 0,-5-2 0 0,0 3-3 0,-4 1-4 16,1 0-5-16,-6 0 0 15,0 0-3-15,0 0-2 0,0 0-2 0,-6 5-4 16,-1-3 3-16,0-2 2 0,-2 2 3 15,-5 1 3-15,-2-3 0 0,-7 2 2 16,-2 3 1-16,-7-8 2 0,-1 3 0 16,-10 0 0-16,-8-2-1 0,-6 0 0 15,-5 0 0-15,-2-1-1 16,-7-3-2-16,-9 1 0 0,-3 2 0 16,-4-6 0-16,0 5 1 0,2 1 1 0,4-4 3 0,-1 3 2 0,9 2 1 15,4-1 2-15,7-3 1 0,9 6 5 16,9-1 2-16,8-1 0 0,8 2-1 15,7 0-4-15,8 0-4 0,11 0-2 0,1 0-3 16,1 0-1 0,0 0-2-16,3 3-3 15,4 4 0-15,4-5 0 0,0 0 1 16,6 2 0-16,3-3 1 0,6 6-1 0,6 0-1 16,0 1 0-16,5-7 0 15,4 5 1-15,2-1-1 0,5-1 0 0,7-1 1 16,3 1 0-16,8-1 0 0,6-1 0 15,8 0-1-15,4-2-4 0,4 2-1 16,1-1-1-16,-2 1 0 0,3-2 5 16,-5 2 1-16,-1-2 0 0,-3 5 2 15,-15-5-2-15,-2 2 1 0,-13-2 1 0,2 2 0 0,-12-2-1 16,-9 0 1 0,-5 0-1-16,-15 0 1 0,-5 1 0 15,-7-1 2-15,-3 0-4 0,-1 0 1 0,-8 0-1 16,-3 2-3-16,-13-2 3 0,-16 0 0 15,-13-3 0-15,-10-1 1 0,-8-5 3 16,-5 4-1-16,-1-2-1 0,-11 0 1 16,3 1-1-16,2 3-1 0,4 3 1 15,5 0-1-15,1 3 1 0,10 3-1 16,5-1 0-16,5 2 0 0,11-3-1 16,0 3 0-16,9 2 0 0,5 0 0 0,0-2 0 15,9 2 0-15,0-6 0 0,9 6 0 16,0-6 0-16,5 3 0 0,9-1 0 15,-6-1 1-15,8-4 1 0,-2 1-2 16,0 1 0-16,4 0-5 0,-1 3-22 16,4-1-67-16,-1-4-86 0,8 2 95 15</inkml:trace>
  <inkml:trace contextRef="#ctx0" brushRef="#br0" timeOffset="19415.98">5503 13224 1153 0,'15'44'367'0,"57"-37"459"0,-43-7-252 0,-8-69-1390 16,-14 69 846-16,-2 0-1 0,1 0-2 0,-1 3-4 0,7 4-4 0,4-3-4 0,-1 5-5 0,6 0-3 0,4 3 0 16,-8 4 0-16,6-2-3 0,-3 2 0 15,-4 0-1-15,5 4-2 16,0-4 0-16,-3 5 0 0,2-2-1 16,-1-1 0-16,-1-2 1 0,-2-3-1 0,2 4 0 0,-2 1 0 15,0-6 1 1,-1 4 0-1,3-1-1-15,-4-3 4 0,1 0 7 0,-1 1 7 0,2-1 9 0,0-3 4 0,-2 5 2 16,5 0-3-16,-3 1-5 0,0-7-4 0,4 5-4 31,1-8-5-31,-5 2-1 0,4 2-4 0,1-2-1 0,-2-1-2 0,-1-1-1 16,3-7 0 0,-5 2 2-16,2-2 7 0,5 2 7 0,-5 0 6 15,0 0 0-15,-1-3-3 16,1 1-5-16,1-2-4 0,6 1-4 0,-5-1-3 15,5 1-3-15,-6-4-1 0,4-2 0 16,2 0-1-16,-2-2 1 16,2 4 0-16,1-2-1 0,-2-3 0 0,-1 5 1 15,5-6-1-15,-5 5 0 0,2-1 1 16,-2-5-1-16,-4 5 1 0,4 0-1 16,-3 2 0-16,1 3-1 0,2-10 1 15,2 3-1-15,2-1 1 0,-3 0-1 16,7 4 0-16,2 0-1 0,-4-3 1 15,3 0 0-15,0-3 0 0,5 3 0 16,-2 1-1-16,-3 3 0 0,4 3 0 0,-1-6-1 16,4 8 2-16,4 0-2 0,3-2 1 15,3 4 1-15,-4-1-1 0,4 1-1 16,3 0 1-16,-3 1 0 0,5-1-1 16,2 6 2-16,-4-6 0 0,-1 3-1 15,-1 3 0-15,-2-3 0 0,-9 1-1 16,1-2 1-16,1 8 0 0,2-5-1 0,-1 6 1 15,3 2-1-15,-3-5 1 0,-1 7 1 16,0 1-1-16,-4 3 0 0,4-1 0 16,0 1 1-16,1 3-2 0,-1-3 1 15,-4 2-1-15,-7-5 0 0,-3 2 0 16,-4-2 0-16,-9 2-2 0,2 1-1 16,-2-5-2-16,0-7 1 0,-1 2 0 0,-10-3 2 15,3 1 1-15,-1-4 0 0,-5-3 1 16,0 2 1-16,0-2 2 15,2 0 2-15,-2-3 2 0,0 1 2 0,0-7 0 16,2 0 0-16,1 2 1 0,4-4-1 16,-1 4-2-16,-1-5 0 0,2-4-2 15,0 2-1-15,5-1 1 0,4 1-2 16,-1 0 0-16,4 0 2 0,-1 2-3 16,3 6 1-16,2-6-1 0,6 3 0 15,-3-2-1-15,2 2 0 0,1 2-1 0,1-2 1 16,0-1 0-16,2 1 0 0,2 2 0 15,-1 5 0-15,-2-7 0 0,4 6 0 16,2-4 1-16,1 0-1 0,-1 3-2 16,-4-1 1-16,5-1 0 0,-5-1 0 0,1 4 1 15,-4-1 0-15,-1 2 0 16,-1 4 0-16,4-2 1 0,5 2-1 0,-3-2 0 16,-2 0 1-16,1 5-1 0,-2-5 1 15,2 6-1-15,1-1 0 0,3 4 1 16,-1-4-1-16,6 6 0 0,-1-6 1 15,1 2-1-15,-1-5 1 0,-2 0 0 0,2 5-1 16,-2 0 0-16,0 0 0 0,-7 0 0 16,2-2 1-16,-4 2 0 15,5-5 0-15,8-2 0 0,-6 0 0 0,6 6 0 16,-3 1 0-16,1-4 0 0,2 2 0 16,-1-1 0-16,3 0 0 0,2-1 0 15,5-3 0-15,-1 2 1 0,-1 3 0 16,0-5 0-16,-6 0 0 0,-5 0-1 15,2-3 0-15,-4 3 0 0,-2-2 0 16,8 7 1-16,0-5-1 16,-4 2 1-16,3 0-1 0,-1-2 0 15,5 0 0-15,2 0 0 0,1 0 0 0,5-2 1 16,2-3-1-16,3 5 1 16,1-7-1-16,-3 3 1 0,-2-7 0 0,5-1-1 15,2 7 0-15,-1-4 0 0,2 5 0 0,-2-8 0 16,-6-1 2-16,7-4 0 0,5 4 0 15,2-1 1-15,0-2 0 16,-5 0 2-16,-9 0 2 0,-5-2 0 16,-2 6 1-16,-2-2 1 0,-9-6 2 0,-2 4 1 15,-12 2-2-15,-1 0-4 0,-8 2-4 16,0 5-9-16,-3-6-10 0,-4 8-73 16,-2-2-53-16,-3 3 76 0</inkml:trace>
  <inkml:trace contextRef="#ctx0" brushRef="#br0" timeOffset="41342.51">11883 11443 1555 0,'30'-56'149'0,"-28"54"-19"0,-11-28-157 15,-30 23 73-15,39 5-9 0,2 0-2 0,1 0-3 16,-1 2-5-16,5 7-3 0,-5-1-6 15,7 8-3-15,-4 0-4 0,6 2-2 16,3 4-4-16,-5 3-2 0,0-6-1 16,-4 10 0-16,2-8-1 0,-3 6 3 0,-1-2 6 15,2 0 6 1,-5 2 7-16,0-4 4 0,0 6-2 0,-7-2-6 0,4 3-6 16,3 1-6-16,-4-6-5 0,4 3-1 15,0 3 1-15,-7-3-1 0,2 1-1 16,1-6 0-16,-8-1-1 15,1-3 0-15,-1-1 1 0,-2 2 2 0,1-2 1 16,-1-2 1-16,-2-3 2 0,-2-2 6 0,1-6 8 16,-5-3 3-16,3 0 0 0,1 0-4 15,-3-9-2-15,1 2 1 0,4-2-1 16,-5 2 1-16,3-2-4 16,4 2-2-16,-2-5-2 0,4 0-3 0,5 4-1 15,-2 3-2-15,9 5-1 0,-2 0-1 0,-1-2 0 16,3 2-1-16,0 0 0 0,1 6 1 15,3 3-2-15,1 1 0 0,4-1-1 16,2 5 1-16,6 2 1 16,5 7 2-16,3 2-1 0,6-5 0 0,-4 4 0 15,1-8 0-15,-3 4 0 0,0-4 0 16,-2 3 1-16,2-5 4 16,2-5 7-16,-4 0 8 0,-4-2 8 0,2-1 3 15,-6-10-1-15,1-3-6 0,3-5-9 16,-8-6-5-16,8-3-5 0,1-2-19 0,-6-2-74 15,5 3 248-15,-1-18-152 0</inkml:trace>
  <inkml:trace contextRef="#ctx0" brushRef="#br0" timeOffset="54508.79">15280 12381 1535 0,'-3'-1'82'0,"-1"-5"70"0,-1 3-109 0,-2-1-8 0,-1 1-2 0,-2-4-13 16,1 1-8-16,2-3-5 0,3 4-3 0,4 5 1 0,0 0 0 0,0-12-2 0,4 8 9 0,7-5 2 0,3 0 1 0,2 0 2 0,1-1-8 0,5-3-2 16,2-4 0-16,7-1 2 0,4-7 2 15,-1 0 8-15,-2 2 14 0,-6-5 8 0,-3 1 6 0,2-1 2 0,-2-2-3 0,2 1-9 16,-2-1-9-16,4-2-10 0,-2 0-10 15,6 2-1-15,0 2 1 0,-1 0-1 16,3-3-2-16,-4 5-2 0,1-1-1 16,0-1-1-16,6 1 0 0,-1 1-1 15,0-1 1-15,4 6-1 0,-1-2 0 0,1 3 1 16,1-3 0-16,1 4 0 0,4-3 2 16,-5 3 1-16,5 3 1 0,-8 2 1 15,0-2 0-15,6 2-2 0,1 1-1 16,2-1-2-16,4 5-1 0,-6 4-3 0,0-4 0 15,-5 5-2-15,8 3 0 16,-5 1-1-16,-3 5-4 0,5 4 0 16,1 2-2-16,1-3 1 0,-2 3 2 0,-1 1 2 15,-1 3 2-15,-10-8 2 0,2 5 1 16,1-3 1-16,3 3 1 0,2-3 0 0,12 0 0 16,-1 5 0-16,1 0 0 15,4-1 0-15,-2 1-1 0,4-3 0 0,6 3 0 16,1-2 1-16,-1 1 0 0,-2-3 0 15,-5 1 2-15,0-4-1 0,-2 2-1 16,-4-4 2-16,-1-1 0 16,0-2 0-16,-1-2 3 0,3 0 0 0,1-4 0 15,2 1 2-15,3 1 0 0,3-5-1 16,-5 0 1-16,-1-1 1 0,-5-2-1 0,0-3-1 16,-4-3-2-16,3-5-2 15,1 2-1-15,0-8 1 16,1-1-1-16,-5-2 0 0,4-1 0 0,-2 3-1 15,-4-4 1-15,-7 0 1 0,0 7-1 16,-3-3 2-16,2 1 0 0,-12 4-1 0,5 2 1 0,-4 3 1 16,-4 4 4-1,4 2 0-15,-4-1 1 0,-7 6-3 16,6-2-3-16,-8 8-2 0,-1-5-3 0,-2 6-4 0,3 2-9 16,4 5-6-1,7 6-4-15,4 1-4 0,-4 5-11 0,1 8 0 16,5 7 4-16,1 3 7 0,4 5 17 0,-2-1 7 15,-2-4 2-15,2 1 0 0,-2-3 2 0,3 1 1 16,5-6 0 0,1-2 2-16,-2-8 0 0,4-5 3 15,3 0 3-15,-5-3 4 0,4-1 6 0,1-4 0 16,-5 0 1-16,7-4-4 16,4 1-6-16,1-2-2 0,6 1-4 0,0-3-1 15,-1 0-1-15,-1-3 1 0,2-1 1 16,5 1 0-16,-2-1 2 15,6-8-1-15,0 1-1 0,-10-5 0 0,5 0 0 16,-5 0 1-16,1-7 1 0,2 4 1 16,1-6-2-16,0 4 3 0,2-1 8 0,2 3 3 0,3 5 3 15,4-1 1 1,-2 3-8-16,1 8 1 0,-3 3 0 0,2 1-3 0,-2 3-2 0,-1 4-3 16,3 6-5-1,4 8 0-15,-2-1-1 16,-4 4-1-16,2 3 1 0,-12-4 0 0,-5 4 0 0,-15-1 0 15,-9 1-1-15,2-4-1 16,-5-2 0-16,2 0-1 0,1 2-2 16,0-3-13-16,1 8-17 0,1 10-61 0,11 13 233 15,3 18-128-15</inkml:trace>
  <inkml:trace contextRef="#ctx0" brushRef="#br0" timeOffset="77568.78">24771 13144 1631 0,'-14'-14'78'0,"0"-1"13"0,0 3-21 0,0 0-12 0,3 6-9 0,7-1-8 0,-6 4-2 0,6 1-1 0,4 2-4 0,2 0-5 16,1 2-7-16,-3-2-8 0,2 5-5 16,-5 2-3-16,-1 0 0 0,-1 2 0 0,5 2 0 15,0-1-3-15,0-1 0 0,3 4-1 16,-3 1-1-16,-3-5 0 0,3 3-1 16,3-1 0-16,-1 1 0 0,3 0 0 0,3 3 4 15,-3 1 0 1,6 3-1-16,4 4-1 0,3 4-2 15,2-4 0-15,-1 5 0 0,-3 0 0 16,11 3 1-16,-10-3-1 0,3-3 1 16,0-7 3-16,-5-2 0 0,0-6 2 0,4 3 5 15,2-3 9-15,-3-6 5 0,0 3 9 0,-2-7 3 16,5 2-1-16,-5-2 1 0,2-2-1 16,1 2-2-16,1-7 0 0,-4 7-1 15,2-11-2-15,-3 0-3 0,1-3-5 0,0-3-7 16,4-1-5-16,-4-3-4 15,3 5-3-15,4-6-1 0,-1 5 0 16,2-6-3-16,3-1-2 0,0 5-6 0,1-1-5 16,-1 1-4-16,6 1-3 15,-1 2 2-15,2 4 3 0,1 5 4 0,1-2 5 16,-1 5 1-16,4 4 0 0,0 0 1 16,-1 4 1-16,1 5 0 0,-6-2 1 0,3 4 0 15,-4-1 0-15,0-3-1 16,-2 4 0-16,2 3-1 0,1 0-1 0,1 0 1 15,-4 1 1-15,0-1-1 16,-1 0 2-16,-8-5 0 0,0 1 2 0,-12-6-1 0,3 5 1 16,-3-4 0-16,-7-5 2 0,3 0 0 15,3-3 1-15,-8 1 2 0,7 0 1 16,5-5 0-16,-3 0 0 0,5 0-1 16,-3-2-2-16,-2 0-1 15,7-2-2-15,-2 3-2 0,7-3 1 0,2 4-1 16,0 0 0-16,-2 3-1 0,6 4 0 15,1 2 0-15,2 3 1 0,6 4 0 16,6 4 0-16,6-5 2 16,6 3 1-16,4 3 3 0,8 2 6 0,1-3 5 0,6 3 4 15,1-2-1-15,-6-4-4 0,-3 3-5 16,-1-11-4-16,-2-2-2 0,5-2-1 16,6-3-3-1,3-1-1-15,10 3-6 0,-1-8-2 0,3-1-83 16,4-6-236-16,4-7 210 15</inkml:trace>
  <inkml:trace contextRef="#ctx0" brushRef="#br0" timeOffset="103431">4995 10482 1620 0,'47'8'89'0,"-47"-17"-23"0,0 2-16 0,0-2-11 0,-44-7-10 0,44 9 1 0,2 3-1 0,-2 1 3 0,0 3-1 0,0-2-5 0,0 2-5 0,0-2-6 0,0-2-6 0,0 3-7 0,-7-6-2 15,-7 7-2-15,-2-6 1 0,-4 5 1 0,2 1 0 16,-5 0 1-16,-3 5 1 16,-3-3-1-16,1-1 0 0,0 6 0 15,-1-1-1-15,1 1 0 16,5 2 0-16,-4-4 0 0,2 6 1 0,-1-1 0 0,1-1 0 16,-3 2 0-16,-1 0 1 0,-6-3-2 15,-1-1 0-15,-4 4 0 0,2-6 0 0,6 6 0 16,-1-6 9-16,3 2 15 0,1-1 13 15,-1-1 9-15,9 2-3 0,3-3-13 16,9-1-10 0,0 4-7-16,0-5-2 0,2 3-2 15,-1 1 0-15,4-3 0 0,-1 1 0 0,1-1-2 0,-3 5-1 0,0-3-1 16,0 4-3 0,-4-2 0-16,2 3 0 0,0 1-2 0,-3 0 1 0,0-4-1 15,1 5-1 1,-3 1 0-16,-4 1-2 15,4 2 0-15,0 0-1 0,0-2-1 16,6 2 1-16,-2-4 2 0,3 2-1 0,1-1 3 16,3-1 4-16,1-3 1 0,-1 0 2 15,3-2 1-15,0 0-2 0,-2-5 0 16,2 0 1-16,0-2 0 0,-2 0 1 16,0 0 12-16,-7-2 7 0,2-3 8 15,-2-8 9-15,1-1-5 0,-3-2-2 16,6-5-6-16,-6 1-7 0,4-1-6 15,0 2-6-15,3 1-2 0,-1 4-2 16,3-1-2-16,2 7 0 0,0 0 4 0,2 3-2 16,3-2 0-16,-3 4-2 0,0-3-6 15,1 1 0-15,-3 5 0 0,2 0 0 16,-2 0 1-16,0 0-1 0,0 0-2 16,2 0-2-16,-2 0-3 0,5 0-1 15,-5 5-2-15,0 4 0 0,2-4-2 16,0 8-1-16,1 1-1 0,4 2-3 15,2 5 0-15,7-1-1 0,4 3 0 16,1-4 3-16,4 3 7 0,0-1 4 16,3 4 6-16,2-6 4 0,-9 1-1 0,1-4 0 15,-8-4 1-15,-4-3-1 0,-1-2 1 16,-3 0 4-16,6-3 10 0,-1-4 8 16,-1 0 3-16,3-6-2 0,3-4-35 15,-2-3-95-15,9-8 67 0</inkml:trace>
  <inkml:trace contextRef="#ctx0" brushRef="#br0" timeOffset="186718.76">32858 10908 1543 0,'5'-9'78'0,"-5"4"22"0,4-4-20 0,-2 5-23 0,1 3-7 0,1-5-10 0,-2 3-17 0,-2 1-9 0,1 0-7 0,1 2-4 0,-2 0-2 16,-2 0-1-16,-1-3 0 0,-8-4-1 16,4 3 1-16,-3-3 1 0,-1 3 0 15,-2-1 1-15,3 5-1 0,-1-2 1 16,-7-1 0-16,3 3-2 0,-5 0-2 0,-1 3 0 15,-1-1-2-15,3 0 0 16,-8 0 1-16,-1-1 1 16,-2 1 1-16,0-2 1 0,-4 2 0 0,4 1 1 15,2-1-1 1,-3-2 1-16,1 0 0 0,4-5 0 16,-3 1 1-16,6-1-2 0,-10-4 1 15,-3-1 0-15,1 1 1 0,-3-4 0 0,10 4 0 16,10 4 0-16,4 3-2 0,11 2 2 0,-1 0 9 0,8 7 2 15,6 2 6-15,6 4 1 0,2 4-5 16,7 3 0-16,-4 3-2 0,-2 4-2 0,6-1-4 16,-5-3-3-16,5 4-2 0,-11-2-3 15,-5-4-1-15,-4 0 0 16,2-1-3-16,-2 1 1 0,-3-5 0 0,2 0-1 0,-4-2 2 16,0-2-2-16,0 3 14 0,-2-10 18 15,0-5 10-15,2 2 8 0,-2-2-11 16,-6-6-11-16,2-6-6 0,-6-2-5 15,-2-9-3-15,-2-2-4 0,-7-9-3 0,-8-1-2 16,7-4 1-16,-5 5-1 16,3 2 1-16,6 6-1 0,2 1 1 15,6 7 0-15,8 6 0 0,4 5-4 0,6 1 17 16,3 3 14-16,8 1 9 0,3-3 11 16,3 5-17-16,5 0-12 15,2 0-10-15,1 3-5 0,1 1 0 0,3-4-4 16,0 0-13-16,10 0-86 0,6 0 64 15</inkml:trace>
  <inkml:trace contextRef="#ctx0" brushRef="#br0" timeOffset="-128877.03">8253 13140 1105 0,'0'-10'182'0,"-8"-6"-52"0,-3-2-73 0,2 7-1 0,2-1 18 0,3 3-19 0,1 4-1 0,-1-1 6 0,4 6-4 0,0-1-6 0,-1-1-8 0,1 2-8 0,0-2 7 0,0 2 8 0,-2-2 2 0,2 2-5 0,0 0-10 15,0 0-10-15,0 0-8 0,0 0-4 16,0 0-3-16,0 0 1 0,-2 0 1 15,2 0 1-15,0 0 2 0,0 2 0 16,-2 3 2-16,2 1 0 0,4-1 2 16,-2 4 0-16,6 0 3 0,0 1 0 0,2 1 0 15,3 3-2-15,1-1-3 0,0-5-4 16,0 3-3-16,6 0-2 16,-3-2-2-16,3-1-1 0,3 3 3 15,-2-4-1-15,-1 2 3 0,3-4-2 0,-4 4-1 0,6-5-1 31,3 5-2-31,1-2-1 0,1 2 0 0,4-2-2 0,1 3 0 0,-3 1 1 16,-4-4 0-16,-1 4 2 0,-6-1 1 16,-1-4 1-16,-1 2 2 0,-3-2 1 31,-2 1 1-31,-1-4 1 0,-6 1 0 0,2-2 0 16,-2-2 2-16,4 0 0 0,-3-2-1 15,-1-2 0-15,6-3-3 0,-2 0 3 0,3-5 1 0,5-1 2 0,2-3 0 16,1 1-2-1,-3-1-5-15,3 1-1 0,-1 1-2 16,2 4-3-16,2-1-2 0,-2 4 1 0,3-4-2 16,3 4 0-16,-1-4 0 0,-1 8-1 15,5-2-2-15,1 1 0 16,6 2-1-16,4 1 2 0,1 1-1 0,0 0-1 0,1 1 2 16,-1 5-1-16,-1 2 1 0,5 3 1 15,1 0-3-15,4 3 3 0,2-2 1 16,-5 1 3-1,-7-1 0-15,-4 2-1 0,-2 1-2 0,-2 0-1 16,1 1 0-16,1-1-1 0,-5 1 0 16,-6-4 0-16,-6-1 1 0,-8 1 1 15,-3-8-1-15,-7-1-2 0,0-3-4 16,-2 0-2-16,0 2 2 0,0-2 5 16,0 0 6-16,0 0 5 0,0-2 3 15,0-5 2-15,0-4 0 0,0 1 0 0,3-8 1 16,4 2 1-16,2-2 2 0,5-3 5 15,1 5 0-15,-1 2-5 0,7-2-3 16,4 4-7-16,2-1-6 0,8 4-1 16,-1-3-1-16,-1 1-2 0,3 2 0 15,5 1 0-15,-6 2-1 0,4 3 1 16,-3 1 0-16,-1 0-1 0,-3 2 1 16,2 0 0-16,1 0-2 0,6 4 1 0,-2 3-1 15,5-4 0-15,8 8 2 0,-5-4-1 16,5 5 2-16,-2 1 0 15,-3-1 1-15,1 1 0 0,2-3 2 0,3 4-1 16,0 1 0-16,-7-3 1 0,2-1-1 16,-2 1-1-16,2 1 0 0,0-6 0 15,4 0-1-15,-3-2 2 0,4 4-1 16,-3-6 0-16,-6 3 1 0,-1-1-1 16,-8-5 0-16,-1 0 3 0,3 0-1 0,-3-3 4 15,1-3 3-15,6-3 1 16,2 0 2-16,-2-3-2 0,1 3-4 0,1 0-1 15,-3-1-4-15,3 3-1 0,-6 1-3 16,2 5-16-16,4 1-22 0,1 3-97 16,9 8 48-16,13 1 22 0</inkml:trace>
  <inkml:trace contextRef="#ctx0" brushRef="#br0" timeOffset="-10948.24">32924 11791 954 0,'21'-2'111'16,"-3"2"71"-16,-2-5-35 0,-2 3-39 0,-7 0-27 0,0 1-17 0,6-1 1 0,-12 2 9 0,1 0 7 0,0 0 0 0,3-4-3 0,0 4-8 16,3-3-17-16,-1 1-8 0,3 0-6 0,-1-1-6 0,5 3-2 0,4-2-6 0,3 2-8 0,-5-2-6 0,2 0-7 15,0 2-3-15,3 0 0 0,-3-3 0 0,0 1 0 0,-3 0-1 16,-4 0 1-16,0 2 0 0,-11 0-1 16,0-3 4-16,0 3 6 0,0-2 2 15,0 2 2-15,-2 0-6 0,-9-3-3 0,-1 1-1 16,-6-2 5-16,-5 2 4 15,-9-5 6-15,-7 2 2 0,0 1-1 0,-10-3-3 16,-1 4-7-16,-7 1-2 0,6 0-2 16,6 2 0-16,8 0 0 0,4 2-1 15,2 3 0-15,7 1-2 0,6-1 1 16,4-1-2-16,5 4 0 0,-4-8 0 0,1 6-1 16,-4-1-1-16,0-3 1 0,4 0 0 15,-3-2-1-15,5 0 1 0,4 0 0 16,5 0 0-16,-8 0 6 0,5 0 7 15,4 0 7-15,0 0 7 0,0 0-2 0,0 0-8 16,0 1-5-16,2 3-6 0,3 3 0 16,1-5 3-16,-3 0-1 0,-3-2-1 15,0 0 0-15,0 0 1 0,0 0 2 16,0 0-1-16,0 0 1 0,-7 0-4 16,2-2-3-16,1 2-2 0,-6-2 0 15,6 0 0-15,4 2 1 0,0 0-1 16,-2 0 0-16,2 0 0 0,-3 0-2 15,3 0-1-15,0 0 1 0,-2 0 0 16,-5 4 0-16,0-4 1 0,2 0-1 0,-3 0 1 16,0 0-1-16,-3-2 2 0,-1-3 3 15,-3 1 4-15,1 1 3 0,2-1 3 16,3-3 1-16,-4 3-4 0,5 4-1 16,6 0-3-16,0 0 2 15,6 2 2-15,1-2-3 0,-5 0-1 0,2 2-5 0,1 0-4 16,-3 0-2-16,2 1 2 0,5 1 0 15,-5-3 1-15,0-1 1 16,-1 0 1-16,1 0-2 0,-2 0 3 16,-3 2 2-16,1-4-3 0,-3 1 3 15,-1-3-1-15,3-1 1 0,-8-1 6 0,6 3 1 16,-4-2 0-16,9 5 1 0,0 0 1 16,0-2 3-16,0 2-1 0,0-4-2 0,5 4-7 15,4 4-5-15,2-2-2 0,1 5 0 16,-1-2 0-16,1 4 0 0,-3-2 0 15,2 2 0-15,-6 3 0 0,6 2 0 16,-4-3 0-16,0 1 0 0,0 8-1 16,0-6 1-16,9 6-1 15,-2 1 0-15,-1 0 1 0,2 6 0 0,0-6-1 16,1 9 1-16,0-5 0 0,-2 2 0 0,-2 1 1 16,-3-12-1-16,0 9 1 0,-4-9-1 15,1-4 1-15,-5-3-1 0,3 0 2 16,-1-9 0-16,5 2-1 0,-3-2 1 15,2-2 0-15,0-5 0 0,0-2 1 16,-5-7-3-16,-2-5-2 0,-2-1 1 0,-7-4-1 16,-1-4 2-16,-5 1 1 15,1 1-1-15,-5 0 0 0,-1-1 1 0,-3 6 0 16,4 0-1-16,-4 2 2 0,7 3-2 16,-2 2 1-16,6 4 0 15,3 1 1-15,3 4-1 0,3 2 1 0,3-1 0 16,-4 3-2-16,4-6 3 0,0 4-2 0,0-4 0 15,4 0 0-15,-1-2-1 16,3 1 0-16,3-3 0 16,5 6-1-16,0-5 1 0,4-1 0 15,6 1 1-15,3 3-1 0,-4-2 0 0,2-1 2 16,0 0-1-16,3-1-1 16,0-1-28-16,3-2-46 0,-1 0-119 15,0-2-389-15,11-8 359 0</inkml:trace>
  <inkml:trace contextRef="#ctx0" brushRef="#br0" timeOffset="120531.54">5883 10069 1415 0,'67'13'36'0,"-15"1"-24"0,-4-2-7 0,-17-3-3 0,0-2 1 0,-3 0 1 0,0 0 0 0,-5-1 12 0,-1-3 26 0,-6 3 23 0,-4 1 19 0,-1-4-4 0,-6 1-17 0,-3 3-18 0,0-3-12 16,-2 1-3-16,-2 4-4 0,-2 0-3 0,2-2-4 16,-6 2-3-16,0-1 0 0,-4-1 3 0,-4 1 7 15,-5-1 9-15,-4-4 9 16,-2 4 5-16,-5-7 4 0,-3-3 0 15,-4-3-2 1,-7 1-2-16,-7-4-4 0,0 0-4 0,-6 1-5 0,-3-7-8 0,2 1-7 16,-1-2-3-1,5 0-1-15,2-5 0 0,8 1 0 0,4-3-4 0,6 2-1 0,3-5-2 16,4-5-2-16,4-4-1 0,4 1-2 16,0 2-1-16,5-5 1 0,4 3-2 15,1 6-1-15,6-2-1 16,-2 2 1-16,1 1-1 0,1 0 0 0,3 6 0 15,-3 2-1-15,1 1 0 0,-1 2 0 16,1 7 0-16,4-2-1 0,-1 1 1 16,1 10-1-16,-4-4-1 0,4 4 0 0,0 0-2 15,0 0-2-15,-2 4 1 0,2-1-1 16,-7 6 2-16,4-2 2 0,1 4 0 16,-3-2 1-16,5 1 0 0,-4 5 0 15,4-1 0-15,0 5 1 0,-2-8 0 16,0 1 0-16,-1 2 0 0,-2 1 0 0,3 1 0 31,-2-6 1-31,2 3 0 0,2-6 0 0,-7 0-1 16,6 0 0-16,-3-4 0 0,2-1 1 15,2-2 0-15,-1 0 0 0,-3 0 1 0,0-7 1 16,3-2 0-16,1-10 0 0,0-2 0 0,0-8-2 16,5 4 1-16,0 1 0 0,4 2-1 15,2 6 2 1,-2-7 0-16,5 9 1 0,-5-2 4 15,5 5 2-15,0 3-2 0,2-3-2 16,4 2-4-16,-1 4-4 0,4 7-1 16,0 6-3-16,-3-2 0 0,1 4 2 15,-3 3-23-15,3-4-33 0,-2 5-53 0,-4 4-59 16,-5-4-433-16,-3 2 389 0</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24T20:43:45.770"/>
    </inkml:context>
    <inkml:brush xml:id="br0">
      <inkml:brushProperty name="width" value="0.05292" units="cm"/>
      <inkml:brushProperty name="height" value="0.05292" units="cm"/>
      <inkml:brushProperty name="color" value="#002060"/>
    </inkml:brush>
  </inkml:definitions>
  <inkml:trace contextRef="#ctx0" brushRef="#br0">24569 4250 1630 0,'-9'38'58'0,"0"-8"-20"0,-5 5 0 0,4-1-12 0,2-2-8 0,0 3-4 0,-3 2-3 0,2 6-5 0,-3 0-1 0,3 1-4 0,-2 4-1 0,2 3 0 0,2 6 0 0,4 1 0 0,-4 1 2 0,3 3 3 15,1 4 1-15,3-3 1 0,0 5 0 16,0-6-1-16,0-5-1 0,0-4-2 0,-6-9 0 0,3-8 0 15,-1-5 1-15,1-4-1 0,-3-4-3 16,1-9-16-16,-2-3-27 0,3-7 25 16</inkml:trace>
  <inkml:trace contextRef="#ctx0" brushRef="#br0" timeOffset="770.17">24225 4538 1963 0,'0'-4'78'15,"-2"4"-13"-15,2-2-4 0,0-3-5 0,2 5-8 16,3-4-4-16,3 1-4 0,0 1-13 15,5-3-12-15,-1-1-13 0,2 3-4 16,2 1-3-16,2-5 4 0,2 3 3 0,3 1 6 16,0-2 1-16,3-2 4 15,-1-2 3-15,7 0 3 0,2-5-2 16,5-1 1-16,-2-2 1 0,2 1 0 16,2 0-3-16,1-4-4 15,4 4-8-15,8-5-4 0,-5 2-2 16,10 1-3-16,6-3-2 15,6 1-6-15,6 6-4 0,9-2-12 16,12 2-8-16,3 0-3 0,0-1 4 16,-7 5 14-16,-11-3 16 0,-8 6 9 0,-6-5 3 0,0 3 1 15,-1 2 0-15,1-4 4 0,-4-3 7 0,-4 3 9 0,-1 3 8 16,-9 0 5-16,1 7-1 16,-8-3-4-16,-5 4-8 0,-2 0-6 0,-10 0-6 0,1 0-4 15,-3 5-3-15,-2 3-3 16,4-1-4-16,-4 1-1 0,5-2 0 0,-1 4-3 15,-2 5-1-15,-8-1-4 0,-1 4-4 16,-3 5-1-16,-1 5-3 0,-3 6-3 16,-4 6 1-16,1 10 1 0,-5 1 2 15,-1 8 3-15,-3-2 1 0,-3 1 0 16,-4 1-9-16,1 3-7 0,0 5-6 0,-5 8-1 16,5 6 7-16,4-1 7 15,-2 12 8-15,5-9 5 0,2 3 4 16,0-7 3-16,5-4 0 0,0-2 0 15,3 3 1-15,-1 4 1 0,0-6 0 0,2 4 1 16,1-9 0-16,-4-10 2 0,-1-8 6 16,-2-15 3-16,-6-10 0 0,-4-3-2 0,-2-9-9 15,-3-1-7-15,-4-6-4 0,-9 4 1 16,-9-6 3-16,0-2 4 0,-5 3 2 16,2-6 3-16,-4 0 1 0,-3-2 0 15,-6-2-1-15,-3 1-2 0,-9 1 0 16,-3-3 2-16,-8-4 4 0,-12 2 2 15,-4-7 2-15,-12-8-3 0,-7 3-2 0,-11-11-3 16,-14-6-2-16,-11-1 1 0,-6-4-2 16,-3 2 2-16,4 9 15 0,4 11-65 15,7 12-340-15,17 15 269 0</inkml:trace>
  <inkml:trace contextRef="#ctx0" brushRef="#br0" timeOffset="38143.97">14917 10289 1179 0,'10'-10'122'0,"-1"-5"57"0,-4 3-24 0,-5-2-71 0,0 1-21 0,0 8-11 0,0 2 1 0,0-3 6 0,0 6 2 0,2 0-4 0,0-2-6 16,-2 2-10-16,4 0-5 0,-3 0-2 16,1 8-4-16,2-5-4 0,-4 2 2 15,1 1 4-15,1-5 4 0,-2 5 3 16,-2-4-3-16,1 3-6 0,-1-3-6 15,2 3-5-15,0 4-7 0,-2-2-3 16,2 5 2-16,0 4 1 0,0 7 5 16,0 6 3-16,4 1 1 15,-1 11 0-15,1 3-3 0,-1 7-3 16,-3 11 0-16,0 2 2 0,0 9-3 0,-2 0-2 0,2 1-5 16,0 4-5-16,-7-7 0 0,6 0 0 15,-3-2-1-15,2 6 0 0,1-8 0 16,-3 0-1-16,2-8 0 15,0-11 0-15,4-6 0 0,0-8 1 0,3-13-1 0,-5-3-5 16,0-9-9-16,0-7-10 16,0-2-20-16,2 1-33 0,10-6-48 0,-3-6-41 15,6-1 84-15,-3-15 12 0</inkml:trace>
  <inkml:trace contextRef="#ctx0" brushRef="#br0" timeOffset="38926.91">14777 10362 1627 0,'39'-11'736'0,"-27"8"-626"0,-1-11-69 0,5 3-11 0,3-7-18 0,6 0-8 0,1-8-2 0,1-1-2 0,3 2 0 0,6 2-6 16,4 0-6-16,7 2-5 0,9-4-4 16,1 2 3-16,12 2 4 0,13-4 5 15,5 6 5-15,5-4 1 0,2 3 3 16,-4-5 0-16,6 6 1 0,-2-4 0 16,5 3-1-16,2 4 1 15,2-5 0-15,-4 7 3 16,-3-2 3-16,-13 2 2 0,-1-1 2 0,1 5-1 15,2 3-2-15,2 0 0 0,2 3-1 16,1 2 0-16,-8 2 0 0,-9 2 2 0,-13 5 1 16,-12-2 0-16,0 8-1 0,-9 1-4 0,-4 4-1 15,-5-1-1 1,-5 3 2-16,-5-4-1 0,-4 0 0 0,-4 3 1 0,-1 1-1 0,-6-1 1 0,-3 6-1 16,0 0-1-16,-4 2-1 0,0 6-1 0,-3-3 1 15,-1 2 0-15,-1 7 0 16,0 2 1-1,0 0-1-15,4 10 0 0,-6-3 0 16,5 5-1-16,-1 8 0 0,1-1-1 16,1 7 1-16,-1-5 0 0,4-1 0 15,-5-3-1-15,0 4 1 0,1-9-1 16,-1 4 0-16,-1 0 2 0,1-2 1 16,-2 0 2-16,2 3 6 0,-1-1 1 15,1 0-1-15,-4 0 0 0,0-11-8 0,-1 0-2 16,-3-5 0-16,6-6 0 0,-5 0 3 15,-3-4 3-15,3-5 3 0,1-3 2 16,-1-1 2-16,3-8 2 0,-7 2 1 16,-2-4-2-16,1 2 0 0,-5-7-3 15,3 0-1-15,-4-5 0 0,-7 0-4 0,-7 0-1 16,-4 1-2-16,-11 3-3 0,-1-6 0 16,-2 1 0-16,-7-1-1 0,0 2 1 15,-9 0 0-15,-9 0-1 0,-7 0 1 16,-14 3 0-16,-17-3 0 0,-8-2 1 15,-7 1-1-15,3 3 1 0,-1 1 0 16,-5-3 3-16,-4-2 6 0,-1 0 7 0,10-5 6 16,9 1 2-16,14-3 3 0,0-4-6 15,7 1-6-15,14-3-6 0,16 1-10 16,23 1 1-16,18-1-4 0,14-2-26 16,16 0-35-16,12-8-77 0,11-6-152 15,18-6 169-15</inkml:trace>
  <inkml:trace contextRef="#ctx0" brushRef="#br0" timeOffset="39380.37">15397 10119 1613 0,'-92'-78'736'16,"97"83"-714"-16,9 8-7 0,2 3-4 15,13 12 6-15,4 11 7 0,12 5 8 16,10 8 2-16,7 5-1 0,9 12-7 0,8 7-2 16,7 7 1-16,2 6 1 0,13 3 3 15,6-1-1 1,3 2-2-16,-2 1-6 0,0 4-7 0,-5-4-4 16,-11 3-4-16,0 1-2 15,-7-6-1-15,-8-9-1 0,-1-10 0 16,-9-11 0-16,-8-9-1 0,-15-10 1 0,-10-13 0 31,-13-9 3-31,-9-10-2 0,-10-11-30 0,0 0-91 0,-4-11-55 0,-9-10 501 16,-13-11-308-16</inkml:trace>
  <inkml:trace contextRef="#ctx0" brushRef="#br0" timeOffset="39639.08">16784 10082 2385 0,'17'-7'84'0,"-4"5"-26"0,-10-2-8 0,-3 6-5 15,-7 3-20 1,-7 8 2-16,-7 12 13 0,-8 3 9 0,-8 11 12 0,-16 12-3 16,-7 10-11-16,-13 10-6 0,-5 10-7 15,-5 8-7-15,-11 10 2 0,-2 4-2 16,-2 5-5-1,1 4-10-15,-1 7-4 0,1 3-4 0,-8-1-1 0,-8 1 0 0,-6-9-2 16,-5-4 1-16,7-14-1 0,7-4 1 16,5-12-2-16,4-2-29 0,14-5-125 0,22-11 100 31</inkml:trace>
  <inkml:trace contextRef="#ctx0" brushRef="#br0" timeOffset="57395.92">16468 10924 1581 0,'9'-5'69'0,"-7"1"4"0,1 1-13 15,-3 3-22-15,2-2-9 0,2 2-13 0,1 0-5 0,-2 2-2 0,4 3-3 0,4 2-1 0,-2-2 0 0,7 6 2 16,-2 0 2-16,-1-3 3 0,2 5 6 0,0-1 1 0,-3 1 4 0,2 1 0 0,-7-4-1 0,2-1-1 0,0 2-1 0,2 1 0 15,3 4 4-15,0 4 3 0,0 3 0 16,4 0 1-16,2 2-3 0,-3 7-4 16,8 1-1-16,0 3-6 0,0 3-2 15,0 0-3-15,-8-2-1 0,1 2 0 16,-4 2-1-16,-1-6 2 0,-3 4-2 16,-4-5-2-16,-3 5 0 0,1 0-3 15,-4-5 0-15,0-1-1 0,-4 3 0 0,-1-4 0 16,1 3 1-16,2 2 2 0,-3 4 2 15,2 0 2-15,-1-2-2 0,2 0 0 16,-7 2 0-16,4 1 5 0,-4 3 5 0,4-5 1 16,-7 3 1-16,1-4-2 15,0 2 3-15,1 0 0 0,-5-2 0 0,-2-9-1 16,-3 0-3-16,1-2 3 0,-1-1 2 16,2-6-1-16,1 2-1 0,-1-5-2 15,-7-4-2-15,0 0-2 0,-5-1-2 16,2 1-2-16,-1-2-3 0,3-3-3 0,-6-2 1 15,4-5-1-15,-3-2-1 0,1 0 1 16,2-2-2-16,-2-10 2 0,1-2 0 16,-1-2-1-16,2 0 0 15,0-7 0-15,-1 3-1 0,6-1 0 16,0 1 0-16,2 3 0 0,1-3 0 0,1 1 1 16,1-1-1-16,0-3 1 0,2 2-1 0,2-4 0 15,-2 2 0-15,2 2 1 16,2 1 0-16,5 8-1 0,-2-1 1 0,5 4-1 15,4 9 0-15,-2-1-1 0,2 1-2 0,-3 0-1 32,8 9-2-32,2 5 1 0,2 5 0 0,5 11 2 0,2 4-1 0,2 3 1 15,7-1-2-15,1 1 1 16,3 2 1-16,1-2 1 0,2 8 2 0,5-5 0 16,-3 1 0-16,8-2 0 0,1-9 0 15,5 2 1-15,3-5 3 0,1-10 6 16,1 3 11-16,2-9 14 0,1-2 15 0,-4-6 5 15,-3-5-3-15,-1-7-10 16,4 1-17-16,-4-7-11 0,1-6-8 0,-1 2-4 16,4-4-2-16,-8 1 1 0,-2-1-15 15,-1 4-30-15,-4-6-53 0,-1 0-167 16,-8-3 157-16</inkml:trace>
  <inkml:trace contextRef="#ctx0" brushRef="#br0" timeOffset="62509.02">15378 10782 1835 0,'-2'0'68'0,"0"0"-23"0,-3 0-9 0,5 0-13 0,-2 0-12 0,-2-2 2 0,3 2 6 0,1 0 11 15,0 0 13-15,0 0 15 0,1 0 8 0,5 0-3 0,-5 0-13 0,5 0-16 0,1-1-17 0,0-7-8 0,0 5-3 0,-2-1-2 0,-1-1-1 16,-2 3-3-16,-2-3 0 0,-2 3 0 0,-3-7-2 16,-6 4 1-16,-3-4-3 0,-4-2-2 0,-5 3-1 15,2 1 1-15,1 1 0 0,-6 3 1 16,-3-4 0-16,-1 1 0 0,-5 3 0 31,1-1 0-31,2 1 0 0,-5-1 0 0,-2 1 1 0,0-3 2 0,-4 3 1 16,-5 1 0-16,8 0 1 0,-10 0 0 15,0-1 0-15,6-1-1 16,-7 2-1-16,6-1 0 16,3-4 1-16,1 2 1 0,5 1 0 0,8-7 1 0,5 4 1 15,9 0 3-15,1 2 2 0,5 0 3 0,-3-1 5 16,7 3 3-16,4 3 4 0,0 0 0 16,0 0-3-16,0 0-8 15,0 0-6-15,0 0-4 0,0 0-3 16,0 0-1-16,0 0-2 0,-12 3-2 0,8 1 1 15,-8-1 0-15,0 4 0 0,-3-1 3 16,-2 1 2-16,3-2-1 0,-1 4 2 0,1-4-2 16,4 6 0-16,1-6 0 0,2 2-3 15,5-1 1-15,0-1 2 0,2 2 1 16,-4-3 3-16,3 3 4 0,-1-4 0 16,-2 3 2-16,3 1-1 0,1-6-3 0,0-1-1 15,-7 4 3-15,1-4 1 0,-1 2 4 16,-2-2 9-1,-3 0 1-15,-2 0 3 0,-4-4 2 16,-3 2-4-16,3 1-1 0,-2-5-2 16,-1 3-4-16,2 1-2 0,1 0-3 15,0 2-1-15,8 0-2 0,-3 0 0 0,2 2-4 16,1 2-2-16,5-4-1 0,-1 1 0 16,-1 5-1-16,5-5 0 0,1 1 0 0,1 4 0 15,-4-1-2-15,-3 0 0 16,2 4-1-16,3-4-1 0,-2 6 2 15,3-6 2-15,-1 6 1 0,2 1 1 0,2 1 2 0,3 1 1 16,-2 0 0 0,8 2-1-16,-6 0 1 0,10 2 0 0,-3 0-1 0,2 1 1 15,2-1-2-15,-4-4-1 0,3 0 1 16,-3 0 0 0,-5-5-1-16,2-2 2 0,3 0 0 0,-10-1 1 0,-2-6 2 15,4 0-1-15,-6-6 1 0,4 6-3 0,-2 0 1 16,3-7 3-1,3 5 2-15,-10-5 1 0,1-1 0 16,-3-3-6-16,-8-3-2 0,2-2-2 16,-4-7-1-16,-6 0-1 0,-1-4-1 15,-5-1 1-15,0 1 1 0,-8-1-1 0,2-1 2 16,3 1-1-16,-7-2 0 0,5 1 1 0,2 3 1 0,7 3-1 16,4-2 3-1,6 0 0-15,7 6 6 0,7 3 16 16,2 3 14-16,8-1 4 0,4 0 2 0,10-2-13 15,6-5-13-15,9 1-6 16,9 4-7-16,-2-1-6 0,7-3-4 0,-7 4-5 16,0-2-28-16,-5 2-27 15,3-7-87-15,6-5 82 0</inkml:trace>
  <inkml:trace contextRef="#ctx0" brushRef="#br0" timeOffset="-130496.71">2550 10841 1761 0,'-15'23'161'0,"3"-4"132"0,-6 8-121 0,4 1-29 0,2 2-34 0,-1 2-37 0,8 5-14 0,0-1-8 0,5 6-11 0,3 13-8 16,2 6-1-16,6 6-5 15,3 0-5-15,4-1-6 0,7-7-7 0,-6-8-5 16,1-12-1-16,-1-5-3 15,-6-11-10-15,-10-4-17 16,1-8-22-16,-2-6-28 0,-2-5-25 0,-8-9-31 16,-4-8-45-16,-4-14 538 0,-5-13-306 0</inkml:trace>
  <inkml:trace contextRef="#ctx0" brushRef="#br0" timeOffset="-130038.08">2172 10647 1886 0,'42'-7'172'0,"3"5"15"0,-3 1-82 16,10-1 25-16,1 2-103 0,7 0-11 15,8 0-9-15,4 0-4 0,12 0-1 16,2 2 0-16,1-1-1 16,2 10 0-16,-2 3 1 0,-2 2 1 15,2 4 0-15,7 3 0 16,5-2-1-16,2 4 0 0,-2 3-2 15,-6 1 1-15,-8 3 1 0,-4 3 0 16,-6 0 2-16,-8 4-1 0,-8-5 0 0,-10 3 1 16,-13-12-2-16,-15 7-1 0,-9-7-1 15,-12-2 1-15,-1 7 2 0,-8-10 8 16,-7 4 4-16,-4 1 4 0,-10-11 3 0,-5 2-2 16,-4-8-3-16,-6-14-5 15,-4-6-4-15,-6-8-4 0,-4-6-1 0,-3 1-1 16,-9-3-1-16,9-3-1 0,2-2 1 0,0 3-1 0,15-1 0 15,1 5 0-15,10 3 1 0,10 3-1 16,9 6 2-16,10 2 0 0,7 1 1 16,7 6 0-16,5 1-2 0,9 4 0 15,5 0-1-15,2 4 0 16,6 6 2-16,-2-1 0 0,6 4-2 0,1-1-7 16,-2-1-15-16,0-2-16 0,-2 1-19 0,-1-3-32 15,1 0-11-15,-1-3-26 0,-6-4-17 16,-4 0 28-16,-10-2-151 0,-2-3 174 15</inkml:trace>
  <inkml:trace contextRef="#ctx0" brushRef="#br0" timeOffset="-129278.96">2849 11162 1816 0,'0'5'93'0,"-5"-5"3"0,5-4 14 0,0-5-17 0,0-1-22 0,0-8-19 0,5 2-11 0,-5-3-4 0,2 1-2 0,5 5-1 0,-2-1-4 0,10 5-7 0,2-3-8 0,10 5-6 0,3 0-3 16,7 5 0-16,4 0 2 0,2-5-3 0,8 4-1 0,-1-6-1 0,5-4-1 15,3 3 0-15,1-8 0 0,1 7 0 0,-5-3-1 16,-4 2 0 0,-13-2 0-16,-3 3-1 0,-12 4 0 15,-3 0 0-15,-5 5 0 0,-7 2 0 16,0 0 0-16,-6 0 3 0,-2 0 0 0,2 0 1 0,-7 0 0 0,3 0-1 31,2 0-2-31,0 0 0 0,0 0 0 16,0 0-1-16,0 0 2 0,5 5-1 0,6 2 2 15,7-1 0-15,1 3 2 0,2-4 0 16,8 4 5-16,3-4 2 0,3 4 2 16,4-4 1-16,5 4-2 0,6 0-3 15,9 2 0-15,1 3-2 0,9-2 0 16,-2 4-1-16,-3-3-1 0,-12-3-2 0,-12-1-2 16,-9-4 0-16,-12-1-2 0,-8 1-2 15,-8-5-1-15,-8 2 0 0,-9 3 2 16,-9-6 2-16,-16 2 3 0,0-2 3 15,-6-7-1-15,6 8 0 0,7-1-1 16,4 2-2-16,14 7 2 0,7 0 4 16,7 12 6-16,2-1 2 0,10 12-1 15,4 2-5-15,5 3-6 0,4-4-1 0,2 0-2 16,-10-8-1-16,1-4 0 0,-11-11-2 16,-7-7-2-16,-10 5 0 0,-21-7 0 15,-13-7 1-15,-18 1 2 0,-11-3 1 16,-12 6-1-16,-16 3 2 0,0 0 0 0,-11 14-1 15,-8-3 2-15,-8 5 2 0,-7 1 2 16,4 1 7-16,5 5 3 0,0-7 2 16,1-2-2-16,-3-1-5 0,9-6-6 15,13 0-3-15,19-2-2 0,21-1 0 16,24 1-1-16,17-3 0 0,14 0 0 16,11 5 1-16,9 2 0 0,12 3-5 15,11 2-20-15,13 2-28 0,8 2-25 16,9 3-37-16,5-3-42 0,1 1-19 15,-3 1 531-15,-6-6-303 0</inkml:trace>
  <inkml:trace contextRef="#ctx0" brushRef="#br0" timeOffset="-128039.66">5346 13348 1799 0,'-16'49'70'0,"5"1"682"0,2-41-99 0,4-18-819 0,1-28-590 0,4 63 738 0,0-24 36 0,0 0-2 0,0-2 2 15,0 0 9 1,0-5 0-16,0-6-4 0,-1-7-8 0,1-12-10 15,1-5-5-15,1-3 0 0,3-2 0 16,2-1 0 0,-3-2 1-16,0-5-1 0,3-10 5 0,-2-10 5 0,6-2 3 0,10-1 3 0,5 5-2 15,8 9-7-15,7 4-2 0,12 12-2 16,11 8-1-16,14 8-1 0,12 9-1 31,3 11 1-31,-1 5-1 0,-2 5 0 16,1 13-1-16,-1-2-1 0,2 7 1 15,0 1 0-15,-1-1 1 0,-11 4 0 0,-16-4 0 16,-15 5 0-16,-12-6-1 0,-14-8 1 16,-7-2 0-16,-12-10-3 0,-2-2 1 15,-8-2 1-15,-10-8 4 0,-1-8 7 16,-8-3 2-16,2-6 4 0,0-1 0 16,2-2 0-16,1 1-3 0,2-1-5 0,8 3-5 15,6 1 0-15,4 3 1 0,11 7 0 16,6 2 1-16,12 7-1 0,5-1-2 15,5 5 0 17,7 5 0-32,5 8-1 0,4 6 1 0,4 9-2 0,-1 9 0 0,8 3 0 15,-1 6 0-15,1 1-1 0,-4 2 1 0,-12 7-1 0,-10-3 0 0,-1 1 0 16,-16-6 0-16,-3-8-1 0,-11 0 0 16,-4-5 0-16,-8-5-2 0,-5-3 2 15,-4-4 2-15,-6 1 0 0,2-1 1 16,2-6 0-16,-5 2-1 0,1-6 0 15,-2 1 0-15,-3 0 0 0,-1-1 0 0,1-3 0 16,-4 1 0-16,-7-5 0 16,-3 2 0-16,-6 1 0 0,-3-6 0 0,2 2 0 15,0-2 0-15,5 0 0 0,0 0 0 16,0-2 0-16,-2 2 1 0,5-6 0 16,3 5-1-16,6-3 2 0,6 2-2 15,-8 1 0-15,6-5 2 0,4 1-2 16,-2 1 0-16,3-3 0 0,7 2 0 15,-5 0 1-15,2-2-1 0,0 3 0 0,-4-5 0 16,2 4 0-16,0-6 0 0,-1 1-1 16,-12 1 1-16,-4-5 0 0,-12 1 0 15,-6 1 0-15,-6-1 0 0,0 4 0 16,1-3 0-16,1 1 0 0,0 2 0 16,3 1 0-16,1 2 0 0,10 5 0 15,9 1 0-15,11 7-7 0,3-2-10 0,9 2-15 16,9-5-19-16,0 3-4 0,6-3 7 15,-5-2 16-15,-1 0 15 0,-3-5 11 16,-10-4 3-16,-8-9 1 0,-5-2 2 16,-6-6 0-16,-9-4 0 0,2 0 1 0,0-1 9 15,3-2 12-15,6-1 12 0,4 7 4 16,1-1-5-16,4 10-10 0,5 8-10 16,1 3-7-16,3 3-2 0,5 2 3 15,7 2-35-15,5-7-70 16,9 11 245-16,8 1-153 0</inkml:trace>
  <inkml:trace contextRef="#ctx0" brushRef="#br0" timeOffset="-127008.39">2401 13739 2013 0,'-47'-31'91'16,"14"4"-9"-16,4-1-8 0,15 5-17 0,9-1-23 0,-2-4-11 0,7 2-7 0,2-5-4 0,5 3-6 15,3-2-4-15,1 2-3 0,3 1-2 0,6 0-4 0,-4-3-4 16,5 2-1-16,0 1-2 0,4 4 2 15,0-2 4-15,5 8 1 0,4-3 5 32,-2 4 2-32,10-2 0 0,-5 1 2 0,2-3-1 0,4 4 0 0,3 6-1 15,4-1-6-15,8 4-7 0,2 3-3 0,2 4 0 16,4 4 4-16,0 3 6 0,-2 5 3 16,3 1 3-16,0-3 0 0,-8 3 2 15,-4-1 2-15,-13-3 2 0,-8-5 5 0,-6-1 4 16,-5-3 4-16,-7 0 5 0,-3 0 1 15,-1-2 2-15,-8 1 7 0,1-1 4 32,4-3-1-32,0 1-7 0,3-1-12 0,4 5-11 15,2-2-5-15,-2 2 0 0,7 2-1 0,5 5 2 0,8 3-2 16,6 3 0-16,4 1 0 0,9 2 0 16,6 9-1-16,8 3 1 0,-4 2 2 0,8 2 1 15,-9 4 4-15,-11-4 1 0,-5-8 0 16,-16 1 0-16,-11-7-1 0,-7 1-2 15,-7-1-4-15,-7-4 3 0,-7 1 2 16,-7-1 3-16,-11-2 7 0,-8-5-2 16,-5 4 0-16,-11 0-3 0,-3-3-5 15,-6 3-3-15,-1 0-1 0,3-6-3 16,-1 6 2-16,4-6-1 0,5 4 0 16,-4-4 0-16,5 2-1 0,2-5 0 0,8 2 1 15,1 1-1-15,10 0 0 0,3-1 0 16,5-3 0-16,11 3 0 0,-2 0 1 15,9 1 0-15,-2 0 0 0,-1-5 0 16,-8 4 0-16,-5-4 0 0,-12-7 0 16,-2 1 1-16,-11-4-2 0,-5-1 1 15,-4-8 0-15,-1-1-1 0,-6-5 1 16,2-1-1-16,7 3 0 0,-3-2 0 0,6-4 0 16,5 1 1-16,-5 0-1 15,5-1 1-15,-1 4-1 0,4-1 1 0,6 5 0 16,7 3-1-16,4-3 1 0,6 10-1 0,0 2 0 15,8 4 1-15,6 5-1 16,-1 0 0-16,-1 0-2 0,0 0-1 16,-1 5 0-16,3-1 0 0,0 5 2 15,0-2 0-15,0 1 1 0,0 0 0 0,0 0 0 16,-6-6 2-16,6 2 1 16,-5 1 0-16,1-5 5 0,4 0 1 0,-7-5 2 15,7-2 0-15,7-6-3 0,13 3-6 16,14-6-3-16,15 0-4 0,13 2-5 15,9-2-3-15,11 1-8 16,5 1-19-16,7-2-46 0,5-5 423 0,-2-7-271 0</inkml:trace>
  <inkml:trace contextRef="#ctx0" brushRef="#br0" timeOffset="-122064.99">25679 5218 1697 0,'4'0'65'0,"-3"-1"-16"0,1-1-1 0,-2 2-15 0,-2-4-16 0,1 4-3 0,-1-7-6 0,-9 0-4 16,2-3 3-16,-1-3-4 15,-10 4-2-15,4-3-1 0,0 3 0 16,-1 4-1-16,1-4 0 16,-4 3-2-16,-5-2 1 0,0 2-2 0,-1-6-1 15,-6 3 1-15,0-2 0 16,-11-1 1-16,-1-8 2 0,-4 1 1 0,-1-6 1 31,3 2 1-31,-2-2 0 16,2 0-2-16,-1 8 1 0,0 1-1 15,-3-2 0-15,0 2 0 16,-3-5 0-16,0 7-2 16,-7-2 1-16,-2 0 0 0,-6 1-2 15,-6 0 2-15,1 0 0 0,0 1-1 16,1 0 1-16,1 3 0 0,-4 1 0 15,-10 1 1-15,-5-4 0 0,-11 1 0 0,0 1 1 16,0 3 0-16,7-5-1 0,1 6 0 0,5 2 0 16,-8-1-1-16,-7 1 0 0,-2 0 0 0,-4 1 0 15,4-1 1-15,-1 3 0 0,-1-1 0 16,-12-1-1-16,-7-3 1 0,-5 2 0 0,0-6-1 0,2 6 0 0,-1-6 1 0,-1 6 0 16,-7-6 0-16,1 4 0 0,6 2 0 15,2 1 0-15,4 4 0 0,-6 0 0 0,-2 0 0 16,-3 2 0-16,1 1 1 0,6-1-1 15,1 3 1-15,-5-5-1 0,0 2 0 16,-2-2 0-16,2 0 0 0,6 0 0 16,-5-2 0-16,-8-3-1 0,0 3 1 15,0 2 0-15,5-1 0 0,8 1 0 16,-5-2 0-16,-8 2 0 0,6 0 0 16,-6 0 0-16,7 2 0 0,-6 1 0 0,-4-1 0 15,-6 3 0 1,2-5 1-16,-4 0-1 0,5 0 0 0,-4-7 0 15,-10 4-1-15,4-1 1 0,2-3 0 0,5 2-1 16,-4 1-1-16,3-3 2 0,-6 2 0 16,3-1 0-16,4 1 1 0,-5 2-1 0,2-5-2 15,-1 5 2-15,-3-1-1 0,5 1 1 16,2-3 0-16,-8 3 0 0,1 1-1 16,5 0 2-16,-3-3 0 15,-2 2-1-15,5 3 1 0,0 0-1 16,11 1 0-16,-2 1 0 0,-7 3 1 0,-7-3-1 15,4 0 1-15,-1 0-1 16,6-1 0-16,-2-1 1 0,-9 0 0 0,2 0-1 16,2 2-1-16,11 2 1 0,-6-2 0 15,1-1 0-15,0-1 0 0,4 4 0 0,0-1 0 16,-1 3 1 0,-4-4-1-16,0 3 0 0,0 2 1 0,4-5 0 0,-8 1 1 15,-10-1-1-15,7-2 0 0,-11 0 0 0,4-4 0 16,-9 3 1-16,-1-5-1 0,1 1 1 15,-2 2-1-15,0-1 1 0,0-1-1 16,4 1 1-16,0 2-1 0,7 2 0 16,-11 0 0-16,7 0 0 0,4 2 1 15,4 2-1-15,3 1 2 0,-6-1 7 16,3 1 1-16,6 2 2 0,4-2 0 16,-5 1-5-16,3-1 4 0,-7-3 1 15,4-1-1-15,9 1-1 0,-2 0-2 16,-4-2 0-16,6 0 1 0,1 0 1 15,7 2 0-15,6-2-1 0,-5 5-1 0,12-1 0 16,3 1 0-16,11 2-1 0,9 4 1 16,5-2-1-16,6 1-2 0,5 3 1 15,3 1 0-15,6 0 1 0,5 2-1 16,9 0-1-16,0-2-4 0,5 2 0 16,4-2-1-16,-4 0-1 0,6 1 1 15,1 1-1-15,-1-2 0 0,3 2 0 16,2-2 0-16,-4 0-1 15,8 4 1-15,-1 3 1 0,4 0 0 0,7 2 1 0,2 2-2 16,5-4 0-16,-3 6 1 0,6 0-1 16,1 3 0-1,0 2 0-15,5 7 0 0,2 0 0 0,1-4 0 0,1 6 1 0,1-7 0 16,-3 3 0 0,0-2-1-16,0 3 1 0,0-5-1 15,-1 4 0-15,-4 1 1 0,3 6 0 16,0 2 1-16,2 0-2 0,1 2 1 0,4 4 0 15,1-3 0-15,-3 3 1 16,0-6 2-16,1-2 3 0,1 2 1 0,0-3 1 0,-3 1 0 16,-1-5-5-1,-1 2 1-15,0-4-2 0,0 2-1 16,-2 2 1-16,0 1-2 0,1 3 0 0,5 3 1 16,-1 5-1-16,4-2 1 15,5 6-1-15,-3-4 1 0,1 2 0 0,4-4 0 16,2-1 1-16,-2-7-1 0,7-1 0 15,-3-3 0-15,1 2 1 0,4 3 3 16,0 4 1-16,-7-2 2 0,5 2-1 16,0 4-2-16,-2-5-1 0,6 7-1 15,-6-5 1-15,2 4-1 0,-1-3-1 16,-1 2 0-16,-2-10-1 0,-1-1 0 0,-2-2-1 16,0 0-1-16,2 2 1 0,2 1-1 15,-1-1 0-15,4 2 0 0,0-3 0 16,6 6 0-16,-3 1 1 0,1-1-1 15,5 5 0-15,-4-7 0 0,3 1 1 0,-5-1 0 16,3-9 0-16,-1 6 3 16,-1-7 1-16,-4-2 2 0,-2-2 0 15,-3-5 0-15,0 3 2 0,3 1 6 0,0-3 5 16,-3 1 4-16,0-1-2 0,-2 1-3 16,3-4-2-16,-3 2-3 0,0 0-3 15,4 1-3-15,-1-5-2 0,-1 4-2 16,2-3-2-16,-1 4-1 0,4 3 0 15,-1-5 0-15,3 3-1 0,-4-4 1 0,2 2 0 16,-2 1-1-16,1-3 0 16,1 1 1-16,-2-5-1 0,2 2 1 15,-2 1-1-15,-1-1 0 0,1-2 0 0,-1 4 1 16,-1-3-1-16,1 7 0 16,1-1 0-16,-1 2 0 0,-1 1 0 0,3-1 1 15,-3 1-1-15,1-5 0 0,-1 5 0 16,3-1 0-16,-3 0 0 0,1 3 0 0,-3 1 0 15,5-2 1-15,-6-2 0 0,0 0-1 16,0 4 0-16,-2-3 1 0,2 1-1 16,-4 0 0-16,3-3 0 0,1 5 0 0,0 1 1 15,-2 3 0-15,2-3-1 16,-2 6 0-16,-1-9 0 0,3 2 0 16,-6 4 0-16,1-4 1 0,1-2 2 0,-1 0 0 15,0-2 2-15,-1 3-2 0,1-5 0 16,2 3 0-16,-3-1-1 15,1-5-1-15,-2 0 0 0,3 4 0 16,-3-3-1-16,4-2 1 0,-1 3 1 16,-3-2-2-16,2 0 2 0,3-2-2 15,-3-2 0-15,3 1 1 0,0 3-1 0,0-2 0 0,2 4 1 16,0 0-1-16,0-2 1 16,0 2 0-16,0 0 1 0,0-4 1 0,0 0 2 15,0-1 2-15,-1-4-1 0,1 0 1 16,0-1-2-16,-2-4-2 15,-2 2-1-15,2-1 0 0,1-3-1 16,-1 1 0-16,0 1-1 0,0 3 1 0,-3-7 1 16,5 6 0-16,-2-4 0 0,2 3 0 0,0-5 0 15,0 2-1-15,-2-2 1 16,1 0 0-16,1 0-1 16,-2-1 0-16,0-1 0 0,0 0 0 15,2 2-1-15,0-3 1 0,-3 3-1 0,1 0 1 16,0 2 0-16,1-4 0 0,-1 4 0 15,0-4-1-15,0 4 0 0,2-2 1 16,0 4-1-16,-3 0 0 0,3-2 1 0,0 1-1 16,-2 3 0-16,2-3 1 0,-2-1 0 0,0 2 0 0,1 1 0 15,-1-3 0-15,2 2-1 0,0-1 0 16,-2 1 0-16,2-4 1 0,-2 4-1 16,2-6 0-1,-3 6 0-15,-1 1 1 16,1-5-1-16,1 2 1 0,0 2-1 0,2-6 1 15,0 6-1-15,0-4 1 0,0 0-1 0,-3 0 1 0,3 2-1 0,0 3 1 32,3 1-1-32,-3-6 0 0,2 1 0 15,-2-6 0-15,0 4 0 0,0 2 0 16,0-4 0-16,0 1 15 0,0-1-14 16,0-2-62-16,3-2 206 0,3-7-138 0</inkml:trace>
  <inkml:trace contextRef="#ctx0" brushRef="#br0" timeOffset="-121111.78">2917 11091 1680 0,'5'21'77'0,"-179"-230"406"15,139 170-465-15,4 3-5 0,3 4-1 0,0 2 1 0,1 2 0 16,2 1 0-1,-1 8-3-15,3-3-4 0,3 8-4 0,4 5-1 16,2-1-1-16,5 6-2 0,4 1 1 16,-2 3 0-16,5 0 1 0,0 5 1 15,2 9 1-15,4 2 1 0,6 11 1 0,10 3 0 16,8 5-1-16,15 4 0 0,6 6 1 16,10 6-1-16,7 0 1 0,6 3 0 0,6-3-1 15,-3-1 7-15,-6-8 7 16,4 1 2-16,-11-10 6 0,3-2-2 31,1-8-2-31,-9-9 3 0,3-14-5 16,-5 0-5-16,-13-11-7 0,3 2 0 0,-10-5-7 15,-5-4-37-15,0 4-59 0,-1-3-34 0,-1 1 51 16</inkml:trace>
  <inkml:trace contextRef="#ctx0" brushRef="#br0" timeOffset="-120363.98">3016 11284 1875 0,'0'12'82'0,"0"-3"5"0,0 5-11 0,0 6-6 0,0 1-25 0,2 7-25 0,3 10-12 0,-3-3-3 0,5 9-1 0,2 4-1 0,1 4-1 0,1 3 0 0,1 0-1 0,-1 5-1 16,0 0 1-16,1 9-1 15,-5 2 0-15,2-5 0 0,-4 1 0 0,4 2 1 16,-9-6-1-16,2-1 0 0,0 0 0 0,-1-11 0 16,1 2 0-16,-2-3 1 0,2 1 0 15,-2 1-1-15,4-3 1 16,-4 3 0-16,0-3-1 0,1-6 1 15,-1 0 0-15,4-8-1 0,-2 0 1 0,-1-6-1 16,3-6 1-16,0 0-1 0,-4-9 1 0,3 0 0 16,-1-7 0-16,-2-1-1 0,0-5 3 15,0-1 7-15,0 0 3 0,0 0 7 16,-4-7 3-16,-1 0-4 0,-6-7-1 16,-3-4-5-16,0-1-6 0,-6-8-2 15,3 2-3-15,-3 1-1 0,1-7 0 0,-1 7 0 16,3 4 1-16,1-3-1 0,0 7 0 15,1 0 0-15,1 2 0 16,4 3-1-16,1 2 0 0,0 2 0 0,4 6-4 16,3 2 0-16,2 3 1 0,0 5 0 15,5 0 3-15,0 0 0 0,6 12 0 16,3-3 0-16,0 3 2 0,4 0-1 0,7-5 1 16,-4 0-1-16,2-2 1 0,2 2 7 15,3 0 13-15,6-7 13 16,0 2 10-16,5-11 5 0,3-6-5 0,5 3-5 15,2-8-10-15,-1-5-12 16,-2 0-8-16,-3-12-3 0,-1 3-16 16,-5 2-26-16,1-4-53 0,1 10-87 15,-6-5 96-15</inkml:trace>
  <inkml:trace contextRef="#ctx0" brushRef="#br0" timeOffset="-118647.22">2354 15443 1682 0,'6'61'59'16,"8"27"789"-16,-14-59-1470 0,14-29 1411 0,-7 10-1230 0,2-10 99 0,0 11 344 16,-4-8 1-16,1 1-1 0,1-4 7 15,-6 0 8-15,-1 0 3 0,4-7 8 16,-2-4-5-16,-2-5-5 0,2-3 1 15,-2-6-3-15,0-3 1 0,-2 1 0 16,2-3-2-16,-4 0-2 16,4 0-3-16,0-6-3 0,0 2-1 0,4 3-2 15,5-1-1-15,-2-4-1 0,5 1-1 16,6-4 0-16,3 1 0 0,6 3-1 16,3 1 0-16,-2-1 0 0,2 3-1 0,2 4 1 15,2 3 0-15,1 3 0 0,1 1 0 16,-1 2 1-1,-1 3-1-15,0 0 1 0,-2 0-1 0,-4-4 0 0,2 3 1 0,0-1-1 16,-1 4 0-16,-1-2 0 0,0 2-2 16,3-1 1-16,1 3 1 0,7 0 1 15,-6 6 1 1,6-3 1-16,-2 6-1 0,4-4 0 0,4 1 3 0,1 5 4 16,2-1 3-16,-11-3 3 0,2 3 0 15,-7 0-3 1,0-2-2-16,0 3-4 0,-8 1-2 0,1-2-1 0,0-2-2 0,-4 3-1 15,1-1 0-15,-3 0 0 0,-3 2-1 16,2 0 0-16,-1 0 0 16,-2 2 1-16,-1 0 0 0,-4-1 0 0,-1-1 0 15,-3 4 0 1,1-2-1-16,-2-2 0 0,2 1 0 0,2 3-1 16,3 3 1-16,1-3-1 15,-1 1 1-15,2 4-1 0,2 5-1 16,-3 0 1-16,1 0 0 0,-2 2-1 0,-1 2 0 0,0 0 1 0,-2 3-2 15,-2-3 1 1,-2 1 0-16,-3 1 1 0,-2-3-1 0,0 7 2 0,0-7-1 16,-2 6 0-1,-5-3 1-15,2 3 0 16,-1 2 1-16,3 1 0 0,1 3 0 0,0-1 0 0,0-3 1 16,1-6 0-16,-3 6 0 0,2-4-1 15,2 3 1-15,0-1-1 16,2-2 0-16,-4-3-1 0,1-2 1 0,-1-2 0 0,0 2 0 0,2-2 0 15,4 2 1-15,-1 3-1 16,1-3 1-16,-4-2-1 16,0 2 0-16,0-1 0 0,-4-1-2 0,-1-4 2 15,-1-3 0-15,5 4 4 0,-8-4 1 0,0 2 1 16,-2 2-1-16,-6-6 0 0,-1 7 0 16,-3-4-1-1,-3-1 0-15,0 0 0 0,-8 0 1 16,-4-5 1-16,-6-1 0 0,-3-1-1 0,3 0 0 0,-6 0-1 15,4 2 3-15,-4 0 2 0,0 1 6 0,-5-1 4 16,1 0 0-16,-1-2 1 0,2 4-3 16,1-1-1-16,0 2-3 0,8-1-5 0,3 0-3 31,2 3-3-31,6-4 0 0,3 4-2 16,5 0 0-16,2 4 0 0,5-6 0 15,3 6 0-15,5-2 1 0,0 0 0 16,7 1 2-16,1-1-17 0,-2-2-24 15,4 0-34-15,-2-5-45 0,0-2 527 0,1 0-327 16</inkml:trace>
  <inkml:trace contextRef="#ctx0" brushRef="#br0" timeOffset="-117901.21">3285 12972 1685 0,'-3'19'105'0,"-6"4"74"0,0-1-77 0,0 6-4 16,0 0-21-16,2 8-29 0,0-4-22 0,2 3-10 0,3 6-7 0,0 5-4 0,-1 7-1 0,3 6-2 0,3 5 0 0,1 6-1 15,1 1 1-15,2 2-1 16,-3 0 0-16,1-6 0 0,0 2-1 0,-3-3 1 0,-2 3-1 0,-2 4 1 0,-5 7 0 0,0-1 0 0,-2 3 0 0,2 1-1 16,-2-8 1-16,-1-10 0 0,3-3 0 15,-2-3 0-15,2-6 0 0,3 2 2 16,1-2 2-16,3-3 2 0,1-1 2 15,5-2-1-15,-3-3-2 0,-1-3-2 0,0-8 0 16,-2-3-2-16,-2-8 0 0,-2-5 3 0,-3-2 3 16,-1-10 3-16,-7-1 3 0,1-10 10 15,-5-1 6-15,1-4 8 16,-3-3 6-16,-8-3-6 0,-1-8-3 0,-9-7-6 16,0 2-4-16,-2-2-5 0,2 3-4 15,-1 1-5-15,2 1-4 0,5 4-4 16,6 6-2-16,8 2 1 15,4 5-1-15,8 3-1 0,4 7 0 0,-1-2 1 16,4 2 1-16,0 0 0 0,7 4 0 16,4 6 0-16,8 4-1 0,6 4 0 15,2 2 2-15,8 1-1 0,6-2 4 16,9 4 2-16,-1-3 8 0,10-2 8 0,6 5 6 16,1-14 0-16,14 1-6 0,7 1-9 15,3-11-6-15,2-2-5 0,-1-3-3 0,-11-9 0 16,-2-2 0-16,-9-6-21 0,-7-6-22 15,-5-7-44-15,-10 3-133 0,0-4 135 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5.65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23:43:17.388"/>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4E77A-B2A2-4FCB-9405-800E92D8D8A5}"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42675-A26C-4434-8770-1623931D43AF}" type="slidenum">
              <a:rPr lang="en-US" smtClean="0"/>
              <a:t>‹#›</a:t>
            </a:fld>
            <a:endParaRPr lang="en-US"/>
          </a:p>
        </p:txBody>
      </p:sp>
    </p:spTree>
    <p:extLst>
      <p:ext uri="{BB962C8B-B14F-4D97-AF65-F5344CB8AC3E}">
        <p14:creationId xmlns:p14="http://schemas.microsoft.com/office/powerpoint/2010/main" val="179183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CA72D-8EE3-42C5-97CD-E0D311C17BA4}" type="slidenum">
              <a:rPr lang="en-US" smtClean="0"/>
              <a:t>14</a:t>
            </a:fld>
            <a:endParaRPr lang="en-US"/>
          </a:p>
        </p:txBody>
      </p:sp>
    </p:spTree>
    <p:extLst>
      <p:ext uri="{BB962C8B-B14F-4D97-AF65-F5344CB8AC3E}">
        <p14:creationId xmlns:p14="http://schemas.microsoft.com/office/powerpoint/2010/main" val="202170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4983A-A78C-CA7C-67AF-66A3E8677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DAE5A-01B1-FA65-C9B0-6545814BF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F2E3A-C1CB-2FDA-9895-5DAA276CAB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DC4B6-7DF3-F3E7-8C49-7B0F726AC44D}"/>
              </a:ext>
            </a:extLst>
          </p:cNvPr>
          <p:cNvSpPr>
            <a:spLocks noGrp="1"/>
          </p:cNvSpPr>
          <p:nvPr>
            <p:ph type="sldNum" sz="quarter" idx="5"/>
          </p:nvPr>
        </p:nvSpPr>
        <p:spPr/>
        <p:txBody>
          <a:bodyPr/>
          <a:lstStyle/>
          <a:p>
            <a:fld id="{17FCA72D-8EE3-42C5-97CD-E0D311C17BA4}" type="slidenum">
              <a:rPr lang="en-US" smtClean="0"/>
              <a:t>15</a:t>
            </a:fld>
            <a:endParaRPr lang="en-US"/>
          </a:p>
        </p:txBody>
      </p:sp>
    </p:spTree>
    <p:extLst>
      <p:ext uri="{BB962C8B-B14F-4D97-AF65-F5344CB8AC3E}">
        <p14:creationId xmlns:p14="http://schemas.microsoft.com/office/powerpoint/2010/main" val="187498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19F0C-ED55-853A-1A66-7F286A4A4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AC432-845A-CC18-7456-FE5DAB52C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7101D-EF8F-555B-E895-8DA305A640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DA328D-0C67-7007-B410-1D2630068507}"/>
              </a:ext>
            </a:extLst>
          </p:cNvPr>
          <p:cNvSpPr>
            <a:spLocks noGrp="1"/>
          </p:cNvSpPr>
          <p:nvPr>
            <p:ph type="sldNum" sz="quarter" idx="5"/>
          </p:nvPr>
        </p:nvSpPr>
        <p:spPr/>
        <p:txBody>
          <a:bodyPr/>
          <a:lstStyle/>
          <a:p>
            <a:fld id="{17FCA72D-8EE3-42C5-97CD-E0D311C17BA4}" type="slidenum">
              <a:rPr lang="en-US" smtClean="0"/>
              <a:t>16</a:t>
            </a:fld>
            <a:endParaRPr lang="en-US"/>
          </a:p>
        </p:txBody>
      </p:sp>
    </p:spTree>
    <p:extLst>
      <p:ext uri="{BB962C8B-B14F-4D97-AF65-F5344CB8AC3E}">
        <p14:creationId xmlns:p14="http://schemas.microsoft.com/office/powerpoint/2010/main" val="200563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CA72D-8EE3-42C5-97CD-E0D311C17BA4}" type="slidenum">
              <a:rPr lang="en-US" smtClean="0"/>
              <a:t>17</a:t>
            </a:fld>
            <a:endParaRPr lang="en-US"/>
          </a:p>
        </p:txBody>
      </p:sp>
    </p:spTree>
    <p:extLst>
      <p:ext uri="{BB962C8B-B14F-4D97-AF65-F5344CB8AC3E}">
        <p14:creationId xmlns:p14="http://schemas.microsoft.com/office/powerpoint/2010/main" val="9373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CA72D-8EE3-42C5-97CD-E0D311C17BA4}" type="slidenum">
              <a:rPr lang="en-US" smtClean="0"/>
              <a:t>18</a:t>
            </a:fld>
            <a:endParaRPr lang="en-US"/>
          </a:p>
        </p:txBody>
      </p:sp>
    </p:spTree>
    <p:extLst>
      <p:ext uri="{BB962C8B-B14F-4D97-AF65-F5344CB8AC3E}">
        <p14:creationId xmlns:p14="http://schemas.microsoft.com/office/powerpoint/2010/main" val="3030368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57FC2-8FA6-C8DD-83D1-5B35E110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7C337-9E72-F8F0-DF6C-75BDF91C4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8062F-771C-7957-4017-B55428AAB7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531FF1-D781-0289-0DEA-0BC5A2FFF718}"/>
              </a:ext>
            </a:extLst>
          </p:cNvPr>
          <p:cNvSpPr>
            <a:spLocks noGrp="1"/>
          </p:cNvSpPr>
          <p:nvPr>
            <p:ph type="sldNum" sz="quarter" idx="5"/>
          </p:nvPr>
        </p:nvSpPr>
        <p:spPr/>
        <p:txBody>
          <a:bodyPr/>
          <a:lstStyle/>
          <a:p>
            <a:fld id="{17FCA72D-8EE3-42C5-97CD-E0D311C17BA4}" type="slidenum">
              <a:rPr lang="en-US" smtClean="0"/>
              <a:t>21</a:t>
            </a:fld>
            <a:endParaRPr lang="en-US"/>
          </a:p>
        </p:txBody>
      </p:sp>
    </p:spTree>
    <p:extLst>
      <p:ext uri="{BB962C8B-B14F-4D97-AF65-F5344CB8AC3E}">
        <p14:creationId xmlns:p14="http://schemas.microsoft.com/office/powerpoint/2010/main" val="134407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CA72D-8EE3-42C5-97CD-E0D311C17BA4}" type="slidenum">
              <a:rPr lang="en-US" smtClean="0"/>
              <a:t>26</a:t>
            </a:fld>
            <a:endParaRPr lang="en-US"/>
          </a:p>
        </p:txBody>
      </p:sp>
    </p:spTree>
    <p:extLst>
      <p:ext uri="{BB962C8B-B14F-4D97-AF65-F5344CB8AC3E}">
        <p14:creationId xmlns:p14="http://schemas.microsoft.com/office/powerpoint/2010/main" val="165465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FAECA-4B39-D3D4-63FA-55716ECFB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2C5B0-670C-04C2-3FF5-735819ACD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F7FF05-0AC5-1B38-6273-9CAE43112C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E8D35-0D52-B860-2B26-C36AE8C60F20}"/>
              </a:ext>
            </a:extLst>
          </p:cNvPr>
          <p:cNvSpPr>
            <a:spLocks noGrp="1"/>
          </p:cNvSpPr>
          <p:nvPr>
            <p:ph type="sldNum" sz="quarter" idx="5"/>
          </p:nvPr>
        </p:nvSpPr>
        <p:spPr/>
        <p:txBody>
          <a:bodyPr/>
          <a:lstStyle/>
          <a:p>
            <a:fld id="{17FCA72D-8EE3-42C5-97CD-E0D311C17BA4}" type="slidenum">
              <a:rPr lang="en-US" smtClean="0"/>
              <a:t>44</a:t>
            </a:fld>
            <a:endParaRPr lang="en-US"/>
          </a:p>
        </p:txBody>
      </p:sp>
    </p:spTree>
    <p:extLst>
      <p:ext uri="{BB962C8B-B14F-4D97-AF65-F5344CB8AC3E}">
        <p14:creationId xmlns:p14="http://schemas.microsoft.com/office/powerpoint/2010/main" val="348017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E824EDD-0936-4A01-A17F-AD8466A89F38}"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557FA-2566-4A4E-A0EC-2A01E39527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76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E824EDD-0936-4A01-A17F-AD8466A89F38}" type="datetimeFigureOut">
              <a:rPr lang="en-US" smtClean="0"/>
              <a:t>4/24/2026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33557FA-2566-4A4E-A0EC-2A01E395279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49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E824EDD-0936-4A01-A17F-AD8466A89F38}" type="datetimeFigureOut">
              <a:rPr lang="en-US" smtClean="0"/>
              <a:t>4/24/2026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33557FA-2566-4A4E-A0EC-2A01E395279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902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9574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E824EDD-0936-4A01-A17F-AD8466A89F38}"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557FA-2566-4A4E-A0EC-2A01E3952792}" type="slidenum">
              <a:rPr lang="en-US" smtClean="0"/>
              <a:t>‹#›</a:t>
            </a:fld>
            <a:endParaRPr lang="en-US"/>
          </a:p>
        </p:txBody>
      </p:sp>
    </p:spTree>
    <p:extLst>
      <p:ext uri="{BB962C8B-B14F-4D97-AF65-F5344CB8AC3E}">
        <p14:creationId xmlns:p14="http://schemas.microsoft.com/office/powerpoint/2010/main" val="365841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E824EDD-0936-4A01-A17F-AD8466A89F38}" type="datetimeFigureOut">
              <a:rPr lang="en-US" smtClean="0"/>
              <a:t>4/24/2026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33557FA-2566-4A4E-A0EC-2A01E3952792}"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1802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E824EDD-0936-4A01-A17F-AD8466A89F38}" type="datetimeFigureOut">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557FA-2566-4A4E-A0EC-2A01E395279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138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24EDD-0936-4A01-A17F-AD8466A89F38}" type="datetimeFigureOut">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557FA-2566-4A4E-A0EC-2A01E3952792}" type="slidenum">
              <a:rPr lang="en-US" smtClean="0"/>
              <a:t>‹#›</a:t>
            </a:fld>
            <a:endParaRPr lang="en-US"/>
          </a:p>
        </p:txBody>
      </p:sp>
    </p:spTree>
    <p:extLst>
      <p:ext uri="{BB962C8B-B14F-4D97-AF65-F5344CB8AC3E}">
        <p14:creationId xmlns:p14="http://schemas.microsoft.com/office/powerpoint/2010/main" val="119520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E824EDD-0936-4A01-A17F-AD8466A89F38}"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557FA-2566-4A4E-A0EC-2A01E395279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9418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824EDD-0936-4A01-A17F-AD8466A89F38}"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557FA-2566-4A4E-A0EC-2A01E39527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7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24EDD-0936-4A01-A17F-AD8466A89F38}" type="datetimeFigureOut">
              <a:rPr lang="en-US" smtClean="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557FA-2566-4A4E-A0EC-2A01E3952792}" type="slidenum">
              <a:rPr lang="en-US" smtClean="0"/>
              <a:t>‹#›</a:t>
            </a:fld>
            <a:endParaRPr lang="en-US"/>
          </a:p>
        </p:txBody>
      </p:sp>
    </p:spTree>
    <p:extLst>
      <p:ext uri="{BB962C8B-B14F-4D97-AF65-F5344CB8AC3E}">
        <p14:creationId xmlns:p14="http://schemas.microsoft.com/office/powerpoint/2010/main" val="267951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824EDD-0936-4A01-A17F-AD8466A89F38}"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557FA-2566-4A4E-A0EC-2A01E395279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37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E824EDD-0936-4A01-A17F-AD8466A89F38}" type="datetimeFigureOut">
              <a:rPr lang="en-US" smtClean="0"/>
              <a:t>4/24/2026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33557FA-2566-4A4E-A0EC-2A01E395279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684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6.xml"/></Relationships>
</file>

<file path=ppt/slides/_rels/slide14.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4.jpeg"/><Relationship Id="rId12" Type="http://schemas.openxmlformats.org/officeDocument/2006/relationships/customXml" Target="../ink/ink7.xml"/><Relationship Id="rId2" Type="http://schemas.openxmlformats.org/officeDocument/2006/relationships/notesSlide" Target="../notesSlides/notesSlide1.xml"/><Relationship Id="rId1" Type="http://schemas.openxmlformats.org/officeDocument/2006/relationships/slideLayout" Target="../slideLayouts/slideLayout2.xml"/><Relationship Id="rId11" Type="http://schemas.openxmlformats.org/officeDocument/2006/relationships/image" Target="../media/image111.png"/><Relationship Id="rId5" Type="http://schemas.openxmlformats.org/officeDocument/2006/relationships/image" Target="../media/image5.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5.jpeg"/><Relationship Id="rId3" Type="http://schemas.openxmlformats.org/officeDocument/2006/relationships/image" Target="../media/image611.png"/><Relationship Id="rId7" Type="http://schemas.openxmlformats.org/officeDocument/2006/relationships/image" Target="../media/image90.pn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13.jpeg"/><Relationship Id="rId15" Type="http://schemas.openxmlformats.org/officeDocument/2006/relationships/image" Target="../media/image16.png"/><Relationship Id="rId10" Type="http://schemas.openxmlformats.org/officeDocument/2006/relationships/customXml" Target="../ink/ink9.xml"/><Relationship Id="rId9" Type="http://schemas.openxmlformats.org/officeDocument/2006/relationships/customXml" Target="../ink/ink8.xml"/><Relationship Id="rId14" Type="http://schemas.openxmlformats.org/officeDocument/2006/relationships/customXml" Target="../ink/ink10.xml"/></Relationships>
</file>

<file path=ppt/slides/_rels/slide16.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14.jpeg"/><Relationship Id="rId3" Type="http://schemas.openxmlformats.org/officeDocument/2006/relationships/image" Target="../media/image13.png"/><Relationship Id="rId21" Type="http://schemas.openxmlformats.org/officeDocument/2006/relationships/image" Target="../media/image26.png"/><Relationship Id="rId7" Type="http://schemas.openxmlformats.org/officeDocument/2006/relationships/image" Target="../media/image100.png"/><Relationship Id="rId12" Type="http://schemas.openxmlformats.org/officeDocument/2006/relationships/image" Target="../media/image161.png"/><Relationship Id="rId17" Type="http://schemas.openxmlformats.org/officeDocument/2006/relationships/image" Target="../media/image22.png"/><Relationship Id="rId25" Type="http://schemas.openxmlformats.org/officeDocument/2006/relationships/image" Target="../media/image13.jpe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ustomXml" Target="../ink/ink11.xml"/><Relationship Id="rId11" Type="http://schemas.openxmlformats.org/officeDocument/2006/relationships/image" Target="../media/image15.png"/><Relationship Id="rId24" Type="http://schemas.openxmlformats.org/officeDocument/2006/relationships/image" Target="../media/image29.pn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4.png"/><Relationship Id="rId19" Type="http://schemas.openxmlformats.org/officeDocument/2006/relationships/image" Target="../media/image24.png"/><Relationship Id="rId4" Type="http://schemas.openxmlformats.org/officeDocument/2006/relationships/image" Target="../media/image4.jpeg"/><Relationship Id="rId9" Type="http://schemas.openxmlformats.org/officeDocument/2006/relationships/image" Target="../media/image120.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15.jpeg"/></Relationships>
</file>

<file path=ppt/slides/_rels/slide17.xml.rels><?xml version="1.0" encoding="UTF-8" standalone="yes"?>
<Relationships xmlns="http://schemas.openxmlformats.org/package/2006/relationships"><Relationship Id="rId13" Type="http://schemas.openxmlformats.org/officeDocument/2006/relationships/image" Target="../media/image13.jpeg"/><Relationship Id="rId18" Type="http://schemas.openxmlformats.org/officeDocument/2006/relationships/image" Target="../media/image14.png"/><Relationship Id="rId26" Type="http://schemas.openxmlformats.org/officeDocument/2006/relationships/image" Target="../media/image23.png"/><Relationship Id="rId39" Type="http://schemas.openxmlformats.org/officeDocument/2006/relationships/image" Target="../media/image34.png"/><Relationship Id="rId3" Type="http://schemas.openxmlformats.org/officeDocument/2006/relationships/image" Target="../media/image210.png"/><Relationship Id="rId21" Type="http://schemas.openxmlformats.org/officeDocument/2006/relationships/image" Target="../media/image18.png"/><Relationship Id="rId34" Type="http://schemas.openxmlformats.org/officeDocument/2006/relationships/image" Target="../media/image31.png"/><Relationship Id="rId12" Type="http://schemas.openxmlformats.org/officeDocument/2006/relationships/image" Target="../media/image11.png"/><Relationship Id="rId17" Type="http://schemas.openxmlformats.org/officeDocument/2006/relationships/image" Target="../media/image120.png"/><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customXml" Target="../ink/ink15.xml"/><Relationship Id="rId2" Type="http://schemas.openxmlformats.org/officeDocument/2006/relationships/notesSlide" Target="../notesSlides/notesSlide4.xml"/><Relationship Id="rId16" Type="http://schemas.openxmlformats.org/officeDocument/2006/relationships/customXml" Target="../ink/ink14.xml"/><Relationship Id="rId20" Type="http://schemas.openxmlformats.org/officeDocument/2006/relationships/image" Target="../media/image161.png"/><Relationship Id="rId29" Type="http://schemas.openxmlformats.org/officeDocument/2006/relationships/image" Target="../media/image26.png"/><Relationship Id="rId1" Type="http://schemas.openxmlformats.org/officeDocument/2006/relationships/slideLayout" Target="../slideLayouts/slideLayout2.xml"/><Relationship Id="rId11" Type="http://schemas.openxmlformats.org/officeDocument/2006/relationships/image" Target="../media/image32.pn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15.jpeg"/><Relationship Id="rId15" Type="http://schemas.openxmlformats.org/officeDocument/2006/relationships/image" Target="../media/image100.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14.jpeg"/><Relationship Id="rId19" Type="http://schemas.openxmlformats.org/officeDocument/2006/relationships/image" Target="../media/image15.png"/><Relationship Id="rId31" Type="http://schemas.openxmlformats.org/officeDocument/2006/relationships/image" Target="../media/image28.png"/><Relationship Id="rId4" Type="http://schemas.openxmlformats.org/officeDocument/2006/relationships/image" Target="../media/image4.jpeg"/><Relationship Id="rId14" Type="http://schemas.openxmlformats.org/officeDocument/2006/relationships/customXml" Target="../ink/ink13.xml"/><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3.png"/></Relationships>
</file>

<file path=ppt/slides/_rels/slide18.xml.rels><?xml version="1.0" encoding="UTF-8" standalone="yes"?>
<Relationships xmlns="http://schemas.openxmlformats.org/package/2006/relationships"><Relationship Id="rId13" Type="http://schemas.openxmlformats.org/officeDocument/2006/relationships/image" Target="../media/image450.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41.png"/><Relationship Id="rId21" Type="http://schemas.openxmlformats.org/officeDocument/2006/relationships/image" Target="../media/image53.png"/><Relationship Id="rId34" Type="http://schemas.openxmlformats.org/officeDocument/2006/relationships/customXml" Target="../ink/ink18.xml"/><Relationship Id="rId12" Type="http://schemas.openxmlformats.org/officeDocument/2006/relationships/image" Target="../media/image38.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15.jpeg"/><Relationship Id="rId2" Type="http://schemas.openxmlformats.org/officeDocument/2006/relationships/notesSlide" Target="../notesSlides/notesSlide5.xml"/><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customXml" Target="../ink/ink17.xml"/><Relationship Id="rId24" Type="http://schemas.openxmlformats.org/officeDocument/2006/relationships/image" Target="../media/image56.png"/><Relationship Id="rId32" Type="http://schemas.openxmlformats.org/officeDocument/2006/relationships/image" Target="../media/image14.jpeg"/><Relationship Id="rId5" Type="http://schemas.openxmlformats.org/officeDocument/2006/relationships/image" Target="../media/image11.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80.png"/><Relationship Id="rId19" Type="http://schemas.openxmlformats.org/officeDocument/2006/relationships/image" Target="../media/image51.png"/><Relationship Id="rId31" Type="http://schemas.openxmlformats.org/officeDocument/2006/relationships/image" Target="../media/image13.jpeg"/><Relationship Id="rId4" Type="http://schemas.openxmlformats.org/officeDocument/2006/relationships/image" Target="../media/image4.jpe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docs.google.com/forms/d/e/1FAIpQLSfHszl1_7971woIq08vCEydkKrdY9lcfTEIK8QcrGzFItkkwA/viewform?usp=sf_link"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41.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341.png"/><Relationship Id="rId21" Type="http://schemas.openxmlformats.org/officeDocument/2006/relationships/image" Target="../media/image67.png"/><Relationship Id="rId7" Type="http://schemas.openxmlformats.org/officeDocument/2006/relationships/image" Target="../media/image100.png"/><Relationship Id="rId12" Type="http://schemas.openxmlformats.org/officeDocument/2006/relationships/image" Target="../media/image40.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notesSlide" Target="../notesSlides/notesSlide6.xml"/><Relationship Id="rId16" Type="http://schemas.openxmlformats.org/officeDocument/2006/relationships/image" Target="../media/image44.png"/><Relationship Id="rId20" Type="http://schemas.openxmlformats.org/officeDocument/2006/relationships/image" Target="../media/image66.png"/><Relationship Id="rId29"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39.png"/><Relationship Id="rId24" Type="http://schemas.openxmlformats.org/officeDocument/2006/relationships/image" Target="../media/image70.png"/><Relationship Id="rId5" Type="http://schemas.openxmlformats.org/officeDocument/2006/relationships/image" Target="../media/image11.png"/><Relationship Id="rId15" Type="http://schemas.openxmlformats.org/officeDocument/2006/relationships/image" Target="../media/image43.png"/><Relationship Id="rId23" Type="http://schemas.openxmlformats.org/officeDocument/2006/relationships/image" Target="../media/image69.png"/><Relationship Id="rId28" Type="http://schemas.openxmlformats.org/officeDocument/2006/relationships/image" Target="../media/image13.jpeg"/><Relationship Id="rId10" Type="http://schemas.openxmlformats.org/officeDocument/2006/relationships/image" Target="../media/image37.png"/><Relationship Id="rId19" Type="http://schemas.openxmlformats.org/officeDocument/2006/relationships/image" Target="../media/image65.png"/><Relationship Id="rId4" Type="http://schemas.openxmlformats.org/officeDocument/2006/relationships/image" Target="../media/image4.jpeg"/><Relationship Id="rId9" Type="http://schemas.openxmlformats.org/officeDocument/2006/relationships/image" Target="../media/image36.png"/><Relationship Id="rId14" Type="http://schemas.openxmlformats.org/officeDocument/2006/relationships/image" Target="../media/image42.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290.png"/><Relationship Id="rId18" Type="http://schemas.openxmlformats.org/officeDocument/2006/relationships/image" Target="../media/image2600.png"/><Relationship Id="rId26" Type="http://schemas.openxmlformats.org/officeDocument/2006/relationships/image" Target="../media/image370.png"/><Relationship Id="rId3" Type="http://schemas.openxmlformats.org/officeDocument/2006/relationships/image" Target="../media/image630.png"/><Relationship Id="rId21" Type="http://schemas.openxmlformats.org/officeDocument/2006/relationships/image" Target="../media/image400.png"/><Relationship Id="rId12" Type="http://schemas.openxmlformats.org/officeDocument/2006/relationships/image" Target="../media/image2800.png"/><Relationship Id="rId17" Type="http://schemas.openxmlformats.org/officeDocument/2006/relationships/image" Target="../media/image2500.png"/><Relationship Id="rId25" Type="http://schemas.openxmlformats.org/officeDocument/2006/relationships/image" Target="../media/image360.png"/><Relationship Id="rId2" Type="http://schemas.openxmlformats.org/officeDocument/2006/relationships/notesSlide" Target="../notesSlides/notesSlide7.xml"/><Relationship Id="rId16" Type="http://schemas.openxmlformats.org/officeDocument/2006/relationships/image" Target="../media/image2400.png"/><Relationship Id="rId20" Type="http://schemas.openxmlformats.org/officeDocument/2006/relationships/image" Target="../media/image390.png"/><Relationship Id="rId29" Type="http://schemas.openxmlformats.org/officeDocument/2006/relationships/image" Target="../media/image440.png"/><Relationship Id="rId1" Type="http://schemas.openxmlformats.org/officeDocument/2006/relationships/slideLayout" Target="../slideLayouts/slideLayout2.xml"/><Relationship Id="rId11" Type="http://schemas.openxmlformats.org/officeDocument/2006/relationships/image" Target="../media/image600.png"/><Relationship Id="rId24" Type="http://schemas.openxmlformats.org/officeDocument/2006/relationships/image" Target="../media/image350.png"/><Relationship Id="rId5" Type="http://schemas.openxmlformats.org/officeDocument/2006/relationships/image" Target="../media/image11.png"/><Relationship Id="rId15" Type="http://schemas.openxmlformats.org/officeDocument/2006/relationships/image" Target="../media/image2300.png"/><Relationship Id="rId23" Type="http://schemas.openxmlformats.org/officeDocument/2006/relationships/image" Target="../media/image340.png"/><Relationship Id="rId28" Type="http://schemas.openxmlformats.org/officeDocument/2006/relationships/image" Target="../media/image420.png"/><Relationship Id="rId10" Type="http://schemas.openxmlformats.org/officeDocument/2006/relationships/image" Target="../media/image2700.png"/><Relationship Id="rId19" Type="http://schemas.openxmlformats.org/officeDocument/2006/relationships/image" Target="../media/image3800.png"/><Relationship Id="rId4" Type="http://schemas.openxmlformats.org/officeDocument/2006/relationships/image" Target="../media/image4.jpeg"/><Relationship Id="rId14" Type="http://schemas.openxmlformats.org/officeDocument/2006/relationships/image" Target="../media/image2200.png"/><Relationship Id="rId22" Type="http://schemas.openxmlformats.org/officeDocument/2006/relationships/image" Target="../media/image330.png"/><Relationship Id="rId27" Type="http://schemas.openxmlformats.org/officeDocument/2006/relationships/image" Target="../media/image4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740.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2.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2.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customXml" Target="../ink/ink2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customXml" Target="../ink/ink26.xml"/><Relationship Id="rId10" Type="http://schemas.openxmlformats.org/officeDocument/2006/relationships/image" Target="../media/image15.jpeg"/><Relationship Id="rId4" Type="http://schemas.openxmlformats.org/officeDocument/2006/relationships/image" Target="../media/image11.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9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C5E4-F68A-43F7-83AF-FC56D85AF0D9}"/>
              </a:ext>
            </a:extLst>
          </p:cNvPr>
          <p:cNvSpPr>
            <a:spLocks noGrp="1"/>
          </p:cNvSpPr>
          <p:nvPr>
            <p:ph type="ctrTitle"/>
          </p:nvPr>
        </p:nvSpPr>
        <p:spPr/>
        <p:txBody>
          <a:bodyPr/>
          <a:lstStyle/>
          <a:p>
            <a:r>
              <a:rPr lang="en-US" dirty="0"/>
              <a:t>More Dynamic Programming</a:t>
            </a:r>
          </a:p>
        </p:txBody>
      </p:sp>
      <p:sp>
        <p:nvSpPr>
          <p:cNvPr id="3" name="Subtitle 2">
            <a:extLst>
              <a:ext uri="{FF2B5EF4-FFF2-40B4-BE49-F238E27FC236}">
                <a16:creationId xmlns:a16="http://schemas.microsoft.com/office/drawing/2014/main" id="{5CEABF6D-9CC9-4009-9108-1A4F67E35C4A}"/>
              </a:ext>
            </a:extLst>
          </p:cNvPr>
          <p:cNvSpPr>
            <a:spLocks noGrp="1"/>
          </p:cNvSpPr>
          <p:nvPr>
            <p:ph type="subTitle" idx="1"/>
          </p:nvPr>
        </p:nvSpPr>
        <p:spPr/>
        <p:txBody>
          <a:bodyPr/>
          <a:lstStyle/>
          <a:p>
            <a:r>
              <a:rPr lang="en-US" dirty="0"/>
              <a:t>CSE 421 Spring 26</a:t>
            </a:r>
          </a:p>
          <a:p>
            <a:r>
              <a:rPr lang="en-US" dirty="0"/>
              <a:t>Lecture 12</a:t>
            </a:r>
          </a:p>
        </p:txBody>
      </p:sp>
    </p:spTree>
    <p:extLst>
      <p:ext uri="{BB962C8B-B14F-4D97-AF65-F5344CB8AC3E}">
        <p14:creationId xmlns:p14="http://schemas.microsoft.com/office/powerpoint/2010/main" val="89903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9612C7-CFEB-4DD7-A900-C35D616615E1}"/>
              </a:ext>
            </a:extLst>
          </p:cNvPr>
          <p:cNvSpPr>
            <a:spLocks noGrp="1"/>
          </p:cNvSpPr>
          <p:nvPr>
            <p:ph type="title"/>
          </p:nvPr>
        </p:nvSpPr>
        <p:spPr/>
        <p:txBody>
          <a:bodyPr/>
          <a:lstStyle/>
          <a:p>
            <a:r>
              <a:rPr lang="en-US" dirty="0"/>
              <a:t>Robustness</a:t>
            </a:r>
          </a:p>
        </p:txBody>
      </p:sp>
      <p:sp>
        <p:nvSpPr>
          <p:cNvPr id="5" name="Text Placeholder 4">
            <a:extLst>
              <a:ext uri="{FF2B5EF4-FFF2-40B4-BE49-F238E27FC236}">
                <a16:creationId xmlns:a16="http://schemas.microsoft.com/office/drawing/2014/main" id="{21CD6290-E041-4BA0-99D4-EAC27DE300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4657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9519-B5E4-491C-BBFA-2A0ABDA5B617}"/>
              </a:ext>
            </a:extLst>
          </p:cNvPr>
          <p:cNvSpPr>
            <a:spLocks noGrp="1"/>
          </p:cNvSpPr>
          <p:nvPr>
            <p:ph type="title"/>
          </p:nvPr>
        </p:nvSpPr>
        <p:spPr/>
        <p:txBody>
          <a:bodyPr/>
          <a:lstStyle/>
          <a:p>
            <a:r>
              <a:rPr lang="en-US" dirty="0"/>
              <a:t>Updating the Problem (new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4634B8-F85D-4210-A765-A165212AE6E4}"/>
                  </a:ext>
                </a:extLst>
              </p:cNvPr>
              <p:cNvSpPr>
                <a:spLocks noGrp="1"/>
              </p:cNvSpPr>
              <p:nvPr>
                <p:ph idx="1"/>
              </p:nvPr>
            </p:nvSpPr>
            <p:spPr/>
            <p:txBody>
              <a:bodyPr/>
              <a:lstStyle/>
              <a:p>
                <a:r>
                  <a:rPr lang="en-US" dirty="0"/>
                  <a:t>A new twist on the problem.</a:t>
                </a:r>
              </a:p>
              <a:p>
                <a:endParaRPr lang="en-US" dirty="0"/>
              </a:p>
              <a:p>
                <a:r>
                  <a:rPr lang="en-US" dirty="0"/>
                  <a:t>Baby Yoda can use the force to knock over rocks.</a:t>
                </a:r>
              </a:p>
              <a:p>
                <a:r>
                  <a:rPr lang="en-US" dirty="0"/>
                  <a:t>But he can only do it once (he tires out)</a:t>
                </a:r>
              </a:p>
              <a:p>
                <a:endParaRPr lang="en-US" dirty="0"/>
              </a:p>
              <a:p>
                <a:r>
                  <a:rPr lang="en-US" dirty="0"/>
                  <a:t>How do you decide which rocks to knock over?</a:t>
                </a:r>
              </a:p>
              <a:p>
                <a:r>
                  <a:rPr lang="en-US" dirty="0"/>
                  <a:t>Could run the algorithm once for every set of rocks knocked over.</a:t>
                </a:r>
              </a:p>
              <a:p>
                <a14:m>
                  <m:oMath xmlns:m="http://schemas.openxmlformats.org/officeDocument/2006/math">
                    <m:r>
                      <a:rPr lang="en-US" b="0" i="1" smtClean="0">
                        <a:latin typeface="Cambria Math" panose="02040503050406030204" pitchFamily="18" charset="0"/>
                      </a:rPr>
                      <m:t>𝑘</m:t>
                    </m:r>
                  </m:oMath>
                </a14:m>
                <a:r>
                  <a:rPr lang="en-US" dirty="0"/>
                  <a:t> rocks --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𝑘𝑟𝑐</m:t>
                    </m:r>
                    <m:r>
                      <a:rPr lang="en-US" b="0" i="1" smtClean="0">
                        <a:latin typeface="Cambria Math" panose="02040503050406030204" pitchFamily="18" charset="0"/>
                      </a:rPr>
                      <m:t>)</m:t>
                    </m:r>
                  </m:oMath>
                </a14:m>
                <a:r>
                  <a:rPr lang="en-US" dirty="0"/>
                  <a:t>. Can we do better?</a:t>
                </a:r>
              </a:p>
            </p:txBody>
          </p:sp>
        </mc:Choice>
        <mc:Fallback xmlns="">
          <p:sp>
            <p:nvSpPr>
              <p:cNvPr id="3" name="Content Placeholder 2">
                <a:extLst>
                  <a:ext uri="{FF2B5EF4-FFF2-40B4-BE49-F238E27FC236}">
                    <a16:creationId xmlns:a16="http://schemas.microsoft.com/office/drawing/2014/main" id="{404634B8-F85D-4210-A765-A165212AE6E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23369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D3D0-0C72-4A4B-A5E6-3D9C41DDCFA0}"/>
              </a:ext>
            </a:extLst>
          </p:cNvPr>
          <p:cNvSpPr>
            <a:spLocks noGrp="1"/>
          </p:cNvSpPr>
          <p:nvPr>
            <p:ph type="title"/>
          </p:nvPr>
        </p:nvSpPr>
        <p:spPr/>
        <p:txBody>
          <a:bodyPr/>
          <a:lstStyle/>
          <a:p>
            <a:r>
              <a:rPr lang="en-US" dirty="0"/>
              <a:t>Updating the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6C09AD-C71C-4A7C-80E9-91A559FE6CA4}"/>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𝑓</m:t>
                        </m:r>
                      </m:e>
                    </m:d>
                  </m:oMath>
                </a14:m>
                <a:r>
                  <a:rPr lang="en-US" dirty="0"/>
                  <a:t> is the maximum amount of eggs Baby Yoda can collect on a legal path from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(0,0)</m:t>
                    </m:r>
                  </m:oMath>
                </a14:m>
                <a:r>
                  <a:rPr lang="en-US" dirty="0"/>
                  <a:t> using the force </a:t>
                </a:r>
                <a14:m>
                  <m:oMath xmlns:m="http://schemas.openxmlformats.org/officeDocument/2006/math">
                    <m:r>
                      <a:rPr lang="en-US" b="0" i="1" smtClean="0">
                        <a:latin typeface="Cambria Math" panose="02040503050406030204" pitchFamily="18" charset="0"/>
                      </a:rPr>
                      <m:t>𝑓</m:t>
                    </m:r>
                  </m:oMath>
                </a14:m>
                <a:r>
                  <a:rPr lang="en-US" dirty="0"/>
                  <a:t> times to knock over rocks. </a:t>
                </a:r>
              </a:p>
              <a:p>
                <a:r>
                  <a:rPr lang="en-US" dirty="0"/>
                  <a:t>For simplicity, assume there are no rocks at the starting location (r-1,c-1)</a:t>
                </a:r>
              </a:p>
              <a:p>
                <a:r>
                  <a:rPr lang="en-US" dirty="0"/>
                  <a:t>Here was the old rule without the force – how do we update?</a:t>
                </a:r>
              </a:p>
              <a:p>
                <a14:m>
                  <m:oMath xmlns:m="http://schemas.openxmlformats.org/officeDocument/2006/math">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m:t>
                    </m:r>
                    <m:d>
                      <m:dPr>
                        <m:begChr m:val="{"/>
                        <m:endChr m:val=""/>
                        <m:ctrlPr>
                          <a:rPr lang="en-US" sz="2400" i="1">
                            <a:latin typeface="Cambria Math" panose="02040503050406030204" pitchFamily="18" charset="0"/>
                            <a:cs typeface="Courier New" panose="02070309020205020404" pitchFamily="49" charset="0"/>
                          </a:rPr>
                        </m:ctrlPr>
                      </m:dPr>
                      <m:e>
                        <m:eqArr>
                          <m:eqArrPr>
                            <m:ctrlPr>
                              <a:rPr lang="en-US" sz="2400" i="1">
                                <a:latin typeface="Cambria Math" panose="02040503050406030204" pitchFamily="18" charset="0"/>
                                <a:cs typeface="Courier New" panose="02070309020205020404" pitchFamily="49" charset="0"/>
                              </a:rPr>
                            </m:ctrlPr>
                          </m:eqArrPr>
                          <m:e>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𝑟𝑜𝑐𝑘𝑠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is</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true</m:t>
                            </m:r>
                          </m:e>
                          <m:e>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&lt;0 </m:t>
                            </m:r>
                            <m:r>
                              <m:rPr>
                                <m:sty m:val="p"/>
                              </m:rPr>
                              <a:rPr lang="en-US" sz="2400">
                                <a:latin typeface="Cambria Math" panose="02040503050406030204" pitchFamily="18" charset="0"/>
                                <a:cs typeface="Courier New" panose="02070309020205020404" pitchFamily="49" charset="0"/>
                              </a:rPr>
                              <m:t>or</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&lt;0</m:t>
                            </m:r>
                          </m:e>
                          <m:e>
                            <m:r>
                              <a:rPr lang="en-US" sz="2400" i="1">
                                <a:latin typeface="Cambria Math" panose="02040503050406030204" pitchFamily="18" charset="0"/>
                                <a:cs typeface="Courier New" panose="02070309020205020404" pitchFamily="49" charset="0"/>
                              </a:rPr>
                              <m:t>𝑒𝑔𝑔𝑠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0,0</m:t>
                                </m:r>
                              </m:e>
                            </m:d>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=0 </m:t>
                            </m:r>
                            <m:r>
                              <m:rPr>
                                <m:sty m:val="p"/>
                              </m:rPr>
                              <a:rPr lang="en-US" sz="2400">
                                <a:latin typeface="Cambria Math" panose="02040503050406030204" pitchFamily="18" charset="0"/>
                                <a:cs typeface="Courier New" panose="02070309020205020404" pitchFamily="49" charset="0"/>
                              </a:rPr>
                              <m:t>and</m:t>
                            </m:r>
                            <m:r>
                              <a:rPr lang="en-US" sz="2400">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=0</m:t>
                            </m:r>
                          </m:e>
                          <m:e>
                            <m:func>
                              <m:funcPr>
                                <m:ctrlPr>
                                  <a:rPr lang="en-US" sz="2400" i="1">
                                    <a:latin typeface="Cambria Math" panose="02040503050406030204" pitchFamily="18" charset="0"/>
                                    <a:cs typeface="Courier New" panose="02070309020205020404" pitchFamily="49" charset="0"/>
                                  </a:rPr>
                                </m:ctrlPr>
                              </m:funcPr>
                              <m:fName>
                                <m:r>
                                  <m:rPr>
                                    <m:sty m:val="p"/>
                                  </m:rPr>
                                  <a:rPr lang="en-US" sz="2400">
                                    <a:latin typeface="Cambria Math" panose="02040503050406030204" pitchFamily="18" charset="0"/>
                                    <a:cs typeface="Courier New" panose="02070309020205020404" pitchFamily="49" charset="0"/>
                                  </a:rPr>
                                  <m:t>max</m:t>
                                </m:r>
                              </m:fName>
                              <m:e>
                                <m:d>
                                  <m:dPr>
                                    <m:begChr m:val="{"/>
                                    <m:endChr m:val="}"/>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−1,</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−1</m:t>
                                        </m:r>
                                      </m:e>
                                    </m:d>
                                  </m:e>
                                </m:d>
                              </m:e>
                            </m:func>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𝑒𝑔𝑔𝑠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otherwise</m:t>
                            </m:r>
                          </m:e>
                        </m:eqArr>
                      </m:e>
                    </m:d>
                  </m:oMath>
                </a14:m>
                <a:endParaRPr lang="en-US" sz="2400" dirty="0"/>
              </a:p>
            </p:txBody>
          </p:sp>
        </mc:Choice>
        <mc:Fallback xmlns="">
          <p:sp>
            <p:nvSpPr>
              <p:cNvPr id="3" name="Content Placeholder 2">
                <a:extLst>
                  <a:ext uri="{FF2B5EF4-FFF2-40B4-BE49-F238E27FC236}">
                    <a16:creationId xmlns:a16="http://schemas.microsoft.com/office/drawing/2014/main" id="{196C09AD-C71C-4A7C-80E9-91A559FE6CA4}"/>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C2D3A45-01F7-15B0-39F1-95C0E28AC1B0}"/>
                  </a:ext>
                </a:extLst>
              </p14:cNvPr>
              <p14:cNvContentPartPr/>
              <p14:nvPr/>
            </p14:nvContentPartPr>
            <p14:xfrm>
              <a:off x="333000" y="1835280"/>
              <a:ext cx="10654560" cy="4169520"/>
            </p14:xfrm>
          </p:contentPart>
        </mc:Choice>
        <mc:Fallback>
          <p:pic>
            <p:nvPicPr>
              <p:cNvPr id="4" name="Ink 3">
                <a:extLst>
                  <a:ext uri="{FF2B5EF4-FFF2-40B4-BE49-F238E27FC236}">
                    <a16:creationId xmlns:a16="http://schemas.microsoft.com/office/drawing/2014/main" id="{1C2D3A45-01F7-15B0-39F1-95C0E28AC1B0}"/>
                  </a:ext>
                </a:extLst>
              </p:cNvPr>
              <p:cNvPicPr/>
              <p:nvPr/>
            </p:nvPicPr>
            <p:blipFill>
              <a:blip r:embed="rId4"/>
              <a:stretch>
                <a:fillRect/>
              </a:stretch>
            </p:blipFill>
            <p:spPr>
              <a:xfrm>
                <a:off x="323640" y="1825920"/>
                <a:ext cx="10673280" cy="4188240"/>
              </a:xfrm>
              <a:prstGeom prst="rect">
                <a:avLst/>
              </a:prstGeom>
            </p:spPr>
          </p:pic>
        </mc:Fallback>
      </mc:AlternateContent>
    </p:spTree>
    <p:extLst>
      <p:ext uri="{BB962C8B-B14F-4D97-AF65-F5344CB8AC3E}">
        <p14:creationId xmlns:p14="http://schemas.microsoft.com/office/powerpoint/2010/main" val="233760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D3D0-0C72-4A4B-A5E6-3D9C41DDCFA0}"/>
              </a:ext>
            </a:extLst>
          </p:cNvPr>
          <p:cNvSpPr>
            <a:spLocks noGrp="1"/>
          </p:cNvSpPr>
          <p:nvPr>
            <p:ph type="title"/>
          </p:nvPr>
        </p:nvSpPr>
        <p:spPr/>
        <p:txBody>
          <a:bodyPr/>
          <a:lstStyle/>
          <a:p>
            <a:r>
              <a:rPr lang="en-US" dirty="0"/>
              <a:t>Updating the Problem (</a:t>
            </a:r>
            <a:r>
              <a:rPr lang="en-US" dirty="0" err="1"/>
              <a:t>ans</a:t>
            </a:r>
            <a:r>
              <a:rPr lang="en-US" dirty="0"/>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6C09AD-C71C-4A7C-80E9-91A559FE6CA4}"/>
                  </a:ext>
                </a:extLst>
              </p:cNvPr>
              <p:cNvSpPr>
                <a:spLocks noGrp="1"/>
              </p:cNvSpPr>
              <p:nvPr>
                <p:ph idx="1"/>
              </p:nvPr>
            </p:nvSpPr>
            <p:spPr/>
            <p:txBody>
              <a:bodyPr>
                <a:normAutofit fontScale="85000" lnSpcReduction="10000"/>
              </a:bodyPr>
              <a:lstStyle/>
              <a:p>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𝑓</m:t>
                        </m:r>
                      </m:e>
                    </m:d>
                  </m:oMath>
                </a14:m>
                <a:r>
                  <a:rPr lang="en-US" dirty="0"/>
                  <a:t> is the maximum amount of eggs Baby Yoda can collect on a legal path from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to  </a:t>
                </a:r>
                <a14:m>
                  <m:oMath xmlns:m="http://schemas.openxmlformats.org/officeDocument/2006/math">
                    <m:r>
                      <a:rPr lang="en-US" b="0" i="1" smtClean="0">
                        <a:latin typeface="Cambria Math" panose="02040503050406030204" pitchFamily="18" charset="0"/>
                      </a:rPr>
                      <m:t>(0,0)</m:t>
                    </m:r>
                  </m:oMath>
                </a14:m>
                <a:r>
                  <a:rPr lang="en-US" dirty="0"/>
                  <a:t> using the force </a:t>
                </a:r>
                <a14:m>
                  <m:oMath xmlns:m="http://schemas.openxmlformats.org/officeDocument/2006/math">
                    <m:r>
                      <a:rPr lang="en-US" b="0" i="1" smtClean="0">
                        <a:latin typeface="Cambria Math" panose="02040503050406030204" pitchFamily="18" charset="0"/>
                      </a:rPr>
                      <m:t>𝑓</m:t>
                    </m:r>
                  </m:oMath>
                </a14:m>
                <a:r>
                  <a:rPr lang="en-US" dirty="0"/>
                  <a:t> times to knock over rocks.</a:t>
                </a:r>
              </a:p>
              <a:p>
                <a:r>
                  <a:rPr lang="en-US" dirty="0"/>
                  <a:t>For simplicity, assume there are no rocks at the starting location (r-1,c-1) </a:t>
                </a:r>
              </a:p>
              <a:p>
                <a:r>
                  <a:rPr lang="en-US" dirty="0"/>
                  <a:t>Here was the old rule without the force – how do we update?</a:t>
                </a:r>
              </a:p>
              <a:p>
                <a14:m>
                  <m:oMath xmlns:m="http://schemas.openxmlformats.org/officeDocument/2006/math">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𝑓</m:t>
                        </m:r>
                      </m:e>
                    </m:d>
                    <m:r>
                      <a:rPr lang="en-US" sz="2400" i="1">
                        <a:latin typeface="Cambria Math" panose="02040503050406030204" pitchFamily="18" charset="0"/>
                        <a:cs typeface="Courier New" panose="02070309020205020404" pitchFamily="49" charset="0"/>
                      </a:rPr>
                      <m:t>=</m:t>
                    </m:r>
                    <m:d>
                      <m:dPr>
                        <m:begChr m:val="{"/>
                        <m:endChr m:val=""/>
                        <m:ctrlPr>
                          <a:rPr lang="en-US" sz="2400" i="1">
                            <a:latin typeface="Cambria Math" panose="02040503050406030204" pitchFamily="18" charset="0"/>
                            <a:cs typeface="Courier New" panose="02070309020205020404" pitchFamily="49" charset="0"/>
                          </a:rPr>
                        </m:ctrlPr>
                      </m:dPr>
                      <m:e>
                        <m:eqArr>
                          <m:eqArrPr>
                            <m:ctrlPr>
                              <a:rPr lang="en-US" sz="2400" i="1">
                                <a:latin typeface="Cambria Math" panose="02040503050406030204" pitchFamily="18" charset="0"/>
                                <a:cs typeface="Courier New" panose="02070309020205020404" pitchFamily="49" charset="0"/>
                              </a:rPr>
                            </m:ctrlPr>
                          </m:eqArrPr>
                          <m:e/>
                          <m:e>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a:rPr lang="en-US" sz="2400" b="0" i="0" smtClean="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&lt;0 </m:t>
                            </m:r>
                            <m:r>
                              <m:rPr>
                                <m:sty m:val="p"/>
                              </m:rPr>
                              <a:rPr lang="en-US" sz="2400">
                                <a:latin typeface="Cambria Math" panose="02040503050406030204" pitchFamily="18" charset="0"/>
                                <a:cs typeface="Courier New" panose="02070309020205020404" pitchFamily="49" charset="0"/>
                              </a:rPr>
                              <m:t>or</m:t>
                            </m:r>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&lt;0 </m:t>
                            </m:r>
                            <m:r>
                              <m:rPr>
                                <m:sty m:val="p"/>
                              </m:rPr>
                              <a:rPr lang="en-US" sz="2400" b="0" i="0" smtClean="0">
                                <a:solidFill>
                                  <a:srgbClr val="FF0000"/>
                                </a:solidFill>
                                <a:latin typeface="Cambria Math" panose="02040503050406030204" pitchFamily="18" charset="0"/>
                                <a:cs typeface="Courier New" panose="02070309020205020404" pitchFamily="49" charset="0"/>
                              </a:rPr>
                              <m:t>or</m:t>
                            </m:r>
                            <m:r>
                              <a:rPr lang="en-US" sz="2400" b="0" i="1" smtClean="0">
                                <a:solidFill>
                                  <a:srgbClr val="FF0000"/>
                                </a:solidFill>
                                <a:latin typeface="Cambria Math" panose="02040503050406030204" pitchFamily="18" charset="0"/>
                                <a:cs typeface="Courier New" panose="02070309020205020404" pitchFamily="49" charset="0"/>
                              </a:rPr>
                              <m:t> </m:t>
                            </m:r>
                            <m:r>
                              <a:rPr lang="en-US" sz="2400" b="0" i="1" smtClean="0">
                                <a:solidFill>
                                  <a:srgbClr val="FF0000"/>
                                </a:solidFill>
                                <a:latin typeface="Cambria Math" panose="02040503050406030204" pitchFamily="18" charset="0"/>
                                <a:cs typeface="Courier New" panose="02070309020205020404" pitchFamily="49" charset="0"/>
                              </a:rPr>
                              <m:t>𝑓</m:t>
                            </m:r>
                            <m:r>
                              <a:rPr lang="en-US" sz="2400" b="0" i="1" smtClean="0">
                                <a:solidFill>
                                  <a:srgbClr val="FF0000"/>
                                </a:solidFill>
                                <a:latin typeface="Cambria Math" panose="02040503050406030204" pitchFamily="18" charset="0"/>
                                <a:cs typeface="Courier New" panose="02070309020205020404" pitchFamily="49" charset="0"/>
                              </a:rPr>
                              <m:t>&lt;0</m:t>
                            </m:r>
                          </m:e>
                          <m:e>
                            <m:r>
                              <a:rPr lang="en-US" sz="2400" i="1">
                                <a:latin typeface="Cambria Math" panose="02040503050406030204" pitchFamily="18" charset="0"/>
                                <a:cs typeface="Courier New" panose="02070309020205020404" pitchFamily="49" charset="0"/>
                              </a:rPr>
                              <m:t>𝑒𝑔𝑔𝑠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0,0</m:t>
                                </m:r>
                              </m:e>
                            </m:d>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a:rPr lang="en-US" sz="2400" b="0" i="0" smtClean="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if</m:t>
                            </m:r>
                            <m:r>
                              <a:rPr lang="en-US" sz="2400">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=0 </m:t>
                            </m:r>
                            <m:r>
                              <m:rPr>
                                <m:sty m:val="p"/>
                              </m:rPr>
                              <a:rPr lang="en-US" sz="2400">
                                <a:latin typeface="Cambria Math" panose="02040503050406030204" pitchFamily="18" charset="0"/>
                                <a:cs typeface="Courier New" panose="02070309020205020404" pitchFamily="49" charset="0"/>
                              </a:rPr>
                              <m:t>and</m:t>
                            </m:r>
                            <m:r>
                              <a:rPr lang="en-US" sz="2400">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=0 </m:t>
                            </m:r>
                            <m:r>
                              <m:rPr>
                                <m:sty m:val="p"/>
                              </m:rPr>
                              <a:rPr lang="en-US" sz="2400" b="0" i="0" smtClean="0">
                                <a:solidFill>
                                  <a:srgbClr val="FF0000"/>
                                </a:solidFill>
                                <a:latin typeface="Cambria Math" panose="02040503050406030204" pitchFamily="18" charset="0"/>
                                <a:cs typeface="Courier New" panose="02070309020205020404" pitchFamily="49" charset="0"/>
                              </a:rPr>
                              <m:t>and</m:t>
                            </m:r>
                            <m:r>
                              <a:rPr lang="en-US" sz="2400" b="0" i="1" smtClean="0">
                                <a:solidFill>
                                  <a:srgbClr val="FF0000"/>
                                </a:solidFill>
                                <a:latin typeface="Cambria Math" panose="02040503050406030204" pitchFamily="18" charset="0"/>
                                <a:cs typeface="Courier New" panose="02070309020205020404" pitchFamily="49" charset="0"/>
                              </a:rPr>
                              <m:t> </m:t>
                            </m:r>
                            <m:r>
                              <a:rPr lang="en-US" sz="2400" b="0" i="1" smtClean="0">
                                <a:solidFill>
                                  <a:srgbClr val="FF0000"/>
                                </a:solidFill>
                                <a:latin typeface="Cambria Math" panose="02040503050406030204" pitchFamily="18" charset="0"/>
                                <a:cs typeface="Courier New" panose="02070309020205020404" pitchFamily="49" charset="0"/>
                              </a:rPr>
                              <m:t>𝑓</m:t>
                            </m:r>
                            <m:r>
                              <a:rPr lang="en-US" sz="2400" b="0" i="1" smtClean="0">
                                <a:solidFill>
                                  <a:srgbClr val="FF0000"/>
                                </a:solidFill>
                                <a:latin typeface="Cambria Math" panose="02040503050406030204" pitchFamily="18" charset="0"/>
                                <a:cs typeface="Courier New" panose="02070309020205020404" pitchFamily="49" charset="0"/>
                              </a:rPr>
                              <m:t>≥0</m:t>
                            </m:r>
                          </m:e>
                          <m:e>
                            <m:func>
                              <m:funcPr>
                                <m:ctrlPr>
                                  <a:rPr lang="en-US" sz="2400" i="1">
                                    <a:latin typeface="Cambria Math" panose="02040503050406030204" pitchFamily="18" charset="0"/>
                                    <a:cs typeface="Courier New" panose="02070309020205020404" pitchFamily="49" charset="0"/>
                                  </a:rPr>
                                </m:ctrlPr>
                              </m:funcPr>
                              <m:fName>
                                <m:r>
                                  <m:rPr>
                                    <m:sty m:val="p"/>
                                  </m:rPr>
                                  <a:rPr lang="en-US" sz="2400">
                                    <a:latin typeface="Cambria Math" panose="02040503050406030204" pitchFamily="18" charset="0"/>
                                    <a:cs typeface="Courier New" panose="02070309020205020404" pitchFamily="49" charset="0"/>
                                  </a:rPr>
                                  <m:t>max</m:t>
                                </m:r>
                              </m:fName>
                              <m:e>
                                <m:d>
                                  <m:dPr>
                                    <m:begChr m:val="{"/>
                                    <m:endChr m:val="}"/>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−1,</m:t>
                                        </m:r>
                                        <m:r>
                                          <a:rPr lang="en-US" sz="2400" i="1">
                                            <a:latin typeface="Cambria Math" panose="02040503050406030204" pitchFamily="18" charset="0"/>
                                            <a:cs typeface="Courier New" panose="02070309020205020404" pitchFamily="49" charset="0"/>
                                          </a:rPr>
                                          <m:t>𝑗</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𝑓</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𝑟𝑜𝑐𝑘𝑠</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𝑖</m:t>
                                        </m:r>
                                        <m:r>
                                          <a:rPr lang="en-US" sz="2400" b="0" i="1" smtClean="0">
                                            <a:solidFill>
                                              <a:srgbClr val="FF0000"/>
                                            </a:solidFill>
                                            <a:latin typeface="Cambria Math" panose="02040503050406030204" pitchFamily="18" charset="0"/>
                                            <a:cs typeface="Courier New" panose="02070309020205020404" pitchFamily="49" charset="0"/>
                                          </a:rPr>
                                          <m:t>−1,</m:t>
                                        </m:r>
                                        <m:r>
                                          <a:rPr lang="en-US" sz="2400" b="0" i="1" smtClean="0">
                                            <a:solidFill>
                                              <a:srgbClr val="FF0000"/>
                                            </a:solidFill>
                                            <a:latin typeface="Cambria Math" panose="02040503050406030204" pitchFamily="18" charset="0"/>
                                            <a:cs typeface="Courier New" panose="02070309020205020404" pitchFamily="49" charset="0"/>
                                          </a:rPr>
                                          <m:t>𝑗</m:t>
                                        </m:r>
                                        <m:r>
                                          <a:rPr lang="en-US" sz="2400" b="0" i="1" smtClean="0">
                                            <a:solidFill>
                                              <a:srgbClr val="FF0000"/>
                                            </a:solidFill>
                                            <a:latin typeface="Cambria Math" panose="02040503050406030204" pitchFamily="18" charset="0"/>
                                            <a:cs typeface="Courier New" panose="02070309020205020404" pitchFamily="49" charset="0"/>
                                          </a:rPr>
                                          <m:t>)</m:t>
                                        </m:r>
                                      </m:e>
                                    </m:d>
                                    <m:r>
                                      <a:rPr lang="en-US" sz="2400" i="1">
                                        <a:latin typeface="Cambria Math" panose="02040503050406030204" pitchFamily="18" charset="0"/>
                                        <a:cs typeface="Courier New" panose="02070309020205020404" pitchFamily="49" charset="0"/>
                                      </a:rPr>
                                      <m:t>, </m:t>
                                    </m:r>
                                    <m:r>
                                      <a:rPr lang="en-US" sz="2400" i="1">
                                        <a:latin typeface="Cambria Math" panose="02040503050406030204" pitchFamily="18" charset="0"/>
                                        <a:cs typeface="Courier New" panose="02070309020205020404" pitchFamily="49" charset="0"/>
                                      </a:rPr>
                                      <m:t>𝑂𝑃𝑇</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r>
                                          <a:rPr lang="en-US" sz="2400" i="1">
                                            <a:latin typeface="Cambria Math" panose="02040503050406030204" pitchFamily="18" charset="0"/>
                                            <a:cs typeface="Courier New" panose="02070309020205020404" pitchFamily="49" charset="0"/>
                                          </a:rPr>
                                          <m:t>−1,</m:t>
                                        </m:r>
                                        <m:r>
                                          <a:rPr lang="en-US" sz="2400" b="0" i="1" smtClean="0">
                                            <a:solidFill>
                                              <a:srgbClr val="FF0000"/>
                                            </a:solidFill>
                                            <a:latin typeface="Cambria Math" panose="02040503050406030204" pitchFamily="18" charset="0"/>
                                            <a:cs typeface="Courier New" panose="02070309020205020404" pitchFamily="49" charset="0"/>
                                          </a:rPr>
                                          <m:t>𝑓</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𝑟𝑜𝑐𝑘𝑠</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𝑖</m:t>
                                        </m:r>
                                        <m:r>
                                          <a:rPr lang="en-US" sz="2400" b="0" i="1" smtClean="0">
                                            <a:solidFill>
                                              <a:srgbClr val="FF0000"/>
                                            </a:solidFill>
                                            <a:latin typeface="Cambria Math" panose="02040503050406030204" pitchFamily="18" charset="0"/>
                                            <a:cs typeface="Courier New" panose="02070309020205020404" pitchFamily="49" charset="0"/>
                                          </a:rPr>
                                          <m:t>,</m:t>
                                        </m:r>
                                        <m:r>
                                          <a:rPr lang="en-US" sz="2400" b="0" i="1" smtClean="0">
                                            <a:solidFill>
                                              <a:srgbClr val="FF0000"/>
                                            </a:solidFill>
                                            <a:latin typeface="Cambria Math" panose="02040503050406030204" pitchFamily="18" charset="0"/>
                                            <a:cs typeface="Courier New" panose="02070309020205020404" pitchFamily="49" charset="0"/>
                                          </a:rPr>
                                          <m:t>𝑗</m:t>
                                        </m:r>
                                        <m:r>
                                          <a:rPr lang="en-US" sz="2400" b="0" i="1" smtClean="0">
                                            <a:solidFill>
                                              <a:srgbClr val="FF0000"/>
                                            </a:solidFill>
                                            <a:latin typeface="Cambria Math" panose="02040503050406030204" pitchFamily="18" charset="0"/>
                                            <a:cs typeface="Courier New" panose="02070309020205020404" pitchFamily="49" charset="0"/>
                                          </a:rPr>
                                          <m:t>−1)</m:t>
                                        </m:r>
                                      </m:e>
                                    </m:d>
                                    <m:r>
                                      <a:rPr lang="en-US" sz="2400" b="0" i="1" smtClean="0">
                                        <a:latin typeface="Cambria Math" panose="02040503050406030204" pitchFamily="18" charset="0"/>
                                        <a:cs typeface="Courier New" panose="02070309020205020404" pitchFamily="49" charset="0"/>
                                      </a:rPr>
                                      <m:t> </m:t>
                                    </m:r>
                                  </m:e>
                                </m:d>
                              </m:e>
                            </m:func>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𝑒𝑔𝑔𝑠</m:t>
                            </m:r>
                            <m:d>
                              <m:dPr>
                                <m:ctrlPr>
                                  <a:rPr lang="en-US" sz="2400" i="1">
                                    <a:latin typeface="Cambria Math" panose="02040503050406030204" pitchFamily="18" charset="0"/>
                                    <a:cs typeface="Courier New" panose="02070309020205020404" pitchFamily="49" charset="0"/>
                                  </a:rPr>
                                </m:ctrlPr>
                              </m:dPr>
                              <m:e>
                                <m:r>
                                  <a:rPr lang="en-US" sz="2400" i="1">
                                    <a:latin typeface="Cambria Math" panose="02040503050406030204" pitchFamily="18" charset="0"/>
                                    <a:cs typeface="Courier New" panose="02070309020205020404" pitchFamily="49" charset="0"/>
                                  </a:rPr>
                                  <m:t>𝑖</m:t>
                                </m:r>
                                <m:r>
                                  <a:rPr lang="en-US" sz="2400" i="1">
                                    <a:latin typeface="Cambria Math" panose="02040503050406030204" pitchFamily="18" charset="0"/>
                                    <a:cs typeface="Courier New" panose="02070309020205020404" pitchFamily="49" charset="0"/>
                                  </a:rPr>
                                  <m:t>,</m:t>
                                </m:r>
                                <m:r>
                                  <a:rPr lang="en-US" sz="2400" i="1">
                                    <a:latin typeface="Cambria Math" panose="02040503050406030204" pitchFamily="18" charset="0"/>
                                    <a:cs typeface="Courier New" panose="02070309020205020404" pitchFamily="49" charset="0"/>
                                  </a:rPr>
                                  <m:t>𝑗</m:t>
                                </m:r>
                              </m:e>
                            </m:d>
                            <m:r>
                              <a:rPr lang="en-US" sz="2400" i="1">
                                <a:latin typeface="Cambria Math" panose="02040503050406030204" pitchFamily="18" charset="0"/>
                                <a:cs typeface="Courier New" panose="02070309020205020404" pitchFamily="49" charset="0"/>
                              </a:rPr>
                              <m:t> </m:t>
                            </m:r>
                            <m:r>
                              <a:rPr lang="en-US" sz="2400">
                                <a:latin typeface="Cambria Math" panose="02040503050406030204" pitchFamily="18" charset="0"/>
                                <a:cs typeface="Courier New" panose="02070309020205020404" pitchFamily="49" charset="0"/>
                              </a:rPr>
                              <m:t>    </m:t>
                            </m:r>
                            <m:r>
                              <m:rPr>
                                <m:sty m:val="p"/>
                              </m:rPr>
                              <a:rPr lang="en-US" sz="2400">
                                <a:latin typeface="Cambria Math" panose="02040503050406030204" pitchFamily="18" charset="0"/>
                                <a:cs typeface="Courier New" panose="02070309020205020404" pitchFamily="49" charset="0"/>
                              </a:rPr>
                              <m:t>otherwise</m:t>
                            </m:r>
                          </m:e>
                        </m:eqArr>
                      </m:e>
                    </m:d>
                  </m:oMath>
                </a14:m>
                <a:endParaRPr lang="en-US" sz="2400" dirty="0"/>
              </a:p>
            </p:txBody>
          </p:sp>
        </mc:Choice>
        <mc:Fallback xmlns="">
          <p:sp>
            <p:nvSpPr>
              <p:cNvPr id="3" name="Content Placeholder 2">
                <a:extLst>
                  <a:ext uri="{FF2B5EF4-FFF2-40B4-BE49-F238E27FC236}">
                    <a16:creationId xmlns:a16="http://schemas.microsoft.com/office/drawing/2014/main" id="{196C09AD-C71C-4A7C-80E9-91A559FE6CA4}"/>
                  </a:ext>
                </a:extLst>
              </p:cNvPr>
              <p:cNvSpPr>
                <a:spLocks noGrp="1" noRot="1" noChangeAspect="1" noMove="1" noResize="1" noEditPoints="1" noAdjustHandles="1" noChangeArrowheads="1" noChangeShapeType="1" noTextEdit="1"/>
              </p:cNvSpPr>
              <p:nvPr>
                <p:ph idx="1"/>
              </p:nvPr>
            </p:nvSpPr>
            <p:spPr>
              <a:blipFill>
                <a:blip r:embed="rId2"/>
                <a:stretch>
                  <a:fillRect l="-1253" t="-2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356FD-FAF0-4ED1-92F6-82F3DD570551}"/>
                  </a:ext>
                </a:extLst>
              </p:cNvPr>
              <p:cNvSpPr txBox="1"/>
              <p:nvPr/>
            </p:nvSpPr>
            <p:spPr>
              <a:xfrm>
                <a:off x="485372" y="5985587"/>
                <a:ext cx="10581587" cy="646331"/>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rocks(</a:t>
                </a:r>
                <a:r>
                  <a:rPr lang="en-US" dirty="0" err="1">
                    <a:latin typeface="Courier New" panose="02070309020205020404" pitchFamily="49" charset="0"/>
                    <a:cs typeface="Courier New" panose="02070309020205020404" pitchFamily="49" charset="0"/>
                  </a:rPr>
                  <a:t>i,j</a:t>
                </a:r>
                <a:r>
                  <a:rPr lang="en-US" dirty="0">
                    <a:latin typeface="Courier New" panose="02070309020205020404" pitchFamily="49" charset="0"/>
                    <a:cs typeface="Courier New" panose="02070309020205020404" pitchFamily="49" charset="0"/>
                  </a:rPr>
                  <a:t>)</a:t>
                </a:r>
                <a:r>
                  <a:rPr lang="en-US" dirty="0">
                    <a:latin typeface="Segoe UI Semilight" panose="020B0402040204020203" pitchFamily="34" charset="0"/>
                    <a:cs typeface="Segoe UI Semilight" panose="020B0402040204020203" pitchFamily="34" charset="0"/>
                  </a:rPr>
                  <a:t> doesn’t guarantee </a:t>
                </a:r>
                <a14:m>
                  <m:oMath xmlns:m="http://schemas.openxmlformats.org/officeDocument/2006/math">
                    <m:r>
                      <a:rPr lang="en-US" b="0" i="1" smtClean="0">
                        <a:latin typeface="Cambria Math" panose="02040503050406030204" pitchFamily="18" charset="0"/>
                        <a:cs typeface="Segoe UI Semilight" panose="020B0402040204020203" pitchFamily="34" charset="0"/>
                      </a:rPr>
                      <m:t>−∞</m:t>
                    </m:r>
                  </m:oMath>
                </a14:m>
                <a:r>
                  <a:rPr lang="en-US" dirty="0">
                    <a:latin typeface="Segoe UI Semilight" panose="020B0402040204020203" pitchFamily="34" charset="0"/>
                    <a:cs typeface="Segoe UI Semilight" panose="020B0402040204020203" pitchFamily="34" charset="0"/>
                  </a:rPr>
                  <a:t> anymore! Only if you were out of force uses before trying to jump onto that location.</a:t>
                </a:r>
              </a:p>
            </p:txBody>
          </p:sp>
        </mc:Choice>
        <mc:Fallback xmlns="">
          <p:sp>
            <p:nvSpPr>
              <p:cNvPr id="5" name="TextBox 4">
                <a:extLst>
                  <a:ext uri="{FF2B5EF4-FFF2-40B4-BE49-F238E27FC236}">
                    <a16:creationId xmlns:a16="http://schemas.microsoft.com/office/drawing/2014/main" id="{C8E356FD-FAF0-4ED1-92F6-82F3DD570551}"/>
                  </a:ext>
                </a:extLst>
              </p:cNvPr>
              <p:cNvSpPr txBox="1">
                <a:spLocks noRot="1" noChangeAspect="1" noMove="1" noResize="1" noEditPoints="1" noAdjustHandles="1" noChangeArrowheads="1" noChangeShapeType="1" noTextEdit="1"/>
              </p:cNvSpPr>
              <p:nvPr/>
            </p:nvSpPr>
            <p:spPr>
              <a:xfrm>
                <a:off x="485372" y="5985587"/>
                <a:ext cx="10581587" cy="646331"/>
              </a:xfrm>
              <a:prstGeom prst="rect">
                <a:avLst/>
              </a:prstGeom>
              <a:blipFill>
                <a:blip r:embed="rId3"/>
                <a:stretch>
                  <a:fillRect l="-519" t="-7547" b="-15094"/>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F64AD62C-3463-1641-E857-5FCE355A7F4E}"/>
              </a:ext>
            </a:extLst>
          </p:cNvPr>
          <p:cNvSpPr/>
          <p:nvPr/>
        </p:nvSpPr>
        <p:spPr>
          <a:xfrm>
            <a:off x="7041931" y="4887310"/>
            <a:ext cx="3983421" cy="1030014"/>
          </a:xfrm>
          <a:prstGeom prst="wedgeRoundRectCallout">
            <a:avLst>
              <a:gd name="adj1" fmla="val -41413"/>
              <a:gd name="adj2" fmla="val -71173"/>
              <a:gd name="adj3" fmla="val 16667"/>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latin typeface="Segoe UI Semilight" panose="020B0402040204020203" pitchFamily="34" charset="0"/>
                <a:cs typeface="Segoe UI Semilight" panose="020B0402040204020203" pitchFamily="34" charset="0"/>
              </a:rPr>
              <a:t>Casting Boolean to an int, here.</a:t>
            </a:r>
          </a:p>
          <a:p>
            <a:r>
              <a:rPr lang="en-US" dirty="0">
                <a:latin typeface="Segoe UI Semilight" panose="020B0402040204020203" pitchFamily="34" charset="0"/>
                <a:cs typeface="Segoe UI Semilight" panose="020B0402040204020203" pitchFamily="34" charset="0"/>
              </a:rPr>
              <a:t>(subtract 1 if you would need to knock over rocks)</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262E456-8E53-940B-A89A-E44AA3BB6052}"/>
                  </a:ext>
                </a:extLst>
              </p14:cNvPr>
              <p14:cNvContentPartPr/>
              <p14:nvPr/>
            </p14:nvContentPartPr>
            <p14:xfrm>
              <a:off x="1179000" y="3435480"/>
              <a:ext cx="10797840" cy="1500840"/>
            </p14:xfrm>
          </p:contentPart>
        </mc:Choice>
        <mc:Fallback>
          <p:pic>
            <p:nvPicPr>
              <p:cNvPr id="4" name="Ink 3">
                <a:extLst>
                  <a:ext uri="{FF2B5EF4-FFF2-40B4-BE49-F238E27FC236}">
                    <a16:creationId xmlns:a16="http://schemas.microsoft.com/office/drawing/2014/main" id="{0262E456-8E53-940B-A89A-E44AA3BB6052}"/>
                  </a:ext>
                </a:extLst>
              </p:cNvPr>
              <p:cNvPicPr/>
              <p:nvPr/>
            </p:nvPicPr>
            <p:blipFill>
              <a:blip r:embed="rId5"/>
              <a:stretch>
                <a:fillRect/>
              </a:stretch>
            </p:blipFill>
            <p:spPr>
              <a:xfrm>
                <a:off x="1169640" y="3426120"/>
                <a:ext cx="10816560" cy="1519560"/>
              </a:xfrm>
              <a:prstGeom prst="rect">
                <a:avLst/>
              </a:prstGeom>
            </p:spPr>
          </p:pic>
        </mc:Fallback>
      </mc:AlternateContent>
    </p:spTree>
    <p:extLst>
      <p:ext uri="{BB962C8B-B14F-4D97-AF65-F5344CB8AC3E}">
        <p14:creationId xmlns:p14="http://schemas.microsoft.com/office/powerpoint/2010/main" val="397582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Filling in (1)</a:t>
            </a:r>
          </a:p>
        </p:txBody>
      </p:sp>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14205421"/>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540923542"/>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03981517"/>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72304864"/>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97631303"/>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descr="A 6x8 grid&#10;Setting the bottom-left as (0,0)&#10;There are eggs at (0,4),(1,0),(2,0),(2,2),(2,3),(4,2),(5,4)&#10;There are rocks at (1,2),(2,1),(3,2)&#10;Baby Yoda starts at (7,5)">
            <a:extLst>
              <a:ext uri="{FF2B5EF4-FFF2-40B4-BE49-F238E27FC236}">
                <a16:creationId xmlns:a16="http://schemas.microsoft.com/office/drawing/2014/main" id="{C6F9FCD6-F045-FBA5-6950-4A64811632EA}"/>
              </a:ext>
            </a:extLst>
          </p:cNvPr>
          <p:cNvGrpSpPr/>
          <p:nvPr/>
        </p:nvGrpSpPr>
        <p:grpSpPr>
          <a:xfrm>
            <a:off x="43783" y="1128203"/>
            <a:ext cx="10165443" cy="5590082"/>
            <a:chOff x="43783" y="1128203"/>
            <a:chExt cx="10165443" cy="5590082"/>
          </a:xfrm>
        </p:grpSpPr>
        <p:pic>
          <p:nvPicPr>
            <p:cNvPr id="2050" name="Picture 2" descr="Baby Yoda PNG Clipart">
              <a:extLst>
                <a:ext uri="{FF2B5EF4-FFF2-40B4-BE49-F238E27FC236}">
                  <a16:creationId xmlns:a16="http://schemas.microsoft.com/office/drawing/2014/main" id="{1AE80F1D-263C-46BE-B7C3-2FDC5D23EBB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910638" y="1463674"/>
              <a:ext cx="704850" cy="70485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descr="A 6x8 grid&#10;Setting the bottom-left as (0,0)&#10;There are eggs at (0,4),(1,0),(2,0),(2,2),(2,3),(4,2),(5,4)&#10;There are rocks at (1,2),(2,1),(3,2)&#10;Baby Yoda starts at (7,5)">
              <a:extLst>
                <a:ext uri="{FF2B5EF4-FFF2-40B4-BE49-F238E27FC236}">
                  <a16:creationId xmlns:a16="http://schemas.microsoft.com/office/drawing/2014/main" id="{0ED8D9A7-0215-4830-9C42-500B3FDC9CA8}"/>
                </a:ext>
              </a:extLst>
            </p:cNvPr>
            <p:cNvGrpSpPr/>
            <p:nvPr/>
          </p:nvGrpSpPr>
          <p:grpSpPr>
            <a:xfrm>
              <a:off x="938212" y="1299368"/>
              <a:ext cx="6143626" cy="4437122"/>
              <a:chOff x="938212" y="1299368"/>
              <a:chExt cx="6143626" cy="4437122"/>
            </a:xfrm>
          </p:grpSpPr>
          <p:sp>
            <p:nvSpPr>
              <p:cNvPr id="5" name="Oval 4">
                <a:extLst>
                  <a:ext uri="{FF2B5EF4-FFF2-40B4-BE49-F238E27FC236}">
                    <a16:creationId xmlns:a16="http://schemas.microsoft.com/office/drawing/2014/main" id="{2F2615B4-9491-43BB-8602-BA07B23EC9B9}"/>
                  </a:ext>
                </a:extLst>
              </p:cNvPr>
              <p:cNvSpPr/>
              <p:nvPr/>
            </p:nvSpPr>
            <p:spPr>
              <a:xfrm>
                <a:off x="5581650" y="3800475"/>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642859-20D8-4A57-A2E2-05BF03EDDA65}"/>
                  </a:ext>
                </a:extLst>
              </p:cNvPr>
              <p:cNvSpPr/>
              <p:nvPr/>
            </p:nvSpPr>
            <p:spPr>
              <a:xfrm>
                <a:off x="6753225" y="2395538"/>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9827296-D1B7-41CE-B777-83597909A4D5}"/>
                  </a:ext>
                </a:extLst>
              </p:cNvPr>
              <p:cNvSpPr/>
              <p:nvPr/>
            </p:nvSpPr>
            <p:spPr>
              <a:xfrm>
                <a:off x="938212" y="2395538"/>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BC8CFBB-8273-4E5F-BD8F-407314DF708A}"/>
                  </a:ext>
                </a:extLst>
              </p:cNvPr>
              <p:cNvSpPr/>
              <p:nvPr/>
            </p:nvSpPr>
            <p:spPr>
              <a:xfrm>
                <a:off x="3286122" y="308570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D741889-D0E7-4480-8D0D-9D7F50A68910}"/>
                  </a:ext>
                </a:extLst>
              </p:cNvPr>
              <p:cNvSpPr/>
              <p:nvPr/>
            </p:nvSpPr>
            <p:spPr>
              <a:xfrm>
                <a:off x="3286123" y="3800474"/>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675581E-6B25-4989-8D43-99435F3EF051}"/>
                  </a:ext>
                </a:extLst>
              </p:cNvPr>
              <p:cNvSpPr/>
              <p:nvPr/>
            </p:nvSpPr>
            <p:spPr>
              <a:xfrm>
                <a:off x="3286124" y="523001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88D0B43-2189-4F0B-A76A-D8F26D0E9BFE}"/>
                  </a:ext>
                </a:extLst>
              </p:cNvPr>
              <p:cNvSpPr/>
              <p:nvPr/>
            </p:nvSpPr>
            <p:spPr>
              <a:xfrm>
                <a:off x="2143125" y="523001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lip Art Rock - Rock Clipart Transparent Background - Png Download #4610136">
                <a:extLst>
                  <a:ext uri="{FF2B5EF4-FFF2-40B4-BE49-F238E27FC236}">
                    <a16:creationId xmlns:a16="http://schemas.microsoft.com/office/drawing/2014/main" id="{FBF1B040-D09F-4096-841E-8BA0C9B89BC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88815" y="3715664"/>
                <a:ext cx="697523" cy="4982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lip Art Rock - Rock Clipart Transparent Background - Png Download #4610136">
                <a:extLst>
                  <a:ext uri="{FF2B5EF4-FFF2-40B4-BE49-F238E27FC236}">
                    <a16:creationId xmlns:a16="http://schemas.microsoft.com/office/drawing/2014/main" id="{EB2B233B-5015-44F4-87A1-E524646AE8D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101666" y="4434557"/>
                <a:ext cx="697523" cy="4982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lip Art Rock - Rock Clipart Transparent Background - Png Download #4610136">
                <a:extLst>
                  <a:ext uri="{FF2B5EF4-FFF2-40B4-BE49-F238E27FC236}">
                    <a16:creationId xmlns:a16="http://schemas.microsoft.com/office/drawing/2014/main" id="{BAA34B3A-C46F-40EC-9510-A77054B80686}"/>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42183" y="3753518"/>
                <a:ext cx="697523" cy="49823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21786D8A-B7F5-44D1-971D-D9D5CB1ED4D3}"/>
                  </a:ext>
                </a:extLst>
              </p:cNvPr>
              <p:cNvCxnSpPr>
                <a:endCxn id="4" idx="2"/>
              </p:cNvCxnSpPr>
              <p:nvPr/>
            </p:nvCxnSpPr>
            <p:spPr>
              <a:xfrm>
                <a:off x="5203215" y="1299368"/>
                <a:ext cx="0" cy="443712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0010A10B-E951-48C3-9DC2-0BE89BBBCDAC}"/>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sp>
          <p:nvSpPr>
            <p:cNvPr id="6" name="TextBox 5">
              <a:extLst>
                <a:ext uri="{FF2B5EF4-FFF2-40B4-BE49-F238E27FC236}">
                  <a16:creationId xmlns:a16="http://schemas.microsoft.com/office/drawing/2014/main" id="{AC094475-55DF-41CB-9F0F-A9CBEB57A18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4BC17887-F661-4A82-85B8-C22C9E02BE1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12D027-B371-43F0-A63F-979241092B6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113273-68AF-4D88-95BF-706142E51922}"/>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8595EDAF-B7A0-4422-AE12-6C95648AE16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572D228D-B8C7-460D-81AF-7C7B6C3CBEEC}"/>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361C6E0D-D72B-42D4-A75E-86139F9D9C3B}"/>
                </a:ext>
              </a:extLst>
            </p:cNvPr>
            <p:cNvSpPr txBox="1"/>
            <p:nvPr/>
          </p:nvSpPr>
          <p:spPr>
            <a:xfrm>
              <a:off x="43783"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0ABA4836-85CE-48EE-A2BC-125C94AFA630}"/>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EF9B423F-D143-4CE4-ABE3-3A0FCF55DBBC}"/>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7769ED-AF6A-4149-B01E-55EE078B6579}"/>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BEFEA4A-0EEE-43B9-B68A-EEE95EC27B7E}"/>
              </a:ext>
            </a:extLst>
          </p:cNvPr>
          <p:cNvSpPr txBox="1"/>
          <p:nvPr/>
        </p:nvSpPr>
        <p:spPr>
          <a:xfrm>
            <a:off x="9831755" y="2291843"/>
            <a:ext cx="2244011"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7467201-9A73-4B74-A79A-1A6FC168834D}"/>
                  </a:ext>
                </a:extLst>
              </p:cNvPr>
              <p:cNvSpPr txBox="1"/>
              <p:nvPr/>
            </p:nvSpPr>
            <p:spPr>
              <a:xfrm>
                <a:off x="10157247" y="3687780"/>
                <a:ext cx="1710995"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m:oMathPara>
                </a14:m>
                <a:endParaRPr lang="en-US" dirty="0"/>
              </a:p>
              <a:p>
                <a14:m>
                  <m:oMath xmlns:m="http://schemas.openxmlformats.org/officeDocument/2006/math">
                    <m:r>
                      <a:rPr lang="en-US" b="0" i="1" smtClean="0">
                        <a:latin typeface="Cambria Math" panose="02040503050406030204" pitchFamily="18" charset="0"/>
                      </a:rPr>
                      <m:t>𝑎</m:t>
                    </m:r>
                  </m:oMath>
                </a14:m>
                <a:r>
                  <a:rPr lang="en-US" dirty="0"/>
                  <a:t> is for (x,y,0)</a:t>
                </a:r>
                <a:br>
                  <a:rPr lang="en-US" dirty="0"/>
                </a:br>
                <a14:m>
                  <m:oMath xmlns:m="http://schemas.openxmlformats.org/officeDocument/2006/math">
                    <m:r>
                      <a:rPr lang="en-US" b="0" i="1" smtClean="0">
                        <a:latin typeface="Cambria Math" panose="02040503050406030204" pitchFamily="18" charset="0"/>
                      </a:rPr>
                      <m:t>𝑏</m:t>
                    </m:r>
                  </m:oMath>
                </a14:m>
                <a:r>
                  <a:rPr lang="en-US" dirty="0"/>
                  <a:t> is for (x,y,1)</a:t>
                </a:r>
              </a:p>
            </p:txBody>
          </p:sp>
        </mc:Choice>
        <mc:Fallback xmlns="">
          <p:sp>
            <p:nvSpPr>
              <p:cNvPr id="27" name="TextBox 26">
                <a:extLst>
                  <a:ext uri="{FF2B5EF4-FFF2-40B4-BE49-F238E27FC236}">
                    <a16:creationId xmlns:a16="http://schemas.microsoft.com/office/drawing/2014/main" id="{07467201-9A73-4B74-A79A-1A6FC168834D}"/>
                  </a:ext>
                </a:extLst>
              </p:cNvPr>
              <p:cNvSpPr txBox="1">
                <a:spLocks noRot="1" noChangeAspect="1" noMove="1" noResize="1" noEditPoints="1" noAdjustHandles="1" noChangeArrowheads="1" noChangeShapeType="1" noTextEdit="1"/>
              </p:cNvSpPr>
              <p:nvPr/>
            </p:nvSpPr>
            <p:spPr>
              <a:xfrm>
                <a:off x="10157247" y="3687780"/>
                <a:ext cx="1710995" cy="923330"/>
              </a:xfrm>
              <a:prstGeom prst="rect">
                <a:avLst/>
              </a:prstGeom>
              <a:blipFill>
                <a:blip r:embed="rId11"/>
                <a:stretch>
                  <a:fillRect b="-993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7406ACD6-D286-3D92-275B-F4DEE59F80B9}"/>
                  </a:ext>
                </a:extLst>
              </p14:cNvPr>
              <p14:cNvContentPartPr/>
              <p14:nvPr/>
            </p14:nvContentPartPr>
            <p14:xfrm>
              <a:off x="781920" y="1460520"/>
              <a:ext cx="8850240" cy="4184280"/>
            </p14:xfrm>
          </p:contentPart>
        </mc:Choice>
        <mc:Fallback>
          <p:pic>
            <p:nvPicPr>
              <p:cNvPr id="7" name="Ink 6">
                <a:extLst>
                  <a:ext uri="{FF2B5EF4-FFF2-40B4-BE49-F238E27FC236}">
                    <a16:creationId xmlns:a16="http://schemas.microsoft.com/office/drawing/2014/main" id="{7406ACD6-D286-3D92-275B-F4DEE59F80B9}"/>
                  </a:ext>
                </a:extLst>
              </p:cNvPr>
              <p:cNvPicPr/>
              <p:nvPr/>
            </p:nvPicPr>
            <p:blipFill>
              <a:blip r:embed="rId13"/>
              <a:stretch>
                <a:fillRect/>
              </a:stretch>
            </p:blipFill>
            <p:spPr>
              <a:xfrm>
                <a:off x="772560" y="1451160"/>
                <a:ext cx="8868960" cy="4203000"/>
              </a:xfrm>
              <a:prstGeom prst="rect">
                <a:avLst/>
              </a:prstGeom>
            </p:spPr>
          </p:pic>
        </mc:Fallback>
      </mc:AlternateContent>
    </p:spTree>
    <p:extLst>
      <p:ext uri="{BB962C8B-B14F-4D97-AF65-F5344CB8AC3E}">
        <p14:creationId xmlns:p14="http://schemas.microsoft.com/office/powerpoint/2010/main" val="72067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B9B5-0A63-09E2-E9EE-39BB98ED6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C9B25-9914-6241-E9FE-6E19A6BBC2F7}"/>
              </a:ext>
            </a:extLst>
          </p:cNvPr>
          <p:cNvSpPr>
            <a:spLocks noGrp="1"/>
          </p:cNvSpPr>
          <p:nvPr>
            <p:ph type="title"/>
          </p:nvPr>
        </p:nvSpPr>
        <p:spPr/>
        <p:txBody>
          <a:bodyPr/>
          <a:lstStyle/>
          <a:p>
            <a:r>
              <a:rPr lang="en-US" dirty="0"/>
              <a:t>Filling in (2)</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BC09DC-0993-A9BA-DA25-33B3DC76F6F4}"/>
                  </a:ext>
                </a:extLst>
              </p:cNvPr>
              <p:cNvSpPr txBox="1"/>
              <p:nvPr/>
            </p:nvSpPr>
            <p:spPr>
              <a:xfrm>
                <a:off x="9831755" y="2291843"/>
                <a:ext cx="2244011" cy="2677656"/>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𝑎</m:t>
                      </m:r>
                      <m:r>
                        <a:rPr lang="en-US" sz="2800" i="1">
                          <a:latin typeface="Cambria Math" panose="02040503050406030204" pitchFamily="18" charset="0"/>
                        </a:rPr>
                        <m:t>/</m:t>
                      </m:r>
                      <m:r>
                        <a:rPr lang="en-US" sz="2800" i="1">
                          <a:latin typeface="Cambria Math" panose="02040503050406030204" pitchFamily="18" charset="0"/>
                        </a:rPr>
                        <m:t>𝑏</m:t>
                      </m:r>
                    </m:oMath>
                  </m:oMathPara>
                </a14:m>
                <a:endParaRPr lang="en-US" sz="2800" dirty="0"/>
              </a:p>
              <a:p>
                <a14:m>
                  <m:oMath xmlns:m="http://schemas.openxmlformats.org/officeDocument/2006/math">
                    <m:r>
                      <a:rPr lang="en-US" sz="2800" i="1">
                        <a:latin typeface="Cambria Math" panose="02040503050406030204" pitchFamily="18" charset="0"/>
                      </a:rPr>
                      <m:t>𝑎</m:t>
                    </m:r>
                  </m:oMath>
                </a14:m>
                <a:r>
                  <a:rPr lang="en-US" sz="2800" dirty="0"/>
                  <a:t> is for (x,y,0)</a:t>
                </a:r>
                <a:br>
                  <a:rPr lang="en-US" sz="2800" dirty="0"/>
                </a:br>
                <a14:m>
                  <m:oMath xmlns:m="http://schemas.openxmlformats.org/officeDocument/2006/math">
                    <m:r>
                      <a:rPr lang="en-US" sz="2800" i="1">
                        <a:latin typeface="Cambria Math" panose="02040503050406030204" pitchFamily="18" charset="0"/>
                      </a:rPr>
                      <m:t>𝑏</m:t>
                    </m:r>
                  </m:oMath>
                </a14:m>
                <a:r>
                  <a:rPr lang="en-US" sz="2800" dirty="0"/>
                  <a:t> is for (x,y,1)</a:t>
                </a: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26" name="TextBox 25">
                <a:extLst>
                  <a:ext uri="{FF2B5EF4-FFF2-40B4-BE49-F238E27FC236}">
                    <a16:creationId xmlns:a16="http://schemas.microsoft.com/office/drawing/2014/main" id="{7CBC09DC-0993-A9BA-DA25-33B3DC76F6F4}"/>
                  </a:ext>
                </a:extLst>
              </p:cNvPr>
              <p:cNvSpPr txBox="1">
                <a:spLocks noRot="1" noChangeAspect="1" noMove="1" noResize="1" noEditPoints="1" noAdjustHandles="1" noChangeArrowheads="1" noChangeShapeType="1" noTextEdit="1"/>
              </p:cNvSpPr>
              <p:nvPr/>
            </p:nvSpPr>
            <p:spPr>
              <a:xfrm>
                <a:off x="9831755" y="2291843"/>
                <a:ext cx="2244011" cy="2677656"/>
              </a:xfrm>
              <a:prstGeom prst="rect">
                <a:avLst/>
              </a:prstGeom>
              <a:blipFill>
                <a:blip r:embed="rId7"/>
                <a:stretch>
                  <a:fillRect l="-5707" t="-2506" r="-57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4EA43D3E-ECD7-ECF7-A91D-63E926BDD9E7}"/>
                  </a:ext>
                </a:extLst>
              </p:cNvPr>
              <p:cNvGraphicFramePr>
                <a:graphicFrameLocks noGrp="1"/>
              </p:cNvGraphicFramePr>
              <p:nvPr>
                <p:ph idx="1"/>
                <p:extLst>
                  <p:ext uri="{D42A27DB-BD31-4B8C-83A1-F6EECF244321}">
                    <p14:modId xmlns:p14="http://schemas.microsoft.com/office/powerpoint/2010/main" val="695094653"/>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srgbClr val="4C3282"/>
                                    </a:solidFill>
                                    <a:effectLst/>
                                    <a:uLnTx/>
                                    <a:uFillTx/>
                                    <a:latin typeface="Cambria Math" panose="02040503050406030204" pitchFamily="18" charset="0"/>
                                    <a:ea typeface="+mn-ea"/>
                                    <a:cs typeface="Segoe UI Semilight" panose="020B0402040204020203" pitchFamily="34" charset="0"/>
                                  </a:rPr>
                                  <m:t>?/?</m:t>
                                </m:r>
                              </m:oMath>
                            </m:oMathPara>
                          </a14:m>
                          <a:endParaRPr lang="en-US" dirty="0"/>
                        </a:p>
                      </a:txBody>
                      <a:tcPr/>
                    </a:tc>
                    <a:extLst>
                      <a:ext uri="{0D108BD9-81ED-4DB2-BD59-A6C34878D82A}">
                        <a16:rowId xmlns:a16="http://schemas.microsoft.com/office/drawing/2014/main" val="2097631303"/>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0/?</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1/?</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2/?</m:t>
                                </m:r>
                              </m:oMath>
                            </m:oMathPara>
                          </a14:m>
                          <a:endParaRPr lang="en-US" sz="2800" dirty="0">
                            <a:solidFill>
                              <a:srgbClr val="4C3282"/>
                            </a:solidFill>
                          </a:endParaRPr>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4EA43D3E-ECD7-ECF7-A91D-63E926BDD9E7}"/>
                  </a:ext>
                </a:extLst>
              </p:cNvPr>
              <p:cNvGraphicFramePr>
                <a:graphicFrameLocks noGrp="1"/>
              </p:cNvGraphicFramePr>
              <p:nvPr>
                <p:ph idx="1"/>
                <p:extLst>
                  <p:ext uri="{D42A27DB-BD31-4B8C-83A1-F6EECF244321}">
                    <p14:modId xmlns:p14="http://schemas.microsoft.com/office/powerpoint/2010/main" val="695094653"/>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a:p>
                      </a:txBody>
                      <a:tcPr>
                        <a:blipFill>
                          <a:blip r:embed="rId3"/>
                          <a:stretch>
                            <a:fillRect l="-526" t="-300855" r="-700526" b="-201709"/>
                          </a:stretch>
                        </a:blipFill>
                      </a:tcPr>
                    </a:tc>
                    <a:tc>
                      <a:txBody>
                        <a:bodyPr/>
                        <a:lstStyle/>
                        <a:p>
                          <a:endParaRPr lang="en-US"/>
                        </a:p>
                      </a:txBody>
                      <a:tcPr>
                        <a:blipFill>
                          <a:blip r:embed="rId3"/>
                          <a:stretch>
                            <a:fillRect l="-100526" t="-300855" r="-600526" b="-201709"/>
                          </a:stretch>
                        </a:blipFill>
                      </a:tcPr>
                    </a:tc>
                    <a:tc>
                      <a:txBody>
                        <a:bodyPr/>
                        <a:lstStyle/>
                        <a:p>
                          <a:endParaRPr lang="en-US"/>
                        </a:p>
                      </a:txBody>
                      <a:tcPr>
                        <a:blipFill>
                          <a:blip r:embed="rId3"/>
                          <a:stretch>
                            <a:fillRect l="-200526" t="-300855" r="-500526" b="-201709"/>
                          </a:stretch>
                        </a:blipFill>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blipFill>
                          <a:blip r:embed="rId3"/>
                          <a:stretch>
                            <a:fillRect l="-526" t="-400855" r="-700526" b="-101709"/>
                          </a:stretch>
                        </a:blipFill>
                      </a:tcPr>
                    </a:tc>
                    <a:tc>
                      <a:txBody>
                        <a:bodyPr/>
                        <a:lstStyle/>
                        <a:p>
                          <a:endParaRPr lang="en-US"/>
                        </a:p>
                      </a:txBody>
                      <a:tcPr>
                        <a:blipFill>
                          <a:blip r:embed="rId3"/>
                          <a:stretch>
                            <a:fillRect l="-100526" t="-400855" r="-600526" b="-101709"/>
                          </a:stretch>
                        </a:blipFill>
                      </a:tcPr>
                    </a:tc>
                    <a:tc>
                      <a:txBody>
                        <a:bodyPr/>
                        <a:lstStyle/>
                        <a:p>
                          <a:endParaRPr lang="en-US"/>
                        </a:p>
                      </a:txBody>
                      <a:tcPr>
                        <a:blipFill>
                          <a:blip r:embed="rId3"/>
                          <a:stretch>
                            <a:fillRect l="-200526" t="-400855" r="-500526" b="-101709"/>
                          </a:stretch>
                        </a:blipFill>
                      </a:tcPr>
                    </a:tc>
                    <a:tc>
                      <a:txBody>
                        <a:bodyPr/>
                        <a:lstStyle/>
                        <a:p>
                          <a:endParaRPr lang="en-US"/>
                        </a:p>
                      </a:txBody>
                      <a:tcPr>
                        <a:blipFill>
                          <a:blip r:embed="rId3"/>
                          <a:stretch>
                            <a:fillRect l="-300526" t="-400855" r="-400526" b="-101709"/>
                          </a:stretch>
                        </a:blipFill>
                      </a:tcPr>
                    </a:tc>
                    <a:tc>
                      <a:txBody>
                        <a:bodyPr/>
                        <a:lstStyle/>
                        <a:p>
                          <a:endParaRPr lang="en-US"/>
                        </a:p>
                      </a:txBody>
                      <a:tcPr>
                        <a:blipFill>
                          <a:blip r:embed="rId3"/>
                          <a:stretch>
                            <a:fillRect l="-402646" t="-400855" r="-302646" b="-101709"/>
                          </a:stretch>
                        </a:blipFill>
                      </a:tcPr>
                    </a:tc>
                    <a:tc>
                      <a:txBody>
                        <a:bodyPr/>
                        <a:lstStyle/>
                        <a:p>
                          <a:endParaRPr lang="en-US"/>
                        </a:p>
                      </a:txBody>
                      <a:tcPr>
                        <a:blipFill>
                          <a:blip r:embed="rId3"/>
                          <a:stretch>
                            <a:fillRect l="-500000" t="-400855" r="-201053" b="-101709"/>
                          </a:stretch>
                        </a:blipFill>
                      </a:tcPr>
                    </a:tc>
                    <a:tc>
                      <a:txBody>
                        <a:bodyPr/>
                        <a:lstStyle/>
                        <a:p>
                          <a:endParaRPr lang="en-US"/>
                        </a:p>
                      </a:txBody>
                      <a:tcPr>
                        <a:blipFill>
                          <a:blip r:embed="rId3"/>
                          <a:stretch>
                            <a:fillRect l="-600000" t="-400855" r="-101053" b="-101709"/>
                          </a:stretch>
                        </a:blipFill>
                      </a:tcPr>
                    </a:tc>
                    <a:tc>
                      <a:txBody>
                        <a:bodyPr/>
                        <a:lstStyle/>
                        <a:p>
                          <a:endParaRPr lang="en-US"/>
                        </a:p>
                      </a:txBody>
                      <a:tcPr>
                        <a:blipFill>
                          <a:blip r:embed="rId3"/>
                          <a:stretch>
                            <a:fillRect l="-700000" t="-400855" r="-1053" b="-101709"/>
                          </a:stretch>
                        </a:blipFill>
                      </a:tcPr>
                    </a:tc>
                    <a:extLst>
                      <a:ext uri="{0D108BD9-81ED-4DB2-BD59-A6C34878D82A}">
                        <a16:rowId xmlns:a16="http://schemas.microsoft.com/office/drawing/2014/main" val="2097631303"/>
                      </a:ext>
                    </a:extLst>
                  </a:tr>
                  <a:tr h="712136">
                    <a:tc>
                      <a:txBody>
                        <a:bodyPr/>
                        <a:lstStyle/>
                        <a:p>
                          <a:endParaRPr lang="en-US"/>
                        </a:p>
                      </a:txBody>
                      <a:tcPr>
                        <a:blipFill>
                          <a:blip r:embed="rId3"/>
                          <a:stretch>
                            <a:fillRect l="-526" t="-500855" r="-700526" b="-1709"/>
                          </a:stretch>
                        </a:blipFill>
                      </a:tcPr>
                    </a:tc>
                    <a:tc>
                      <a:txBody>
                        <a:bodyPr/>
                        <a:lstStyle/>
                        <a:p>
                          <a:endParaRPr lang="en-US"/>
                        </a:p>
                      </a:txBody>
                      <a:tcPr>
                        <a:blipFill>
                          <a:blip r:embed="rId3"/>
                          <a:stretch>
                            <a:fillRect l="-100526" t="-500855" r="-600526" b="-1709"/>
                          </a:stretch>
                        </a:blipFill>
                      </a:tcPr>
                    </a:tc>
                    <a:tc>
                      <a:txBody>
                        <a:bodyPr/>
                        <a:lstStyle/>
                        <a:p>
                          <a:endParaRPr lang="en-US"/>
                        </a:p>
                      </a:txBody>
                      <a:tcPr>
                        <a:blipFill>
                          <a:blip r:embed="rId3"/>
                          <a:stretch>
                            <a:fillRect l="-200526" t="-500855" r="-500526" b="-1709"/>
                          </a:stretch>
                        </a:blipFill>
                      </a:tcPr>
                    </a:tc>
                    <a:tc>
                      <a:txBody>
                        <a:bodyPr/>
                        <a:lstStyle/>
                        <a:p>
                          <a:endParaRPr lang="en-US"/>
                        </a:p>
                      </a:txBody>
                      <a:tcPr>
                        <a:blipFill>
                          <a:blip r:embed="rId3"/>
                          <a:stretch>
                            <a:fillRect l="-300526" t="-500855" r="-400526" b="-1709"/>
                          </a:stretch>
                        </a:blipFill>
                      </a:tcPr>
                    </a:tc>
                    <a:tc>
                      <a:txBody>
                        <a:bodyPr/>
                        <a:lstStyle/>
                        <a:p>
                          <a:endParaRPr lang="en-US"/>
                        </a:p>
                      </a:txBody>
                      <a:tcPr>
                        <a:blipFill>
                          <a:blip r:embed="rId3"/>
                          <a:stretch>
                            <a:fillRect l="-402646" t="-500855" r="-302646" b="-1709"/>
                          </a:stretch>
                        </a:blipFill>
                      </a:tcPr>
                    </a:tc>
                    <a:tc>
                      <a:txBody>
                        <a:bodyPr/>
                        <a:lstStyle/>
                        <a:p>
                          <a:endParaRPr lang="en-US"/>
                        </a:p>
                      </a:txBody>
                      <a:tcPr>
                        <a:blipFill>
                          <a:blip r:embed="rId3"/>
                          <a:stretch>
                            <a:fillRect l="-500000" t="-500855" r="-201053" b="-1709"/>
                          </a:stretch>
                        </a:blipFill>
                      </a:tcPr>
                    </a:tc>
                    <a:tc>
                      <a:txBody>
                        <a:bodyPr/>
                        <a:lstStyle/>
                        <a:p>
                          <a:endParaRPr lang="en-US"/>
                        </a:p>
                      </a:txBody>
                      <a:tcPr>
                        <a:blipFill>
                          <a:blip r:embed="rId3"/>
                          <a:stretch>
                            <a:fillRect l="-600000" t="-500855" r="-101053" b="-1709"/>
                          </a:stretch>
                        </a:blipFill>
                      </a:tcPr>
                    </a:tc>
                    <a:tc>
                      <a:txBody>
                        <a:bodyPr/>
                        <a:lstStyle/>
                        <a:p>
                          <a:endParaRPr lang="en-US"/>
                        </a:p>
                      </a:txBody>
                      <a:tcPr>
                        <a:blipFill>
                          <a:blip r:embed="rId3"/>
                          <a:stretch>
                            <a:fillRect l="-700000" t="-500855" r="-1053" b="-1709"/>
                          </a:stretch>
                        </a:blipFill>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727472C5-A551-A69A-0EAB-366296C94310}"/>
              </a:ext>
              <a:ext uri="{C183D7F6-B498-43B3-948B-1728B52AA6E4}">
                <adec:decorative xmlns:adec="http://schemas.microsoft.com/office/drawing/2017/decorative" val="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descr="A 6x8 grid&#10;Setting the bottom-left as (0,0)&#10;There are eggs at (0,4),(1,0),(2,0),(2,2),(2,3),(4,2),(5,4)&#10;There are rocks at (1,2),(2,1),(3,2)&#10;Baby Yoda starts at (7,5)">
            <a:extLst>
              <a:ext uri="{FF2B5EF4-FFF2-40B4-BE49-F238E27FC236}">
                <a16:creationId xmlns:a16="http://schemas.microsoft.com/office/drawing/2014/main" id="{FC2A8231-EC1E-A3EE-A9A4-48C81AB26D07}"/>
              </a:ext>
            </a:extLst>
          </p:cNvPr>
          <p:cNvGrpSpPr/>
          <p:nvPr/>
        </p:nvGrpSpPr>
        <p:grpSpPr>
          <a:xfrm>
            <a:off x="30720" y="1128203"/>
            <a:ext cx="10178506" cy="5590082"/>
            <a:chOff x="30720" y="1128203"/>
            <a:chExt cx="10178506" cy="5590082"/>
          </a:xfrm>
        </p:grpSpPr>
        <p:sp>
          <p:nvSpPr>
            <p:cNvPr id="24" name="TextBox 23">
              <a:extLst>
                <a:ext uri="{FF2B5EF4-FFF2-40B4-BE49-F238E27FC236}">
                  <a16:creationId xmlns:a16="http://schemas.microsoft.com/office/drawing/2014/main" id="{0BE5CA68-CA2F-B1FB-1D6F-0C1164B25406}"/>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grpSp>
          <p:nvGrpSpPr>
            <p:cNvPr id="3" name="Group 2">
              <a:extLst>
                <a:ext uri="{FF2B5EF4-FFF2-40B4-BE49-F238E27FC236}">
                  <a16:creationId xmlns:a16="http://schemas.microsoft.com/office/drawing/2014/main" id="{E9680736-D833-A708-FA9F-AD2BE1C612AC}"/>
                </a:ext>
              </a:extLst>
            </p:cNvPr>
            <p:cNvGrpSpPr/>
            <p:nvPr/>
          </p:nvGrpSpPr>
          <p:grpSpPr>
            <a:xfrm>
              <a:off x="30720" y="1688969"/>
              <a:ext cx="9744876" cy="5029316"/>
              <a:chOff x="30720" y="1688969"/>
              <a:chExt cx="9744876" cy="5029316"/>
            </a:xfrm>
          </p:grpSpPr>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46CCC5C3-385B-A186-36A9-4091E264FFA7}"/>
                      </a:ext>
                    </a:extLst>
                  </p14:cNvPr>
                  <p14:cNvContentPartPr/>
                  <p14:nvPr/>
                </p14:nvContentPartPr>
                <p14:xfrm>
                  <a:off x="7976563" y="2394613"/>
                  <a:ext cx="360" cy="360"/>
                </p14:xfrm>
              </p:contentPart>
            </mc:Choice>
            <mc:Fallback xmlns="">
              <p:pic>
                <p:nvPicPr>
                  <p:cNvPr id="17" name="Ink 16">
                    <a:extLst>
                      <a:ext uri="{FF2B5EF4-FFF2-40B4-BE49-F238E27FC236}">
                        <a16:creationId xmlns:a16="http://schemas.microsoft.com/office/drawing/2014/main" id="{46CCC5C3-385B-A186-36A9-4091E264FFA7}"/>
                      </a:ext>
                    </a:extLst>
                  </p:cNvPr>
                  <p:cNvPicPr/>
                  <p:nvPr/>
                </p:nvPicPr>
                <p:blipFill>
                  <a:blip r:embed="rId6"/>
                  <a:stretch>
                    <a:fillRect/>
                  </a:stretch>
                </p:blipFill>
                <p:spPr>
                  <a:xfrm>
                    <a:off x="7967563" y="23856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3F462F7C-28A5-ED42-548A-D824033BD6C4}"/>
                      </a:ext>
                    </a:extLst>
                  </p14:cNvPr>
                  <p14:cNvContentPartPr/>
                  <p14:nvPr/>
                </p14:nvContentPartPr>
                <p14:xfrm>
                  <a:off x="7942363" y="2455813"/>
                  <a:ext cx="360" cy="360"/>
                </p14:xfrm>
              </p:contentPart>
            </mc:Choice>
            <mc:Fallback xmlns="">
              <p:pic>
                <p:nvPicPr>
                  <p:cNvPr id="18" name="Ink 17">
                    <a:extLst>
                      <a:ext uri="{FF2B5EF4-FFF2-40B4-BE49-F238E27FC236}">
                        <a16:creationId xmlns:a16="http://schemas.microsoft.com/office/drawing/2014/main" id="{3F462F7C-28A5-ED42-548A-D824033BD6C4}"/>
                      </a:ext>
                    </a:extLst>
                  </p:cNvPr>
                  <p:cNvPicPr/>
                  <p:nvPr/>
                </p:nvPicPr>
                <p:blipFill>
                  <a:blip r:embed="rId6"/>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0FF3653E-707B-0D74-D787-EC128DFFF76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2579A040-2014-EE43-7835-CDDA1E103DA2}"/>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8C6F843-3BBA-83B6-A5C5-D21E5E4BB7F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7C535E9-2A03-A029-C4C3-0DF579C89481}"/>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73B8492D-F0DF-E00D-0E1B-6DEDE2E8947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78B47A0C-7C2C-C707-E1DD-5888409564D5}"/>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D67E8965-006E-4913-380E-2AB62F3B1E89}"/>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58FD13E0-B2CB-7F26-9F8D-C2F8E1461F03}"/>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01FD8590-C79B-7798-2FA0-21CB44216457}"/>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0236780-8BA4-CCCE-DD2C-542D37A664A4}"/>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7B2B0B6D-C794-A9F4-B42F-D36649ED7747}"/>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F345007-D5F6-DE9A-E2A8-DEB0D7E64A9F}"/>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6B93FE0-4048-38E6-6D27-84C9B8890E56}"/>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A1160752-2936-5A28-7836-2C0BDE7A1A40}"/>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1842ED0-114F-9C07-821D-86F0A1CE29C1}"/>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4FC41E2-4B9A-1C72-A92A-B07C295FC097}"/>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68935E9A-3E36-D953-F702-397DA8E79406}"/>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0B25EA80-C6E9-0FDE-841A-71C679057DAB}"/>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84381D1C-36ED-E958-440F-486F62139FE0}"/>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087B3D55-666B-7BB3-7C4C-BDAA7403F452}"/>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p14="http://schemas.microsoft.com/office/powerpoint/2010/main" Requires="p14">
          <p:contentPart p14:bwMode="auto" r:id="rId14">
            <p14:nvContentPartPr>
              <p14:cNvPr id="5" name="Ink 4">
                <a:extLst>
                  <a:ext uri="{FF2B5EF4-FFF2-40B4-BE49-F238E27FC236}">
                    <a16:creationId xmlns:a16="http://schemas.microsoft.com/office/drawing/2014/main" id="{F6553D9B-2B98-6AEB-4C4E-A586EA817F7E}"/>
                  </a:ext>
                </a:extLst>
              </p14:cNvPr>
              <p14:cNvContentPartPr/>
              <p14:nvPr/>
            </p14:nvContentPartPr>
            <p14:xfrm>
              <a:off x="684360" y="3604680"/>
              <a:ext cx="5638320" cy="1919520"/>
            </p14:xfrm>
          </p:contentPart>
        </mc:Choice>
        <mc:Fallback>
          <p:pic>
            <p:nvPicPr>
              <p:cNvPr id="5" name="Ink 4">
                <a:extLst>
                  <a:ext uri="{FF2B5EF4-FFF2-40B4-BE49-F238E27FC236}">
                    <a16:creationId xmlns:a16="http://schemas.microsoft.com/office/drawing/2014/main" id="{F6553D9B-2B98-6AEB-4C4E-A586EA817F7E}"/>
                  </a:ext>
                </a:extLst>
              </p:cNvPr>
              <p:cNvPicPr/>
              <p:nvPr/>
            </p:nvPicPr>
            <p:blipFill>
              <a:blip r:embed="rId15"/>
              <a:stretch>
                <a:fillRect/>
              </a:stretch>
            </p:blipFill>
            <p:spPr>
              <a:xfrm>
                <a:off x="675000" y="3595320"/>
                <a:ext cx="5657040" cy="1938240"/>
              </a:xfrm>
              <a:prstGeom prst="rect">
                <a:avLst/>
              </a:prstGeom>
            </p:spPr>
          </p:pic>
        </mc:Fallback>
      </mc:AlternateContent>
    </p:spTree>
    <p:extLst>
      <p:ext uri="{BB962C8B-B14F-4D97-AF65-F5344CB8AC3E}">
        <p14:creationId xmlns:p14="http://schemas.microsoft.com/office/powerpoint/2010/main" val="1179445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BB50-9506-EA49-7D40-FB040743F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83E2B-5552-66BD-6C19-917F8FC96D39}"/>
              </a:ext>
            </a:extLst>
          </p:cNvPr>
          <p:cNvSpPr>
            <a:spLocks noGrp="1"/>
          </p:cNvSpPr>
          <p:nvPr>
            <p:ph type="title"/>
          </p:nvPr>
        </p:nvSpPr>
        <p:spPr/>
        <p:txBody>
          <a:bodyPr/>
          <a:lstStyle/>
          <a:p>
            <a:r>
              <a:rPr lang="en-US" dirty="0"/>
              <a:t>Filling in (3)</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196E0E8-B488-D497-7497-A41106E8ED35}"/>
                  </a:ext>
                </a:extLst>
              </p:cNvPr>
              <p:cNvGraphicFramePr>
                <a:graphicFrameLocks noGrp="1"/>
              </p:cNvGraphicFramePr>
              <p:nvPr>
                <p:ph idx="1"/>
                <p:extLst>
                  <p:ext uri="{D42A27DB-BD31-4B8C-83A1-F6EECF244321}">
                    <p14:modId xmlns:p14="http://schemas.microsoft.com/office/powerpoint/2010/main" val="2663730827"/>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2196E0E8-B488-D497-7497-A41106E8ED35}"/>
                  </a:ext>
                </a:extLst>
              </p:cNvPr>
              <p:cNvGraphicFramePr>
                <a:graphicFrameLocks noGrp="1"/>
              </p:cNvGraphicFramePr>
              <p:nvPr>
                <p:ph idx="1"/>
                <p:extLst>
                  <p:ext uri="{D42A27DB-BD31-4B8C-83A1-F6EECF244321}">
                    <p14:modId xmlns:p14="http://schemas.microsoft.com/office/powerpoint/2010/main" val="2663730827"/>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a:p>
                      </a:txBody>
                      <a:tcPr>
                        <a:blipFill>
                          <a:blip r:embed="rId3"/>
                          <a:stretch>
                            <a:fillRect l="-526" t="-300855" r="-700526" b="-201709"/>
                          </a:stretch>
                        </a:blipFill>
                      </a:tcPr>
                    </a:tc>
                    <a:tc>
                      <a:txBody>
                        <a:bodyPr/>
                        <a:lstStyle/>
                        <a:p>
                          <a:endParaRPr lang="en-US"/>
                        </a:p>
                      </a:txBody>
                      <a:tcPr>
                        <a:blipFill>
                          <a:blip r:embed="rId3"/>
                          <a:stretch>
                            <a:fillRect l="-100526" t="-300855" r="-600526" b="-201709"/>
                          </a:stretch>
                        </a:blipFill>
                      </a:tcPr>
                    </a:tc>
                    <a:tc>
                      <a:txBody>
                        <a:bodyPr/>
                        <a:lstStyle/>
                        <a:p>
                          <a:endParaRPr lang="en-US"/>
                        </a:p>
                      </a:txBody>
                      <a:tcPr>
                        <a:blipFill>
                          <a:blip r:embed="rId3"/>
                          <a:stretch>
                            <a:fillRect l="-200526" t="-300855" r="-500526" b="-201709"/>
                          </a:stretch>
                        </a:blipFill>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B48A2AF4-7FF1-FCF8-92EB-D47DF0840B5F}"/>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128FFE5-99B0-7E45-E451-D42200CD7AFC}"/>
              </a:ext>
              <a:ext uri="{C183D7F6-B498-43B3-948B-1728B52AA6E4}">
                <adec:decorative xmlns:adec="http://schemas.microsoft.com/office/drawing/2017/decorative" val="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C207E54-10DA-043D-AA2D-84B95958498B}"/>
              </a:ext>
              <a:ext uri="{C183D7F6-B498-43B3-948B-1728B52AA6E4}">
                <adec:decorative xmlns:adec="http://schemas.microsoft.com/office/drawing/2017/decorative" val="1"/>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sp>
        <p:nvSpPr>
          <p:cNvPr id="26" name="TextBox 25">
            <a:extLst>
              <a:ext uri="{FF2B5EF4-FFF2-40B4-BE49-F238E27FC236}">
                <a16:creationId xmlns:a16="http://schemas.microsoft.com/office/drawing/2014/main" id="{EF8642AF-D972-5CA6-460E-F2B22D8538EA}"/>
              </a:ext>
            </a:extLst>
          </p:cNvPr>
          <p:cNvSpPr txBox="1"/>
          <p:nvPr/>
        </p:nvSpPr>
        <p:spPr>
          <a:xfrm>
            <a:off x="9831755" y="2291843"/>
            <a:ext cx="2244011"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r>
              <a:rPr lang="en-US" sz="2800" dirty="0">
                <a:latin typeface="Segoe UI Semilight" panose="020B0402040204020203" pitchFamily="34" charset="0"/>
                <a:cs typeface="Segoe UI Semilight" panose="020B0402040204020203" pitchFamily="34" charset="0"/>
              </a:rPr>
              <a:t>Again from left to right, bottom to top, now filling in</a:t>
            </a:r>
          </a:p>
        </p:txBody>
      </p:sp>
      <p:grpSp>
        <p:nvGrpSpPr>
          <p:cNvPr id="3" name="Group 2" descr="A 6x8 grid&#10;Setting the bottom-left as (0,0)&#10;There are eggs at (0,4),(1,0),(2,0),(2,2),(2,3),(4,2),(5,4)&#10;There are rocks at (1,2),(2,1),(3,2)&#10;Baby Yoda starts at (7,5)&#10;&#10;The  bottom two rows of the table have only the first entry (f=0) filled in.">
            <a:extLst>
              <a:ext uri="{FF2B5EF4-FFF2-40B4-BE49-F238E27FC236}">
                <a16:creationId xmlns:a16="http://schemas.microsoft.com/office/drawing/2014/main" id="{A7975A84-0EC9-2F4C-4164-AC7BBE9B5FA0}"/>
              </a:ext>
            </a:extLst>
          </p:cNvPr>
          <p:cNvGrpSpPr/>
          <p:nvPr/>
        </p:nvGrpSpPr>
        <p:grpSpPr>
          <a:xfrm>
            <a:off x="30720" y="1688969"/>
            <a:ext cx="9744876" cy="5029316"/>
            <a:chOff x="30720" y="1688969"/>
            <a:chExt cx="9744876" cy="5029316"/>
          </a:xfrm>
        </p:grpSpPr>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0C541504-03DD-C774-C735-8C4343136387}"/>
                    </a:ext>
                  </a:extLst>
                </p14:cNvPr>
                <p14:cNvContentPartPr/>
                <p14:nvPr/>
              </p14:nvContentPartPr>
              <p14:xfrm>
                <a:off x="7976563" y="2394613"/>
                <a:ext cx="360" cy="360"/>
              </p14:xfrm>
            </p:contentPart>
          </mc:Choice>
          <mc:Fallback xmlns="">
            <p:pic>
              <p:nvPicPr>
                <p:cNvPr id="17" name="Ink 16">
                  <a:extLst>
                    <a:ext uri="{FF2B5EF4-FFF2-40B4-BE49-F238E27FC236}">
                      <a16:creationId xmlns:a16="http://schemas.microsoft.com/office/drawing/2014/main" id="{0C541504-03DD-C774-C735-8C4343136387}"/>
                    </a:ext>
                  </a:extLst>
                </p:cNvPr>
                <p:cNvPicPr/>
                <p:nvPr/>
              </p:nvPicPr>
              <p:blipFill>
                <a:blip r:embed="rId7"/>
                <a:stretch>
                  <a:fillRect/>
                </a:stretch>
              </p:blipFill>
              <p:spPr>
                <a:xfrm>
                  <a:off x="7967563" y="23856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401EAAFE-5C42-A000-0E6B-A4032B992EC2}"/>
                    </a:ext>
                  </a:extLst>
                </p14:cNvPr>
                <p14:cNvContentPartPr/>
                <p14:nvPr/>
              </p14:nvContentPartPr>
              <p14:xfrm>
                <a:off x="7942363" y="2455813"/>
                <a:ext cx="360" cy="360"/>
              </p14:xfrm>
            </p:contentPart>
          </mc:Choice>
          <mc:Fallback xmlns="">
            <p:pic>
              <p:nvPicPr>
                <p:cNvPr id="18" name="Ink 17">
                  <a:extLst>
                    <a:ext uri="{FF2B5EF4-FFF2-40B4-BE49-F238E27FC236}">
                      <a16:creationId xmlns:a16="http://schemas.microsoft.com/office/drawing/2014/main" id="{401EAAFE-5C42-A000-0E6B-A4032B992EC2}"/>
                    </a:ext>
                  </a:extLst>
                </p:cNvPr>
                <p:cNvPicPr/>
                <p:nvPr/>
              </p:nvPicPr>
              <p:blipFill>
                <a:blip r:embed="rId7"/>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E9099D1C-8DEC-E1FC-48D5-AFD8DA306176}"/>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64CC2201-EF3F-0F0B-FA5B-C465E94F2B1D}"/>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970AEA7-DC21-ED93-EFA7-4C75E5B6C6F5}"/>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F5F2CA-770A-8816-AFF4-7FDFC3594099}"/>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FC4FD531-7904-9928-2A19-D32D04420C71}"/>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CDCFADB8-B277-D584-B519-146EB94A96F1}"/>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046BDA95-FAB2-3131-FDF4-A07FBBF7151D}"/>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91A0DDB4-0DEF-EABF-958D-EC8AD684FC0C}"/>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66DA6AD8-95A3-C06F-5592-F49337357B39}"/>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CF9D8B2-AF61-E077-F031-0A0D4050E1AE}"/>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88E32CA-D7F0-0C60-39CD-065093D4D06C}"/>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20" name="TextBox 19">
                  <a:extLst>
                    <a:ext uri="{FF2B5EF4-FFF2-40B4-BE49-F238E27FC236}">
                      <a16:creationId xmlns:a16="http://schemas.microsoft.com/office/drawing/2014/main" id="{F88E32CA-D7F0-0C60-39CD-065093D4D06C}"/>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796C70C-1CC7-2DB8-2B8F-415656C84271}"/>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2" name="TextBox 41">
                  <a:extLst>
                    <a:ext uri="{FF2B5EF4-FFF2-40B4-BE49-F238E27FC236}">
                      <a16:creationId xmlns:a16="http://schemas.microsoft.com/office/drawing/2014/main" id="{A796C70C-1CC7-2DB8-2B8F-415656C84271}"/>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5A79169-A7F0-557A-EBE8-591F1D2A4010}"/>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7" name="TextBox 46">
                  <a:extLst>
                    <a:ext uri="{FF2B5EF4-FFF2-40B4-BE49-F238E27FC236}">
                      <a16:creationId xmlns:a16="http://schemas.microsoft.com/office/drawing/2014/main" id="{65A79169-A7F0-557A-EBE8-591F1D2A4010}"/>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DC2C269-7369-9777-9CA6-17FBEFADDC51}"/>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8" name="TextBox 47">
                  <a:extLst>
                    <a:ext uri="{FF2B5EF4-FFF2-40B4-BE49-F238E27FC236}">
                      <a16:creationId xmlns:a16="http://schemas.microsoft.com/office/drawing/2014/main" id="{4DC2C269-7369-9777-9CA6-17FBEFADDC51}"/>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C666A8EB-FBD5-9C94-E523-E18FEB37DDAC}"/>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9" name="TextBox 48">
                  <a:extLst>
                    <a:ext uri="{FF2B5EF4-FFF2-40B4-BE49-F238E27FC236}">
                      <a16:creationId xmlns:a16="http://schemas.microsoft.com/office/drawing/2014/main" id="{C666A8EB-FBD5-9C94-E523-E18FEB37DDAC}"/>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F54C502-566A-F8BD-02C4-A73701C6E1F1}"/>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0" name="TextBox 49">
                  <a:extLst>
                    <a:ext uri="{FF2B5EF4-FFF2-40B4-BE49-F238E27FC236}">
                      <a16:creationId xmlns:a16="http://schemas.microsoft.com/office/drawing/2014/main" id="{9F54C502-566A-F8BD-02C4-A73701C6E1F1}"/>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EE32878-C3AC-3964-9AC7-186289336D7A}"/>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1" name="TextBox 50">
                  <a:extLst>
                    <a:ext uri="{FF2B5EF4-FFF2-40B4-BE49-F238E27FC236}">
                      <a16:creationId xmlns:a16="http://schemas.microsoft.com/office/drawing/2014/main" id="{1EE32878-C3AC-3964-9AC7-186289336D7A}"/>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961C2F7-271A-CCE3-553F-22A30958C8BC}"/>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2" name="TextBox 51">
                  <a:extLst>
                    <a:ext uri="{FF2B5EF4-FFF2-40B4-BE49-F238E27FC236}">
                      <a16:creationId xmlns:a16="http://schemas.microsoft.com/office/drawing/2014/main" id="{2961C2F7-271A-CCE3-553F-22A30958C8BC}"/>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EE54BE6-1D8A-5BD1-360C-9809AA3BA99D}"/>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44" name="TextBox 43">
                  <a:extLst>
                    <a:ext uri="{FF2B5EF4-FFF2-40B4-BE49-F238E27FC236}">
                      <a16:creationId xmlns:a16="http://schemas.microsoft.com/office/drawing/2014/main" id="{8EE54BE6-1D8A-5BD1-360C-9809AA3BA99D}"/>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EF743C4-65F2-8ADB-1389-CB3F4FF2F3C6}"/>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45" name="TextBox 44">
                  <a:extLst>
                    <a:ext uri="{FF2B5EF4-FFF2-40B4-BE49-F238E27FC236}">
                      <a16:creationId xmlns:a16="http://schemas.microsoft.com/office/drawing/2014/main" id="{6EF743C4-65F2-8ADB-1389-CB3F4FF2F3C6}"/>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0A5704A-A892-0464-1306-06AE2E691ACD}"/>
                    </a:ext>
                  </a:extLst>
                </p:cNvPr>
                <p:cNvSpPr txBox="1"/>
                <p:nvPr/>
              </p:nvSpPr>
              <p:spPr>
                <a:xfrm>
                  <a:off x="2973571" y="4394394"/>
                  <a:ext cx="1095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6" name="TextBox 45">
                  <a:extLst>
                    <a:ext uri="{FF2B5EF4-FFF2-40B4-BE49-F238E27FC236}">
                      <a16:creationId xmlns:a16="http://schemas.microsoft.com/office/drawing/2014/main" id="{20A5704A-A892-0464-1306-06AE2E691ACD}"/>
                    </a:ext>
                  </a:extLst>
                </p:cNvPr>
                <p:cNvSpPr txBox="1">
                  <a:spLocks noRot="1" noChangeAspect="1" noMove="1" noResize="1" noEditPoints="1" noAdjustHandles="1" noChangeArrowheads="1" noChangeShapeType="1" noTextEdit="1"/>
                </p:cNvSpPr>
                <p:nvPr/>
              </p:nvSpPr>
              <p:spPr>
                <a:xfrm>
                  <a:off x="2973571" y="4394394"/>
                  <a:ext cx="1095090"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AE53B391-93F0-548E-93AC-291C6B6E3247}"/>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3" name="TextBox 52">
                  <a:extLst>
                    <a:ext uri="{FF2B5EF4-FFF2-40B4-BE49-F238E27FC236}">
                      <a16:creationId xmlns:a16="http://schemas.microsoft.com/office/drawing/2014/main" id="{AE53B391-93F0-548E-93AC-291C6B6E3247}"/>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48B43069-0034-47F3-6521-91D26A8DE61E}"/>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4" name="TextBox 53">
                  <a:extLst>
                    <a:ext uri="{FF2B5EF4-FFF2-40B4-BE49-F238E27FC236}">
                      <a16:creationId xmlns:a16="http://schemas.microsoft.com/office/drawing/2014/main" id="{48B43069-0034-47F3-6521-91D26A8DE61E}"/>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0E28257F-2808-76D4-DC97-707516038E19}"/>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5" name="TextBox 54">
                  <a:extLst>
                    <a:ext uri="{FF2B5EF4-FFF2-40B4-BE49-F238E27FC236}">
                      <a16:creationId xmlns:a16="http://schemas.microsoft.com/office/drawing/2014/main" id="{0E28257F-2808-76D4-DC97-707516038E19}"/>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3E9997E-4A60-3A83-8E5D-A77EFFC74029}"/>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6" name="TextBox 55">
                  <a:extLst>
                    <a:ext uri="{FF2B5EF4-FFF2-40B4-BE49-F238E27FC236}">
                      <a16:creationId xmlns:a16="http://schemas.microsoft.com/office/drawing/2014/main" id="{73E9997E-4A60-3A83-8E5D-A77EFFC74029}"/>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E1F9A60E-5876-2A8C-3253-107AE0EAC0EA}"/>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7" name="TextBox 56">
                  <a:extLst>
                    <a:ext uri="{FF2B5EF4-FFF2-40B4-BE49-F238E27FC236}">
                      <a16:creationId xmlns:a16="http://schemas.microsoft.com/office/drawing/2014/main" id="{E1F9A60E-5876-2A8C-3253-107AE0EAC0EA}"/>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24"/>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027CD158-8CB9-E2F2-9317-2C2FBDC834D9}"/>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A666555-191B-B4B4-55D5-B688ED3C0816}"/>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77D4F44-C8DF-5C89-CEF7-FA5E4C96770D}"/>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65F727C8-7024-E3D1-AD66-02821A54FC53}"/>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6C6F6F1F-EDFB-ED53-FFEC-6699A9CB7289}"/>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24C543C-8EDA-CC13-35F8-91858EF2028F}"/>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B84F65BF-A5A3-43E7-0F6E-2556345A5204}"/>
                </a:ext>
              </a:extLst>
            </p:cNvPr>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742C0C81-13C5-5E6E-87C9-C9F3E538DAD9}"/>
                </a:ext>
              </a:extLst>
            </p:cNvPr>
            <p:cNvPicPr>
              <a:picLocks noChangeAspect="1" noChangeArrowheads="1"/>
            </p:cNvPicPr>
            <p:nvPr/>
          </p:nvPicPr>
          <p:blipFill>
            <a:blip r:embed="rId26"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9307C745-BAD8-2137-7BA3-F521A353ABB9}"/>
                </a:ext>
              </a:extLst>
            </p:cNvPr>
            <p:cNvPicPr>
              <a:picLocks noChangeAspect="1" noChangeArrowheads="1"/>
            </p:cNvPicPr>
            <p:nvPr/>
          </p:nvPicPr>
          <p:blipFill>
            <a:blip r:embed="rId27"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B8C8A0ED-6BEA-DFDE-E5F6-92C15038F500}"/>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520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Filling in (4)</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r>
                                <a:rPr lang="en-US" sz="2800" b="0" i="1" dirty="0" smtClean="0">
                                  <a:solidFill>
                                    <a:schemeClr val="accent3"/>
                                  </a:solidFill>
                                  <a:latin typeface="Cambria Math" panose="02040503050406030204" pitchFamily="18" charset="0"/>
                                  <a:cs typeface="Segoe UI Semilight" panose="020B0402040204020203" pitchFamily="34" charset="0"/>
                                </a:rPr>
                                <m:t>2</m:t>
                              </m:r>
                              <m:r>
                                <a:rPr lang="en-US" sz="2800" b="0" i="1" smtClean="0">
                                  <a:solidFill>
                                    <a:schemeClr val="accent3"/>
                                  </a:solidFill>
                                  <a:latin typeface="Cambria Math" panose="02040503050406030204" pitchFamily="18" charset="0"/>
                                </a:rPr>
                                <m:t>/?</m:t>
                              </m:r>
                            </m:oMath>
                          </a14:m>
                          <a:r>
                            <a:rPr lang="en-US" sz="2800" dirty="0">
                              <a:solidFill>
                                <a:schemeClr val="accent3"/>
                              </a:solidFill>
                              <a:latin typeface="Segoe UI Semilight" panose="020B0402040204020203" pitchFamily="34" charset="0"/>
                              <a:cs typeface="Segoe UI Semilight" panose="020B0402040204020203" pitchFamily="34" charset="0"/>
                            </a:rPr>
                            <a:t>  </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EFEA4A-0EEE-43B9-B68A-EEE95EC27B7E}"/>
                  </a:ext>
                </a:extLst>
              </p:cNvPr>
              <p:cNvSpPr txBox="1"/>
              <p:nvPr/>
            </p:nvSpPr>
            <p:spPr>
              <a:xfrm>
                <a:off x="9831755" y="2291843"/>
                <a:ext cx="2244011"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r>
                  <a:rPr lang="en-US" sz="2800" dirty="0">
                    <a:latin typeface="Segoe UI Semilight" panose="020B0402040204020203" pitchFamily="34" charset="0"/>
                    <a:cs typeface="Segoe UI Semilight" panose="020B0402040204020203" pitchFamily="34" charset="0"/>
                  </a:rPr>
                  <a:t>Everything with </a:t>
                </a:r>
                <a14:m>
                  <m:oMath xmlns:m="http://schemas.openxmlformats.org/officeDocument/2006/math">
                    <m:r>
                      <a:rPr lang="en-US" sz="2800" i="1">
                        <a:latin typeface="Cambria Math" panose="02040503050406030204" pitchFamily="18" charset="0"/>
                        <a:cs typeface="Segoe UI Semilight" panose="020B0402040204020203" pitchFamily="34" charset="0"/>
                      </a:rPr>
                      <m:t>𝑓</m:t>
                    </m:r>
                    <m:r>
                      <a:rPr lang="en-US" sz="2800" i="1">
                        <a:latin typeface="Cambria Math" panose="02040503050406030204" pitchFamily="18" charset="0"/>
                        <a:cs typeface="Segoe UI Semilight" panose="020B0402040204020203" pitchFamily="34" charset="0"/>
                      </a:rPr>
                      <m:t>=0</m:t>
                    </m:r>
                  </m:oMath>
                </a14:m>
                <a:r>
                  <a:rPr lang="en-US" sz="2800" dirty="0">
                    <a:latin typeface="Segoe UI Semilight" panose="020B0402040204020203" pitchFamily="34" charset="0"/>
                    <a:cs typeface="Segoe UI Semilight" panose="020B0402040204020203" pitchFamily="34" charset="0"/>
                  </a:rPr>
                  <a:t> in the same order as before.</a:t>
                </a:r>
              </a:p>
            </p:txBody>
          </p:sp>
        </mc:Choice>
        <mc:Fallback xmlns="">
          <p:sp>
            <p:nvSpPr>
              <p:cNvPr id="26" name="TextBox 25">
                <a:extLst>
                  <a:ext uri="{FF2B5EF4-FFF2-40B4-BE49-F238E27FC236}">
                    <a16:creationId xmlns:a16="http://schemas.microsoft.com/office/drawing/2014/main" id="{8BEFEA4A-0EEE-43B9-B68A-EEE95EC27B7E}"/>
                  </a:ext>
                </a:extLst>
              </p:cNvPr>
              <p:cNvSpPr txBox="1">
                <a:spLocks noRot="1" noChangeAspect="1" noMove="1" noResize="1" noEditPoints="1" noAdjustHandles="1" noChangeArrowheads="1" noChangeShapeType="1" noTextEdit="1"/>
              </p:cNvSpPr>
              <p:nvPr/>
            </p:nvSpPr>
            <p:spPr>
              <a:xfrm>
                <a:off x="9831755" y="2291843"/>
                <a:ext cx="2244011" cy="3108543"/>
              </a:xfrm>
              <a:prstGeom prst="rect">
                <a:avLst/>
              </a:prstGeom>
              <a:blipFill>
                <a:blip r:embed="rId11"/>
                <a:stretch>
                  <a:fillRect l="-5707" t="-2157" r="-5707" b="-451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46700D1-678C-3C93-F2BA-C7D445F6ECB3}"/>
              </a:ext>
            </a:extLst>
          </p:cNvPr>
          <p:cNvSpPr txBox="1"/>
          <p:nvPr/>
        </p:nvSpPr>
        <p:spPr>
          <a:xfrm>
            <a:off x="9905687" y="5302386"/>
            <a:ext cx="2121243" cy="1200329"/>
          </a:xfrm>
          <a:prstGeom prst="rect">
            <a:avLst/>
          </a:prstGeom>
          <a:noFill/>
        </p:spPr>
        <p:txBody>
          <a:bodyPr wrap="square" rtlCol="0">
            <a:spAutoFit/>
          </a:bodyPr>
          <a:lstStyle/>
          <a:p>
            <a:r>
              <a:rPr lang="en-US" dirty="0"/>
              <a:t>Entries are slightly different – we’re handling rocks differently.</a:t>
            </a:r>
          </a:p>
        </p:txBody>
      </p:sp>
      <p:grpSp>
        <p:nvGrpSpPr>
          <p:cNvPr id="9" name="Group 8" descr="A 6x8 grid&#10;Setting the bottom-left as (0,0)&#10;There are eggs at (0,4),(1,0),(2,0),(2,2),(2,3),(4,2),(5,4)&#10;There are rocks at (1,2),(2,1),(3,2)&#10;Baby Yoda starts at (7,5)&#10;&#10;The  bottom two rows of the table have only the first entry (f=0) filled in.">
            <a:extLst>
              <a:ext uri="{FF2B5EF4-FFF2-40B4-BE49-F238E27FC236}">
                <a16:creationId xmlns:a16="http://schemas.microsoft.com/office/drawing/2014/main" id="{A7D6A634-3FEC-4A3F-2FA8-00CE303056AE}"/>
              </a:ext>
            </a:extLst>
          </p:cNvPr>
          <p:cNvGrpSpPr/>
          <p:nvPr/>
        </p:nvGrpSpPr>
        <p:grpSpPr>
          <a:xfrm>
            <a:off x="30720" y="736977"/>
            <a:ext cx="10178506" cy="5981308"/>
            <a:chOff x="30720" y="736977"/>
            <a:chExt cx="10178506" cy="5981308"/>
          </a:xfrm>
        </p:grpSpPr>
        <p:sp>
          <p:nvSpPr>
            <p:cNvPr id="61" name="Oval 60">
              <a:extLst>
                <a:ext uri="{FF2B5EF4-FFF2-40B4-BE49-F238E27FC236}">
                  <a16:creationId xmlns:a16="http://schemas.microsoft.com/office/drawing/2014/main" id="{7A897C3B-7208-4E70-BB69-9433FBFB8E71}"/>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descr="A 6x8 grid&#10;Setting the bottom-left as (0,0)&#10;There are eggs at (0,4),(1,0),(2,0),(2,2),(2,3),(4,2),(5,4)&#10;There are rocks at (1,2),(2,1),(3,2)&#10;Baby Yoda starts at (7,5)&#10;&#10;The  bottom two rows of the table have only the first entry (f=0) filled in.">
              <a:extLst>
                <a:ext uri="{FF2B5EF4-FFF2-40B4-BE49-F238E27FC236}">
                  <a16:creationId xmlns:a16="http://schemas.microsoft.com/office/drawing/2014/main" id="{E95F5EBE-CF0B-D0CA-DA4E-EB9DDD6875C2}"/>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1AE80F1D-263C-46BE-B7C3-2FDC5D23EBB8}"/>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0">
                <a:extLst>
                  <a:ext uri="{FF2B5EF4-FFF2-40B4-BE49-F238E27FC236}">
                    <a16:creationId xmlns:a16="http://schemas.microsoft.com/office/drawing/2014/main" id="{987BD737-F07D-459A-9751-B29ED5954DAF}"/>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5FD7D8E-030C-40B6-B066-463038848499}"/>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422345F-BB3D-4199-B792-FC15AE1D2DB7}"/>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8FD43CA-73A1-445C-8229-5858D0BE1729}"/>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59E1AB5-9A71-49E4-9535-061E8FDA8A10}"/>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74A8E01A-541A-4BC5-A26B-AD27278AB424}"/>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6x8 grid&#10;Setting the bottom-left as (0,0)&#10;There are eggs at (0,4),(1,0),(2,0),(2,2),(2,3),(4,2),(5,4)&#10;There are rocks at (1,2),(2,1),(3,2)&#10;Baby Yoda starts at (7,5)&#10;&#10;All f=0 entries are filled in.">
                <a:extLst>
                  <a:ext uri="{FF2B5EF4-FFF2-40B4-BE49-F238E27FC236}">
                    <a16:creationId xmlns:a16="http://schemas.microsoft.com/office/drawing/2014/main" id="{5ADEFD82-7D80-48FC-561A-FE70AABE12B8}"/>
                  </a:ext>
                </a:extLst>
              </p:cNvPr>
              <p:cNvGrpSpPr/>
              <p:nvPr/>
            </p:nvGrpSpPr>
            <p:grpSpPr>
              <a:xfrm>
                <a:off x="30720" y="1128203"/>
                <a:ext cx="10178506" cy="5590082"/>
                <a:chOff x="30720" y="1128203"/>
                <a:chExt cx="10178506" cy="5590082"/>
              </a:xfrm>
            </p:grpSpPr>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344B6822-42C1-4A4D-9F7C-E7C8C28B4DDC}"/>
                        </a:ext>
                      </a:extLst>
                    </p14:cNvPr>
                    <p14:cNvContentPartPr/>
                    <p14:nvPr/>
                  </p14:nvContentPartPr>
                  <p14:xfrm>
                    <a:off x="7976563" y="2394613"/>
                    <a:ext cx="360" cy="360"/>
                  </p14:xfrm>
                </p:contentPart>
              </mc:Choice>
              <mc:Fallback xmlns="">
                <p:pic>
                  <p:nvPicPr>
                    <p:cNvPr id="17" name="Ink 16">
                      <a:extLst>
                        <a:ext uri="{FF2B5EF4-FFF2-40B4-BE49-F238E27FC236}">
                          <a16:creationId xmlns:a16="http://schemas.microsoft.com/office/drawing/2014/main" id="{344B6822-42C1-4A4D-9F7C-E7C8C28B4DDC}"/>
                        </a:ext>
                      </a:extLst>
                    </p:cNvPr>
                    <p:cNvPicPr/>
                    <p:nvPr/>
                  </p:nvPicPr>
                  <p:blipFill>
                    <a:blip r:embed="rId15"/>
                    <a:stretch>
                      <a:fillRect/>
                    </a:stretch>
                  </p:blipFill>
                  <p:spPr>
                    <a:xfrm>
                      <a:off x="7967563" y="23856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65660CD5-93C7-4A32-935B-D9F3ED08DACA}"/>
                        </a:ext>
                      </a:extLst>
                    </p14:cNvPr>
                    <p14:cNvContentPartPr/>
                    <p14:nvPr/>
                  </p14:nvContentPartPr>
                  <p14:xfrm>
                    <a:off x="7942363" y="2455813"/>
                    <a:ext cx="360" cy="360"/>
                  </p14:xfrm>
                </p:contentPart>
              </mc:Choice>
              <mc:Fallback xmlns="">
                <p:pic>
                  <p:nvPicPr>
                    <p:cNvPr id="18" name="Ink 17">
                      <a:extLst>
                        <a:ext uri="{FF2B5EF4-FFF2-40B4-BE49-F238E27FC236}">
                          <a16:creationId xmlns:a16="http://schemas.microsoft.com/office/drawing/2014/main" id="{65660CD5-93C7-4A32-935B-D9F3ED08DACA}"/>
                        </a:ext>
                      </a:extLst>
                    </p:cNvPr>
                    <p:cNvPicPr/>
                    <p:nvPr/>
                  </p:nvPicPr>
                  <p:blipFill>
                    <a:blip r:embed="rId15"/>
                    <a:stretch>
                      <a:fillRect/>
                    </a:stretch>
                  </p:blipFill>
                  <p:spPr>
                    <a:xfrm>
                      <a:off x="7933363" y="2446813"/>
                      <a:ext cx="18000" cy="18000"/>
                    </a:xfrm>
                    <a:prstGeom prst="rect">
                      <a:avLst/>
                    </a:prstGeom>
                  </p:spPr>
                </p:pic>
              </mc:Fallback>
            </mc:AlternateContent>
            <p:sp>
              <p:nvSpPr>
                <p:cNvPr id="24" name="TextBox 23">
                  <a:extLst>
                    <a:ext uri="{FF2B5EF4-FFF2-40B4-BE49-F238E27FC236}">
                      <a16:creationId xmlns:a16="http://schemas.microsoft.com/office/drawing/2014/main" id="{0010A10B-E951-48C3-9DC2-0BE89BBBCDAC}"/>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sp>
              <p:nvSpPr>
                <p:cNvPr id="6" name="TextBox 5">
                  <a:extLst>
                    <a:ext uri="{FF2B5EF4-FFF2-40B4-BE49-F238E27FC236}">
                      <a16:creationId xmlns:a16="http://schemas.microsoft.com/office/drawing/2014/main" id="{AC094475-55DF-41CB-9F0F-A9CBEB57A18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4BC17887-F661-4A82-85B8-C22C9E02BE1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12D027-B371-43F0-A63F-979241092B6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113273-68AF-4D88-95BF-706142E51922}"/>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8595EDAF-B7A0-4422-AE12-6C95648AE16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572D228D-B8C7-460D-81AF-7C7B6C3CBEEC}"/>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361C6E0D-D72B-42D4-A75E-86139F9D9C3B}"/>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0ABA4836-85CE-48EE-A2BC-125C94AFA630}"/>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EF9B423F-D143-4CE4-ABE3-3A0FCF55DBBC}"/>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7769ED-AF6A-4149-B01E-55EE078B6579}"/>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C5E01D-070C-4AE8-BB1C-F4102A6080B3}"/>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20" name="TextBox 19">
                      <a:extLst>
                        <a:ext uri="{FF2B5EF4-FFF2-40B4-BE49-F238E27FC236}">
                          <a16:creationId xmlns:a16="http://schemas.microsoft.com/office/drawing/2014/main" id="{0BC5E01D-070C-4AE8-BB1C-F4102A6080B3}"/>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625F62F-2BED-4D34-B963-8DBB6DECF931}"/>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2" name="TextBox 41">
                      <a:extLst>
                        <a:ext uri="{FF2B5EF4-FFF2-40B4-BE49-F238E27FC236}">
                          <a16:creationId xmlns:a16="http://schemas.microsoft.com/office/drawing/2014/main" id="{9625F62F-2BED-4D34-B963-8DBB6DECF931}"/>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1482ABD-B755-4345-87FA-2D8FBA6461AD}"/>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7" name="TextBox 46">
                      <a:extLst>
                        <a:ext uri="{FF2B5EF4-FFF2-40B4-BE49-F238E27FC236}">
                          <a16:creationId xmlns:a16="http://schemas.microsoft.com/office/drawing/2014/main" id="{A1482ABD-B755-4345-87FA-2D8FBA6461AD}"/>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4D617E0-CABD-47B6-9562-1B9461784591}"/>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8" name="TextBox 47">
                      <a:extLst>
                        <a:ext uri="{FF2B5EF4-FFF2-40B4-BE49-F238E27FC236}">
                          <a16:creationId xmlns:a16="http://schemas.microsoft.com/office/drawing/2014/main" id="{D4D617E0-CABD-47B6-9562-1B9461784591}"/>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49FA79B-6697-4364-8B05-62503C7DE967}"/>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9" name="TextBox 48">
                      <a:extLst>
                        <a:ext uri="{FF2B5EF4-FFF2-40B4-BE49-F238E27FC236}">
                          <a16:creationId xmlns:a16="http://schemas.microsoft.com/office/drawing/2014/main" id="{F49FA79B-6697-4364-8B05-62503C7DE967}"/>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C01AEB9-9883-4342-A215-6B9B0A6DF5D8}"/>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0" name="TextBox 49">
                      <a:extLst>
                        <a:ext uri="{FF2B5EF4-FFF2-40B4-BE49-F238E27FC236}">
                          <a16:creationId xmlns:a16="http://schemas.microsoft.com/office/drawing/2014/main" id="{FC01AEB9-9883-4342-A215-6B9B0A6DF5D8}"/>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D919CC2-8BC4-48DC-B1B5-49A908800946}"/>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1" name="TextBox 50">
                      <a:extLst>
                        <a:ext uri="{FF2B5EF4-FFF2-40B4-BE49-F238E27FC236}">
                          <a16:creationId xmlns:a16="http://schemas.microsoft.com/office/drawing/2014/main" id="{ED919CC2-8BC4-48DC-B1B5-49A908800946}"/>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F77C86B-89A0-4A9E-9247-18F955480B2B}"/>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2" name="TextBox 51">
                      <a:extLst>
                        <a:ext uri="{FF2B5EF4-FFF2-40B4-BE49-F238E27FC236}">
                          <a16:creationId xmlns:a16="http://schemas.microsoft.com/office/drawing/2014/main" id="{CF77C86B-89A0-4A9E-9247-18F955480B2B}"/>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4788AF0-5AC7-47A8-976F-820E995764B7}"/>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44" name="TextBox 43">
                      <a:extLst>
                        <a:ext uri="{FF2B5EF4-FFF2-40B4-BE49-F238E27FC236}">
                          <a16:creationId xmlns:a16="http://schemas.microsoft.com/office/drawing/2014/main" id="{94788AF0-5AC7-47A8-976F-820E995764B7}"/>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3EB4633-3354-4DC1-9EF0-7619B7A9DCF6}"/>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45" name="TextBox 44">
                      <a:extLst>
                        <a:ext uri="{FF2B5EF4-FFF2-40B4-BE49-F238E27FC236}">
                          <a16:creationId xmlns:a16="http://schemas.microsoft.com/office/drawing/2014/main" id="{83EB4633-3354-4DC1-9EF0-7619B7A9DCF6}"/>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3D9DBEE-1F5A-484D-958A-DD8271E511DC}"/>
                        </a:ext>
                      </a:extLst>
                    </p:cNvPr>
                    <p:cNvSpPr txBox="1"/>
                    <p:nvPr/>
                  </p:nvSpPr>
                  <p:spPr>
                    <a:xfrm>
                      <a:off x="2973571" y="4394394"/>
                      <a:ext cx="1095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6" name="TextBox 45">
                      <a:extLst>
                        <a:ext uri="{FF2B5EF4-FFF2-40B4-BE49-F238E27FC236}">
                          <a16:creationId xmlns:a16="http://schemas.microsoft.com/office/drawing/2014/main" id="{63D9DBEE-1F5A-484D-958A-DD8271E511DC}"/>
                        </a:ext>
                      </a:extLst>
                    </p:cNvPr>
                    <p:cNvSpPr txBox="1">
                      <a:spLocks noRot="1" noChangeAspect="1" noMove="1" noResize="1" noEditPoints="1" noAdjustHandles="1" noChangeArrowheads="1" noChangeShapeType="1" noTextEdit="1"/>
                    </p:cNvSpPr>
                    <p:nvPr/>
                  </p:nvSpPr>
                  <p:spPr>
                    <a:xfrm>
                      <a:off x="2973571" y="4394394"/>
                      <a:ext cx="1095090" cy="523220"/>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CF51AA6-3276-47CE-B02F-2C162664D8F8}"/>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3" name="TextBox 52">
                      <a:extLst>
                        <a:ext uri="{FF2B5EF4-FFF2-40B4-BE49-F238E27FC236}">
                          <a16:creationId xmlns:a16="http://schemas.microsoft.com/office/drawing/2014/main" id="{4CF51AA6-3276-47CE-B02F-2C162664D8F8}"/>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6E53C7E-80EF-44F3-ADBA-050C5CEEA01C}"/>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4" name="TextBox 53">
                      <a:extLst>
                        <a:ext uri="{FF2B5EF4-FFF2-40B4-BE49-F238E27FC236}">
                          <a16:creationId xmlns:a16="http://schemas.microsoft.com/office/drawing/2014/main" id="{66E53C7E-80EF-44F3-ADBA-050C5CEEA01C}"/>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D04D0F9-2DA3-49DA-A0E7-B5EB11BFD7B8}"/>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5" name="TextBox 54">
                      <a:extLst>
                        <a:ext uri="{FF2B5EF4-FFF2-40B4-BE49-F238E27FC236}">
                          <a16:creationId xmlns:a16="http://schemas.microsoft.com/office/drawing/2014/main" id="{ED04D0F9-2DA3-49DA-A0E7-B5EB11BFD7B8}"/>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137B154-3044-413E-AD1D-78BE69951B77}"/>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6" name="TextBox 55">
                      <a:extLst>
                        <a:ext uri="{FF2B5EF4-FFF2-40B4-BE49-F238E27FC236}">
                          <a16:creationId xmlns:a16="http://schemas.microsoft.com/office/drawing/2014/main" id="{8137B154-3044-413E-AD1D-78BE69951B77}"/>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DB3D3A5-1E9B-40AE-8052-5D9A9B966B9A}"/>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7" name="TextBox 56">
                      <a:extLst>
                        <a:ext uri="{FF2B5EF4-FFF2-40B4-BE49-F238E27FC236}">
                          <a16:creationId xmlns:a16="http://schemas.microsoft.com/office/drawing/2014/main" id="{6DB3D3A5-1E9B-40AE-8052-5D9A9B966B9A}"/>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3C50345-36C5-48D5-9666-5C6AAC2E363E}"/>
                        </a:ext>
                      </a:extLst>
                    </p:cNvPr>
                    <p:cNvSpPr txBox="1"/>
                    <p:nvPr/>
                  </p:nvSpPr>
                  <p:spPr>
                    <a:xfrm>
                      <a:off x="737556"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8" name="TextBox 57">
                      <a:extLst>
                        <a:ext uri="{FF2B5EF4-FFF2-40B4-BE49-F238E27FC236}">
                          <a16:creationId xmlns:a16="http://schemas.microsoft.com/office/drawing/2014/main" id="{D3C50345-36C5-48D5-9666-5C6AAC2E363E}"/>
                        </a:ext>
                      </a:extLst>
                    </p:cNvPr>
                    <p:cNvSpPr txBox="1">
                      <a:spLocks noRot="1" noChangeAspect="1" noMove="1" noResize="1" noEditPoints="1" noAdjustHandles="1" noChangeArrowheads="1" noChangeShapeType="1" noTextEdit="1"/>
                    </p:cNvSpPr>
                    <p:nvPr/>
                  </p:nvSpPr>
                  <p:spPr>
                    <a:xfrm>
                      <a:off x="737556" y="3685760"/>
                      <a:ext cx="870455" cy="523220"/>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9745F69-C8FD-4944-B909-F905EB6F5E04}"/>
                        </a:ext>
                      </a:extLst>
                    </p:cNvPr>
                    <p:cNvSpPr txBox="1"/>
                    <p:nvPr/>
                  </p:nvSpPr>
                  <p:spPr>
                    <a:xfrm>
                      <a:off x="1759748" y="3685760"/>
                      <a:ext cx="11658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9" name="TextBox 58">
                      <a:extLst>
                        <a:ext uri="{FF2B5EF4-FFF2-40B4-BE49-F238E27FC236}">
                          <a16:creationId xmlns:a16="http://schemas.microsoft.com/office/drawing/2014/main" id="{89745F69-C8FD-4944-B909-F905EB6F5E04}"/>
                        </a:ext>
                      </a:extLst>
                    </p:cNvPr>
                    <p:cNvSpPr txBox="1">
                      <a:spLocks noRot="1" noChangeAspect="1" noMove="1" noResize="1" noEditPoints="1" noAdjustHandles="1" noChangeArrowheads="1" noChangeShapeType="1" noTextEdit="1"/>
                    </p:cNvSpPr>
                    <p:nvPr/>
                  </p:nvSpPr>
                  <p:spPr>
                    <a:xfrm>
                      <a:off x="1759748" y="3685760"/>
                      <a:ext cx="1165821" cy="523220"/>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6B9A604-6E91-48AF-8BFF-C36D0C47EA06}"/>
                        </a:ext>
                      </a:extLst>
                    </p:cNvPr>
                    <p:cNvSpPr txBox="1"/>
                    <p:nvPr/>
                  </p:nvSpPr>
                  <p:spPr>
                    <a:xfrm>
                      <a:off x="2865481" y="3731750"/>
                      <a:ext cx="1165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m:t>
                            </m:r>
                            <m:r>
                              <a:rPr lang="en-US" sz="2800" i="1">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60" name="TextBox 59">
                      <a:extLst>
                        <a:ext uri="{FF2B5EF4-FFF2-40B4-BE49-F238E27FC236}">
                          <a16:creationId xmlns:a16="http://schemas.microsoft.com/office/drawing/2014/main" id="{F6B9A604-6E91-48AF-8BFF-C36D0C47EA06}"/>
                        </a:ext>
                      </a:extLst>
                    </p:cNvPr>
                    <p:cNvSpPr txBox="1">
                      <a:spLocks noRot="1" noChangeAspect="1" noMove="1" noResize="1" noEditPoints="1" noAdjustHandles="1" noChangeArrowheads="1" noChangeShapeType="1" noTextEdit="1"/>
                    </p:cNvSpPr>
                    <p:nvPr/>
                  </p:nvSpPr>
                  <p:spPr>
                    <a:xfrm>
                      <a:off x="2865481" y="3731750"/>
                      <a:ext cx="1165817" cy="523220"/>
                    </a:xfrm>
                    <a:prstGeom prst="rect">
                      <a:avLst/>
                    </a:prstGeom>
                    <a:blipFill>
                      <a:blip r:embed="rId35"/>
                      <a:stretch>
                        <a:fillRect/>
                      </a:stretch>
                    </a:blipFill>
                  </p:spPr>
                  <p:txBody>
                    <a:bodyPr/>
                    <a:lstStyle/>
                    <a:p>
                      <a:r>
                        <a:rPr lang="en-US">
                          <a:noFill/>
                        </a:rPr>
                        <a:t> </a:t>
                      </a:r>
                    </a:p>
                  </p:txBody>
                </p:sp>
              </mc:Fallback>
            </mc:AlternateContent>
            <p:pic>
              <p:nvPicPr>
                <p:cNvPr id="67" name="Picture 4" descr="Clip Art Rock - Rock Clipart Transparent Background - Png Download #4610136">
                  <a:extLst>
                    <a:ext uri="{FF2B5EF4-FFF2-40B4-BE49-F238E27FC236}">
                      <a16:creationId xmlns:a16="http://schemas.microsoft.com/office/drawing/2014/main" id="{E48C5036-43AC-4847-A3D3-5E5A96CB9106}"/>
                    </a:ext>
                  </a:extLst>
                </p:cNvPr>
                <p:cNvPicPr>
                  <a:picLocks noChangeAspect="1" noChangeArrowheads="1"/>
                </p:cNvPicPr>
                <p:nvPr/>
              </p:nvPicPr>
              <p:blipFill>
                <a:blip r:embed="rId36"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4" descr="Clip Art Rock - Rock Clipart Transparent Background - Png Download #4610136">
                <a:extLst>
                  <a:ext uri="{FF2B5EF4-FFF2-40B4-BE49-F238E27FC236}">
                    <a16:creationId xmlns:a16="http://schemas.microsoft.com/office/drawing/2014/main" id="{BFCEC865-C811-4726-873A-8BF738C58EA5}"/>
                  </a:ext>
                </a:extLst>
              </p:cNvPr>
              <p:cNvPicPr>
                <a:picLocks noChangeAspect="1" noChangeArrowheads="1"/>
              </p:cNvPicPr>
              <p:nvPr/>
            </p:nvPicPr>
            <p:blipFill>
              <a:blip r:embed="rId37"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D8E5DF8F-915E-4169-AEBC-B02B774AE1D3}"/>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p14="http://schemas.microsoft.com/office/powerpoint/2010/main" Requires="p14">
          <p:contentPart p14:bwMode="auto" r:id="rId38">
            <p14:nvContentPartPr>
              <p14:cNvPr id="7" name="Ink 6">
                <a:extLst>
                  <a:ext uri="{FF2B5EF4-FFF2-40B4-BE49-F238E27FC236}">
                    <a16:creationId xmlns:a16="http://schemas.microsoft.com/office/drawing/2014/main" id="{C29CA080-FB72-F563-659A-BF38D90A9C74}"/>
                  </a:ext>
                </a:extLst>
              </p14:cNvPr>
              <p14:cNvContentPartPr/>
              <p14:nvPr/>
            </p14:nvContentPartPr>
            <p14:xfrm>
              <a:off x="920520" y="5565240"/>
              <a:ext cx="692280" cy="160560"/>
            </p14:xfrm>
          </p:contentPart>
        </mc:Choice>
        <mc:Fallback>
          <p:pic>
            <p:nvPicPr>
              <p:cNvPr id="7" name="Ink 6">
                <a:extLst>
                  <a:ext uri="{FF2B5EF4-FFF2-40B4-BE49-F238E27FC236}">
                    <a16:creationId xmlns:a16="http://schemas.microsoft.com/office/drawing/2014/main" id="{C29CA080-FB72-F563-659A-BF38D90A9C74}"/>
                  </a:ext>
                </a:extLst>
              </p:cNvPr>
              <p:cNvPicPr/>
              <p:nvPr/>
            </p:nvPicPr>
            <p:blipFill>
              <a:blip r:embed="rId39"/>
              <a:stretch>
                <a:fillRect/>
              </a:stretch>
            </p:blipFill>
            <p:spPr>
              <a:xfrm>
                <a:off x="911160" y="5555880"/>
                <a:ext cx="711000" cy="179280"/>
              </a:xfrm>
              <a:prstGeom prst="rect">
                <a:avLst/>
              </a:prstGeom>
            </p:spPr>
          </p:pic>
        </mc:Fallback>
      </mc:AlternateContent>
    </p:spTree>
    <p:extLst>
      <p:ext uri="{BB962C8B-B14F-4D97-AF65-F5344CB8AC3E}">
        <p14:creationId xmlns:p14="http://schemas.microsoft.com/office/powerpoint/2010/main" val="225102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Filling in (5)</a:t>
            </a:r>
          </a:p>
        </p:txBody>
      </p:sp>
      <p:sp>
        <p:nvSpPr>
          <p:cNvPr id="26" name="TextBox 25">
            <a:extLst>
              <a:ext uri="{FF2B5EF4-FFF2-40B4-BE49-F238E27FC236}">
                <a16:creationId xmlns:a16="http://schemas.microsoft.com/office/drawing/2014/main" id="{8BEFEA4A-0EEE-43B9-B68A-EEE95EC27B7E}"/>
              </a:ext>
            </a:extLst>
          </p:cNvPr>
          <p:cNvSpPr txBox="1"/>
          <p:nvPr/>
        </p:nvSpPr>
        <p:spPr>
          <a:xfrm>
            <a:off x="9831755" y="2291843"/>
            <a:ext cx="2244011"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r>
              <a:rPr lang="en-US" sz="2800" dirty="0">
                <a:latin typeface="Segoe UI Semilight" panose="020B0402040204020203" pitchFamily="34" charset="0"/>
                <a:cs typeface="Segoe UI Semilight" panose="020B0402040204020203" pitchFamily="34" charset="0"/>
              </a:rPr>
              <a:t>Again from left to right, bottom to top, now filling in</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8CCB3D2-A343-439B-BB97-22CD3E002E5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23434613"/>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r>
                                <a:rPr lang="en-US" sz="2800" b="0" i="1" dirty="0" smtClean="0">
                                  <a:solidFill>
                                    <a:schemeClr val="accent3"/>
                                  </a:solidFill>
                                  <a:latin typeface="Cambria Math" panose="02040503050406030204" pitchFamily="18" charset="0"/>
                                  <a:cs typeface="Segoe UI Semilight" panose="020B0402040204020203" pitchFamily="34" charset="0"/>
                                </a:rPr>
                                <m:t>2</m:t>
                              </m:r>
                              <m:r>
                                <a:rPr lang="en-US" sz="2800" b="0" i="1" smtClean="0">
                                  <a:solidFill>
                                    <a:schemeClr val="accent3"/>
                                  </a:solidFill>
                                  <a:latin typeface="Cambria Math" panose="02040503050406030204" pitchFamily="18" charset="0"/>
                                </a:rPr>
                                <m:t>/3</m:t>
                              </m:r>
                            </m:oMath>
                          </a14:m>
                          <a:r>
                            <a:rPr lang="en-US" sz="2800" dirty="0">
                              <a:solidFill>
                                <a:schemeClr val="accent3"/>
                              </a:solidFill>
                              <a:latin typeface="Segoe UI Semilight" panose="020B0402040204020203" pitchFamily="34" charset="0"/>
                              <a:cs typeface="Segoe UI Semilight" panose="020B0402040204020203" pitchFamily="34" charset="0"/>
                            </a:rPr>
                            <a:t> </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C8CCB3D2-A343-439B-BB97-22CD3E002E5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823434613"/>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6x8 grid&#10;Setting the bottom-left as (0,0)&#10;There are eggs at (0,4),(1,0),(2,0),(2,2),(2,3),(4,2),(5,4)&#10;There are rocks at (1,2),(2,1),(3,2)&#10;Baby Yoda starts at (7,5)">
            <a:extLst>
              <a:ext uri="{FF2B5EF4-FFF2-40B4-BE49-F238E27FC236}">
                <a16:creationId xmlns:a16="http://schemas.microsoft.com/office/drawing/2014/main" id="{26A81F8E-35E1-C6E6-4B03-4F6E7FC337B9}"/>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1AE80F1D-263C-46BE-B7C3-2FDC5D23EBB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010A10B-E951-48C3-9DC2-0BE89BBBCDAC}"/>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grpSp>
          <p:nvGrpSpPr>
            <p:cNvPr id="3" name="Group 2">
              <a:extLst>
                <a:ext uri="{FF2B5EF4-FFF2-40B4-BE49-F238E27FC236}">
                  <a16:creationId xmlns:a16="http://schemas.microsoft.com/office/drawing/2014/main" id="{507B672C-528F-9FC2-7122-A279C893F295}"/>
                </a:ext>
              </a:extLst>
            </p:cNvPr>
            <p:cNvGrpSpPr/>
            <p:nvPr/>
          </p:nvGrpSpPr>
          <p:grpSpPr>
            <a:xfrm>
              <a:off x="30720" y="1688969"/>
              <a:ext cx="9744876" cy="5029316"/>
              <a:chOff x="30720" y="1688969"/>
              <a:chExt cx="9744876" cy="5029316"/>
            </a:xfrm>
          </p:grpSpPr>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344B6822-42C1-4A4D-9F7C-E7C8C28B4DDC}"/>
                      </a:ext>
                    </a:extLst>
                  </p14:cNvPr>
                  <p14:cNvContentPartPr/>
                  <p14:nvPr/>
                </p14:nvContentPartPr>
                <p14:xfrm>
                  <a:off x="7976563" y="2394613"/>
                  <a:ext cx="360" cy="360"/>
                </p14:xfrm>
              </p:contentPart>
            </mc:Choice>
            <mc:Fallback xmlns="">
              <p:pic>
                <p:nvPicPr>
                  <p:cNvPr id="17" name="Ink 16">
                    <a:extLst>
                      <a:ext uri="{FF2B5EF4-FFF2-40B4-BE49-F238E27FC236}">
                        <a16:creationId xmlns:a16="http://schemas.microsoft.com/office/drawing/2014/main" id="{344B6822-42C1-4A4D-9F7C-E7C8C28B4DDC}"/>
                      </a:ext>
                    </a:extLst>
                  </p:cNvPr>
                  <p:cNvPicPr/>
                  <p:nvPr/>
                </p:nvPicPr>
                <p:blipFill>
                  <a:blip r:embed="rId10"/>
                  <a:stretch>
                    <a:fillRect/>
                  </a:stretch>
                </p:blipFill>
                <p:spPr>
                  <a:xfrm>
                    <a:off x="7967563" y="23856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65660CD5-93C7-4A32-935B-D9F3ED08DACA}"/>
                      </a:ext>
                    </a:extLst>
                  </p14:cNvPr>
                  <p14:cNvContentPartPr/>
                  <p14:nvPr/>
                </p14:nvContentPartPr>
                <p14:xfrm>
                  <a:off x="7942363" y="2455813"/>
                  <a:ext cx="360" cy="360"/>
                </p14:xfrm>
              </p:contentPart>
            </mc:Choice>
            <mc:Fallback xmlns="">
              <p:pic>
                <p:nvPicPr>
                  <p:cNvPr id="18" name="Ink 17">
                    <a:extLst>
                      <a:ext uri="{FF2B5EF4-FFF2-40B4-BE49-F238E27FC236}">
                        <a16:creationId xmlns:a16="http://schemas.microsoft.com/office/drawing/2014/main" id="{65660CD5-93C7-4A32-935B-D9F3ED08DACA}"/>
                      </a:ext>
                    </a:extLst>
                  </p:cNvPr>
                  <p:cNvPicPr/>
                  <p:nvPr/>
                </p:nvPicPr>
                <p:blipFill>
                  <a:blip r:embed="rId10"/>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AC094475-55DF-41CB-9F0F-A9CBEB57A18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4BC17887-F661-4A82-85B8-C22C9E02BE1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12D027-B371-43F0-A63F-979241092B6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113273-68AF-4D88-95BF-706142E51922}"/>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8595EDAF-B7A0-4422-AE12-6C95648AE16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572D228D-B8C7-460D-81AF-7C7B6C3CBEEC}"/>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361C6E0D-D72B-42D4-A75E-86139F9D9C3B}"/>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0ABA4836-85CE-48EE-A2BC-125C94AFA630}"/>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EF9B423F-D143-4CE4-ABE3-3A0FCF55DBBC}"/>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7769ED-AF6A-4149-B01E-55EE078B6579}"/>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C5E01D-070C-4AE8-BB1C-F4102A6080B3}"/>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0/0</m:t>
                          </m:r>
                        </m:oMath>
                      </m:oMathPara>
                    </a14:m>
                    <a:endParaRPr lang="en-US" sz="2800" dirty="0">
                      <a:solidFill>
                        <a:schemeClr val="accent3"/>
                      </a:solidFill>
                    </a:endParaRPr>
                  </a:p>
                </p:txBody>
              </p:sp>
            </mc:Choice>
            <mc:Fallback xmlns="">
              <p:sp>
                <p:nvSpPr>
                  <p:cNvPr id="20" name="TextBox 19">
                    <a:extLst>
                      <a:ext uri="{FF2B5EF4-FFF2-40B4-BE49-F238E27FC236}">
                        <a16:creationId xmlns:a16="http://schemas.microsoft.com/office/drawing/2014/main" id="{0BC5E01D-070C-4AE8-BB1C-F4102A6080B3}"/>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625F62F-2BED-4D34-B963-8DBB6DECF931}"/>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1/1</m:t>
                          </m:r>
                        </m:oMath>
                      </m:oMathPara>
                    </a14:m>
                    <a:endParaRPr lang="en-US" sz="2800" dirty="0">
                      <a:solidFill>
                        <a:schemeClr val="accent3"/>
                      </a:solidFill>
                    </a:endParaRPr>
                  </a:p>
                </p:txBody>
              </p:sp>
            </mc:Choice>
            <mc:Fallback xmlns="">
              <p:sp>
                <p:nvSpPr>
                  <p:cNvPr id="42" name="TextBox 41">
                    <a:extLst>
                      <a:ext uri="{FF2B5EF4-FFF2-40B4-BE49-F238E27FC236}">
                        <a16:creationId xmlns:a16="http://schemas.microsoft.com/office/drawing/2014/main" id="{9625F62F-2BED-4D34-B963-8DBB6DECF931}"/>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1482ABD-B755-4345-87FA-2D8FBA6461AD}"/>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7" name="TextBox 46">
                    <a:extLst>
                      <a:ext uri="{FF2B5EF4-FFF2-40B4-BE49-F238E27FC236}">
                        <a16:creationId xmlns:a16="http://schemas.microsoft.com/office/drawing/2014/main" id="{A1482ABD-B755-4345-87FA-2D8FBA6461AD}"/>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4D617E0-CABD-47B6-9562-1B9461784591}"/>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8" name="TextBox 47">
                    <a:extLst>
                      <a:ext uri="{FF2B5EF4-FFF2-40B4-BE49-F238E27FC236}">
                        <a16:creationId xmlns:a16="http://schemas.microsoft.com/office/drawing/2014/main" id="{D4D617E0-CABD-47B6-9562-1B9461784591}"/>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49FA79B-6697-4364-8B05-62503C7DE967}"/>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9" name="TextBox 48">
                    <a:extLst>
                      <a:ext uri="{FF2B5EF4-FFF2-40B4-BE49-F238E27FC236}">
                        <a16:creationId xmlns:a16="http://schemas.microsoft.com/office/drawing/2014/main" id="{F49FA79B-6697-4364-8B05-62503C7DE967}"/>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C01AEB9-9883-4342-A215-6B9B0A6DF5D8}"/>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0" name="TextBox 49">
                    <a:extLst>
                      <a:ext uri="{FF2B5EF4-FFF2-40B4-BE49-F238E27FC236}">
                        <a16:creationId xmlns:a16="http://schemas.microsoft.com/office/drawing/2014/main" id="{FC01AEB9-9883-4342-A215-6B9B0A6DF5D8}"/>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D919CC2-8BC4-48DC-B1B5-49A908800946}"/>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1" name="TextBox 50">
                    <a:extLst>
                      <a:ext uri="{FF2B5EF4-FFF2-40B4-BE49-F238E27FC236}">
                        <a16:creationId xmlns:a16="http://schemas.microsoft.com/office/drawing/2014/main" id="{ED919CC2-8BC4-48DC-B1B5-49A908800946}"/>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F77C86B-89A0-4A9E-9247-18F955480B2B}"/>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2" name="TextBox 51">
                    <a:extLst>
                      <a:ext uri="{FF2B5EF4-FFF2-40B4-BE49-F238E27FC236}">
                        <a16:creationId xmlns:a16="http://schemas.microsoft.com/office/drawing/2014/main" id="{CF77C86B-89A0-4A9E-9247-18F955480B2B}"/>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4788AF0-5AC7-47A8-976F-820E995764B7}"/>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0/0</m:t>
                          </m:r>
                        </m:oMath>
                      </m:oMathPara>
                    </a14:m>
                    <a:endParaRPr lang="en-US" sz="2800" dirty="0">
                      <a:solidFill>
                        <a:schemeClr val="accent3"/>
                      </a:solidFill>
                    </a:endParaRPr>
                  </a:p>
                </p:txBody>
              </p:sp>
            </mc:Choice>
            <mc:Fallback xmlns="">
              <p:sp>
                <p:nvSpPr>
                  <p:cNvPr id="44" name="TextBox 43">
                    <a:extLst>
                      <a:ext uri="{FF2B5EF4-FFF2-40B4-BE49-F238E27FC236}">
                        <a16:creationId xmlns:a16="http://schemas.microsoft.com/office/drawing/2014/main" id="{94788AF0-5AC7-47A8-976F-820E995764B7}"/>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3EB4633-3354-4DC1-9EF0-7619B7A9DCF6}"/>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5" name="TextBox 44">
                    <a:extLst>
                      <a:ext uri="{FF2B5EF4-FFF2-40B4-BE49-F238E27FC236}">
                        <a16:creationId xmlns:a16="http://schemas.microsoft.com/office/drawing/2014/main" id="{83EB4633-3354-4DC1-9EF0-7619B7A9DCF6}"/>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3D9DBEE-1F5A-484D-958A-DD8271E511DC}"/>
                      </a:ext>
                    </a:extLst>
                  </p:cNvPr>
                  <p:cNvSpPr txBox="1"/>
                  <p:nvPr/>
                </p:nvSpPr>
                <p:spPr>
                  <a:xfrm>
                    <a:off x="2883488" y="4394394"/>
                    <a:ext cx="118517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6" name="TextBox 45">
                    <a:extLst>
                      <a:ext uri="{FF2B5EF4-FFF2-40B4-BE49-F238E27FC236}">
                        <a16:creationId xmlns:a16="http://schemas.microsoft.com/office/drawing/2014/main" id="{63D9DBEE-1F5A-484D-958A-DD8271E511DC}"/>
                      </a:ext>
                    </a:extLst>
                  </p:cNvPr>
                  <p:cNvSpPr txBox="1">
                    <a:spLocks noRot="1" noChangeAspect="1" noMove="1" noResize="1" noEditPoints="1" noAdjustHandles="1" noChangeArrowheads="1" noChangeShapeType="1" noTextEdit="1"/>
                  </p:cNvSpPr>
                  <p:nvPr/>
                </p:nvSpPr>
                <p:spPr>
                  <a:xfrm>
                    <a:off x="2883488" y="4394394"/>
                    <a:ext cx="1185173"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CF51AA6-3276-47CE-B02F-2C162664D8F8}"/>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3" name="TextBox 52">
                    <a:extLst>
                      <a:ext uri="{FF2B5EF4-FFF2-40B4-BE49-F238E27FC236}">
                        <a16:creationId xmlns:a16="http://schemas.microsoft.com/office/drawing/2014/main" id="{4CF51AA6-3276-47CE-B02F-2C162664D8F8}"/>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6E53C7E-80EF-44F3-ADBA-050C5CEEA01C}"/>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4" name="TextBox 53">
                    <a:extLst>
                      <a:ext uri="{FF2B5EF4-FFF2-40B4-BE49-F238E27FC236}">
                        <a16:creationId xmlns:a16="http://schemas.microsoft.com/office/drawing/2014/main" id="{66E53C7E-80EF-44F3-ADBA-050C5CEEA01C}"/>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D04D0F9-2DA3-49DA-A0E7-B5EB11BFD7B8}"/>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5" name="TextBox 54">
                    <a:extLst>
                      <a:ext uri="{FF2B5EF4-FFF2-40B4-BE49-F238E27FC236}">
                        <a16:creationId xmlns:a16="http://schemas.microsoft.com/office/drawing/2014/main" id="{ED04D0F9-2DA3-49DA-A0E7-B5EB11BFD7B8}"/>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137B154-3044-413E-AD1D-78BE69951B77}"/>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6" name="TextBox 55">
                    <a:extLst>
                      <a:ext uri="{FF2B5EF4-FFF2-40B4-BE49-F238E27FC236}">
                        <a16:creationId xmlns:a16="http://schemas.microsoft.com/office/drawing/2014/main" id="{8137B154-3044-413E-AD1D-78BE69951B77}"/>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DB3D3A5-1E9B-40AE-8052-5D9A9B966B9A}"/>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7" name="TextBox 56">
                    <a:extLst>
                      <a:ext uri="{FF2B5EF4-FFF2-40B4-BE49-F238E27FC236}">
                        <a16:creationId xmlns:a16="http://schemas.microsoft.com/office/drawing/2014/main" id="{6DB3D3A5-1E9B-40AE-8052-5D9A9B966B9A}"/>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3C50345-36C5-48D5-9666-5C6AAC2E363E}"/>
                      </a:ext>
                    </a:extLst>
                  </p:cNvPr>
                  <p:cNvSpPr txBox="1"/>
                  <p:nvPr/>
                </p:nvSpPr>
                <p:spPr>
                  <a:xfrm>
                    <a:off x="737556"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58" name="TextBox 57">
                    <a:extLst>
                      <a:ext uri="{FF2B5EF4-FFF2-40B4-BE49-F238E27FC236}">
                        <a16:creationId xmlns:a16="http://schemas.microsoft.com/office/drawing/2014/main" id="{D3C50345-36C5-48D5-9666-5C6AAC2E363E}"/>
                      </a:ext>
                    </a:extLst>
                  </p:cNvPr>
                  <p:cNvSpPr txBox="1">
                    <a:spLocks noRot="1" noChangeAspect="1" noMove="1" noResize="1" noEditPoints="1" noAdjustHandles="1" noChangeArrowheads="1" noChangeShapeType="1" noTextEdit="1"/>
                  </p:cNvSpPr>
                  <p:nvPr/>
                </p:nvSpPr>
                <p:spPr>
                  <a:xfrm>
                    <a:off x="737556" y="3685760"/>
                    <a:ext cx="870455" cy="52322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9745F69-C8FD-4944-B909-F905EB6F5E04}"/>
                      </a:ext>
                    </a:extLst>
                  </p:cNvPr>
                  <p:cNvSpPr txBox="1"/>
                  <p:nvPr/>
                </p:nvSpPr>
                <p:spPr>
                  <a:xfrm>
                    <a:off x="1759748" y="3685760"/>
                    <a:ext cx="11658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59" name="TextBox 58">
                    <a:extLst>
                      <a:ext uri="{FF2B5EF4-FFF2-40B4-BE49-F238E27FC236}">
                        <a16:creationId xmlns:a16="http://schemas.microsoft.com/office/drawing/2014/main" id="{89745F69-C8FD-4944-B909-F905EB6F5E04}"/>
                      </a:ext>
                    </a:extLst>
                  </p:cNvPr>
                  <p:cNvSpPr txBox="1">
                    <a:spLocks noRot="1" noChangeAspect="1" noMove="1" noResize="1" noEditPoints="1" noAdjustHandles="1" noChangeArrowheads="1" noChangeShapeType="1" noTextEdit="1"/>
                  </p:cNvSpPr>
                  <p:nvPr/>
                </p:nvSpPr>
                <p:spPr>
                  <a:xfrm>
                    <a:off x="1759748" y="3685760"/>
                    <a:ext cx="1165821" cy="523220"/>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6B9A604-6E91-48AF-8BFF-C36D0C47EA06}"/>
                      </a:ext>
                    </a:extLst>
                  </p:cNvPr>
                  <p:cNvSpPr txBox="1"/>
                  <p:nvPr/>
                </p:nvSpPr>
                <p:spPr>
                  <a:xfrm>
                    <a:off x="2865481" y="3731750"/>
                    <a:ext cx="1165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endParaRPr>
                  </a:p>
                </p:txBody>
              </p:sp>
            </mc:Choice>
            <mc:Fallback xmlns="">
              <p:sp>
                <p:nvSpPr>
                  <p:cNvPr id="60" name="TextBox 59">
                    <a:extLst>
                      <a:ext uri="{FF2B5EF4-FFF2-40B4-BE49-F238E27FC236}">
                        <a16:creationId xmlns:a16="http://schemas.microsoft.com/office/drawing/2014/main" id="{F6B9A604-6E91-48AF-8BFF-C36D0C47EA06}"/>
                      </a:ext>
                    </a:extLst>
                  </p:cNvPr>
                  <p:cNvSpPr txBox="1">
                    <a:spLocks noRot="1" noChangeAspect="1" noMove="1" noResize="1" noEditPoints="1" noAdjustHandles="1" noChangeArrowheads="1" noChangeShapeType="1" noTextEdit="1"/>
                  </p:cNvSpPr>
                  <p:nvPr/>
                </p:nvSpPr>
                <p:spPr>
                  <a:xfrm>
                    <a:off x="2865481" y="3731750"/>
                    <a:ext cx="1165817" cy="523220"/>
                  </a:xfrm>
                  <a:prstGeom prst="rect">
                    <a:avLst/>
                  </a:prstGeom>
                  <a:blipFill>
                    <a:blip r:embed="rId30"/>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987BD737-F07D-459A-9751-B29ED5954DAF}"/>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5FD7D8E-030C-40B6-B066-463038848499}"/>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A897C3B-7208-4E70-BB69-9433FBFB8E71}"/>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7422345F-BB3D-4199-B792-FC15AE1D2DB7}"/>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8FD43CA-73A1-445C-8229-5858D0BE1729}"/>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59E1AB5-9A71-49E4-9535-061E8FDA8A10}"/>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74A8E01A-541A-4BC5-A26B-AD27278AB424}"/>
                  </a:ext>
                </a:extLst>
              </p:cNvPr>
              <p:cNvPicPr>
                <a:picLocks noChangeAspect="1" noChangeArrowheads="1"/>
              </p:cNvPicPr>
              <p:nvPr/>
            </p:nvPicPr>
            <p:blipFill>
              <a:blip r:embed="rId31"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E48C5036-43AC-4847-A3D3-5E5A96CB9106}"/>
                  </a:ext>
                </a:extLst>
              </p:cNvPr>
              <p:cNvPicPr>
                <a:picLocks noChangeAspect="1" noChangeArrowheads="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BFCEC865-C811-4726-873A-8BF738C58EA5}"/>
                  </a:ext>
                </a:extLst>
              </p:cNvPr>
              <p:cNvPicPr>
                <a:picLocks noChangeAspect="1" noChangeArrowheads="1"/>
              </p:cNvPicPr>
              <p:nvPr/>
            </p:nvPicPr>
            <p:blipFill>
              <a:blip r:embed="rId33"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D8E5DF8F-915E-4169-AEBC-B02B774AE1D3}"/>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p14="http://schemas.microsoft.com/office/powerpoint/2010/main" Requires="p14">
          <p:contentPart p14:bwMode="auto" r:id="rId34">
            <p14:nvContentPartPr>
              <p14:cNvPr id="7" name="Ink 6">
                <a:extLst>
                  <a:ext uri="{FF2B5EF4-FFF2-40B4-BE49-F238E27FC236}">
                    <a16:creationId xmlns:a16="http://schemas.microsoft.com/office/drawing/2014/main" id="{1E5A1EF2-39C9-E16B-0116-F8D5DF6F182E}"/>
                  </a:ext>
                </a:extLst>
              </p14:cNvPr>
              <p14:cNvContentPartPr/>
              <p14:nvPr/>
            </p14:nvContentPartPr>
            <p14:xfrm>
              <a:off x="2922840" y="272880"/>
              <a:ext cx="6905520" cy="3984480"/>
            </p14:xfrm>
          </p:contentPart>
        </mc:Choice>
        <mc:Fallback>
          <p:pic>
            <p:nvPicPr>
              <p:cNvPr id="7" name="Ink 6">
                <a:extLst>
                  <a:ext uri="{FF2B5EF4-FFF2-40B4-BE49-F238E27FC236}">
                    <a16:creationId xmlns:a16="http://schemas.microsoft.com/office/drawing/2014/main" id="{1E5A1EF2-39C9-E16B-0116-F8D5DF6F182E}"/>
                  </a:ext>
                </a:extLst>
              </p:cNvPr>
              <p:cNvPicPr/>
              <p:nvPr/>
            </p:nvPicPr>
            <p:blipFill>
              <a:blip r:embed="rId35"/>
              <a:stretch>
                <a:fillRect/>
              </a:stretch>
            </p:blipFill>
            <p:spPr>
              <a:xfrm>
                <a:off x="2913480" y="263520"/>
                <a:ext cx="6924240" cy="4003200"/>
              </a:xfrm>
              <a:prstGeom prst="rect">
                <a:avLst/>
              </a:prstGeom>
            </p:spPr>
          </p:pic>
        </mc:Fallback>
      </mc:AlternateContent>
    </p:spTree>
    <p:extLst>
      <p:ext uri="{BB962C8B-B14F-4D97-AF65-F5344CB8AC3E}">
        <p14:creationId xmlns:p14="http://schemas.microsoft.com/office/powerpoint/2010/main" val="74658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85F3-5F14-46EB-BE5F-3420CB3090E2}"/>
              </a:ext>
            </a:extLst>
          </p:cNvPr>
          <p:cNvSpPr>
            <a:spLocks noGrp="1"/>
          </p:cNvSpPr>
          <p:nvPr>
            <p:ph type="title"/>
          </p:nvPr>
        </p:nvSpPr>
        <p:spPr/>
        <p:txBody>
          <a:bodyPr>
            <a:normAutofit/>
          </a:bodyPr>
          <a:lstStyle/>
          <a:p>
            <a:r>
              <a:rPr lang="en-US" dirty="0"/>
              <a:t>Dynamic Programming Process </a:t>
            </a:r>
            <a:r>
              <a:rPr lang="en-US" sz="2700" dirty="0"/>
              <a:t>(Baby Yoda)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059391-945D-4D76-8C42-70F969FE0D88}"/>
                  </a:ext>
                </a:extLst>
              </p:cNvPr>
              <p:cNvSpPr>
                <a:spLocks noGrp="1"/>
              </p:cNvSpPr>
              <p:nvPr>
                <p:ph idx="1"/>
              </p:nvPr>
            </p:nvSpPr>
            <p:spPr/>
            <p:txBody>
              <a:bodyPr>
                <a:normAutofit lnSpcReduction="10000"/>
              </a:bodyPr>
              <a:lstStyle/>
              <a:p>
                <a:r>
                  <a:rPr lang="en-US" dirty="0"/>
                  <a:t>1. Define the object you’re looking for</a:t>
                </a:r>
              </a:p>
              <a:p>
                <a14:m>
                  <m:oMath xmlns:m="http://schemas.openxmlformats.org/officeDocument/2006/math">
                    <m:r>
                      <a:rPr lang="en-US" i="1" dirty="0" smtClean="0">
                        <a:solidFill>
                          <a:schemeClr val="accent3"/>
                        </a:solidFill>
                        <a:latin typeface="Cambria Math" panose="02040503050406030204" pitchFamily="18" charset="0"/>
                      </a:rPr>
                      <m:t>𝑂𝑃𝑇</m:t>
                    </m:r>
                    <m:r>
                      <a:rPr lang="en-US" i="1" dirty="0" smtClean="0">
                        <a:solidFill>
                          <a:schemeClr val="accent3"/>
                        </a:solidFill>
                        <a:latin typeface="Cambria Math" panose="02040503050406030204" pitchFamily="18" charset="0"/>
                      </a:rPr>
                      <m:t>(</m:t>
                    </m:r>
                    <m:r>
                      <a:rPr lang="en-US" i="1" dirty="0" err="1" smtClean="0">
                        <a:solidFill>
                          <a:schemeClr val="accent3"/>
                        </a:solidFill>
                        <a:latin typeface="Cambria Math" panose="02040503050406030204" pitchFamily="18" charset="0"/>
                      </a:rPr>
                      <m:t>𝑖</m:t>
                    </m:r>
                    <m:r>
                      <a:rPr lang="en-US" i="1" dirty="0" err="1" smtClean="0">
                        <a:solidFill>
                          <a:schemeClr val="accent3"/>
                        </a:solidFill>
                        <a:latin typeface="Cambria Math" panose="02040503050406030204" pitchFamily="18" charset="0"/>
                      </a:rPr>
                      <m:t>,</m:t>
                    </m:r>
                    <m:r>
                      <a:rPr lang="en-US" i="1" dirty="0" err="1" smtClean="0">
                        <a:solidFill>
                          <a:schemeClr val="accent3"/>
                        </a:solidFill>
                        <a:latin typeface="Cambria Math" panose="02040503050406030204" pitchFamily="18" charset="0"/>
                      </a:rPr>
                      <m:t>𝑗</m:t>
                    </m:r>
                    <m:r>
                      <a:rPr lang="en-US" i="1" dirty="0" err="1" smtClean="0">
                        <a:solidFill>
                          <a:schemeClr val="accent3"/>
                        </a:solidFill>
                        <a:latin typeface="Cambria Math" panose="02040503050406030204" pitchFamily="18" charset="0"/>
                      </a:rPr>
                      <m:t>,</m:t>
                    </m:r>
                    <m:r>
                      <a:rPr lang="en-US" i="1" dirty="0" err="1" smtClean="0">
                        <a:solidFill>
                          <a:schemeClr val="accent3"/>
                        </a:solidFill>
                        <a:latin typeface="Cambria Math" panose="02040503050406030204" pitchFamily="18" charset="0"/>
                      </a:rPr>
                      <m:t>𝑓</m:t>
                    </m:r>
                    <m:r>
                      <a:rPr lang="en-US" i="1" dirty="0" smtClean="0">
                        <a:solidFill>
                          <a:schemeClr val="accent3"/>
                        </a:solidFill>
                        <a:latin typeface="Cambria Math" panose="02040503050406030204" pitchFamily="18" charset="0"/>
                      </a:rPr>
                      <m:t>)</m:t>
                    </m:r>
                  </m:oMath>
                </a14:m>
                <a:r>
                  <a:rPr lang="en-US" dirty="0">
                    <a:solidFill>
                      <a:schemeClr val="accent3"/>
                    </a:solidFill>
                  </a:rPr>
                  <a:t> is the maximum number of eggs that can be collected on a path from </a:t>
                </a:r>
                <a14:m>
                  <m:oMath xmlns:m="http://schemas.openxmlformats.org/officeDocument/2006/math">
                    <m:r>
                      <a:rPr lang="en-US" i="1" dirty="0" smtClean="0">
                        <a:solidFill>
                          <a:schemeClr val="accent3"/>
                        </a:solidFill>
                        <a:latin typeface="Cambria Math" panose="02040503050406030204" pitchFamily="18" charset="0"/>
                      </a:rPr>
                      <m:t>𝑖</m:t>
                    </m:r>
                    <m:r>
                      <a:rPr lang="en-US" i="1" dirty="0" smtClean="0">
                        <a:solidFill>
                          <a:schemeClr val="accent3"/>
                        </a:solidFill>
                        <a:latin typeface="Cambria Math" panose="02040503050406030204" pitchFamily="18" charset="0"/>
                      </a:rPr>
                      <m:t>,</m:t>
                    </m:r>
                    <m:r>
                      <a:rPr lang="en-US" i="1" dirty="0" smtClean="0">
                        <a:solidFill>
                          <a:schemeClr val="accent3"/>
                        </a:solidFill>
                        <a:latin typeface="Cambria Math" panose="02040503050406030204" pitchFamily="18" charset="0"/>
                      </a:rPr>
                      <m:t>𝑗</m:t>
                    </m:r>
                  </m:oMath>
                </a14:m>
                <a:r>
                  <a:rPr lang="en-US" dirty="0">
                    <a:solidFill>
                      <a:schemeClr val="accent3"/>
                    </a:solidFill>
                  </a:rPr>
                  <a:t> to </a:t>
                </a:r>
                <a14:m>
                  <m:oMath xmlns:m="http://schemas.openxmlformats.org/officeDocument/2006/math">
                    <m:r>
                      <a:rPr lang="en-US" i="1" dirty="0" smtClean="0">
                        <a:solidFill>
                          <a:schemeClr val="accent3"/>
                        </a:solidFill>
                        <a:latin typeface="Cambria Math" panose="02040503050406030204" pitchFamily="18" charset="0"/>
                      </a:rPr>
                      <m:t>0,0</m:t>
                    </m:r>
                  </m:oMath>
                </a14:m>
                <a:r>
                  <a:rPr lang="en-US" dirty="0">
                    <a:solidFill>
                      <a:schemeClr val="accent3"/>
                    </a:solidFill>
                  </a:rPr>
                  <a:t> using the force to move rocks at most </a:t>
                </a:r>
                <a14:m>
                  <m:oMath xmlns:m="http://schemas.openxmlformats.org/officeDocument/2006/math">
                    <m:r>
                      <a:rPr lang="en-US" i="1" dirty="0" smtClean="0">
                        <a:solidFill>
                          <a:schemeClr val="accent3"/>
                        </a:solidFill>
                        <a:latin typeface="Cambria Math" panose="02040503050406030204" pitchFamily="18" charset="0"/>
                      </a:rPr>
                      <m:t>𝑓</m:t>
                    </m:r>
                  </m:oMath>
                </a14:m>
                <a:r>
                  <a:rPr lang="en-US" dirty="0">
                    <a:solidFill>
                      <a:schemeClr val="accent3"/>
                    </a:solidFill>
                  </a:rPr>
                  <a:t> times</a:t>
                </a:r>
                <a:endParaRPr lang="en-US" dirty="0"/>
              </a:p>
              <a:p>
                <a:r>
                  <a:rPr lang="en-US" dirty="0"/>
                  <a:t>2. Write a recurrence to say how to find it</a:t>
                </a:r>
              </a:p>
              <a:p>
                <a:r>
                  <a:rPr lang="en-US" dirty="0"/>
                  <a:t> </a:t>
                </a:r>
                <a:r>
                  <a:rPr lang="en-US" dirty="0">
                    <a:solidFill>
                      <a:schemeClr val="accent3"/>
                    </a:solidFill>
                  </a:rPr>
                  <a:t>(see prior slides)</a:t>
                </a:r>
              </a:p>
              <a:p>
                <a:r>
                  <a:rPr lang="en-US" dirty="0"/>
                  <a:t>3. Design a </a:t>
                </a:r>
                <a:r>
                  <a:rPr lang="en-US" dirty="0" err="1"/>
                  <a:t>memoization</a:t>
                </a:r>
                <a:r>
                  <a:rPr lang="en-US" dirty="0"/>
                  <a:t> structure</a:t>
                </a:r>
              </a:p>
              <a:p>
                <a:r>
                  <a:rPr lang="en-US" dirty="0">
                    <a:solidFill>
                      <a:schemeClr val="accent3"/>
                    </a:solidFill>
                  </a:rPr>
                  <a:t>A 3D array: </a:t>
                </a:r>
                <a14:m>
                  <m:oMath xmlns:m="http://schemas.openxmlformats.org/officeDocument/2006/math">
                    <m:r>
                      <a:rPr lang="en-US" i="1" dirty="0" smtClean="0">
                        <a:solidFill>
                          <a:schemeClr val="accent3"/>
                        </a:solidFill>
                        <a:latin typeface="Cambria Math" panose="02040503050406030204" pitchFamily="18" charset="0"/>
                      </a:rPr>
                      <m:t>𝑟</m:t>
                    </m:r>
                  </m:oMath>
                </a14:m>
                <a:r>
                  <a:rPr lang="en-US" dirty="0">
                    <a:solidFill>
                      <a:schemeClr val="accent3"/>
                    </a:solidFill>
                  </a:rPr>
                  <a:t> x </a:t>
                </a:r>
                <a14:m>
                  <m:oMath xmlns:m="http://schemas.openxmlformats.org/officeDocument/2006/math">
                    <m:r>
                      <a:rPr lang="en-US" i="1" dirty="0" smtClean="0">
                        <a:solidFill>
                          <a:schemeClr val="accent3"/>
                        </a:solidFill>
                        <a:latin typeface="Cambria Math" panose="02040503050406030204" pitchFamily="18" charset="0"/>
                      </a:rPr>
                      <m:t>𝑐</m:t>
                    </m:r>
                  </m:oMath>
                </a14:m>
                <a:r>
                  <a:rPr lang="en-US" dirty="0">
                    <a:solidFill>
                      <a:schemeClr val="accent3"/>
                    </a:solidFill>
                  </a:rPr>
                  <a:t> x (</a:t>
                </a:r>
                <a14:m>
                  <m:oMath xmlns:m="http://schemas.openxmlformats.org/officeDocument/2006/math">
                    <m:r>
                      <a:rPr lang="en-US" i="1" dirty="0" smtClean="0">
                        <a:solidFill>
                          <a:schemeClr val="accent3"/>
                        </a:solidFill>
                        <a:latin typeface="Cambria Math" panose="02040503050406030204" pitchFamily="18" charset="0"/>
                      </a:rPr>
                      <m:t>𝑓</m:t>
                    </m:r>
                    <m:r>
                      <a:rPr lang="en-US" b="0" i="1" dirty="0" smtClean="0">
                        <a:solidFill>
                          <a:schemeClr val="accent3"/>
                        </a:solidFill>
                        <a:latin typeface="Cambria Math" panose="02040503050406030204" pitchFamily="18" charset="0"/>
                      </a:rPr>
                      <m:t>+1)</m:t>
                    </m:r>
                  </m:oMath>
                </a14:m>
                <a:endParaRPr lang="en-US" dirty="0">
                  <a:solidFill>
                    <a:schemeClr val="accent3"/>
                  </a:solidFill>
                </a:endParaRPr>
              </a:p>
              <a:p>
                <a:r>
                  <a:rPr lang="en-US" dirty="0"/>
                  <a:t>4. Write an iterative algorithm</a:t>
                </a:r>
              </a:p>
              <a:p>
                <a:r>
                  <a:rPr lang="en-US" dirty="0">
                    <a:solidFill>
                      <a:schemeClr val="accent3"/>
                    </a:solidFill>
                  </a:rPr>
                  <a:t>We’ll omit for this version---it’s a loop over </a:t>
                </a:r>
                <a14:m>
                  <m:oMath xmlns:m="http://schemas.openxmlformats.org/officeDocument/2006/math">
                    <m:r>
                      <a:rPr lang="en-US" i="1" dirty="0" smtClean="0">
                        <a:solidFill>
                          <a:schemeClr val="accent3"/>
                        </a:solidFill>
                        <a:latin typeface="Cambria Math" panose="02040503050406030204" pitchFamily="18" charset="0"/>
                      </a:rPr>
                      <m:t>𝑓</m:t>
                    </m:r>
                  </m:oMath>
                </a14:m>
                <a:r>
                  <a:rPr lang="en-US" dirty="0">
                    <a:solidFill>
                      <a:schemeClr val="accent3"/>
                    </a:solidFill>
                  </a:rPr>
                  <a:t>, with loop over </a:t>
                </a:r>
                <a14:m>
                  <m:oMath xmlns:m="http://schemas.openxmlformats.org/officeDocument/2006/math">
                    <m:r>
                      <a:rPr lang="en-US" i="1" dirty="0" smtClean="0">
                        <a:solidFill>
                          <a:schemeClr val="accent3"/>
                        </a:solidFill>
                        <a:latin typeface="Cambria Math" panose="02040503050406030204" pitchFamily="18" charset="0"/>
                      </a:rPr>
                      <m:t>𝑗</m:t>
                    </m:r>
                  </m:oMath>
                </a14:m>
                <a:r>
                  <a:rPr lang="en-US" dirty="0">
                    <a:solidFill>
                      <a:schemeClr val="accent3"/>
                    </a:solidFill>
                  </a:rPr>
                  <a:t> inside, with a loop over </a:t>
                </a:r>
                <a14:m>
                  <m:oMath xmlns:m="http://schemas.openxmlformats.org/officeDocument/2006/math">
                    <m:r>
                      <a:rPr lang="en-US" i="1" dirty="0" smtClean="0">
                        <a:solidFill>
                          <a:schemeClr val="accent3"/>
                        </a:solidFill>
                        <a:latin typeface="Cambria Math" panose="02040503050406030204" pitchFamily="18" charset="0"/>
                      </a:rPr>
                      <m:t>𝑖</m:t>
                    </m:r>
                  </m:oMath>
                </a14:m>
                <a:r>
                  <a:rPr lang="en-US" dirty="0">
                    <a:solidFill>
                      <a:schemeClr val="accent3"/>
                    </a:solidFill>
                  </a:rPr>
                  <a:t> inside.</a:t>
                </a:r>
              </a:p>
            </p:txBody>
          </p:sp>
        </mc:Choice>
        <mc:Fallback xmlns="">
          <p:sp>
            <p:nvSpPr>
              <p:cNvPr id="3" name="Content Placeholder 2">
                <a:extLst>
                  <a:ext uri="{FF2B5EF4-FFF2-40B4-BE49-F238E27FC236}">
                    <a16:creationId xmlns:a16="http://schemas.microsoft.com/office/drawing/2014/main" id="{42059391-945D-4D76-8C42-70F969FE0D88}"/>
                  </a:ext>
                </a:extLst>
              </p:cNvPr>
              <p:cNvSpPr>
                <a:spLocks noGrp="1" noRot="1" noChangeAspect="1" noMove="1" noResize="1" noEditPoints="1" noAdjustHandles="1" noChangeArrowheads="1" noChangeShapeType="1" noTextEdit="1"/>
              </p:cNvSpPr>
              <p:nvPr>
                <p:ph idx="1"/>
              </p:nvPr>
            </p:nvSpPr>
            <p:spPr>
              <a:blipFill>
                <a:blip r:embed="rId2"/>
                <a:stretch>
                  <a:fillRect l="-708" t="-3019" r="-272" b="-1509"/>
                </a:stretch>
              </a:blipFill>
            </p:spPr>
            <p:txBody>
              <a:bodyPr/>
              <a:lstStyle/>
              <a:p>
                <a:r>
                  <a:rPr lang="en-US">
                    <a:noFill/>
                  </a:rPr>
                  <a:t> </a:t>
                </a:r>
              </a:p>
            </p:txBody>
          </p:sp>
        </mc:Fallback>
      </mc:AlternateContent>
    </p:spTree>
    <p:extLst>
      <p:ext uri="{BB962C8B-B14F-4D97-AF65-F5344CB8AC3E}">
        <p14:creationId xmlns:p14="http://schemas.microsoft.com/office/powerpoint/2010/main" val="413490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0AF88-325A-44BD-83D0-D460910F4A17}"/>
              </a:ext>
            </a:extLst>
          </p:cNvPr>
          <p:cNvSpPr>
            <a:spLocks noGrp="1"/>
          </p:cNvSpPr>
          <p:nvPr>
            <p:ph type="title"/>
          </p:nvPr>
        </p:nvSpPr>
        <p:spPr/>
        <p:txBody>
          <a:bodyPr/>
          <a:lstStyle/>
          <a:p>
            <a:r>
              <a:rPr lang="en-US" dirty="0"/>
              <a:t>Announcements (1)</a:t>
            </a:r>
          </a:p>
        </p:txBody>
      </p:sp>
      <p:sp>
        <p:nvSpPr>
          <p:cNvPr id="3" name="Content Placeholder 2">
            <a:extLst>
              <a:ext uri="{FF2B5EF4-FFF2-40B4-BE49-F238E27FC236}">
                <a16:creationId xmlns:a16="http://schemas.microsoft.com/office/drawing/2014/main" id="{7714B6E9-04F4-4980-A1F8-B907D338BCF2}"/>
              </a:ext>
            </a:extLst>
          </p:cNvPr>
          <p:cNvSpPr>
            <a:spLocks noGrp="1"/>
          </p:cNvSpPr>
          <p:nvPr>
            <p:ph idx="1"/>
          </p:nvPr>
        </p:nvSpPr>
        <p:spPr/>
        <p:txBody>
          <a:bodyPr/>
          <a:lstStyle/>
          <a:p>
            <a:r>
              <a:rPr lang="en-US" dirty="0"/>
              <a:t>The midterm exam is less than two weeks away. (Mon. May 4)</a:t>
            </a:r>
          </a:p>
          <a:p>
            <a:r>
              <a:rPr lang="en-US" dirty="0"/>
              <a:t>Remember it’s </a:t>
            </a:r>
            <a:r>
              <a:rPr lang="en-US" b="1" dirty="0"/>
              <a:t>in the evening</a:t>
            </a:r>
            <a:r>
              <a:rPr lang="en-US" dirty="0"/>
              <a:t>. 80 minutes, 6-7:20 PM.</a:t>
            </a:r>
          </a:p>
          <a:p>
            <a:r>
              <a:rPr lang="en-US" dirty="0"/>
              <a:t>We’ll be in ARC 147</a:t>
            </a:r>
            <a:br>
              <a:rPr lang="en-US" dirty="0">
                <a:hlinkClick r:id="rId2"/>
              </a:rPr>
            </a:br>
            <a:r>
              <a:rPr lang="en-US" dirty="0"/>
              <a:t>Form on the webpage to:</a:t>
            </a:r>
          </a:p>
          <a:p>
            <a:r>
              <a:rPr lang="en-US" dirty="0"/>
              <a:t>1. Tell us whether you want a left- or right-handed desk</a:t>
            </a:r>
          </a:p>
          <a:p>
            <a:r>
              <a:rPr lang="en-US" dirty="0"/>
              <a:t>2. Request a conflict, if needed</a:t>
            </a:r>
          </a:p>
          <a:p>
            <a:pPr lvl="1"/>
            <a:r>
              <a:rPr lang="en-US" dirty="0"/>
              <a:t>Request a conflict (work/family responsibilities or something else immovable)</a:t>
            </a:r>
          </a:p>
          <a:p>
            <a:pPr lvl="1"/>
            <a:r>
              <a:rPr lang="en-US" dirty="0"/>
              <a:t>Don’t use from if you’re sick the night of; email Robbie to request one before the exam starts if you’re sick.</a:t>
            </a:r>
          </a:p>
          <a:p>
            <a:r>
              <a:rPr lang="en-US" dirty="0"/>
              <a:t>Lecture Mon May 4 will be Office Hours style</a:t>
            </a:r>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2376F30-4490-CDCF-AD3B-A65D01B46D24}"/>
                  </a:ext>
                </a:extLst>
              </p14:cNvPr>
              <p14:cNvContentPartPr/>
              <p14:nvPr/>
            </p14:nvContentPartPr>
            <p14:xfrm>
              <a:off x="2594160" y="2436480"/>
              <a:ext cx="7916400" cy="646920"/>
            </p14:xfrm>
          </p:contentPart>
        </mc:Choice>
        <mc:Fallback>
          <p:pic>
            <p:nvPicPr>
              <p:cNvPr id="4" name="Ink 3">
                <a:extLst>
                  <a:ext uri="{FF2B5EF4-FFF2-40B4-BE49-F238E27FC236}">
                    <a16:creationId xmlns:a16="http://schemas.microsoft.com/office/drawing/2014/main" id="{A2376F30-4490-CDCF-AD3B-A65D01B46D24}"/>
                  </a:ext>
                </a:extLst>
              </p:cNvPr>
              <p:cNvPicPr/>
              <p:nvPr/>
            </p:nvPicPr>
            <p:blipFill>
              <a:blip r:embed="rId4"/>
              <a:stretch>
                <a:fillRect/>
              </a:stretch>
            </p:blipFill>
            <p:spPr>
              <a:xfrm>
                <a:off x="2584800" y="2427120"/>
                <a:ext cx="7935120" cy="665640"/>
              </a:xfrm>
              <a:prstGeom prst="rect">
                <a:avLst/>
              </a:prstGeom>
            </p:spPr>
          </p:pic>
        </mc:Fallback>
      </mc:AlternateContent>
    </p:spTree>
    <p:extLst>
      <p:ext uri="{BB962C8B-B14F-4D97-AF65-F5344CB8AC3E}">
        <p14:creationId xmlns:p14="http://schemas.microsoft.com/office/powerpoint/2010/main" val="854620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2813-F084-4E21-870C-09B2E7170950}"/>
              </a:ext>
            </a:extLst>
          </p:cNvPr>
          <p:cNvSpPr>
            <a:spLocks noGrp="1"/>
          </p:cNvSpPr>
          <p:nvPr>
            <p:ph type="title"/>
          </p:nvPr>
        </p:nvSpPr>
        <p:spPr>
          <a:xfrm>
            <a:off x="1902775" y="3262680"/>
            <a:ext cx="6722113" cy="590415"/>
          </a:xfrm>
        </p:spPr>
        <p:txBody>
          <a:bodyPr/>
          <a:lstStyle/>
          <a:p>
            <a:r>
              <a:rPr lang="en-US" dirty="0" err="1"/>
              <a:t>Bells,Whistles</a:t>
            </a:r>
            <a:r>
              <a:rPr lang="en-US" dirty="0"/>
              <a:t>, and </a:t>
            </a:r>
            <a:r>
              <a:rPr lang="en-US" dirty="0" err="1"/>
              <a:t>optimiziation</a:t>
            </a:r>
            <a:endParaRPr lang="en-US" dirty="0"/>
          </a:p>
        </p:txBody>
      </p:sp>
      <p:sp>
        <p:nvSpPr>
          <p:cNvPr id="4" name="Text Placeholder 3">
            <a:extLst>
              <a:ext uri="{FF2B5EF4-FFF2-40B4-BE49-F238E27FC236}">
                <a16:creationId xmlns:a16="http://schemas.microsoft.com/office/drawing/2014/main" id="{9C73BE11-BA74-4D2A-87BE-630B4ADC8A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5896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03D5B-E107-916B-0817-943E3C2F9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CD599-AD09-A587-A44B-06E505BA13FE}"/>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FFC1DE7C-2EB8-9CB3-3E40-2B97DFE96FEB}"/>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r>
                                  <a:rPr lang="en-US" sz="2800" b="0" i="1" smtClean="0">
                                    <a:solidFill>
                                      <a:schemeClr val="accent3"/>
                                    </a:solidFill>
                                    <a:latin typeface="Cambria Math" panose="02040503050406030204" pitchFamily="18" charset="0"/>
                                  </a:rPr>
                                  <m:t>/5</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14:m>
                            <m:oMath xmlns:m="http://schemas.openxmlformats.org/officeDocument/2006/math">
                              <m:r>
                                <a:rPr lang="en-US" sz="2800" b="0" i="1" dirty="0" smtClean="0">
                                  <a:solidFill>
                                    <a:schemeClr val="accent3"/>
                                  </a:solidFill>
                                  <a:latin typeface="Cambria Math" panose="02040503050406030204" pitchFamily="18" charset="0"/>
                                  <a:cs typeface="Segoe UI Semilight" panose="020B0402040204020203" pitchFamily="34" charset="0"/>
                                </a:rPr>
                                <m:t>2</m:t>
                              </m:r>
                              <m:r>
                                <a:rPr lang="en-US" sz="2800" b="0" i="1" smtClean="0">
                                  <a:solidFill>
                                    <a:schemeClr val="accent3"/>
                                  </a:solidFill>
                                  <a:latin typeface="Cambria Math" panose="02040503050406030204" pitchFamily="18" charset="0"/>
                                </a:rPr>
                                <m:t>/3</m:t>
                              </m:r>
                            </m:oMath>
                          </a14:m>
                          <a:r>
                            <a:rPr lang="en-US" sz="2800" dirty="0">
                              <a:solidFill>
                                <a:schemeClr val="accent3"/>
                              </a:solidFill>
                              <a:latin typeface="Segoe UI Semilight" panose="020B0402040204020203" pitchFamily="34" charset="0"/>
                              <a:cs typeface="Segoe UI Semilight" panose="020B0402040204020203" pitchFamily="34" charset="0"/>
                            </a:rPr>
                            <a:t> </a:t>
                          </a: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FFC1DE7C-2EB8-9CB3-3E40-2B97DFE96FEB}"/>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2AEFCEAF-046A-FA08-3CF9-6BAA73E911CE}"/>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descr="A 6x8 grid&#10;Setting the bottom-left as (0,0)&#10;There are eggs at (0,4),(1,0),(2,0),(2,2),(2,3),(4,2),(5,4)&#10;There are rocks at (1,2),(2,1),(3,2)&#10;Baby Yoda starts at (7,5)">
            <a:extLst>
              <a:ext uri="{FF2B5EF4-FFF2-40B4-BE49-F238E27FC236}">
                <a16:creationId xmlns:a16="http://schemas.microsoft.com/office/drawing/2014/main" id="{1E045471-EFCD-C6D2-EDD2-C7ABDBDA4039}"/>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15EFE9C7-2A58-8825-1D79-13E3D58EDB4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9886665-6385-3D78-1403-C35E5D02493F}"/>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grpSp>
          <p:nvGrpSpPr>
            <p:cNvPr id="3" name="Group 2">
              <a:extLst>
                <a:ext uri="{FF2B5EF4-FFF2-40B4-BE49-F238E27FC236}">
                  <a16:creationId xmlns:a16="http://schemas.microsoft.com/office/drawing/2014/main" id="{0CD8640D-543A-8EC0-D1E5-240BEB9659EA}"/>
                </a:ext>
              </a:extLst>
            </p:cNvPr>
            <p:cNvGrpSpPr/>
            <p:nvPr/>
          </p:nvGrpSpPr>
          <p:grpSpPr>
            <a:xfrm>
              <a:off x="30720" y="1688969"/>
              <a:ext cx="9744876" cy="5029316"/>
              <a:chOff x="30720" y="1688969"/>
              <a:chExt cx="9744876" cy="5029316"/>
            </a:xfrm>
          </p:grpSpPr>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74FEBF0D-220F-9363-3381-81397035DB18}"/>
                      </a:ext>
                    </a:extLst>
                  </p14:cNvPr>
                  <p14:cNvContentPartPr/>
                  <p14:nvPr/>
                </p14:nvContentPartPr>
                <p14:xfrm>
                  <a:off x="7976563" y="2394613"/>
                  <a:ext cx="360" cy="360"/>
                </p14:xfrm>
              </p:contentPart>
            </mc:Choice>
            <mc:Fallback xmlns="">
              <p:pic>
                <p:nvPicPr>
                  <p:cNvPr id="17" name="Ink 16">
                    <a:extLst>
                      <a:ext uri="{FF2B5EF4-FFF2-40B4-BE49-F238E27FC236}">
                        <a16:creationId xmlns:a16="http://schemas.microsoft.com/office/drawing/2014/main" id="{74FEBF0D-220F-9363-3381-81397035DB18}"/>
                      </a:ext>
                    </a:extLst>
                  </p:cNvPr>
                  <p:cNvPicPr/>
                  <p:nvPr/>
                </p:nvPicPr>
                <p:blipFill>
                  <a:blip r:embed="rId7"/>
                  <a:stretch>
                    <a:fillRect/>
                  </a:stretch>
                </p:blipFill>
                <p:spPr>
                  <a:xfrm>
                    <a:off x="7967563" y="23856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D959515F-9E3E-14A2-2399-F8DAD2F65092}"/>
                      </a:ext>
                    </a:extLst>
                  </p14:cNvPr>
                  <p14:cNvContentPartPr/>
                  <p14:nvPr/>
                </p14:nvContentPartPr>
                <p14:xfrm>
                  <a:off x="7942363" y="2455813"/>
                  <a:ext cx="360" cy="360"/>
                </p14:xfrm>
              </p:contentPart>
            </mc:Choice>
            <mc:Fallback xmlns="">
              <p:pic>
                <p:nvPicPr>
                  <p:cNvPr id="18" name="Ink 17">
                    <a:extLst>
                      <a:ext uri="{FF2B5EF4-FFF2-40B4-BE49-F238E27FC236}">
                        <a16:creationId xmlns:a16="http://schemas.microsoft.com/office/drawing/2014/main" id="{D959515F-9E3E-14A2-2399-F8DAD2F65092}"/>
                      </a:ext>
                    </a:extLst>
                  </p:cNvPr>
                  <p:cNvPicPr/>
                  <p:nvPr/>
                </p:nvPicPr>
                <p:blipFill>
                  <a:blip r:embed="rId7"/>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04090EE8-5FEA-8C1D-9FDA-76599D275D0E}"/>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E6B94277-053F-52DC-E884-DF76736933BA}"/>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F32BBCF-8265-05F2-D56B-FD7DAAF14CE5}"/>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1218CF9-CF03-A4C9-0BAC-642F96FA805A}"/>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75845AC2-0FA2-A0AC-720E-E3B540AF3743}"/>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C0E0732E-4204-4148-A7EC-6D84817E653E}"/>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2C73E8A0-6196-F14A-6353-E244A0F168E0}"/>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1F9A4225-1FD3-D923-5355-96083635BE31}"/>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138973AE-0748-5FF4-30A2-5FDA3E9634B2}"/>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55C61A8-3AD7-777E-CFC9-8DEE8A0D6050}"/>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8ADC337-0DD6-DEB5-E05D-4802C32E9EF3}"/>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0/0</m:t>
                          </m:r>
                        </m:oMath>
                      </m:oMathPara>
                    </a14:m>
                    <a:endParaRPr lang="en-US" sz="2800" dirty="0">
                      <a:solidFill>
                        <a:schemeClr val="accent3"/>
                      </a:solidFill>
                    </a:endParaRPr>
                  </a:p>
                </p:txBody>
              </p:sp>
            </mc:Choice>
            <mc:Fallback xmlns="">
              <p:sp>
                <p:nvSpPr>
                  <p:cNvPr id="20" name="TextBox 19">
                    <a:extLst>
                      <a:ext uri="{FF2B5EF4-FFF2-40B4-BE49-F238E27FC236}">
                        <a16:creationId xmlns:a16="http://schemas.microsoft.com/office/drawing/2014/main" id="{E8ADC337-0DD6-DEB5-E05D-4802C32E9EF3}"/>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C13660C-8094-BDDB-E2C7-005FED0DB975}"/>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1/1</m:t>
                          </m:r>
                        </m:oMath>
                      </m:oMathPara>
                    </a14:m>
                    <a:endParaRPr lang="en-US" sz="2800" dirty="0">
                      <a:solidFill>
                        <a:schemeClr val="accent3"/>
                      </a:solidFill>
                    </a:endParaRPr>
                  </a:p>
                </p:txBody>
              </p:sp>
            </mc:Choice>
            <mc:Fallback xmlns="">
              <p:sp>
                <p:nvSpPr>
                  <p:cNvPr id="42" name="TextBox 41">
                    <a:extLst>
                      <a:ext uri="{FF2B5EF4-FFF2-40B4-BE49-F238E27FC236}">
                        <a16:creationId xmlns:a16="http://schemas.microsoft.com/office/drawing/2014/main" id="{6C13660C-8094-BDDB-E2C7-005FED0DB975}"/>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137C788-1EDE-C6D3-D450-AF4556EF8796}"/>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7" name="TextBox 46">
                    <a:extLst>
                      <a:ext uri="{FF2B5EF4-FFF2-40B4-BE49-F238E27FC236}">
                        <a16:creationId xmlns:a16="http://schemas.microsoft.com/office/drawing/2014/main" id="{9137C788-1EDE-C6D3-D450-AF4556EF8796}"/>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301B86F-F625-4F95-DFC4-1F6661E976DC}"/>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8" name="TextBox 47">
                    <a:extLst>
                      <a:ext uri="{FF2B5EF4-FFF2-40B4-BE49-F238E27FC236}">
                        <a16:creationId xmlns:a16="http://schemas.microsoft.com/office/drawing/2014/main" id="{0301B86F-F625-4F95-DFC4-1F6661E976DC}"/>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5C53BF5-DC66-20D7-AA2E-93C2BB11D7A2}"/>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49" name="TextBox 48">
                    <a:extLst>
                      <a:ext uri="{FF2B5EF4-FFF2-40B4-BE49-F238E27FC236}">
                        <a16:creationId xmlns:a16="http://schemas.microsoft.com/office/drawing/2014/main" id="{B5C53BF5-DC66-20D7-AA2E-93C2BB11D7A2}"/>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D2B8A15-977B-063A-0516-7474990416C6}"/>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0" name="TextBox 49">
                    <a:extLst>
                      <a:ext uri="{FF2B5EF4-FFF2-40B4-BE49-F238E27FC236}">
                        <a16:creationId xmlns:a16="http://schemas.microsoft.com/office/drawing/2014/main" id="{3D2B8A15-977B-063A-0516-7474990416C6}"/>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F5DE469-06F2-61FC-DA38-67AA0879C21D}"/>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1" name="TextBox 50">
                    <a:extLst>
                      <a:ext uri="{FF2B5EF4-FFF2-40B4-BE49-F238E27FC236}">
                        <a16:creationId xmlns:a16="http://schemas.microsoft.com/office/drawing/2014/main" id="{AF5DE469-06F2-61FC-DA38-67AA0879C21D}"/>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3ADF5CF-F002-319D-FD69-0D85E3B850E2}"/>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2/2</m:t>
                          </m:r>
                        </m:oMath>
                      </m:oMathPara>
                    </a14:m>
                    <a:endParaRPr lang="en-US" sz="2800" dirty="0">
                      <a:solidFill>
                        <a:schemeClr val="accent3"/>
                      </a:solidFill>
                    </a:endParaRPr>
                  </a:p>
                </p:txBody>
              </p:sp>
            </mc:Choice>
            <mc:Fallback xmlns="">
              <p:sp>
                <p:nvSpPr>
                  <p:cNvPr id="52" name="TextBox 51">
                    <a:extLst>
                      <a:ext uri="{FF2B5EF4-FFF2-40B4-BE49-F238E27FC236}">
                        <a16:creationId xmlns:a16="http://schemas.microsoft.com/office/drawing/2014/main" id="{C3ADF5CF-F002-319D-FD69-0D85E3B850E2}"/>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78AA6A1-FC86-8335-462E-BAC4E1081DCB}"/>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0/0</m:t>
                          </m:r>
                        </m:oMath>
                      </m:oMathPara>
                    </a14:m>
                    <a:endParaRPr lang="en-US" sz="2800" dirty="0">
                      <a:solidFill>
                        <a:schemeClr val="accent3"/>
                      </a:solidFill>
                    </a:endParaRPr>
                  </a:p>
                </p:txBody>
              </p:sp>
            </mc:Choice>
            <mc:Fallback xmlns="">
              <p:sp>
                <p:nvSpPr>
                  <p:cNvPr id="44" name="TextBox 43">
                    <a:extLst>
                      <a:ext uri="{FF2B5EF4-FFF2-40B4-BE49-F238E27FC236}">
                        <a16:creationId xmlns:a16="http://schemas.microsoft.com/office/drawing/2014/main" id="{F78AA6A1-FC86-8335-462E-BAC4E1081DCB}"/>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3D2EE6D-3BF7-20E6-1E65-7F657AC1A414}"/>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5" name="TextBox 44">
                    <a:extLst>
                      <a:ext uri="{FF2B5EF4-FFF2-40B4-BE49-F238E27FC236}">
                        <a16:creationId xmlns:a16="http://schemas.microsoft.com/office/drawing/2014/main" id="{D3D2EE6D-3BF7-20E6-1E65-7F657AC1A414}"/>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F9C084A-4092-A488-E874-0E71B337751C}"/>
                      </a:ext>
                    </a:extLst>
                  </p:cNvPr>
                  <p:cNvSpPr txBox="1"/>
                  <p:nvPr/>
                </p:nvSpPr>
                <p:spPr>
                  <a:xfrm>
                    <a:off x="2883488" y="4394394"/>
                    <a:ext cx="118517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6" name="TextBox 45">
                    <a:extLst>
                      <a:ext uri="{FF2B5EF4-FFF2-40B4-BE49-F238E27FC236}">
                        <a16:creationId xmlns:a16="http://schemas.microsoft.com/office/drawing/2014/main" id="{AF9C084A-4092-A488-E874-0E71B337751C}"/>
                      </a:ext>
                    </a:extLst>
                  </p:cNvPr>
                  <p:cNvSpPr txBox="1">
                    <a:spLocks noRot="1" noChangeAspect="1" noMove="1" noResize="1" noEditPoints="1" noAdjustHandles="1" noChangeArrowheads="1" noChangeShapeType="1" noTextEdit="1"/>
                  </p:cNvSpPr>
                  <p:nvPr/>
                </p:nvSpPr>
                <p:spPr>
                  <a:xfrm>
                    <a:off x="2883488" y="4394394"/>
                    <a:ext cx="1185173"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1D9CF8D4-32D8-37D7-45FF-1A7EF66C11B6}"/>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3" name="TextBox 52">
                    <a:extLst>
                      <a:ext uri="{FF2B5EF4-FFF2-40B4-BE49-F238E27FC236}">
                        <a16:creationId xmlns:a16="http://schemas.microsoft.com/office/drawing/2014/main" id="{1D9CF8D4-32D8-37D7-45FF-1A7EF66C11B6}"/>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A356AA3-EA2A-D44E-89D9-04AE7E4B493B}"/>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4" name="TextBox 53">
                    <a:extLst>
                      <a:ext uri="{FF2B5EF4-FFF2-40B4-BE49-F238E27FC236}">
                        <a16:creationId xmlns:a16="http://schemas.microsoft.com/office/drawing/2014/main" id="{8A356AA3-EA2A-D44E-89D9-04AE7E4B493B}"/>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B5A6B2C-00BD-26A6-8F0A-C7E19933D030}"/>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5" name="TextBox 54">
                    <a:extLst>
                      <a:ext uri="{FF2B5EF4-FFF2-40B4-BE49-F238E27FC236}">
                        <a16:creationId xmlns:a16="http://schemas.microsoft.com/office/drawing/2014/main" id="{9B5A6B2C-00BD-26A6-8F0A-C7E19933D030}"/>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99D42547-5428-3A3B-2CCA-CE4CD8B08C3B}"/>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6" name="TextBox 55">
                    <a:extLst>
                      <a:ext uri="{FF2B5EF4-FFF2-40B4-BE49-F238E27FC236}">
                        <a16:creationId xmlns:a16="http://schemas.microsoft.com/office/drawing/2014/main" id="{99D42547-5428-3A3B-2CCA-CE4CD8B08C3B}"/>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4AAFA1BD-4245-8618-5095-995FDD72B586}"/>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7" name="TextBox 56">
                    <a:extLst>
                      <a:ext uri="{FF2B5EF4-FFF2-40B4-BE49-F238E27FC236}">
                        <a16:creationId xmlns:a16="http://schemas.microsoft.com/office/drawing/2014/main" id="{4AAFA1BD-4245-8618-5095-995FDD72B586}"/>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D78A5F8-C3FA-553B-D497-203EA1869E7E}"/>
                      </a:ext>
                    </a:extLst>
                  </p:cNvPr>
                  <p:cNvSpPr txBox="1"/>
                  <p:nvPr/>
                </p:nvSpPr>
                <p:spPr>
                  <a:xfrm>
                    <a:off x="737556"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58" name="TextBox 57">
                    <a:extLst>
                      <a:ext uri="{FF2B5EF4-FFF2-40B4-BE49-F238E27FC236}">
                        <a16:creationId xmlns:a16="http://schemas.microsoft.com/office/drawing/2014/main" id="{4D78A5F8-C3FA-553B-D497-203EA1869E7E}"/>
                      </a:ext>
                    </a:extLst>
                  </p:cNvPr>
                  <p:cNvSpPr txBox="1">
                    <a:spLocks noRot="1" noChangeAspect="1" noMove="1" noResize="1" noEditPoints="1" noAdjustHandles="1" noChangeArrowheads="1" noChangeShapeType="1" noTextEdit="1"/>
                  </p:cNvSpPr>
                  <p:nvPr/>
                </p:nvSpPr>
                <p:spPr>
                  <a:xfrm>
                    <a:off x="737556" y="3685760"/>
                    <a:ext cx="870455" cy="5232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8E2667E-018D-A0AA-BB9D-9C6AD8B23D88}"/>
                      </a:ext>
                    </a:extLst>
                  </p:cNvPr>
                  <p:cNvSpPr txBox="1"/>
                  <p:nvPr/>
                </p:nvSpPr>
                <p:spPr>
                  <a:xfrm>
                    <a:off x="1759748" y="3685760"/>
                    <a:ext cx="116582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59" name="TextBox 58">
                    <a:extLst>
                      <a:ext uri="{FF2B5EF4-FFF2-40B4-BE49-F238E27FC236}">
                        <a16:creationId xmlns:a16="http://schemas.microsoft.com/office/drawing/2014/main" id="{28E2667E-018D-A0AA-BB9D-9C6AD8B23D88}"/>
                      </a:ext>
                    </a:extLst>
                  </p:cNvPr>
                  <p:cNvSpPr txBox="1">
                    <a:spLocks noRot="1" noChangeAspect="1" noMove="1" noResize="1" noEditPoints="1" noAdjustHandles="1" noChangeArrowheads="1" noChangeShapeType="1" noTextEdit="1"/>
                  </p:cNvSpPr>
                  <p:nvPr/>
                </p:nvSpPr>
                <p:spPr>
                  <a:xfrm>
                    <a:off x="1759748" y="3685760"/>
                    <a:ext cx="1165821" cy="5232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4817FD8-F1B8-1558-F7B3-51B9F91EBEDC}"/>
                      </a:ext>
                    </a:extLst>
                  </p:cNvPr>
                  <p:cNvSpPr txBox="1"/>
                  <p:nvPr/>
                </p:nvSpPr>
                <p:spPr>
                  <a:xfrm>
                    <a:off x="2865481" y="3731750"/>
                    <a:ext cx="116581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r>
                            <a:rPr lang="en-US" sz="2800" i="1">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3</m:t>
                          </m:r>
                        </m:oMath>
                      </m:oMathPara>
                    </a14:m>
                    <a:endParaRPr lang="en-US" sz="2800" dirty="0">
                      <a:solidFill>
                        <a:schemeClr val="accent3"/>
                      </a:solidFill>
                    </a:endParaRPr>
                  </a:p>
                </p:txBody>
              </p:sp>
            </mc:Choice>
            <mc:Fallback xmlns="">
              <p:sp>
                <p:nvSpPr>
                  <p:cNvPr id="60" name="TextBox 59">
                    <a:extLst>
                      <a:ext uri="{FF2B5EF4-FFF2-40B4-BE49-F238E27FC236}">
                        <a16:creationId xmlns:a16="http://schemas.microsoft.com/office/drawing/2014/main" id="{A4817FD8-F1B8-1558-F7B3-51B9F91EBEDC}"/>
                      </a:ext>
                    </a:extLst>
                  </p:cNvPr>
                  <p:cNvSpPr txBox="1">
                    <a:spLocks noRot="1" noChangeAspect="1" noMove="1" noResize="1" noEditPoints="1" noAdjustHandles="1" noChangeArrowheads="1" noChangeShapeType="1" noTextEdit="1"/>
                  </p:cNvSpPr>
                  <p:nvPr/>
                </p:nvSpPr>
                <p:spPr>
                  <a:xfrm>
                    <a:off x="2865481" y="3731750"/>
                    <a:ext cx="1165817" cy="523220"/>
                  </a:xfrm>
                  <a:prstGeom prst="rect">
                    <a:avLst/>
                  </a:prstGeom>
                  <a:blipFill>
                    <a:blip r:embed="rId27"/>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9006CA81-96B0-D6C2-E9CF-08BDA8495EEF}"/>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C869AB1-8533-53A4-8A3C-C41AF98A8005}"/>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5D4463C-2E63-452B-F0D3-C75FCBD72CFC}"/>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5C3DCAD-33A3-AFD5-51BC-0F00A28E3205}"/>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21CCC8E-DAA5-F151-E051-37537FE620A3}"/>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6BEA06D-5D40-7D69-1474-8F7A93A3F83B}"/>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10247A06-CA12-E644-E0E6-0F0210866E31}"/>
                  </a:ext>
                </a:extLst>
              </p:cNvPr>
              <p:cNvPicPr>
                <a:picLocks noChangeAspect="1" noChangeArrowheads="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37B982B3-2324-D4F0-D538-DE39FD1C9E48}"/>
                  </a:ext>
                </a:extLst>
              </p:cNvPr>
              <p:cNvPicPr>
                <a:picLocks noChangeAspect="1" noChangeArrowheads="1"/>
              </p:cNvPicPr>
              <p:nvPr/>
            </p:nvPicPr>
            <p:blipFill>
              <a:blip r:embed="rId29"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360F9D81-B6FD-C32D-783B-8486211F863D}"/>
                  </a:ext>
                </a:extLst>
              </p:cNvPr>
              <p:cNvPicPr>
                <a:picLocks noChangeAspect="1" noChangeArrowheads="1"/>
              </p:cNvPicPr>
              <p:nvPr/>
            </p:nvPicPr>
            <p:blipFill>
              <a:blip r:embed="rId30"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B6D665E8-2B00-5211-A7D6-70E3707F3D32}"/>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a:extLst>
              <a:ext uri="{FF2B5EF4-FFF2-40B4-BE49-F238E27FC236}">
                <a16:creationId xmlns:a16="http://schemas.microsoft.com/office/drawing/2014/main" id="{628364EC-79F7-C5A5-332E-ACE3675D5903}"/>
              </a:ext>
            </a:extLst>
          </p:cNvPr>
          <p:cNvSpPr txBox="1"/>
          <p:nvPr/>
        </p:nvSpPr>
        <p:spPr>
          <a:xfrm>
            <a:off x="9831755" y="2291843"/>
            <a:ext cx="2244011"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So should Baby Yoda go left or down?</a:t>
            </a:r>
          </a:p>
        </p:txBody>
      </p:sp>
    </p:spTree>
    <p:extLst>
      <p:ext uri="{BB962C8B-B14F-4D97-AF65-F5344CB8AC3E}">
        <p14:creationId xmlns:p14="http://schemas.microsoft.com/office/powerpoint/2010/main" val="1896475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BEE1-4596-4421-8753-DE549168D545}"/>
              </a:ext>
            </a:extLst>
          </p:cNvPr>
          <p:cNvSpPr>
            <a:spLocks noGrp="1"/>
          </p:cNvSpPr>
          <p:nvPr>
            <p:ph type="title"/>
          </p:nvPr>
        </p:nvSpPr>
        <p:spPr/>
        <p:txBody>
          <a:bodyPr/>
          <a:lstStyle/>
          <a:p>
            <a:r>
              <a:rPr lang="en-US" dirty="0"/>
              <a:t>Which Way to Go</a:t>
            </a:r>
          </a:p>
        </p:txBody>
      </p:sp>
      <p:sp>
        <p:nvSpPr>
          <p:cNvPr id="3" name="Content Placeholder 2">
            <a:extLst>
              <a:ext uri="{FF2B5EF4-FFF2-40B4-BE49-F238E27FC236}">
                <a16:creationId xmlns:a16="http://schemas.microsoft.com/office/drawing/2014/main" id="{7205366E-ECA8-49A8-90BA-DAB88AA91C66}"/>
              </a:ext>
            </a:extLst>
          </p:cNvPr>
          <p:cNvSpPr>
            <a:spLocks noGrp="1"/>
          </p:cNvSpPr>
          <p:nvPr>
            <p:ph idx="1"/>
          </p:nvPr>
        </p:nvSpPr>
        <p:spPr/>
        <p:txBody>
          <a:bodyPr/>
          <a:lstStyle/>
          <a:p>
            <a:r>
              <a:rPr lang="en-US" dirty="0"/>
              <a:t>When you’re taking the </a:t>
            </a:r>
            <a:r>
              <a:rPr lang="en-US" dirty="0">
                <a:latin typeface="Courier New" panose="02070309020205020404" pitchFamily="49" charset="0"/>
                <a:cs typeface="Courier New" panose="02070309020205020404" pitchFamily="49" charset="0"/>
              </a:rPr>
              <a:t>max</a:t>
            </a:r>
            <a:r>
              <a:rPr lang="en-US" dirty="0"/>
              <a:t> in the recursive case, you can also record which option gave you the max.</a:t>
            </a:r>
          </a:p>
          <a:p>
            <a:r>
              <a:rPr lang="en-US" dirty="0"/>
              <a:t>That’s the way to go. It will also tell you whether to use the force or not (was the parameter in that recursive call the same as your value or one less?)</a:t>
            </a:r>
          </a:p>
          <a:p>
            <a:endParaRPr lang="en-US" dirty="0"/>
          </a:p>
          <a:p>
            <a:r>
              <a:rPr lang="en-US" dirty="0"/>
              <a:t>We’ll ask you to do that once…but for the most part we’ll just have you find the number.</a:t>
            </a:r>
          </a:p>
        </p:txBody>
      </p:sp>
    </p:spTree>
    <p:extLst>
      <p:ext uri="{BB962C8B-B14F-4D97-AF65-F5344CB8AC3E}">
        <p14:creationId xmlns:p14="http://schemas.microsoft.com/office/powerpoint/2010/main" val="174202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D97A3-0298-65A9-D8C7-C403F9EBB999}"/>
              </a:ext>
            </a:extLst>
          </p:cNvPr>
          <p:cNvSpPr>
            <a:spLocks noGrp="1"/>
          </p:cNvSpPr>
          <p:nvPr>
            <p:ph type="title"/>
          </p:nvPr>
        </p:nvSpPr>
        <p:spPr/>
        <p:txBody>
          <a:bodyPr/>
          <a:lstStyle/>
          <a:p>
            <a:r>
              <a:rPr lang="en-US" dirty="0"/>
              <a:t>Memory Optimization</a:t>
            </a:r>
          </a:p>
        </p:txBody>
      </p:sp>
      <p:sp>
        <p:nvSpPr>
          <p:cNvPr id="5" name="Text Placeholder 4">
            <a:extLst>
              <a:ext uri="{FF2B5EF4-FFF2-40B4-BE49-F238E27FC236}">
                <a16:creationId xmlns:a16="http://schemas.microsoft.com/office/drawing/2014/main" id="{BE43050D-B76C-3D3D-7710-E437264543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8194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372E-F304-4EF0-B3D2-77ACED136743}"/>
              </a:ext>
            </a:extLst>
          </p:cNvPr>
          <p:cNvSpPr>
            <a:spLocks noGrp="1"/>
          </p:cNvSpPr>
          <p:nvPr>
            <p:ph type="title"/>
          </p:nvPr>
        </p:nvSpPr>
        <p:spPr/>
        <p:txBody>
          <a:bodyPr/>
          <a:lstStyle/>
          <a:p>
            <a:r>
              <a:rPr lang="en-US" dirty="0"/>
              <a:t>Optimizing Memory</a:t>
            </a:r>
          </a:p>
        </p:txBody>
      </p:sp>
      <p:sp>
        <p:nvSpPr>
          <p:cNvPr id="3" name="Content Placeholder 2">
            <a:extLst>
              <a:ext uri="{FF2B5EF4-FFF2-40B4-BE49-F238E27FC236}">
                <a16:creationId xmlns:a16="http://schemas.microsoft.com/office/drawing/2014/main" id="{1FC18CBE-6903-4FA8-BD40-8D4536EFF5CE}"/>
              </a:ext>
            </a:extLst>
          </p:cNvPr>
          <p:cNvSpPr>
            <a:spLocks noGrp="1"/>
          </p:cNvSpPr>
          <p:nvPr>
            <p:ph idx="1"/>
          </p:nvPr>
        </p:nvSpPr>
        <p:spPr/>
        <p:txBody>
          <a:bodyPr/>
          <a:lstStyle/>
          <a:p>
            <a:r>
              <a:rPr lang="en-US" dirty="0"/>
              <a:t>Do we need all that memory?</a:t>
            </a:r>
          </a:p>
          <a:p>
            <a:endParaRPr lang="en-US" dirty="0"/>
          </a:p>
          <a:p>
            <a:r>
              <a:rPr lang="en-US" dirty="0"/>
              <a:t>Let’s go back to the simple version (no using the Force)</a:t>
            </a:r>
          </a:p>
        </p:txBody>
      </p:sp>
    </p:spTree>
    <p:extLst>
      <p:ext uri="{BB962C8B-B14F-4D97-AF65-F5344CB8AC3E}">
        <p14:creationId xmlns:p14="http://schemas.microsoft.com/office/powerpoint/2010/main" val="133692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539A-4EB4-421C-8B00-A5D91CCECF0F}"/>
              </a:ext>
            </a:extLst>
          </p:cNvPr>
          <p:cNvSpPr>
            <a:spLocks noGrp="1"/>
          </p:cNvSpPr>
          <p:nvPr>
            <p:ph type="title"/>
          </p:nvPr>
        </p:nvSpPr>
        <p:spPr/>
        <p:txBody>
          <a:bodyPr/>
          <a:lstStyle/>
          <a:p>
            <a:r>
              <a:rPr lang="en-US" dirty="0"/>
              <a:t>What Recursive Calls do we need?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C7F085-478F-4018-822B-2B9EFCAE6E8A}"/>
                  </a:ext>
                </a:extLst>
              </p:cNvPr>
              <p:cNvSpPr>
                <a:spLocks noGrp="1"/>
              </p:cNvSpPr>
              <p:nvPr>
                <p:ph idx="1"/>
              </p:nvPr>
            </p:nvSpPr>
            <p:spPr>
              <a:xfrm>
                <a:off x="575240" y="1463857"/>
                <a:ext cx="11420368" cy="484550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m:t>
                      </m:r>
                      <m:d>
                        <m:dPr>
                          <m:begChr m:val="{"/>
                          <m:endChr m:val=""/>
                          <m:ctrlPr>
                            <a:rPr lang="en-US" b="0" i="1" smtClean="0">
                              <a:latin typeface="Cambria Math" panose="02040503050406030204" pitchFamily="18" charset="0"/>
                              <a:cs typeface="Courier New" panose="02070309020205020404" pitchFamily="49" charset="0"/>
                            </a:rPr>
                          </m:ctrlPr>
                        </m:dPr>
                        <m:e>
                          <m:eqArr>
                            <m:eqArrPr>
                              <m:ctrlPr>
                                <a:rPr lang="en-US" b="0" i="1" smtClean="0">
                                  <a:latin typeface="Cambria Math" panose="02040503050406030204" pitchFamily="18" charset="0"/>
                                  <a:cs typeface="Courier New" panose="02070309020205020404" pitchFamily="49" charset="0"/>
                                </a:rPr>
                              </m:ctrlPr>
                            </m:eqArrPr>
                            <m:e>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𝑟𝑜𝑐𝑘𝑠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is</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true</m:t>
                              </m:r>
                            </m:e>
                            <m:e>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&lt;0 </m:t>
                              </m:r>
                              <m:r>
                                <m:rPr>
                                  <m:sty m:val="p"/>
                                </m:rPr>
                                <a:rPr lang="en-US" b="0" i="0" smtClean="0">
                                  <a:latin typeface="Cambria Math" panose="02040503050406030204" pitchFamily="18" charset="0"/>
                                  <a:cs typeface="Courier New" panose="02070309020205020404" pitchFamily="49" charset="0"/>
                                </a:rPr>
                                <m:t>or</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&lt;0</m:t>
                              </m:r>
                            </m:e>
                            <m:e>
                              <m:r>
                                <a:rPr lang="en-US" b="0" i="1" smtClean="0">
                                  <a:latin typeface="Cambria Math" panose="02040503050406030204" pitchFamily="18" charset="0"/>
                                  <a:cs typeface="Courier New" panose="02070309020205020404" pitchFamily="49" charset="0"/>
                                </a:rPr>
                                <m:t>𝑒𝑔𝑔𝑠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0,0</m:t>
                                  </m:r>
                                </m:e>
                              </m:d>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0"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=0 </m:t>
                              </m:r>
                              <m:r>
                                <m:rPr>
                                  <m:sty m:val="p"/>
                                </m:rPr>
                                <a:rPr lang="en-US" b="0" i="0" smtClean="0">
                                  <a:latin typeface="Cambria Math" panose="02040503050406030204" pitchFamily="18" charset="0"/>
                                  <a:cs typeface="Courier New" panose="02070309020205020404" pitchFamily="49" charset="0"/>
                                </a:rPr>
                                <m:t>and</m:t>
                              </m:r>
                              <m:r>
                                <a:rPr lang="en-US" b="0" i="0"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=0</m:t>
                              </m:r>
                            </m:e>
                            <m:e>
                              <m:func>
                                <m:funcPr>
                                  <m:ctrlPr>
                                    <a:rPr lang="en-US" b="0" i="1" smtClean="0">
                                      <a:latin typeface="Cambria Math" panose="02040503050406030204" pitchFamily="18" charset="0"/>
                                      <a:cs typeface="Courier New" panose="02070309020205020404" pitchFamily="49" charset="0"/>
                                    </a:rPr>
                                  </m:ctrlPr>
                                </m:funcPr>
                                <m:fName>
                                  <m:r>
                                    <m:rPr>
                                      <m:sty m:val="p"/>
                                    </m:rPr>
                                    <a:rPr lang="en-US" b="0" i="0" smtClean="0">
                                      <a:latin typeface="Cambria Math" panose="02040503050406030204" pitchFamily="18" charset="0"/>
                                      <a:cs typeface="Courier New" panose="02070309020205020404" pitchFamily="49" charset="0"/>
                                    </a:rPr>
                                    <m:t>max</m:t>
                                  </m:r>
                                </m:fName>
                                <m:e>
                                  <m:d>
                                    <m:dPr>
                                      <m:begChr m:val="{"/>
                                      <m:endChr m:val="}"/>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−1,</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−1</m:t>
                                          </m:r>
                                        </m:e>
                                      </m:d>
                                    </m:e>
                                  </m:d>
                                </m:e>
                              </m:func>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𝑒𝑔𝑔𝑠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otherwise</m:t>
                              </m:r>
                            </m:e>
                          </m:eqArr>
                        </m:e>
                      </m:d>
                    </m:oMath>
                  </m:oMathPara>
                </a14:m>
                <a:endParaRPr lang="en-US" b="0"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t>What values do we need to keep around?</a:t>
                </a:r>
              </a:p>
            </p:txBody>
          </p:sp>
        </mc:Choice>
        <mc:Fallback xmlns="">
          <p:sp>
            <p:nvSpPr>
              <p:cNvPr id="3" name="Content Placeholder 2">
                <a:extLst>
                  <a:ext uri="{FF2B5EF4-FFF2-40B4-BE49-F238E27FC236}">
                    <a16:creationId xmlns:a16="http://schemas.microsoft.com/office/drawing/2014/main" id="{E3C7F085-478F-4018-822B-2B9EFCAE6E8A}"/>
                  </a:ext>
                </a:extLst>
              </p:cNvPr>
              <p:cNvSpPr>
                <a:spLocks noGrp="1" noRot="1" noChangeAspect="1" noMove="1" noResize="1" noEditPoints="1" noAdjustHandles="1" noChangeArrowheads="1" noChangeShapeType="1" noTextEdit="1"/>
              </p:cNvSpPr>
              <p:nvPr>
                <p:ph idx="1"/>
              </p:nvPr>
            </p:nvSpPr>
            <p:spPr>
              <a:xfrm>
                <a:off x="575240" y="1463857"/>
                <a:ext cx="11420368" cy="4845504"/>
              </a:xfrm>
              <a:blipFill>
                <a:blip r:embed="rId2"/>
                <a:stretch>
                  <a:fillRect l="-1494" t="-1006"/>
                </a:stretch>
              </a:blipFill>
            </p:spPr>
            <p:txBody>
              <a:bodyPr/>
              <a:lstStyle/>
              <a:p>
                <a:r>
                  <a:rPr lang="en-US">
                    <a:noFill/>
                  </a:rPr>
                  <a:t> </a:t>
                </a:r>
              </a:p>
            </p:txBody>
          </p:sp>
        </mc:Fallback>
      </mc:AlternateContent>
    </p:spTree>
    <p:extLst>
      <p:ext uri="{BB962C8B-B14F-4D97-AF65-F5344CB8AC3E}">
        <p14:creationId xmlns:p14="http://schemas.microsoft.com/office/powerpoint/2010/main" val="3040510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What Calls do we need (visually)</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extLst>
                  <p:ext uri="{D42A27DB-BD31-4B8C-83A1-F6EECF244321}">
                    <p14:modId xmlns:p14="http://schemas.microsoft.com/office/powerpoint/2010/main" val="2067798996"/>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4</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0</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1</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3</m:t>
                                </m:r>
                              </m:oMath>
                            </m:oMathPara>
                          </a14:m>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Choice>
        <mc:Fallback xmlns="">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extLst>
                  <p:ext uri="{D42A27DB-BD31-4B8C-83A1-F6EECF244321}">
                    <p14:modId xmlns:p14="http://schemas.microsoft.com/office/powerpoint/2010/main" val="2067798996"/>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a:p>
                      </a:txBody>
                      <a:tcPr>
                        <a:blipFill>
                          <a:blip r:embed="rId3"/>
                          <a:stretch>
                            <a:fillRect l="-526" t="-855" r="-700526" b="-501709"/>
                          </a:stretch>
                        </a:blipFill>
                      </a:tcPr>
                    </a:tc>
                    <a:tc>
                      <a:txBody>
                        <a:bodyPr/>
                        <a:lstStyle/>
                        <a:p>
                          <a:endParaRPr lang="en-US"/>
                        </a:p>
                      </a:txBody>
                      <a:tcPr>
                        <a:blipFill>
                          <a:blip r:embed="rId3"/>
                          <a:stretch>
                            <a:fillRect l="-100526" t="-855" r="-600526" b="-501709"/>
                          </a:stretch>
                        </a:blipFill>
                      </a:tcPr>
                    </a:tc>
                    <a:tc>
                      <a:txBody>
                        <a:bodyPr/>
                        <a:lstStyle/>
                        <a:p>
                          <a:endParaRPr lang="en-US"/>
                        </a:p>
                      </a:txBody>
                      <a:tcPr>
                        <a:blipFill>
                          <a:blip r:embed="rId3"/>
                          <a:stretch>
                            <a:fillRect l="-200526" t="-855" r="-500526" b="-501709"/>
                          </a:stretch>
                        </a:blipFill>
                      </a:tcPr>
                    </a:tc>
                    <a:tc>
                      <a:txBody>
                        <a:bodyPr/>
                        <a:lstStyle/>
                        <a:p>
                          <a:endParaRPr lang="en-US"/>
                        </a:p>
                      </a:txBody>
                      <a:tcPr>
                        <a:blipFill>
                          <a:blip r:embed="rId3"/>
                          <a:stretch>
                            <a:fillRect l="-300526" t="-855" r="-400526" b="-501709"/>
                          </a:stretch>
                        </a:blipFill>
                      </a:tcPr>
                    </a:tc>
                    <a:tc>
                      <a:txBody>
                        <a:bodyPr/>
                        <a:lstStyle/>
                        <a:p>
                          <a:endParaRPr lang="en-US"/>
                        </a:p>
                      </a:txBody>
                      <a:tcPr>
                        <a:blipFill>
                          <a:blip r:embed="rId3"/>
                          <a:stretch>
                            <a:fillRect l="-402646" t="-855" r="-302646" b="-501709"/>
                          </a:stretch>
                        </a:blipFill>
                      </a:tcPr>
                    </a:tc>
                    <a:tc>
                      <a:txBody>
                        <a:bodyPr/>
                        <a:lstStyle/>
                        <a:p>
                          <a:endParaRPr lang="en-US"/>
                        </a:p>
                      </a:txBody>
                      <a:tcPr>
                        <a:blipFill>
                          <a:blip r:embed="rId3"/>
                          <a:stretch>
                            <a:fillRect l="-500000" t="-855" r="-201053" b="-501709"/>
                          </a:stretch>
                        </a:blipFill>
                      </a:tcPr>
                    </a:tc>
                    <a:tc>
                      <a:txBody>
                        <a:bodyPr/>
                        <a:lstStyle/>
                        <a:p>
                          <a:endParaRPr lang="en-US"/>
                        </a:p>
                      </a:txBody>
                      <a:tcPr>
                        <a:blipFill>
                          <a:blip r:embed="rId3"/>
                          <a:stretch>
                            <a:fillRect l="-600000" t="-855" r="-101053" b="-501709"/>
                          </a:stretch>
                        </a:blipFill>
                      </a:tcPr>
                    </a:tc>
                    <a:tc>
                      <a:txBody>
                        <a:bodyPr/>
                        <a:lstStyle/>
                        <a:p>
                          <a:endParaRPr lang="en-US"/>
                        </a:p>
                      </a:txBody>
                      <a:tcPr>
                        <a:blipFill>
                          <a:blip r:embed="rId3"/>
                          <a:stretch>
                            <a:fillRect l="-700000" t="-855" r="-1053" b="-501709"/>
                          </a:stretch>
                        </a:blipFill>
                      </a:tcPr>
                    </a:tc>
                    <a:extLst>
                      <a:ext uri="{0D108BD9-81ED-4DB2-BD59-A6C34878D82A}">
                        <a16:rowId xmlns:a16="http://schemas.microsoft.com/office/drawing/2014/main" val="3614205421"/>
                      </a:ext>
                    </a:extLst>
                  </a:tr>
                  <a:tr h="712136">
                    <a:tc>
                      <a:txBody>
                        <a:bodyPr/>
                        <a:lstStyle/>
                        <a:p>
                          <a:endParaRPr lang="en-US"/>
                        </a:p>
                      </a:txBody>
                      <a:tcPr>
                        <a:blipFill>
                          <a:blip r:embed="rId3"/>
                          <a:stretch>
                            <a:fillRect l="-526" t="-100855" r="-700526" b="-401709"/>
                          </a:stretch>
                        </a:blipFill>
                      </a:tcPr>
                    </a:tc>
                    <a:tc>
                      <a:txBody>
                        <a:bodyPr/>
                        <a:lstStyle/>
                        <a:p>
                          <a:endParaRPr lang="en-US"/>
                        </a:p>
                      </a:txBody>
                      <a:tcPr>
                        <a:blipFill>
                          <a:blip r:embed="rId3"/>
                          <a:stretch>
                            <a:fillRect l="-100526" t="-100855" r="-600526" b="-401709"/>
                          </a:stretch>
                        </a:blipFill>
                      </a:tcPr>
                    </a:tc>
                    <a:tc>
                      <a:txBody>
                        <a:bodyPr/>
                        <a:lstStyle/>
                        <a:p>
                          <a:endParaRPr lang="en-US"/>
                        </a:p>
                      </a:txBody>
                      <a:tcPr>
                        <a:blipFill>
                          <a:blip r:embed="rId3"/>
                          <a:stretch>
                            <a:fillRect l="-200526" t="-100855" r="-500526" b="-401709"/>
                          </a:stretch>
                        </a:blipFill>
                      </a:tcPr>
                    </a:tc>
                    <a:tc>
                      <a:txBody>
                        <a:bodyPr/>
                        <a:lstStyle/>
                        <a:p>
                          <a:endParaRPr lang="en-US"/>
                        </a:p>
                      </a:txBody>
                      <a:tcPr>
                        <a:blipFill>
                          <a:blip r:embed="rId3"/>
                          <a:stretch>
                            <a:fillRect l="-300526" t="-100855" r="-400526" b="-401709"/>
                          </a:stretch>
                        </a:blipFill>
                      </a:tcPr>
                    </a:tc>
                    <a:tc>
                      <a:txBody>
                        <a:bodyPr/>
                        <a:lstStyle/>
                        <a:p>
                          <a:endParaRPr lang="en-US"/>
                        </a:p>
                      </a:txBody>
                      <a:tcPr>
                        <a:blipFill>
                          <a:blip r:embed="rId3"/>
                          <a:stretch>
                            <a:fillRect l="-402646" t="-100855" r="-302646" b="-401709"/>
                          </a:stretch>
                        </a:blipFill>
                      </a:tcPr>
                    </a:tc>
                    <a:tc>
                      <a:txBody>
                        <a:bodyPr/>
                        <a:lstStyle/>
                        <a:p>
                          <a:endParaRPr lang="en-US"/>
                        </a:p>
                      </a:txBody>
                      <a:tcPr>
                        <a:blipFill>
                          <a:blip r:embed="rId3"/>
                          <a:stretch>
                            <a:fillRect l="-500000" t="-100855" r="-201053" b="-401709"/>
                          </a:stretch>
                        </a:blipFill>
                      </a:tcPr>
                    </a:tc>
                    <a:tc>
                      <a:txBody>
                        <a:bodyPr/>
                        <a:lstStyle/>
                        <a:p>
                          <a:endParaRPr lang="en-US"/>
                        </a:p>
                      </a:txBody>
                      <a:tcPr>
                        <a:blipFill>
                          <a:blip r:embed="rId3"/>
                          <a:stretch>
                            <a:fillRect l="-600000" t="-100855" r="-101053" b="-401709"/>
                          </a:stretch>
                        </a:blipFill>
                      </a:tcPr>
                    </a:tc>
                    <a:tc>
                      <a:txBody>
                        <a:bodyPr/>
                        <a:lstStyle/>
                        <a:p>
                          <a:endParaRPr lang="en-US"/>
                        </a:p>
                      </a:txBody>
                      <a:tcPr>
                        <a:blipFill>
                          <a:blip r:embed="rId3"/>
                          <a:stretch>
                            <a:fillRect l="-700000" t="-100855" r="-1053" b="-401709"/>
                          </a:stretch>
                        </a:blipFill>
                      </a:tcPr>
                    </a:tc>
                    <a:extLst>
                      <a:ext uri="{0D108BD9-81ED-4DB2-BD59-A6C34878D82A}">
                        <a16:rowId xmlns:a16="http://schemas.microsoft.com/office/drawing/2014/main" val="1540923542"/>
                      </a:ext>
                    </a:extLst>
                  </a:tr>
                  <a:tr h="712136">
                    <a:tc>
                      <a:txBody>
                        <a:bodyPr/>
                        <a:lstStyle/>
                        <a:p>
                          <a:endParaRPr lang="en-US"/>
                        </a:p>
                      </a:txBody>
                      <a:tcPr>
                        <a:blipFill>
                          <a:blip r:embed="rId3"/>
                          <a:stretch>
                            <a:fillRect l="-526" t="-200855" r="-700526" b="-301709"/>
                          </a:stretch>
                        </a:blipFill>
                      </a:tcPr>
                    </a:tc>
                    <a:tc>
                      <a:txBody>
                        <a:bodyPr/>
                        <a:lstStyle/>
                        <a:p>
                          <a:endParaRPr lang="en-US"/>
                        </a:p>
                      </a:txBody>
                      <a:tcPr>
                        <a:blipFill>
                          <a:blip r:embed="rId3"/>
                          <a:stretch>
                            <a:fillRect l="-100526" t="-200855" r="-600526" b="-301709"/>
                          </a:stretch>
                        </a:blipFill>
                      </a:tcPr>
                    </a:tc>
                    <a:tc>
                      <a:txBody>
                        <a:bodyPr/>
                        <a:lstStyle/>
                        <a:p>
                          <a:endParaRPr lang="en-US"/>
                        </a:p>
                      </a:txBody>
                      <a:tcPr>
                        <a:blipFill>
                          <a:blip r:embed="rId3"/>
                          <a:stretch>
                            <a:fillRect l="-200526" t="-200855" r="-500526" b="-301709"/>
                          </a:stretch>
                        </a:blipFill>
                      </a:tcPr>
                    </a:tc>
                    <a:tc>
                      <a:txBody>
                        <a:bodyPr/>
                        <a:lstStyle/>
                        <a:p>
                          <a:endParaRPr lang="en-US"/>
                        </a:p>
                      </a:txBody>
                      <a:tcPr>
                        <a:blipFill>
                          <a:blip r:embed="rId3"/>
                          <a:stretch>
                            <a:fillRect l="-300526" t="-200855" r="-400526" b="-301709"/>
                          </a:stretch>
                        </a:blipFill>
                      </a:tcPr>
                    </a:tc>
                    <a:tc>
                      <a:txBody>
                        <a:bodyPr/>
                        <a:lstStyle/>
                        <a:p>
                          <a:endParaRPr lang="en-US"/>
                        </a:p>
                      </a:txBody>
                      <a:tcPr>
                        <a:blipFill>
                          <a:blip r:embed="rId3"/>
                          <a:stretch>
                            <a:fillRect l="-402646" t="-200855" r="-302646" b="-301709"/>
                          </a:stretch>
                        </a:blipFill>
                      </a:tcPr>
                    </a:tc>
                    <a:tc>
                      <a:txBody>
                        <a:bodyPr/>
                        <a:lstStyle/>
                        <a:p>
                          <a:endParaRPr lang="en-US"/>
                        </a:p>
                      </a:txBody>
                      <a:tcPr>
                        <a:blipFill>
                          <a:blip r:embed="rId3"/>
                          <a:stretch>
                            <a:fillRect l="-500000" t="-200855" r="-201053" b="-301709"/>
                          </a:stretch>
                        </a:blipFill>
                      </a:tcPr>
                    </a:tc>
                    <a:tc>
                      <a:txBody>
                        <a:bodyPr/>
                        <a:lstStyle/>
                        <a:p>
                          <a:endParaRPr lang="en-US"/>
                        </a:p>
                      </a:txBody>
                      <a:tcPr>
                        <a:blipFill>
                          <a:blip r:embed="rId3"/>
                          <a:stretch>
                            <a:fillRect l="-600000" t="-200855" r="-101053" b="-301709"/>
                          </a:stretch>
                        </a:blipFill>
                      </a:tcPr>
                    </a:tc>
                    <a:tc>
                      <a:txBody>
                        <a:bodyPr/>
                        <a:lstStyle/>
                        <a:p>
                          <a:endParaRPr lang="en-US"/>
                        </a:p>
                      </a:txBody>
                      <a:tcPr>
                        <a:blipFill>
                          <a:blip r:embed="rId3"/>
                          <a:stretch>
                            <a:fillRect l="-700000" t="-200855" r="-1053" b="-301709"/>
                          </a:stretch>
                        </a:blipFill>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a:p>
                      </a:txBody>
                      <a:tcPr>
                        <a:blipFill>
                          <a:blip r:embed="rId3"/>
                          <a:stretch>
                            <a:fillRect l="-300526" t="-300855" r="-400526" b="-201709"/>
                          </a:stretch>
                        </a:blipFill>
                      </a:tcPr>
                    </a:tc>
                    <a:tc>
                      <a:txBody>
                        <a:bodyPr/>
                        <a:lstStyle/>
                        <a:p>
                          <a:endParaRPr lang="en-US"/>
                        </a:p>
                      </a:txBody>
                      <a:tcPr>
                        <a:blipFill>
                          <a:blip r:embed="rId3"/>
                          <a:stretch>
                            <a:fillRect l="-402646" t="-300855" r="-302646" b="-201709"/>
                          </a:stretch>
                        </a:blipFill>
                      </a:tcPr>
                    </a:tc>
                    <a:tc>
                      <a:txBody>
                        <a:bodyPr/>
                        <a:lstStyle/>
                        <a:p>
                          <a:endParaRPr lang="en-US"/>
                        </a:p>
                      </a:txBody>
                      <a:tcPr>
                        <a:blipFill>
                          <a:blip r:embed="rId3"/>
                          <a:stretch>
                            <a:fillRect l="-500000" t="-300855" r="-201053" b="-201709"/>
                          </a:stretch>
                        </a:blipFill>
                      </a:tcPr>
                    </a:tc>
                    <a:tc>
                      <a:txBody>
                        <a:bodyPr/>
                        <a:lstStyle/>
                        <a:p>
                          <a:endParaRPr lang="en-US"/>
                        </a:p>
                      </a:txBody>
                      <a:tcPr>
                        <a:blipFill>
                          <a:blip r:embed="rId3"/>
                          <a:stretch>
                            <a:fillRect l="-600000" t="-300855" r="-101053" b="-201709"/>
                          </a:stretch>
                        </a:blipFill>
                      </a:tcPr>
                    </a:tc>
                    <a:tc>
                      <a:txBody>
                        <a:bodyPr/>
                        <a:lstStyle/>
                        <a:p>
                          <a:endParaRPr lang="en-US"/>
                        </a:p>
                      </a:txBody>
                      <a:tcPr>
                        <a:blipFill>
                          <a:blip r:embed="rId3"/>
                          <a:stretch>
                            <a:fillRect l="-700000" t="-300855" r="-1053" b="-201709"/>
                          </a:stretch>
                        </a:blipFill>
                      </a:tcPr>
                    </a:tc>
                    <a:extLst>
                      <a:ext uri="{0D108BD9-81ED-4DB2-BD59-A6C34878D82A}">
                        <a16:rowId xmlns:a16="http://schemas.microsoft.com/office/drawing/2014/main" val="3272304864"/>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15791501"/>
                      </a:ext>
                    </a:extLst>
                  </a:tr>
                </a:tbl>
              </a:graphicData>
            </a:graphic>
          </p:graphicFrame>
        </mc:Fallback>
      </mc:AlternateContent>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572D228D-B8C7-460D-81AF-7C7B6C3CBEEC}"/>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grpSp>
        <p:nvGrpSpPr>
          <p:cNvPr id="9" name="Group 8" descr="The fully filled in table from the first Baby Yoda problem.">
            <a:extLst>
              <a:ext uri="{FF2B5EF4-FFF2-40B4-BE49-F238E27FC236}">
                <a16:creationId xmlns:a16="http://schemas.microsoft.com/office/drawing/2014/main" id="{DEE3C34A-7007-E6B9-FF20-4A395332CF27}"/>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1AE80F1D-263C-46BE-B7C3-2FDC5D23EBB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010A10B-E951-48C3-9DC2-0BE89BBBCDAC}"/>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sp>
          <p:nvSpPr>
            <p:cNvPr id="6" name="TextBox 5">
              <a:extLst>
                <a:ext uri="{FF2B5EF4-FFF2-40B4-BE49-F238E27FC236}">
                  <a16:creationId xmlns:a16="http://schemas.microsoft.com/office/drawing/2014/main" id="{AC094475-55DF-41CB-9F0F-A9CBEB57A18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4BC17887-F661-4A82-85B8-C22C9E02BE1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12D027-B371-43F0-A63F-979241092B69}"/>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113273-68AF-4D88-95BF-706142E51922}"/>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8595EDAF-B7A0-4422-AE12-6C95648AE16A}"/>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4" name="TextBox 33">
              <a:extLst>
                <a:ext uri="{FF2B5EF4-FFF2-40B4-BE49-F238E27FC236}">
                  <a16:creationId xmlns:a16="http://schemas.microsoft.com/office/drawing/2014/main" id="{361C6E0D-D72B-42D4-A75E-86139F9D9C3B}"/>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0ABA4836-85CE-48EE-A2BC-125C94AFA630}"/>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EF9B423F-D143-4CE4-ABE3-3A0FCF55DBBC}"/>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07769ED-AF6A-4149-B01E-55EE078B6579}"/>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C5E01D-070C-4AE8-BB1C-F4102A6080B3}"/>
                  </a:ext>
                </a:extLst>
              </p:cNvPr>
              <p:cNvSpPr txBox="1"/>
              <p:nvPr/>
            </p:nvSpPr>
            <p:spPr>
              <a:xfrm>
                <a:off x="714964"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20" name="TextBox 19">
                <a:extLst>
                  <a:ext uri="{FF2B5EF4-FFF2-40B4-BE49-F238E27FC236}">
                    <a16:creationId xmlns:a16="http://schemas.microsoft.com/office/drawing/2014/main" id="{0BC5E01D-070C-4AE8-BB1C-F4102A6080B3}"/>
                  </a:ext>
                </a:extLst>
              </p:cNvPr>
              <p:cNvSpPr txBox="1">
                <a:spLocks noRot="1" noChangeAspect="1" noMove="1" noResize="1" noEditPoints="1" noAdjustHandles="1" noChangeArrowheads="1" noChangeShapeType="1" noTextEdit="1"/>
              </p:cNvSpPr>
              <p:nvPr/>
            </p:nvSpPr>
            <p:spPr>
              <a:xfrm>
                <a:off x="714964" y="5132715"/>
                <a:ext cx="870455"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EFEA4A-0EEE-43B9-B68A-EEE95EC27B7E}"/>
                  </a:ext>
                </a:extLst>
              </p:cNvPr>
              <p:cNvSpPr txBox="1"/>
              <p:nvPr/>
            </p:nvSpPr>
            <p:spPr>
              <a:xfrm>
                <a:off x="9807910" y="2274940"/>
                <a:ext cx="2338114" cy="3970318"/>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one spot left and one down.</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Keep one full row, and a partially full row around.</a:t>
                </a:r>
              </a:p>
              <a:p>
                <a14:m>
                  <m:oMath xmlns:m="http://schemas.openxmlformats.org/officeDocument/2006/math">
                    <m:r>
                      <m:rPr>
                        <m:sty m:val="p"/>
                      </m:rPr>
                      <a:rPr lang="en-US" sz="2800" b="0" i="0" smtClean="0">
                        <a:latin typeface="Cambria Math" panose="02040503050406030204" pitchFamily="18" charset="0"/>
                        <a:cs typeface="Segoe UI Semilight" panose="020B0402040204020203" pitchFamily="34" charset="0"/>
                      </a:rPr>
                      <m:t>Θ</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𝑐</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memory.</a:t>
                </a:r>
              </a:p>
            </p:txBody>
          </p:sp>
        </mc:Choice>
        <mc:Fallback xmlns="">
          <p:sp>
            <p:nvSpPr>
              <p:cNvPr id="26" name="TextBox 25">
                <a:extLst>
                  <a:ext uri="{FF2B5EF4-FFF2-40B4-BE49-F238E27FC236}">
                    <a16:creationId xmlns:a16="http://schemas.microsoft.com/office/drawing/2014/main" id="{8BEFEA4A-0EEE-43B9-B68A-EEE95EC27B7E}"/>
                  </a:ext>
                </a:extLst>
              </p:cNvPr>
              <p:cNvSpPr txBox="1">
                <a:spLocks noRot="1" noChangeAspect="1" noMove="1" noResize="1" noEditPoints="1" noAdjustHandles="1" noChangeArrowheads="1" noChangeShapeType="1" noTextEdit="1"/>
              </p:cNvSpPr>
              <p:nvPr/>
            </p:nvSpPr>
            <p:spPr>
              <a:xfrm>
                <a:off x="9807910" y="2274940"/>
                <a:ext cx="2338114" cy="3970318"/>
              </a:xfrm>
              <a:prstGeom prst="rect">
                <a:avLst/>
              </a:prstGeom>
              <a:blipFill>
                <a:blip r:embed="rId11"/>
                <a:stretch>
                  <a:fillRect l="-5483" t="-1536" r="-4439" b="-3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625F62F-2BED-4D34-B963-8DBB6DECF931}"/>
                  </a:ext>
                </a:extLst>
              </p:cNvPr>
              <p:cNvSpPr txBox="1"/>
              <p:nvPr/>
            </p:nvSpPr>
            <p:spPr>
              <a:xfrm>
                <a:off x="1820834" y="512207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2" name="TextBox 41">
                <a:extLst>
                  <a:ext uri="{FF2B5EF4-FFF2-40B4-BE49-F238E27FC236}">
                    <a16:creationId xmlns:a16="http://schemas.microsoft.com/office/drawing/2014/main" id="{9625F62F-2BED-4D34-B963-8DBB6DECF931}"/>
                  </a:ext>
                </a:extLst>
              </p:cNvPr>
              <p:cNvSpPr txBox="1">
                <a:spLocks noRot="1" noChangeAspect="1" noMove="1" noResize="1" noEditPoints="1" noAdjustHandles="1" noChangeArrowheads="1" noChangeShapeType="1" noTextEdit="1"/>
              </p:cNvSpPr>
              <p:nvPr/>
            </p:nvSpPr>
            <p:spPr>
              <a:xfrm>
                <a:off x="1820834" y="5122079"/>
                <a:ext cx="870455"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A1482ABD-B755-4345-87FA-2D8FBA6461AD}"/>
                  </a:ext>
                </a:extLst>
              </p:cNvPr>
              <p:cNvSpPr txBox="1"/>
              <p:nvPr/>
            </p:nvSpPr>
            <p:spPr>
              <a:xfrm>
                <a:off x="3015199" y="5125548"/>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7" name="TextBox 46">
                <a:extLst>
                  <a:ext uri="{FF2B5EF4-FFF2-40B4-BE49-F238E27FC236}">
                    <a16:creationId xmlns:a16="http://schemas.microsoft.com/office/drawing/2014/main" id="{A1482ABD-B755-4345-87FA-2D8FBA6461AD}"/>
                  </a:ext>
                </a:extLst>
              </p:cNvPr>
              <p:cNvSpPr txBox="1">
                <a:spLocks noRot="1" noChangeAspect="1" noMove="1" noResize="1" noEditPoints="1" noAdjustHandles="1" noChangeArrowheads="1" noChangeShapeType="1" noTextEdit="1"/>
              </p:cNvSpPr>
              <p:nvPr/>
            </p:nvSpPr>
            <p:spPr>
              <a:xfrm>
                <a:off x="3015199" y="5125548"/>
                <a:ext cx="870455" cy="52322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4D617E0-CABD-47B6-9562-1B9461784591}"/>
                  </a:ext>
                </a:extLst>
              </p:cNvPr>
              <p:cNvSpPr txBox="1"/>
              <p:nvPr/>
            </p:nvSpPr>
            <p:spPr>
              <a:xfrm>
                <a:off x="4104542" y="5124983"/>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8" name="TextBox 47">
                <a:extLst>
                  <a:ext uri="{FF2B5EF4-FFF2-40B4-BE49-F238E27FC236}">
                    <a16:creationId xmlns:a16="http://schemas.microsoft.com/office/drawing/2014/main" id="{D4D617E0-CABD-47B6-9562-1B9461784591}"/>
                  </a:ext>
                </a:extLst>
              </p:cNvPr>
              <p:cNvSpPr txBox="1">
                <a:spLocks noRot="1" noChangeAspect="1" noMove="1" noResize="1" noEditPoints="1" noAdjustHandles="1" noChangeArrowheads="1" noChangeShapeType="1" noTextEdit="1"/>
              </p:cNvSpPr>
              <p:nvPr/>
            </p:nvSpPr>
            <p:spPr>
              <a:xfrm>
                <a:off x="4104542" y="5124983"/>
                <a:ext cx="870455" cy="52322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49FA79B-6697-4364-8B05-62503C7DE967}"/>
                  </a:ext>
                </a:extLst>
              </p:cNvPr>
              <p:cNvSpPr txBox="1"/>
              <p:nvPr/>
            </p:nvSpPr>
            <p:spPr>
              <a:xfrm>
                <a:off x="5333101" y="510691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49" name="TextBox 48">
                <a:extLst>
                  <a:ext uri="{FF2B5EF4-FFF2-40B4-BE49-F238E27FC236}">
                    <a16:creationId xmlns:a16="http://schemas.microsoft.com/office/drawing/2014/main" id="{F49FA79B-6697-4364-8B05-62503C7DE967}"/>
                  </a:ext>
                </a:extLst>
              </p:cNvPr>
              <p:cNvSpPr txBox="1">
                <a:spLocks noRot="1" noChangeAspect="1" noMove="1" noResize="1" noEditPoints="1" noAdjustHandles="1" noChangeArrowheads="1" noChangeShapeType="1" noTextEdit="1"/>
              </p:cNvSpPr>
              <p:nvPr/>
            </p:nvSpPr>
            <p:spPr>
              <a:xfrm>
                <a:off x="5333101" y="5106912"/>
                <a:ext cx="870455" cy="52322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C01AEB9-9883-4342-A215-6B9B0A6DF5D8}"/>
                  </a:ext>
                </a:extLst>
              </p:cNvPr>
              <p:cNvSpPr txBox="1"/>
              <p:nvPr/>
            </p:nvSpPr>
            <p:spPr>
              <a:xfrm>
                <a:off x="6449629" y="5132715"/>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0" name="TextBox 49">
                <a:extLst>
                  <a:ext uri="{FF2B5EF4-FFF2-40B4-BE49-F238E27FC236}">
                    <a16:creationId xmlns:a16="http://schemas.microsoft.com/office/drawing/2014/main" id="{FC01AEB9-9883-4342-A215-6B9B0A6DF5D8}"/>
                  </a:ext>
                </a:extLst>
              </p:cNvPr>
              <p:cNvSpPr txBox="1">
                <a:spLocks noRot="1" noChangeAspect="1" noMove="1" noResize="1" noEditPoints="1" noAdjustHandles="1" noChangeArrowheads="1" noChangeShapeType="1" noTextEdit="1"/>
              </p:cNvSpPr>
              <p:nvPr/>
            </p:nvSpPr>
            <p:spPr>
              <a:xfrm>
                <a:off x="6449629" y="5132715"/>
                <a:ext cx="870455" cy="52322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D919CC2-8BC4-48DC-B1B5-49A908800946}"/>
                  </a:ext>
                </a:extLst>
              </p:cNvPr>
              <p:cNvSpPr txBox="1"/>
              <p:nvPr/>
            </p:nvSpPr>
            <p:spPr>
              <a:xfrm>
                <a:off x="7635653" y="510821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1" name="TextBox 50">
                <a:extLst>
                  <a:ext uri="{FF2B5EF4-FFF2-40B4-BE49-F238E27FC236}">
                    <a16:creationId xmlns:a16="http://schemas.microsoft.com/office/drawing/2014/main" id="{ED919CC2-8BC4-48DC-B1B5-49A908800946}"/>
                  </a:ext>
                </a:extLst>
              </p:cNvPr>
              <p:cNvSpPr txBox="1">
                <a:spLocks noRot="1" noChangeAspect="1" noMove="1" noResize="1" noEditPoints="1" noAdjustHandles="1" noChangeArrowheads="1" noChangeShapeType="1" noTextEdit="1"/>
              </p:cNvSpPr>
              <p:nvPr/>
            </p:nvSpPr>
            <p:spPr>
              <a:xfrm>
                <a:off x="7635653" y="5108211"/>
                <a:ext cx="870455" cy="52322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F77C86B-89A0-4A9E-9247-18F955480B2B}"/>
                  </a:ext>
                </a:extLst>
              </p:cNvPr>
              <p:cNvSpPr txBox="1"/>
              <p:nvPr/>
            </p:nvSpPr>
            <p:spPr>
              <a:xfrm>
                <a:off x="8776208" y="5138966"/>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2" name="TextBox 51">
                <a:extLst>
                  <a:ext uri="{FF2B5EF4-FFF2-40B4-BE49-F238E27FC236}">
                    <a16:creationId xmlns:a16="http://schemas.microsoft.com/office/drawing/2014/main" id="{CF77C86B-89A0-4A9E-9247-18F955480B2B}"/>
                  </a:ext>
                </a:extLst>
              </p:cNvPr>
              <p:cNvSpPr txBox="1">
                <a:spLocks noRot="1" noChangeAspect="1" noMove="1" noResize="1" noEditPoints="1" noAdjustHandles="1" noChangeArrowheads="1" noChangeShapeType="1" noTextEdit="1"/>
              </p:cNvSpPr>
              <p:nvPr/>
            </p:nvSpPr>
            <p:spPr>
              <a:xfrm>
                <a:off x="8776208" y="5138966"/>
                <a:ext cx="870455" cy="52322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4788AF0-5AC7-47A8-976F-820E995764B7}"/>
                  </a:ext>
                </a:extLst>
              </p:cNvPr>
              <p:cNvSpPr txBox="1"/>
              <p:nvPr/>
            </p:nvSpPr>
            <p:spPr>
              <a:xfrm>
                <a:off x="738334" y="441252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44" name="TextBox 43">
                <a:extLst>
                  <a:ext uri="{FF2B5EF4-FFF2-40B4-BE49-F238E27FC236}">
                    <a16:creationId xmlns:a16="http://schemas.microsoft.com/office/drawing/2014/main" id="{94788AF0-5AC7-47A8-976F-820E995764B7}"/>
                  </a:ext>
                </a:extLst>
              </p:cNvPr>
              <p:cNvSpPr txBox="1">
                <a:spLocks noRot="1" noChangeAspect="1" noMove="1" noResize="1" noEditPoints="1" noAdjustHandles="1" noChangeArrowheads="1" noChangeShapeType="1" noTextEdit="1"/>
              </p:cNvSpPr>
              <p:nvPr/>
            </p:nvSpPr>
            <p:spPr>
              <a:xfrm>
                <a:off x="738334" y="4412522"/>
                <a:ext cx="870455" cy="523220"/>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3EB4633-3354-4DC1-9EF0-7619B7A9DCF6}"/>
                  </a:ext>
                </a:extLst>
              </p:cNvPr>
              <p:cNvSpPr txBox="1"/>
              <p:nvPr/>
            </p:nvSpPr>
            <p:spPr>
              <a:xfrm>
                <a:off x="1847304" y="442466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1</m:t>
                      </m:r>
                    </m:oMath>
                  </m:oMathPara>
                </a14:m>
                <a:endParaRPr lang="en-US" sz="2800" dirty="0">
                  <a:solidFill>
                    <a:schemeClr val="accent3"/>
                  </a:solidFill>
                </a:endParaRPr>
              </a:p>
            </p:txBody>
          </p:sp>
        </mc:Choice>
        <mc:Fallback xmlns="">
          <p:sp>
            <p:nvSpPr>
              <p:cNvPr id="45" name="TextBox 44">
                <a:extLst>
                  <a:ext uri="{FF2B5EF4-FFF2-40B4-BE49-F238E27FC236}">
                    <a16:creationId xmlns:a16="http://schemas.microsoft.com/office/drawing/2014/main" id="{83EB4633-3354-4DC1-9EF0-7619B7A9DCF6}"/>
                  </a:ext>
                </a:extLst>
              </p:cNvPr>
              <p:cNvSpPr txBox="1">
                <a:spLocks noRot="1" noChangeAspect="1" noMove="1" noResize="1" noEditPoints="1" noAdjustHandles="1" noChangeArrowheads="1" noChangeShapeType="1" noTextEdit="1"/>
              </p:cNvSpPr>
              <p:nvPr/>
            </p:nvSpPr>
            <p:spPr>
              <a:xfrm>
                <a:off x="1847304" y="4424664"/>
                <a:ext cx="870455" cy="52322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63D9DBEE-1F5A-484D-958A-DD8271E511DC}"/>
                  </a:ext>
                </a:extLst>
              </p:cNvPr>
              <p:cNvSpPr txBox="1"/>
              <p:nvPr/>
            </p:nvSpPr>
            <p:spPr>
              <a:xfrm>
                <a:off x="2973571" y="4394394"/>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46" name="TextBox 45">
                <a:extLst>
                  <a:ext uri="{FF2B5EF4-FFF2-40B4-BE49-F238E27FC236}">
                    <a16:creationId xmlns:a16="http://schemas.microsoft.com/office/drawing/2014/main" id="{63D9DBEE-1F5A-484D-958A-DD8271E511DC}"/>
                  </a:ext>
                </a:extLst>
              </p:cNvPr>
              <p:cNvSpPr txBox="1">
                <a:spLocks noRot="1" noChangeAspect="1" noMove="1" noResize="1" noEditPoints="1" noAdjustHandles="1" noChangeArrowheads="1" noChangeShapeType="1" noTextEdit="1"/>
              </p:cNvSpPr>
              <p:nvPr/>
            </p:nvSpPr>
            <p:spPr>
              <a:xfrm>
                <a:off x="2973571" y="4394394"/>
                <a:ext cx="870455" cy="52322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CF51AA6-3276-47CE-B02F-2C162664D8F8}"/>
                  </a:ext>
                </a:extLst>
              </p:cNvPr>
              <p:cNvSpPr txBox="1"/>
              <p:nvPr/>
            </p:nvSpPr>
            <p:spPr>
              <a:xfrm>
                <a:off x="4074500" y="44256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3" name="TextBox 52">
                <a:extLst>
                  <a:ext uri="{FF2B5EF4-FFF2-40B4-BE49-F238E27FC236}">
                    <a16:creationId xmlns:a16="http://schemas.microsoft.com/office/drawing/2014/main" id="{4CF51AA6-3276-47CE-B02F-2C162664D8F8}"/>
                  </a:ext>
                </a:extLst>
              </p:cNvPr>
              <p:cNvSpPr txBox="1">
                <a:spLocks noRot="1" noChangeAspect="1" noMove="1" noResize="1" noEditPoints="1" noAdjustHandles="1" noChangeArrowheads="1" noChangeShapeType="1" noTextEdit="1"/>
              </p:cNvSpPr>
              <p:nvPr/>
            </p:nvSpPr>
            <p:spPr>
              <a:xfrm>
                <a:off x="4074500" y="4425681"/>
                <a:ext cx="870455" cy="5232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6E53C7E-80EF-44F3-ADBA-050C5CEEA01C}"/>
                  </a:ext>
                </a:extLst>
              </p:cNvPr>
              <p:cNvSpPr txBox="1"/>
              <p:nvPr/>
            </p:nvSpPr>
            <p:spPr>
              <a:xfrm>
                <a:off x="5311306" y="4424917"/>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4" name="TextBox 53">
                <a:extLst>
                  <a:ext uri="{FF2B5EF4-FFF2-40B4-BE49-F238E27FC236}">
                    <a16:creationId xmlns:a16="http://schemas.microsoft.com/office/drawing/2014/main" id="{66E53C7E-80EF-44F3-ADBA-050C5CEEA01C}"/>
                  </a:ext>
                </a:extLst>
              </p:cNvPr>
              <p:cNvSpPr txBox="1">
                <a:spLocks noRot="1" noChangeAspect="1" noMove="1" noResize="1" noEditPoints="1" noAdjustHandles="1" noChangeArrowheads="1" noChangeShapeType="1" noTextEdit="1"/>
              </p:cNvSpPr>
              <p:nvPr/>
            </p:nvSpPr>
            <p:spPr>
              <a:xfrm>
                <a:off x="5311306" y="4424917"/>
                <a:ext cx="870455" cy="52322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ED04D0F9-2DA3-49DA-A0E7-B5EB11BFD7B8}"/>
                  </a:ext>
                </a:extLst>
              </p:cNvPr>
              <p:cNvSpPr txBox="1"/>
              <p:nvPr/>
            </p:nvSpPr>
            <p:spPr>
              <a:xfrm>
                <a:off x="6475844" y="4422619"/>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5" name="TextBox 54">
                <a:extLst>
                  <a:ext uri="{FF2B5EF4-FFF2-40B4-BE49-F238E27FC236}">
                    <a16:creationId xmlns:a16="http://schemas.microsoft.com/office/drawing/2014/main" id="{ED04D0F9-2DA3-49DA-A0E7-B5EB11BFD7B8}"/>
                  </a:ext>
                </a:extLst>
              </p:cNvPr>
              <p:cNvSpPr txBox="1">
                <a:spLocks noRot="1" noChangeAspect="1" noMove="1" noResize="1" noEditPoints="1" noAdjustHandles="1" noChangeArrowheads="1" noChangeShapeType="1" noTextEdit="1"/>
              </p:cNvSpPr>
              <p:nvPr/>
            </p:nvSpPr>
            <p:spPr>
              <a:xfrm>
                <a:off x="6475844" y="4422619"/>
                <a:ext cx="870455" cy="523220"/>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8137B154-3044-413E-AD1D-78BE69951B77}"/>
                  </a:ext>
                </a:extLst>
              </p:cNvPr>
              <p:cNvSpPr txBox="1"/>
              <p:nvPr/>
            </p:nvSpPr>
            <p:spPr>
              <a:xfrm>
                <a:off x="7597849" y="4476381"/>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6" name="TextBox 55">
                <a:extLst>
                  <a:ext uri="{FF2B5EF4-FFF2-40B4-BE49-F238E27FC236}">
                    <a16:creationId xmlns:a16="http://schemas.microsoft.com/office/drawing/2014/main" id="{8137B154-3044-413E-AD1D-78BE69951B77}"/>
                  </a:ext>
                </a:extLst>
              </p:cNvPr>
              <p:cNvSpPr txBox="1">
                <a:spLocks noRot="1" noChangeAspect="1" noMove="1" noResize="1" noEditPoints="1" noAdjustHandles="1" noChangeArrowheads="1" noChangeShapeType="1" noTextEdit="1"/>
              </p:cNvSpPr>
              <p:nvPr/>
            </p:nvSpPr>
            <p:spPr>
              <a:xfrm>
                <a:off x="7597849" y="4476381"/>
                <a:ext cx="870455" cy="523220"/>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DB3D3A5-1E9B-40AE-8052-5D9A9B966B9A}"/>
                  </a:ext>
                </a:extLst>
              </p:cNvPr>
              <p:cNvSpPr txBox="1"/>
              <p:nvPr/>
            </p:nvSpPr>
            <p:spPr>
              <a:xfrm>
                <a:off x="8827835" y="4451862"/>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2</m:t>
                      </m:r>
                    </m:oMath>
                  </m:oMathPara>
                </a14:m>
                <a:endParaRPr lang="en-US" sz="2800" dirty="0">
                  <a:solidFill>
                    <a:schemeClr val="accent3"/>
                  </a:solidFill>
                </a:endParaRPr>
              </a:p>
            </p:txBody>
          </p:sp>
        </mc:Choice>
        <mc:Fallback xmlns="">
          <p:sp>
            <p:nvSpPr>
              <p:cNvPr id="57" name="TextBox 56">
                <a:extLst>
                  <a:ext uri="{FF2B5EF4-FFF2-40B4-BE49-F238E27FC236}">
                    <a16:creationId xmlns:a16="http://schemas.microsoft.com/office/drawing/2014/main" id="{6DB3D3A5-1E9B-40AE-8052-5D9A9B966B9A}"/>
                  </a:ext>
                </a:extLst>
              </p:cNvPr>
              <p:cNvSpPr txBox="1">
                <a:spLocks noRot="1" noChangeAspect="1" noMove="1" noResize="1" noEditPoints="1" noAdjustHandles="1" noChangeArrowheads="1" noChangeShapeType="1" noTextEdit="1"/>
              </p:cNvSpPr>
              <p:nvPr/>
            </p:nvSpPr>
            <p:spPr>
              <a:xfrm>
                <a:off x="8827835" y="4451862"/>
                <a:ext cx="870455" cy="52322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D3C50345-36C5-48D5-9666-5C6AAC2E363E}"/>
                  </a:ext>
                </a:extLst>
              </p:cNvPr>
              <p:cNvSpPr txBox="1"/>
              <p:nvPr/>
            </p:nvSpPr>
            <p:spPr>
              <a:xfrm>
                <a:off x="737556"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0</m:t>
                      </m:r>
                    </m:oMath>
                  </m:oMathPara>
                </a14:m>
                <a:endParaRPr lang="en-US" sz="2800" dirty="0">
                  <a:solidFill>
                    <a:schemeClr val="accent3"/>
                  </a:solidFill>
                </a:endParaRPr>
              </a:p>
            </p:txBody>
          </p:sp>
        </mc:Choice>
        <mc:Fallback xmlns="">
          <p:sp>
            <p:nvSpPr>
              <p:cNvPr id="58" name="TextBox 57">
                <a:extLst>
                  <a:ext uri="{FF2B5EF4-FFF2-40B4-BE49-F238E27FC236}">
                    <a16:creationId xmlns:a16="http://schemas.microsoft.com/office/drawing/2014/main" id="{D3C50345-36C5-48D5-9666-5C6AAC2E363E}"/>
                  </a:ext>
                </a:extLst>
              </p:cNvPr>
              <p:cNvSpPr txBox="1">
                <a:spLocks noRot="1" noChangeAspect="1" noMove="1" noResize="1" noEditPoints="1" noAdjustHandles="1" noChangeArrowheads="1" noChangeShapeType="1" noTextEdit="1"/>
              </p:cNvSpPr>
              <p:nvPr/>
            </p:nvSpPr>
            <p:spPr>
              <a:xfrm>
                <a:off x="737556" y="3685760"/>
                <a:ext cx="870455" cy="523220"/>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9745F69-C8FD-4944-B909-F905EB6F5E04}"/>
                  </a:ext>
                </a:extLst>
              </p:cNvPr>
              <p:cNvSpPr txBox="1"/>
              <p:nvPr/>
            </p:nvSpPr>
            <p:spPr>
              <a:xfrm>
                <a:off x="1859561" y="368576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59" name="TextBox 58">
                <a:extLst>
                  <a:ext uri="{FF2B5EF4-FFF2-40B4-BE49-F238E27FC236}">
                    <a16:creationId xmlns:a16="http://schemas.microsoft.com/office/drawing/2014/main" id="{89745F69-C8FD-4944-B909-F905EB6F5E04}"/>
                  </a:ext>
                </a:extLst>
              </p:cNvPr>
              <p:cNvSpPr txBox="1">
                <a:spLocks noRot="1" noChangeAspect="1" noMove="1" noResize="1" noEditPoints="1" noAdjustHandles="1" noChangeArrowheads="1" noChangeShapeType="1" noTextEdit="1"/>
              </p:cNvSpPr>
              <p:nvPr/>
            </p:nvSpPr>
            <p:spPr>
              <a:xfrm>
                <a:off x="1859561" y="3685760"/>
                <a:ext cx="870455" cy="523220"/>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6B9A604-6E91-48AF-8BFF-C36D0C47EA06}"/>
                  </a:ext>
                </a:extLst>
              </p:cNvPr>
              <p:cNvSpPr txBox="1"/>
              <p:nvPr/>
            </p:nvSpPr>
            <p:spPr>
              <a:xfrm>
                <a:off x="3069793" y="3731750"/>
                <a:ext cx="87045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m:t>
                      </m:r>
                    </m:oMath>
                  </m:oMathPara>
                </a14:m>
                <a:endParaRPr lang="en-US" sz="2800" dirty="0">
                  <a:solidFill>
                    <a:schemeClr val="accent3"/>
                  </a:solidFill>
                </a:endParaRPr>
              </a:p>
            </p:txBody>
          </p:sp>
        </mc:Choice>
        <mc:Fallback xmlns="">
          <p:sp>
            <p:nvSpPr>
              <p:cNvPr id="60" name="TextBox 59">
                <a:extLst>
                  <a:ext uri="{FF2B5EF4-FFF2-40B4-BE49-F238E27FC236}">
                    <a16:creationId xmlns:a16="http://schemas.microsoft.com/office/drawing/2014/main" id="{F6B9A604-6E91-48AF-8BFF-C36D0C47EA06}"/>
                  </a:ext>
                </a:extLst>
              </p:cNvPr>
              <p:cNvSpPr txBox="1">
                <a:spLocks noRot="1" noChangeAspect="1" noMove="1" noResize="1" noEditPoints="1" noAdjustHandles="1" noChangeArrowheads="1" noChangeShapeType="1" noTextEdit="1"/>
              </p:cNvSpPr>
              <p:nvPr/>
            </p:nvSpPr>
            <p:spPr>
              <a:xfrm>
                <a:off x="3069793" y="3731750"/>
                <a:ext cx="870455" cy="523220"/>
              </a:xfrm>
              <a:prstGeom prst="rect">
                <a:avLst/>
              </a:prstGeom>
              <a:blipFill>
                <a:blip r:embed="rId29"/>
                <a:stretch>
                  <a:fillRect/>
                </a:stretch>
              </a:blipFill>
            </p:spPr>
            <p:txBody>
              <a:bodyPr/>
              <a:lstStyle/>
              <a:p>
                <a:r>
                  <a:rPr lang="en-US">
                    <a:noFill/>
                  </a:rPr>
                  <a:t> </a:t>
                </a:r>
              </a:p>
            </p:txBody>
          </p:sp>
        </mc:Fallback>
      </mc:AlternateContent>
      <p:grpSp>
        <p:nvGrpSpPr>
          <p:cNvPr id="5" name="Group 4" descr="A cell and the ones it depends on: one spot to the left and one spot down.">
            <a:extLst>
              <a:ext uri="{FF2B5EF4-FFF2-40B4-BE49-F238E27FC236}">
                <a16:creationId xmlns:a16="http://schemas.microsoft.com/office/drawing/2014/main" id="{8F122F00-C2BE-E252-EFB4-3680875E13CE}"/>
              </a:ext>
            </a:extLst>
          </p:cNvPr>
          <p:cNvGrpSpPr/>
          <p:nvPr/>
        </p:nvGrpSpPr>
        <p:grpSpPr>
          <a:xfrm>
            <a:off x="6027722" y="2935810"/>
            <a:ext cx="1363506" cy="845514"/>
            <a:chOff x="6027722" y="2935810"/>
            <a:chExt cx="1363506" cy="845514"/>
          </a:xfrm>
        </p:grpSpPr>
        <p:sp>
          <p:nvSpPr>
            <p:cNvPr id="3" name="Rectangle 2">
              <a:extLst>
                <a:ext uri="{FF2B5EF4-FFF2-40B4-BE49-F238E27FC236}">
                  <a16:creationId xmlns:a16="http://schemas.microsoft.com/office/drawing/2014/main" id="{34477DFC-D98B-4824-97CA-0475DAB1ADA9}"/>
                </a:ext>
              </a:extLst>
            </p:cNvPr>
            <p:cNvSpPr/>
            <p:nvPr/>
          </p:nvSpPr>
          <p:spPr>
            <a:xfrm>
              <a:off x="6520777" y="2935810"/>
              <a:ext cx="870451" cy="5001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26AFA93-BF66-404E-A22F-5879EE403EC7}"/>
                </a:ext>
              </a:extLst>
            </p:cNvPr>
            <p:cNvCxnSpPr>
              <a:stCxn id="3" idx="1"/>
            </p:cNvCxnSpPr>
            <p:nvPr/>
          </p:nvCxnSpPr>
          <p:spPr>
            <a:xfrm flipH="1">
              <a:off x="6027722" y="3185902"/>
              <a:ext cx="4930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19DA4F2-40E9-4104-8145-A5D75CEE36D8}"/>
                </a:ext>
              </a:extLst>
            </p:cNvPr>
            <p:cNvCxnSpPr>
              <a:cxnSpLocks/>
              <a:stCxn id="3" idx="2"/>
            </p:cNvCxnSpPr>
            <p:nvPr/>
          </p:nvCxnSpPr>
          <p:spPr>
            <a:xfrm flipH="1">
              <a:off x="6956002" y="3435994"/>
              <a:ext cx="1" cy="34533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762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F96BF2-C881-477C-897B-D362D22FCFDA}"/>
              </a:ext>
            </a:extLst>
          </p:cNvPr>
          <p:cNvSpPr>
            <a:spLocks noGrp="1"/>
          </p:cNvSpPr>
          <p:nvPr>
            <p:ph type="title"/>
          </p:nvPr>
        </p:nvSpPr>
        <p:spPr/>
        <p:txBody>
          <a:bodyPr/>
          <a:lstStyle/>
          <a:p>
            <a:r>
              <a:rPr lang="en-US" dirty="0"/>
              <a:t>More Problems</a:t>
            </a:r>
          </a:p>
        </p:txBody>
      </p:sp>
      <p:sp>
        <p:nvSpPr>
          <p:cNvPr id="5" name="Text Placeholder 4">
            <a:extLst>
              <a:ext uri="{FF2B5EF4-FFF2-40B4-BE49-F238E27FC236}">
                <a16:creationId xmlns:a16="http://schemas.microsoft.com/office/drawing/2014/main" id="{9FE43B7F-17B8-4FC4-8B9A-B5C336CCFCA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0686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61D0B-76A1-43E2-9F84-67FF6719B5C7}"/>
              </a:ext>
            </a:extLst>
          </p:cNvPr>
          <p:cNvSpPr>
            <a:spLocks noGrp="1"/>
          </p:cNvSpPr>
          <p:nvPr>
            <p:ph type="title"/>
          </p:nvPr>
        </p:nvSpPr>
        <p:spPr/>
        <p:txBody>
          <a:bodyPr/>
          <a:lstStyle/>
          <a:p>
            <a:r>
              <a:rPr lang="en-US" dirty="0"/>
              <a:t>Maximum Contiguous Subarray Sum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ACF305-4059-4E38-ADBE-2B4DAC6778FA}"/>
                  </a:ext>
                </a:extLst>
              </p:cNvPr>
              <p:cNvSpPr>
                <a:spLocks noGrp="1"/>
              </p:cNvSpPr>
              <p:nvPr>
                <p:ph idx="1"/>
              </p:nvPr>
            </p:nvSpPr>
            <p:spPr/>
            <p:txBody>
              <a:bodyPr/>
              <a:lstStyle/>
              <a:p>
                <a:r>
                  <a:rPr lang="en-US" dirty="0"/>
                  <a:t>We saw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divide and conquer algorithm.</a:t>
                </a:r>
              </a:p>
              <a:p>
                <a:r>
                  <a:rPr lang="en-US" dirty="0"/>
                  <a:t>Can we do better with DP?</a:t>
                </a:r>
              </a:p>
              <a:p>
                <a:endParaRPr lang="en-US" dirty="0"/>
              </a:p>
              <a:p>
                <a:r>
                  <a:rPr lang="en-US" dirty="0"/>
                  <a:t>Given: Array </a:t>
                </a:r>
                <a14:m>
                  <m:oMath xmlns:m="http://schemas.openxmlformats.org/officeDocument/2006/math">
                    <m:r>
                      <a:rPr lang="en-US" b="0" i="1" smtClean="0">
                        <a:latin typeface="Cambria Math" panose="02040503050406030204" pitchFamily="18" charset="0"/>
                      </a:rPr>
                      <m:t>𝐴</m:t>
                    </m:r>
                  </m:oMath>
                </a14:m>
                <a:r>
                  <a:rPr lang="en-US" b="0" dirty="0"/>
                  <a:t>[]</a:t>
                </a:r>
              </a:p>
              <a:p>
                <a:r>
                  <a:rPr lang="en-US" dirty="0"/>
                  <a:t>Output: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maximized.</a:t>
                </a:r>
              </a:p>
              <a:p>
                <a:endParaRPr lang="en-US" dirty="0"/>
              </a:p>
              <a:p>
                <a:endParaRPr lang="en-US" dirty="0"/>
              </a:p>
            </p:txBody>
          </p:sp>
        </mc:Choice>
        <mc:Fallback xmlns="">
          <p:sp>
            <p:nvSpPr>
              <p:cNvPr id="5" name="Content Placeholder 4">
                <a:extLst>
                  <a:ext uri="{FF2B5EF4-FFF2-40B4-BE49-F238E27FC236}">
                    <a16:creationId xmlns:a16="http://schemas.microsoft.com/office/drawing/2014/main" id="{C5ACF305-4059-4E38-ADBE-2B4DAC6778FA}"/>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74EEA3F1-559B-EEAF-7909-8B96DF5A3620}"/>
                  </a:ext>
                </a:extLst>
              </p14:cNvPr>
              <p14:cNvContentPartPr/>
              <p14:nvPr/>
            </p14:nvContentPartPr>
            <p14:xfrm>
              <a:off x="1829880" y="3566160"/>
              <a:ext cx="6203520" cy="959040"/>
            </p14:xfrm>
          </p:contentPart>
        </mc:Choice>
        <mc:Fallback>
          <p:pic>
            <p:nvPicPr>
              <p:cNvPr id="2" name="Ink 1">
                <a:extLst>
                  <a:ext uri="{FF2B5EF4-FFF2-40B4-BE49-F238E27FC236}">
                    <a16:creationId xmlns:a16="http://schemas.microsoft.com/office/drawing/2014/main" id="{74EEA3F1-559B-EEAF-7909-8B96DF5A3620}"/>
                  </a:ext>
                </a:extLst>
              </p:cNvPr>
              <p:cNvPicPr/>
              <p:nvPr/>
            </p:nvPicPr>
            <p:blipFill>
              <a:blip r:embed="rId4"/>
              <a:stretch>
                <a:fillRect/>
              </a:stretch>
            </p:blipFill>
            <p:spPr>
              <a:xfrm>
                <a:off x="1820520" y="3556800"/>
                <a:ext cx="6222240" cy="977760"/>
              </a:xfrm>
              <a:prstGeom prst="rect">
                <a:avLst/>
              </a:prstGeom>
            </p:spPr>
          </p:pic>
        </mc:Fallback>
      </mc:AlternateContent>
    </p:spTree>
    <p:extLst>
      <p:ext uri="{BB962C8B-B14F-4D97-AF65-F5344CB8AC3E}">
        <p14:creationId xmlns:p14="http://schemas.microsoft.com/office/powerpoint/2010/main" val="292065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85F3-5F14-46EB-BE5F-3420CB3090E2}"/>
              </a:ext>
            </a:extLst>
          </p:cNvPr>
          <p:cNvSpPr>
            <a:spLocks noGrp="1"/>
          </p:cNvSpPr>
          <p:nvPr>
            <p:ph type="title"/>
          </p:nvPr>
        </p:nvSpPr>
        <p:spPr/>
        <p:txBody>
          <a:bodyPr/>
          <a:lstStyle/>
          <a:p>
            <a:r>
              <a:rPr lang="en-US" dirty="0"/>
              <a:t>Dynamic Programming Process</a:t>
            </a:r>
          </a:p>
        </p:txBody>
      </p:sp>
      <p:sp>
        <p:nvSpPr>
          <p:cNvPr id="3" name="Content Placeholder 2">
            <a:extLst>
              <a:ext uri="{FF2B5EF4-FFF2-40B4-BE49-F238E27FC236}">
                <a16:creationId xmlns:a16="http://schemas.microsoft.com/office/drawing/2014/main" id="{42059391-945D-4D76-8C42-70F969FE0D88}"/>
              </a:ext>
            </a:extLst>
          </p:cNvPr>
          <p:cNvSpPr>
            <a:spLocks noGrp="1"/>
          </p:cNvSpPr>
          <p:nvPr>
            <p:ph idx="1"/>
          </p:nvPr>
        </p:nvSpPr>
        <p:spPr/>
        <p:txBody>
          <a:bodyPr/>
          <a:lstStyle/>
          <a:p>
            <a:r>
              <a:rPr lang="en-US" dirty="0"/>
              <a:t>1. Define the object you’re looking for</a:t>
            </a:r>
          </a:p>
          <a:p>
            <a:endParaRPr lang="en-US" dirty="0"/>
          </a:p>
          <a:p>
            <a:r>
              <a:rPr lang="en-US" dirty="0"/>
              <a:t>2. Write a recurrence to say how to find it</a:t>
            </a:r>
          </a:p>
          <a:p>
            <a:endParaRPr lang="en-US" dirty="0"/>
          </a:p>
          <a:p>
            <a:r>
              <a:rPr lang="en-US" dirty="0"/>
              <a:t>3. Design a </a:t>
            </a:r>
            <a:r>
              <a:rPr lang="en-US" dirty="0" err="1"/>
              <a:t>memoization</a:t>
            </a:r>
            <a:r>
              <a:rPr lang="en-US" dirty="0"/>
              <a:t> structure</a:t>
            </a:r>
          </a:p>
          <a:p>
            <a:endParaRPr lang="en-US" dirty="0"/>
          </a:p>
          <a:p>
            <a:r>
              <a:rPr lang="en-US" dirty="0"/>
              <a:t>4. Write an iterative algorithm</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46F4F90-EB2F-3B60-6CF6-768650B7A205}"/>
                  </a:ext>
                </a:extLst>
              </p14:cNvPr>
              <p14:cNvContentPartPr/>
              <p14:nvPr/>
            </p14:nvContentPartPr>
            <p14:xfrm>
              <a:off x="451800" y="2628720"/>
              <a:ext cx="650160" cy="2703960"/>
            </p14:xfrm>
          </p:contentPart>
        </mc:Choice>
        <mc:Fallback>
          <p:pic>
            <p:nvPicPr>
              <p:cNvPr id="4" name="Ink 3">
                <a:extLst>
                  <a:ext uri="{FF2B5EF4-FFF2-40B4-BE49-F238E27FC236}">
                    <a16:creationId xmlns:a16="http://schemas.microsoft.com/office/drawing/2014/main" id="{646F4F90-EB2F-3B60-6CF6-768650B7A205}"/>
                  </a:ext>
                </a:extLst>
              </p:cNvPr>
              <p:cNvPicPr/>
              <p:nvPr/>
            </p:nvPicPr>
            <p:blipFill>
              <a:blip r:embed="rId3"/>
              <a:stretch>
                <a:fillRect/>
              </a:stretch>
            </p:blipFill>
            <p:spPr>
              <a:xfrm>
                <a:off x="442440" y="2619360"/>
                <a:ext cx="668880" cy="2722680"/>
              </a:xfrm>
              <a:prstGeom prst="rect">
                <a:avLst/>
              </a:prstGeom>
            </p:spPr>
          </p:pic>
        </mc:Fallback>
      </mc:AlternateContent>
    </p:spTree>
    <p:extLst>
      <p:ext uri="{BB962C8B-B14F-4D97-AF65-F5344CB8AC3E}">
        <p14:creationId xmlns:p14="http://schemas.microsoft.com/office/powerpoint/2010/main" val="190561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837C-6934-4AC0-9124-0E6D50BC1343}"/>
              </a:ext>
            </a:extLst>
          </p:cNvPr>
          <p:cNvSpPr>
            <a:spLocks noGrp="1"/>
          </p:cNvSpPr>
          <p:nvPr>
            <p:ph type="title"/>
          </p:nvPr>
        </p:nvSpPr>
        <p:spPr/>
        <p:txBody>
          <a:bodyPr/>
          <a:lstStyle/>
          <a:p>
            <a:r>
              <a:rPr lang="en-US" dirty="0"/>
              <a:t>Announcements (2)</a:t>
            </a:r>
          </a:p>
        </p:txBody>
      </p:sp>
      <p:sp>
        <p:nvSpPr>
          <p:cNvPr id="3" name="Content Placeholder 2">
            <a:extLst>
              <a:ext uri="{FF2B5EF4-FFF2-40B4-BE49-F238E27FC236}">
                <a16:creationId xmlns:a16="http://schemas.microsoft.com/office/drawing/2014/main" id="{6975085E-A05B-4D3A-BF52-91D1F5CCEACA}"/>
              </a:ext>
            </a:extLst>
          </p:cNvPr>
          <p:cNvSpPr>
            <a:spLocks noGrp="1"/>
          </p:cNvSpPr>
          <p:nvPr>
            <p:ph idx="1"/>
          </p:nvPr>
        </p:nvSpPr>
        <p:spPr/>
        <p:txBody>
          <a:bodyPr/>
          <a:lstStyle/>
          <a:p>
            <a:r>
              <a:rPr lang="en-US" dirty="0"/>
              <a:t>We’ll have a reference sheet for you for the midterm (including, e.g., a list of some algorithms from 332 that you’ve been able to reference)</a:t>
            </a:r>
          </a:p>
          <a:p>
            <a:r>
              <a:rPr lang="en-US" dirty="0"/>
              <a:t>You’ll also be able to bring your own 8.5x11 inch piece of paper with handwritten notes. </a:t>
            </a:r>
          </a:p>
          <a:p>
            <a:endParaRPr lang="en-US" dirty="0"/>
          </a:p>
          <a:p>
            <a:r>
              <a:rPr lang="en-US" dirty="0"/>
              <a:t>Practice materials, topics list, contents of the provided reference, etc. all on the webpage.</a:t>
            </a:r>
          </a:p>
        </p:txBody>
      </p:sp>
    </p:spTree>
    <p:extLst>
      <p:ext uri="{BB962C8B-B14F-4D97-AF65-F5344CB8AC3E}">
        <p14:creationId xmlns:p14="http://schemas.microsoft.com/office/powerpoint/2010/main" val="836748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B61D0B-76A1-43E2-9F84-67FF6719B5C7}"/>
              </a:ext>
            </a:extLst>
          </p:cNvPr>
          <p:cNvSpPr>
            <a:spLocks noGrp="1"/>
          </p:cNvSpPr>
          <p:nvPr>
            <p:ph type="title"/>
          </p:nvPr>
        </p:nvSpPr>
        <p:spPr/>
        <p:txBody>
          <a:bodyPr>
            <a:normAutofit/>
          </a:bodyPr>
          <a:lstStyle/>
          <a:p>
            <a:r>
              <a:rPr lang="en-US" sz="4000" dirty="0"/>
              <a:t>Maximum Contiguous Subarray Sum</a:t>
            </a:r>
            <a:r>
              <a:rPr lang="en-US" dirty="0"/>
              <a:t> </a:t>
            </a:r>
            <a:r>
              <a:rPr lang="en-US" sz="2000" dirty="0"/>
              <a:t>(define opt)</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ACF305-4059-4E38-ADBE-2B4DAC6778FA}"/>
                  </a:ext>
                </a:extLst>
              </p:cNvPr>
              <p:cNvSpPr>
                <a:spLocks noGrp="1"/>
              </p:cNvSpPr>
              <p:nvPr>
                <p:ph idx="1"/>
              </p:nvPr>
            </p:nvSpPr>
            <p:spPr/>
            <p:txBody>
              <a:bodyPr/>
              <a:lstStyle/>
              <a:p>
                <a:r>
                  <a:rPr lang="en-US" dirty="0"/>
                  <a:t>We saw an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divide and conquer algorithm.</a:t>
                </a:r>
              </a:p>
              <a:p>
                <a:r>
                  <a:rPr lang="en-US" dirty="0"/>
                  <a:t>Can we do better with DP?</a:t>
                </a:r>
              </a:p>
              <a:p>
                <a:endParaRPr lang="en-US" dirty="0"/>
              </a:p>
              <a:p>
                <a:r>
                  <a:rPr lang="en-US" dirty="0"/>
                  <a:t>Given: Array </a:t>
                </a:r>
                <a14:m>
                  <m:oMath xmlns:m="http://schemas.openxmlformats.org/officeDocument/2006/math">
                    <m:r>
                      <a:rPr lang="en-US" b="0" i="1" smtClean="0">
                        <a:latin typeface="Cambria Math" panose="02040503050406030204" pitchFamily="18" charset="0"/>
                      </a:rPr>
                      <m:t>𝐴</m:t>
                    </m:r>
                  </m:oMath>
                </a14:m>
                <a:r>
                  <a:rPr lang="en-US" b="0" dirty="0"/>
                  <a:t>[]</a:t>
                </a:r>
              </a:p>
              <a:p>
                <a:r>
                  <a:rPr lang="en-US" dirty="0"/>
                  <a:t>Output: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maximized.</a:t>
                </a:r>
              </a:p>
              <a:p>
                <a:r>
                  <a:rPr lang="en-US" dirty="0"/>
                  <a:t>For today: just output the value</a:t>
                </a:r>
                <a14:m>
                  <m:oMath xmlns:m="http://schemas.openxmlformats.org/officeDocument/2006/math">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a14:m>
                <a:r>
                  <a:rPr lang="en-US" dirty="0"/>
                  <a:t>. </a:t>
                </a:r>
              </a:p>
              <a:p>
                <a:br>
                  <a:rPr lang="en-US" dirty="0"/>
                </a:br>
                <a:r>
                  <a:rPr lang="en-US" dirty="0"/>
                  <a:t>Define </a:t>
                </a:r>
                <a:r>
                  <a:rPr lang="en-US" dirty="0">
                    <a:latin typeface="Courier New" panose="02070309020205020404" pitchFamily="49" charset="0"/>
                    <a:cs typeface="Courier New" panose="02070309020205020404" pitchFamily="49" charset="0"/>
                  </a:rPr>
                  <a:t>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a:t>.</a:t>
                </a:r>
              </a:p>
            </p:txBody>
          </p:sp>
        </mc:Choice>
        <mc:Fallback xmlns="">
          <p:sp>
            <p:nvSpPr>
              <p:cNvPr id="5" name="Content Placeholder 4">
                <a:extLst>
                  <a:ext uri="{FF2B5EF4-FFF2-40B4-BE49-F238E27FC236}">
                    <a16:creationId xmlns:a16="http://schemas.microsoft.com/office/drawing/2014/main" id="{C5ACF305-4059-4E38-ADBE-2B4DAC6778F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A443511-8D5F-6A46-9F2A-2F4356B9D8E7}"/>
                  </a:ext>
                </a:extLst>
              </p14:cNvPr>
              <p14:cNvContentPartPr/>
              <p14:nvPr/>
            </p14:nvContentPartPr>
            <p14:xfrm>
              <a:off x="379080" y="3126960"/>
              <a:ext cx="10791000" cy="3574800"/>
            </p14:xfrm>
          </p:contentPart>
        </mc:Choice>
        <mc:Fallback>
          <p:pic>
            <p:nvPicPr>
              <p:cNvPr id="2" name="Ink 1">
                <a:extLst>
                  <a:ext uri="{FF2B5EF4-FFF2-40B4-BE49-F238E27FC236}">
                    <a16:creationId xmlns:a16="http://schemas.microsoft.com/office/drawing/2014/main" id="{EA443511-8D5F-6A46-9F2A-2F4356B9D8E7}"/>
                  </a:ext>
                </a:extLst>
              </p:cNvPr>
              <p:cNvPicPr/>
              <p:nvPr/>
            </p:nvPicPr>
            <p:blipFill>
              <a:blip r:embed="rId4"/>
              <a:stretch>
                <a:fillRect/>
              </a:stretch>
            </p:blipFill>
            <p:spPr>
              <a:xfrm>
                <a:off x="369720" y="3117600"/>
                <a:ext cx="10809720" cy="3593520"/>
              </a:xfrm>
              <a:prstGeom prst="rect">
                <a:avLst/>
              </a:prstGeom>
            </p:spPr>
          </p:pic>
        </mc:Fallback>
      </mc:AlternateContent>
    </p:spTree>
    <p:extLst>
      <p:ext uri="{BB962C8B-B14F-4D97-AF65-F5344CB8AC3E}">
        <p14:creationId xmlns:p14="http://schemas.microsoft.com/office/powerpoint/2010/main" val="1226186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Trying to Recurse</a:t>
            </a:r>
          </a:p>
        </p:txBody>
      </p:sp>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extLst>
              <p:ext uri="{D42A27DB-BD31-4B8C-83A1-F6EECF244321}">
                <p14:modId xmlns:p14="http://schemas.microsoft.com/office/powerpoint/2010/main" val="802112939"/>
              </p:ext>
            </p:extLst>
          </p:nvPr>
        </p:nvGraphicFramePr>
        <p:xfrm>
          <a:off x="1118896" y="1346050"/>
          <a:ext cx="9626600" cy="10363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0">
                <a:tc>
                  <a:txBody>
                    <a:bodyPr/>
                    <a:lstStyle/>
                    <a:p>
                      <a:pPr algn="ctr"/>
                      <a:r>
                        <a:rPr lang="en-US" sz="2800" dirty="0">
                          <a:latin typeface="Segoe UI Semilight" panose="020B0402040204020203" pitchFamily="34" charset="0"/>
                          <a:cs typeface="Segoe UI Semilight" panose="020B0402040204020203" pitchFamily="34" charset="0"/>
                        </a:rPr>
                        <a:t>0</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solidFill>
                      <a:srgbClr val="0070C0"/>
                    </a:solidFill>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solidFill>
                      <a:srgbClr val="0070C0"/>
                    </a:solidFill>
                  </a:tcPr>
                </a:tc>
                <a:extLst>
                  <a:ext uri="{0D108BD9-81ED-4DB2-BD59-A6C34878D82A}">
                    <a16:rowId xmlns:a16="http://schemas.microsoft.com/office/drawing/2014/main" val="2499787709"/>
                  </a:ext>
                </a:extLst>
              </a:tr>
              <a:tr h="44661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FFB299-5FF2-43A7-B105-DEDF30DBA478}"/>
                  </a:ext>
                </a:extLst>
              </p:cNvPr>
              <p:cNvSpPr txBox="1"/>
              <p:nvPr/>
            </p:nvSpPr>
            <p:spPr>
              <a:xfrm>
                <a:off x="730250" y="2552700"/>
                <a:ext cx="10731500" cy="3970318"/>
              </a:xfrm>
              <a:prstGeom prst="rect">
                <a:avLst/>
              </a:prstGeom>
              <a:noFill/>
            </p:spPr>
            <p:txBody>
              <a:bodyPr wrap="square" rtlCol="0">
                <a:spAutoFit/>
              </a:bodyPr>
              <a:lstStyle/>
              <a:p>
                <a14:m>
                  <m:oMath xmlns:m="http://schemas.openxmlformats.org/officeDocument/2006/math">
                    <m:r>
                      <a:rPr lang="en-US" sz="2800" i="1" dirty="0" smtClean="0">
                        <a:latin typeface="Cambria Math" panose="02040503050406030204" pitchFamily="18" charset="0"/>
                      </a:rPr>
                      <m:t>𝑂𝑃𝑇</m:t>
                    </m:r>
                    <m:d>
                      <m:dPr>
                        <m:ctrlPr>
                          <a:rPr lang="en-US" sz="2800" i="1" dirty="0" smtClean="0">
                            <a:latin typeface="Cambria Math" panose="02040503050406030204" pitchFamily="18" charset="0"/>
                          </a:rPr>
                        </m:ctrlPr>
                      </m:dPr>
                      <m:e>
                        <m:r>
                          <a:rPr lang="en-US" sz="2800" b="0" i="1" dirty="0" smtClean="0">
                            <a:latin typeface="Cambria Math" panose="02040503050406030204" pitchFamily="18" charset="0"/>
                          </a:rPr>
                          <m:t>3</m:t>
                        </m:r>
                      </m:e>
                    </m:d>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2,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=3</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𝑂𝑃𝑇</m:t>
                    </m:r>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=2, </m:t>
                    </m:r>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=3</m:t>
                    </m:r>
                  </m:oMath>
                </a14:m>
                <a:r>
                  <a:rPr lang="en-US" sz="2800" dirty="0">
                    <a:latin typeface="Segoe UI Semilight" panose="020B0402040204020203" pitchFamily="34" charset="0"/>
                    <a:cs typeface="Segoe UI Semilight" panose="020B0402040204020203" pitchFamily="34" charset="0"/>
                  </a:rPr>
                  <a:t> too</a:t>
                </a:r>
              </a:p>
              <a:p>
                <a:endParaRPr lang="en-US" sz="280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𝑂𝑃𝑇</m:t>
                    </m:r>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would give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𝑖</m:t>
                    </m:r>
                    <m:r>
                      <a:rPr lang="en-US" sz="2800" b="0" i="1" smtClean="0">
                        <a:latin typeface="Cambria Math" panose="02040503050406030204" pitchFamily="18" charset="0"/>
                        <a:cs typeface="Segoe UI Semilight" panose="020B0402040204020203" pitchFamily="34" charset="0"/>
                      </a:rPr>
                      <m:t>=2, </m:t>
                    </m:r>
                    <m:r>
                      <a:rPr lang="en-US" sz="2800" b="0" i="1" smtClean="0">
                        <a:latin typeface="Cambria Math" panose="02040503050406030204" pitchFamily="18" charset="0"/>
                        <a:cs typeface="Segoe UI Semilight" panose="020B0402040204020203" pitchFamily="34" charset="0"/>
                      </a:rPr>
                      <m:t>𝑗</m:t>
                    </m:r>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 we need to suddenly backfill with a bunch of elements that weren’t optimal…</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How do we make a decision on index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7</m:t>
                    </m:r>
                  </m:oMath>
                </a14:m>
                <a:r>
                  <a:rPr lang="en-US" sz="2800" dirty="0">
                    <a:latin typeface="Segoe UI Semilight" panose="020B0402040204020203" pitchFamily="34" charset="0"/>
                    <a:cs typeface="Segoe UI Semilight" panose="020B0402040204020203" pitchFamily="34" charset="0"/>
                  </a:rPr>
                  <a:t>? What information do we need?</a:t>
                </a:r>
              </a:p>
            </p:txBody>
          </p:sp>
        </mc:Choice>
        <mc:Fallback xmlns="">
          <p:sp>
            <p:nvSpPr>
              <p:cNvPr id="5" name="TextBox 4">
                <a:extLst>
                  <a:ext uri="{FF2B5EF4-FFF2-40B4-BE49-F238E27FC236}">
                    <a16:creationId xmlns:a16="http://schemas.microsoft.com/office/drawing/2014/main" id="{A8FFB299-5FF2-43A7-B105-DEDF30DBA478}"/>
                  </a:ext>
                </a:extLst>
              </p:cNvPr>
              <p:cNvSpPr txBox="1">
                <a:spLocks noRot="1" noChangeAspect="1" noMove="1" noResize="1" noEditPoints="1" noAdjustHandles="1" noChangeArrowheads="1" noChangeShapeType="1" noTextEdit="1"/>
              </p:cNvSpPr>
              <p:nvPr/>
            </p:nvSpPr>
            <p:spPr>
              <a:xfrm>
                <a:off x="730250" y="2552700"/>
                <a:ext cx="10731500" cy="3970318"/>
              </a:xfrm>
              <a:prstGeom prst="rect">
                <a:avLst/>
              </a:prstGeom>
              <a:blipFill>
                <a:blip r:embed="rId2"/>
                <a:stretch>
                  <a:fillRect l="-1193" t="-1690" r="-966" b="-337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8AF635F-7CF2-D637-52FB-D3991E19FAAC}"/>
                  </a:ext>
                </a:extLst>
              </p14:cNvPr>
              <p14:cNvContentPartPr/>
              <p14:nvPr/>
            </p14:nvContentPartPr>
            <p14:xfrm>
              <a:off x="766080" y="744480"/>
              <a:ext cx="10078200" cy="4084560"/>
            </p14:xfrm>
          </p:contentPart>
        </mc:Choice>
        <mc:Fallback>
          <p:pic>
            <p:nvPicPr>
              <p:cNvPr id="3" name="Ink 2">
                <a:extLst>
                  <a:ext uri="{FF2B5EF4-FFF2-40B4-BE49-F238E27FC236}">
                    <a16:creationId xmlns:a16="http://schemas.microsoft.com/office/drawing/2014/main" id="{B8AF635F-7CF2-D637-52FB-D3991E19FAAC}"/>
                  </a:ext>
                </a:extLst>
              </p:cNvPr>
              <p:cNvPicPr/>
              <p:nvPr/>
            </p:nvPicPr>
            <p:blipFill>
              <a:blip r:embed="rId4"/>
              <a:stretch>
                <a:fillRect/>
              </a:stretch>
            </p:blipFill>
            <p:spPr>
              <a:xfrm>
                <a:off x="756720" y="735120"/>
                <a:ext cx="10096920" cy="4103280"/>
              </a:xfrm>
              <a:prstGeom prst="rect">
                <a:avLst/>
              </a:prstGeom>
            </p:spPr>
          </p:pic>
        </mc:Fallback>
      </mc:AlternateContent>
    </p:spTree>
    <p:extLst>
      <p:ext uri="{BB962C8B-B14F-4D97-AF65-F5344CB8AC3E}">
        <p14:creationId xmlns:p14="http://schemas.microsoft.com/office/powerpoint/2010/main" val="3429163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828C-660A-4A16-99F6-26EE5187D7EE}"/>
              </a:ext>
            </a:extLst>
          </p:cNvPr>
          <p:cNvSpPr>
            <a:spLocks noGrp="1"/>
          </p:cNvSpPr>
          <p:nvPr>
            <p:ph type="title"/>
          </p:nvPr>
        </p:nvSpPr>
        <p:spPr/>
        <p:txBody>
          <a:bodyPr/>
          <a:lstStyle/>
          <a:p>
            <a:r>
              <a:rPr lang="en-US" dirty="0"/>
              <a:t>What do we need for recursion?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25F869-40F0-41B5-8BAF-CEFF5097E6A4}"/>
                  </a:ext>
                </a:extLst>
              </p:cNvPr>
              <p:cNvSpPr>
                <a:spLocks noGrp="1"/>
              </p:cNvSpPr>
              <p:nvPr>
                <p:ph idx="1"/>
              </p:nvPr>
            </p:nvSpPr>
            <p:spPr/>
            <p:txBody>
              <a:bodyPr/>
              <a:lstStyle/>
              <a:p>
                <a:r>
                  <a:rPr lang="en-US" dirty="0"/>
                  <a:t>If index </a:t>
                </a:r>
                <a14:m>
                  <m:oMath xmlns:m="http://schemas.openxmlformats.org/officeDocument/2006/math">
                    <m:r>
                      <a:rPr lang="en-US" b="0" i="1" smtClean="0">
                        <a:latin typeface="Cambria Math" panose="02040503050406030204" pitchFamily="18" charset="0"/>
                      </a:rPr>
                      <m:t>𝑖</m:t>
                    </m:r>
                  </m:oMath>
                </a14:m>
                <a:r>
                  <a:rPr lang="en-US" dirty="0"/>
                  <a:t> IS going to be included</a:t>
                </a:r>
              </a:p>
              <a:p>
                <a:r>
                  <a:rPr lang="en-US" dirty="0"/>
                  <a:t>We need the best subarray </a:t>
                </a:r>
                <a:r>
                  <a:rPr lang="en-US" b="1" dirty="0"/>
                  <a:t>that includes index </a:t>
                </a:r>
                <a14:m>
                  <m:oMath xmlns:m="http://schemas.openxmlformats.org/officeDocument/2006/math">
                    <m:r>
                      <a:rPr lang="en-US" b="1" i="1" smtClean="0">
                        <a:latin typeface="Cambria Math" panose="02040503050406030204" pitchFamily="18" charset="0"/>
                      </a:rPr>
                      <m:t>𝒊</m:t>
                    </m:r>
                    <m:r>
                      <a:rPr lang="en-US" b="1" i="1" smtClean="0">
                        <a:latin typeface="Cambria Math" panose="02040503050406030204" pitchFamily="18" charset="0"/>
                      </a:rPr>
                      <m:t>−</m:t>
                    </m:r>
                    <m:r>
                      <a:rPr lang="en-US" b="1" i="1" smtClean="0">
                        <a:latin typeface="Cambria Math" panose="02040503050406030204" pitchFamily="18" charset="0"/>
                      </a:rPr>
                      <m:t>𝟏</m:t>
                    </m:r>
                  </m:oMath>
                </a14:m>
                <a:endParaRPr lang="en-US" b="1" dirty="0"/>
              </a:p>
              <a:p>
                <a:endParaRPr lang="en-US" dirty="0"/>
              </a:p>
              <a:p>
                <a:r>
                  <a:rPr lang="en-US" dirty="0"/>
                  <a:t>If we include anything to the left, we’ll definitely include index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(because of the contiguous requirement)</a:t>
                </a:r>
              </a:p>
              <a:p>
                <a:endParaRPr lang="en-US" dirty="0"/>
              </a:p>
              <a:p>
                <a:r>
                  <a:rPr lang="en-US" dirty="0"/>
                  <a:t>If index </a:t>
                </a:r>
                <a14:m>
                  <m:oMath xmlns:m="http://schemas.openxmlformats.org/officeDocument/2006/math">
                    <m:r>
                      <a:rPr lang="en-US" b="0" i="1" smtClean="0">
                        <a:latin typeface="Cambria Math" panose="02040503050406030204" pitchFamily="18" charset="0"/>
                      </a:rPr>
                      <m:t>𝑖</m:t>
                    </m:r>
                  </m:oMath>
                </a14:m>
                <a:r>
                  <a:rPr lang="en-US" dirty="0"/>
                  <a:t> isn’t included</a:t>
                </a:r>
              </a:p>
              <a:p>
                <a:r>
                  <a:rPr lang="en-US" dirty="0"/>
                  <a:t>We need the best subarray up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regardless of whether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is included.</a:t>
                </a:r>
              </a:p>
            </p:txBody>
          </p:sp>
        </mc:Choice>
        <mc:Fallback xmlns="">
          <p:sp>
            <p:nvSpPr>
              <p:cNvPr id="3" name="Content Placeholder 2">
                <a:extLst>
                  <a:ext uri="{FF2B5EF4-FFF2-40B4-BE49-F238E27FC236}">
                    <a16:creationId xmlns:a16="http://schemas.microsoft.com/office/drawing/2014/main" id="{2D25F869-40F0-41B5-8BAF-CEFF5097E6A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D334740-B2EA-1995-1369-E8657D3DD71F}"/>
                  </a:ext>
                </a:extLst>
              </p14:cNvPr>
              <p14:cNvContentPartPr/>
              <p14:nvPr/>
            </p14:nvContentPartPr>
            <p14:xfrm>
              <a:off x="5070600" y="2484360"/>
              <a:ext cx="3640680" cy="265320"/>
            </p14:xfrm>
          </p:contentPart>
        </mc:Choice>
        <mc:Fallback>
          <p:pic>
            <p:nvPicPr>
              <p:cNvPr id="4" name="Ink 3">
                <a:extLst>
                  <a:ext uri="{FF2B5EF4-FFF2-40B4-BE49-F238E27FC236}">
                    <a16:creationId xmlns:a16="http://schemas.microsoft.com/office/drawing/2014/main" id="{FD334740-B2EA-1995-1369-E8657D3DD71F}"/>
                  </a:ext>
                </a:extLst>
              </p:cNvPr>
              <p:cNvPicPr/>
              <p:nvPr/>
            </p:nvPicPr>
            <p:blipFill>
              <a:blip r:embed="rId4"/>
              <a:stretch>
                <a:fillRect/>
              </a:stretch>
            </p:blipFill>
            <p:spPr>
              <a:xfrm>
                <a:off x="5061240" y="2475000"/>
                <a:ext cx="3659400" cy="284040"/>
              </a:xfrm>
              <a:prstGeom prst="rect">
                <a:avLst/>
              </a:prstGeom>
            </p:spPr>
          </p:pic>
        </mc:Fallback>
      </mc:AlternateContent>
    </p:spTree>
    <p:extLst>
      <p:ext uri="{BB962C8B-B14F-4D97-AF65-F5344CB8AC3E}">
        <p14:creationId xmlns:p14="http://schemas.microsoft.com/office/powerpoint/2010/main" val="1735347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1152-7CFC-4389-A24E-1CBAF335030B}"/>
              </a:ext>
            </a:extLst>
          </p:cNvPr>
          <p:cNvSpPr>
            <a:spLocks noGrp="1"/>
          </p:cNvSpPr>
          <p:nvPr>
            <p:ph type="title"/>
          </p:nvPr>
        </p:nvSpPr>
        <p:spPr/>
        <p:txBody>
          <a:bodyPr/>
          <a:lstStyle/>
          <a:p>
            <a:r>
              <a:rPr lang="en-US" dirty="0"/>
              <a:t>Two Values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ABE039-08B8-4259-B091-6F37367E21DC}"/>
                  </a:ext>
                </a:extLst>
              </p:cNvPr>
              <p:cNvSpPr>
                <a:spLocks noGrp="1"/>
              </p:cNvSpPr>
              <p:nvPr>
                <p:ph idx="1"/>
              </p:nvPr>
            </p:nvSpPr>
            <p:spPr/>
            <p:txBody>
              <a:bodyPr/>
              <a:lstStyle/>
              <a:p>
                <a:r>
                  <a:rPr lang="en-US" dirty="0"/>
                  <a:t>Need two recursive values:</a:t>
                </a:r>
              </a:p>
              <a:p>
                <a:endParaRPr lang="en-US" dirty="0"/>
              </a:p>
              <a:p>
                <a14:m>
                  <m:oMath xmlns:m="http://schemas.openxmlformats.org/officeDocument/2006/math">
                    <m:r>
                      <a:rPr lang="en-US" b="0" i="1" smtClean="0">
                        <a:latin typeface="Cambria Math" panose="02040503050406030204" pitchFamily="18" charset="0"/>
                      </a:rPr>
                      <m:t>𝐼𝑁𝐶𝐿𝑈𝐷𝐸</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sum of the maximum sum subarray among elements from </a:t>
                </a:r>
                <a14:m>
                  <m:oMath xmlns:m="http://schemas.openxmlformats.org/officeDocument/2006/math">
                    <m:r>
                      <a:rPr lang="en-US" b="0" i="1" smtClean="0">
                        <a:latin typeface="Cambria Math" panose="02040503050406030204" pitchFamily="18" charset="0"/>
                      </a:rPr>
                      <m:t>0 </m:t>
                    </m:r>
                  </m:oMath>
                </a14:m>
                <a:r>
                  <a:rPr lang="en-US" dirty="0"/>
                  <a:t>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b="1" dirty="0"/>
                  <a:t>that includes index </a:t>
                </a:r>
                <a14:m>
                  <m:oMath xmlns:m="http://schemas.openxmlformats.org/officeDocument/2006/math">
                    <m:r>
                      <a:rPr lang="en-US" b="1" i="1" smtClean="0">
                        <a:latin typeface="Cambria Math" panose="02040503050406030204" pitchFamily="18" charset="0"/>
                      </a:rPr>
                      <m:t>𝒊</m:t>
                    </m:r>
                  </m:oMath>
                </a14:m>
                <a:r>
                  <a:rPr lang="en-US" b="1" dirty="0"/>
                  <a:t> </a:t>
                </a:r>
                <a:r>
                  <a:rPr lang="en-US" dirty="0"/>
                  <a:t>in the sum</a:t>
                </a:r>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 sum of the maximum sum subarray among elements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(that might or might not include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b="0" dirty="0"/>
              </a:p>
              <a:p>
                <a:endParaRPr lang="en-US" dirty="0"/>
              </a:p>
              <a:p>
                <a:r>
                  <a:rPr lang="en-US" dirty="0"/>
                  <a:t>How can you calculate these values? Try to write recurrence(s), then think about </a:t>
                </a:r>
                <a:r>
                  <a:rPr lang="en-US" dirty="0" err="1"/>
                  <a:t>memoization</a:t>
                </a:r>
                <a:r>
                  <a:rPr lang="en-US" dirty="0"/>
                  <a:t> and running time.</a:t>
                </a:r>
              </a:p>
            </p:txBody>
          </p:sp>
        </mc:Choice>
        <mc:Fallback xmlns="">
          <p:sp>
            <p:nvSpPr>
              <p:cNvPr id="3" name="Content Placeholder 2">
                <a:extLst>
                  <a:ext uri="{FF2B5EF4-FFF2-40B4-BE49-F238E27FC236}">
                    <a16:creationId xmlns:a16="http://schemas.microsoft.com/office/drawing/2014/main" id="{D7ABE039-08B8-4259-B091-6F37367E21DC}"/>
                  </a:ext>
                </a:extLst>
              </p:cNvPr>
              <p:cNvSpPr>
                <a:spLocks noGrp="1" noRot="1" noChangeAspect="1" noMove="1" noResize="1" noEditPoints="1" noAdjustHandles="1" noChangeArrowheads="1" noChangeShapeType="1" noTextEdit="1"/>
              </p:cNvSpPr>
              <p:nvPr>
                <p:ph idx="1"/>
              </p:nvPr>
            </p:nvSpPr>
            <p:spPr>
              <a:blipFill>
                <a:blip r:embed="rId2"/>
                <a:stretch>
                  <a:fillRect l="-708" t="-2138" r="-2179"/>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A199AF15-6B2A-4DF6-9B03-A1F11D117F82}"/>
              </a:ext>
            </a:extLst>
          </p:cNvPr>
          <p:cNvSpPr/>
          <p:nvPr/>
        </p:nvSpPr>
        <p:spPr>
          <a:xfrm>
            <a:off x="7003968" y="263276"/>
            <a:ext cx="5001009" cy="16305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2141241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14E8-7C0E-4701-BBFC-DB23552A3CD3}"/>
              </a:ext>
            </a:extLst>
          </p:cNvPr>
          <p:cNvSpPr>
            <a:spLocks noGrp="1"/>
          </p:cNvSpPr>
          <p:nvPr>
            <p:ph type="title"/>
          </p:nvPr>
        </p:nvSpPr>
        <p:spPr/>
        <p:txBody>
          <a:bodyPr/>
          <a:lstStyle/>
          <a:p>
            <a:r>
              <a:rPr lang="en-US" dirty="0"/>
              <a:t>Recurrences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342D16-ED1D-4EBF-8DF2-A09DDA15A2F8}"/>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𝐼𝑁𝐶𝐿𝑈𝐷𝐸</m:t>
                    </m:r>
                    <m:d>
                      <m:dPr>
                        <m:ctrlPr>
                          <a:rPr lang="en-US" i="1">
                            <a:latin typeface="Cambria Math" panose="02040503050406030204" pitchFamily="18" charset="0"/>
                          </a:rPr>
                        </m:ctrlPr>
                      </m:dPr>
                      <m:e>
                        <m:r>
                          <a:rPr lang="en-US" i="1">
                            <a:latin typeface="Cambria Math" panose="02040503050406030204" pitchFamily="18" charset="0"/>
                          </a:rPr>
                          <m:t>𝑖</m:t>
                        </m:r>
                      </m:e>
                    </m:d>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𝐼𝑁𝐿𝐶𝑈𝐷𝐸</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e>
                                    </m:d>
                                  </m:e>
                                </m:d>
                              </m:e>
                            </m:func>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endParaRPr lang="en-US" dirty="0"/>
              </a:p>
              <a:p>
                <a14:m>
                  <m:oMath xmlns:m="http://schemas.openxmlformats.org/officeDocument/2006/math">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𝐼𝑁𝐶𝐿𝑈𝐷𝐸</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i="1">
                                        <a:latin typeface="Cambria Math" panose="02040503050406030204" pitchFamily="18" charset="0"/>
                                      </a:rPr>
                                      <m:t>𝑂𝑃𝑇</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−1</m:t>
                                        </m:r>
                                      </m:e>
                                    </m:d>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≥0</m:t>
                                </m:r>
                              </m:e>
                            </m:func>
                          </m:e>
                          <m:e>
                            <m:r>
                              <a:rPr lang="en-US" b="0" i="1" smtClean="0">
                                <a:latin typeface="Cambria Math" panose="02040503050406030204" pitchFamily="18" charset="0"/>
                              </a:rPr>
                              <m:t>0 </m:t>
                            </m:r>
                            <m:r>
                              <a:rPr lang="en-US" b="0" i="0"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p:txBody>
          </p:sp>
        </mc:Choice>
        <mc:Fallback xmlns="">
          <p:sp>
            <p:nvSpPr>
              <p:cNvPr id="3" name="Content Placeholder 2">
                <a:extLst>
                  <a:ext uri="{FF2B5EF4-FFF2-40B4-BE49-F238E27FC236}">
                    <a16:creationId xmlns:a16="http://schemas.microsoft.com/office/drawing/2014/main" id="{D4342D16-ED1D-4EBF-8DF2-A09DDA15A2F8}"/>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4FE323D-816A-4E81-8CB6-A2E76895B67F}"/>
                  </a:ext>
                </a:extLst>
              </p:cNvPr>
              <p:cNvSpPr txBox="1"/>
              <p:nvPr/>
            </p:nvSpPr>
            <p:spPr>
              <a:xfrm>
                <a:off x="645459" y="4580965"/>
                <a:ext cx="10914529"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we include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the subarray must be either just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or also include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Overall, we might or might not include </a:t>
                </a:r>
                <a14:m>
                  <m:oMath xmlns:m="http://schemas.openxmlformats.org/officeDocument/2006/math">
                    <m:r>
                      <a:rPr lang="en-US" sz="2400" b="0" i="1" smtClean="0">
                        <a:latin typeface="Cambria Math" panose="02040503050406030204" pitchFamily="18" charset="0"/>
                      </a:rPr>
                      <m:t>𝑖</m:t>
                    </m:r>
                  </m:oMath>
                </a14:m>
                <a:r>
                  <a:rPr lang="en-US" sz="2400" dirty="0">
                    <a:latin typeface="Segoe UI Semilight" panose="020B0402040204020203" pitchFamily="34" charset="0"/>
                    <a:cs typeface="Segoe UI Semilight" panose="020B0402040204020203" pitchFamily="34" charset="0"/>
                  </a:rPr>
                  <a:t>. If we don’t include </a:t>
                </a:r>
                <a14:m>
                  <m:oMath xmlns:m="http://schemas.openxmlformats.org/officeDocument/2006/math">
                    <m:r>
                      <a:rPr lang="en-US" sz="2400" b="0" i="1" smtClean="0">
                        <a:latin typeface="Cambria Math" panose="02040503050406030204" pitchFamily="18" charset="0"/>
                      </a:rPr>
                      <m:t>𝑖</m:t>
                    </m:r>
                    <m:r>
                      <a:rPr lang="en-US" sz="2400" b="0" i="0" smtClean="0">
                        <a:latin typeface="Cambria Math" panose="02040503050406030204" pitchFamily="18" charset="0"/>
                      </a:rPr>
                      <m:t>, </m:t>
                    </m:r>
                  </m:oMath>
                </a14:m>
                <a:r>
                  <a:rPr lang="en-US" sz="2400" dirty="0">
                    <a:latin typeface="Segoe UI Semilight" panose="020B0402040204020203" pitchFamily="34" charset="0"/>
                    <a:cs typeface="Segoe UI Semilight" panose="020B0402040204020203" pitchFamily="34" charset="0"/>
                  </a:rPr>
                  <a:t>we only have access to elements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m:t>
                    </m:r>
                  </m:oMath>
                </a14:m>
                <a:r>
                  <a:rPr lang="en-US" sz="2400" dirty="0">
                    <a:latin typeface="Segoe UI Semilight" panose="020B0402040204020203" pitchFamily="34" charset="0"/>
                    <a:cs typeface="Segoe UI Semilight" panose="020B0402040204020203" pitchFamily="34" charset="0"/>
                  </a:rPr>
                  <a:t> and before. If we do, we want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𝐼𝑁𝐶𝐿𝑈𝐷𝐸</m:t>
                    </m:r>
                    <m:r>
                      <a:rPr lang="en-US" sz="2400" i="1" dirty="0" smtClean="0">
                        <a:latin typeface="Cambria Math" panose="02040503050406030204" pitchFamily="18" charset="0"/>
                        <a:cs typeface="Segoe UI Semilight" panose="020B0402040204020203" pitchFamily="34" charset="0"/>
                      </a:rPr>
                      <m:t>(</m:t>
                    </m:r>
                    <m:r>
                      <a:rPr lang="en-US" sz="2400" i="1" dirty="0" err="1" smtClean="0">
                        <a:latin typeface="Cambria Math" panose="02040503050406030204" pitchFamily="18" charset="0"/>
                        <a:cs typeface="Segoe UI Semilight" panose="020B0402040204020203" pitchFamily="34" charset="0"/>
                      </a:rPr>
                      <m:t>𝑖</m:t>
                    </m:r>
                    <m:r>
                      <a:rPr lang="en-US" sz="2400" i="1" dirty="0"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by definition.</a:t>
                </a:r>
              </a:p>
            </p:txBody>
          </p:sp>
        </mc:Choice>
        <mc:Fallback xmlns="">
          <p:sp>
            <p:nvSpPr>
              <p:cNvPr id="4" name="TextBox 3">
                <a:extLst>
                  <a:ext uri="{FF2B5EF4-FFF2-40B4-BE49-F238E27FC236}">
                    <a16:creationId xmlns:a16="http://schemas.microsoft.com/office/drawing/2014/main" id="{D4FE323D-816A-4E81-8CB6-A2E76895B67F}"/>
                  </a:ext>
                </a:extLst>
              </p:cNvPr>
              <p:cNvSpPr txBox="1">
                <a:spLocks noRot="1" noChangeAspect="1" noMove="1" noResize="1" noEditPoints="1" noAdjustHandles="1" noChangeArrowheads="1" noChangeShapeType="1" noTextEdit="1"/>
              </p:cNvSpPr>
              <p:nvPr/>
            </p:nvSpPr>
            <p:spPr>
              <a:xfrm>
                <a:off x="645459" y="4580965"/>
                <a:ext cx="10914529" cy="1569660"/>
              </a:xfrm>
              <a:prstGeom prst="rect">
                <a:avLst/>
              </a:prstGeom>
              <a:blipFill>
                <a:blip r:embed="rId3"/>
                <a:stretch>
                  <a:fillRect l="-894" t="-2713" r="-447" b="-8140"/>
                </a:stretch>
              </a:blipFill>
            </p:spPr>
            <p:txBody>
              <a:bodyPr/>
              <a:lstStyle/>
              <a:p>
                <a:r>
                  <a:rPr lang="en-US">
                    <a:noFill/>
                  </a:rPr>
                  <a:t> </a:t>
                </a:r>
              </a:p>
            </p:txBody>
          </p:sp>
        </mc:Fallback>
      </mc:AlternateContent>
    </p:spTree>
    <p:extLst>
      <p:ext uri="{BB962C8B-B14F-4D97-AF65-F5344CB8AC3E}">
        <p14:creationId xmlns:p14="http://schemas.microsoft.com/office/powerpoint/2010/main" val="3920884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extLst>
              <p:ext uri="{D42A27DB-BD31-4B8C-83A1-F6EECF244321}">
                <p14:modId xmlns:p14="http://schemas.microsoft.com/office/powerpoint/2010/main" val="2502843808"/>
              </p:ext>
            </p:extLst>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extLst>
              <p:ext uri="{D42A27DB-BD31-4B8C-83A1-F6EECF244321}">
                <p14:modId xmlns:p14="http://schemas.microsoft.com/office/powerpoint/2010/main" val="4288786039"/>
              </p:ext>
            </p:extLst>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extLst>
              <p:ext uri="{D42A27DB-BD31-4B8C-83A1-F6EECF244321}">
                <p14:modId xmlns:p14="http://schemas.microsoft.com/office/powerpoint/2010/main" val="3183106508"/>
              </p:ext>
            </p:extLst>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3918913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extLst>
              <p:ext uri="{D42A27DB-BD31-4B8C-83A1-F6EECF244321}">
                <p14:modId xmlns:p14="http://schemas.microsoft.com/office/powerpoint/2010/main" val="2435936371"/>
              </p:ext>
            </p:extLst>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extLst>
              <p:ext uri="{D42A27DB-BD31-4B8C-83A1-F6EECF244321}">
                <p14:modId xmlns:p14="http://schemas.microsoft.com/office/powerpoint/2010/main" val="2567188904"/>
              </p:ext>
            </p:extLst>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extLst>
              <p:ext uri="{D42A27DB-BD31-4B8C-83A1-F6EECF244321}">
                <p14:modId xmlns:p14="http://schemas.microsoft.com/office/powerpoint/2010/main" val="480324135"/>
              </p:ext>
            </p:extLst>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2148041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E71E-D4BE-4462-812A-C63321DB371A}"/>
              </a:ext>
            </a:extLst>
          </p:cNvPr>
          <p:cNvSpPr>
            <a:spLocks noGrp="1"/>
          </p:cNvSpPr>
          <p:nvPr>
            <p:ph type="title"/>
          </p:nvPr>
        </p:nvSpPr>
        <p:spPr/>
        <p:txBody>
          <a:bodyPr/>
          <a:lstStyle/>
          <a:p>
            <a:r>
              <a:rPr lang="en-US" dirty="0"/>
              <a:t>Example (3)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AE526A-6DD8-49F2-BC04-A9A47EED4676}"/>
                  </a:ext>
                </a:extLst>
              </p:cNvPr>
              <p:cNvSpPr txBox="1"/>
              <p:nvPr/>
            </p:nvSpPr>
            <p:spPr>
              <a:xfrm>
                <a:off x="429502" y="1994446"/>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𝐴</m:t>
                      </m:r>
                    </m:oMath>
                  </m:oMathPara>
                </a14:m>
                <a:endParaRPr lang="en-US" sz="2800" dirty="0"/>
              </a:p>
            </p:txBody>
          </p:sp>
        </mc:Choice>
        <mc:Fallback xmlns="">
          <p:sp>
            <p:nvSpPr>
              <p:cNvPr id="3" name="TextBox 2">
                <a:extLst>
                  <a:ext uri="{FF2B5EF4-FFF2-40B4-BE49-F238E27FC236}">
                    <a16:creationId xmlns:a16="http://schemas.microsoft.com/office/drawing/2014/main" id="{2DAE526A-6DD8-49F2-BC04-A9A47EED4676}"/>
                  </a:ext>
                </a:extLst>
              </p:cNvPr>
              <p:cNvSpPr txBox="1">
                <a:spLocks noRot="1" noChangeAspect="1" noMove="1" noResize="1" noEditPoints="1" noAdjustHandles="1" noChangeArrowheads="1" noChangeShapeType="1" noTextEdit="1"/>
              </p:cNvSpPr>
              <p:nvPr/>
            </p:nvSpPr>
            <p:spPr>
              <a:xfrm>
                <a:off x="429502" y="1994446"/>
                <a:ext cx="1637732" cy="523220"/>
              </a:xfrm>
              <a:prstGeom prst="rect">
                <a:avLst/>
              </a:prstGeom>
              <a:blipFill>
                <a:blip r:embed="rId2"/>
                <a:stretch>
                  <a:fillRect/>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E24B8899-DC37-45FE-AA86-B958D2DC99BC}"/>
              </a:ext>
            </a:extLst>
          </p:cNvPr>
          <p:cNvGraphicFramePr>
            <a:graphicFrameLocks noGrp="1"/>
          </p:cNvGraphicFramePr>
          <p:nvPr>
            <p:ph idx="1"/>
            <p:extLst>
              <p:ext uri="{D42A27DB-BD31-4B8C-83A1-F6EECF244321}">
                <p14:modId xmlns:p14="http://schemas.microsoft.com/office/powerpoint/2010/main" val="1534489545"/>
              </p:ext>
            </p:extLst>
          </p:nvPr>
        </p:nvGraphicFramePr>
        <p:xfrm>
          <a:off x="2135898" y="1858900"/>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4</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CAED16A-7F05-4DA6-BFD0-24388919BE6B}"/>
                  </a:ext>
                </a:extLst>
              </p:cNvPr>
              <p:cNvSpPr txBox="1"/>
              <p:nvPr/>
            </p:nvSpPr>
            <p:spPr>
              <a:xfrm>
                <a:off x="456395" y="3572239"/>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𝑂𝑃𝑇</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7" name="TextBox 6">
                <a:extLst>
                  <a:ext uri="{FF2B5EF4-FFF2-40B4-BE49-F238E27FC236}">
                    <a16:creationId xmlns:a16="http://schemas.microsoft.com/office/drawing/2014/main" id="{8CAED16A-7F05-4DA6-BFD0-24388919BE6B}"/>
                  </a:ext>
                </a:extLst>
              </p:cNvPr>
              <p:cNvSpPr txBox="1">
                <a:spLocks noRot="1" noChangeAspect="1" noMove="1" noResize="1" noEditPoints="1" noAdjustHandles="1" noChangeArrowheads="1" noChangeShapeType="1" noTextEdit="1"/>
              </p:cNvSpPr>
              <p:nvPr/>
            </p:nvSpPr>
            <p:spPr>
              <a:xfrm>
                <a:off x="456395" y="3572239"/>
                <a:ext cx="1637732" cy="523220"/>
              </a:xfrm>
              <a:prstGeom prst="rect">
                <a:avLst/>
              </a:prstGeom>
              <a:blipFill>
                <a:blip r:embed="rId3"/>
                <a:stretch>
                  <a:fillRect/>
                </a:stretch>
              </a:blipFill>
            </p:spPr>
            <p:txBody>
              <a:bodyPr/>
              <a:lstStyle/>
              <a:p>
                <a:r>
                  <a:rPr lang="en-US">
                    <a:noFill/>
                  </a:rPr>
                  <a:t> </a:t>
                </a:r>
              </a:p>
            </p:txBody>
          </p:sp>
        </mc:Fallback>
      </mc:AlternateContent>
      <p:graphicFrame>
        <p:nvGraphicFramePr>
          <p:cNvPr id="6" name="Content Placeholder 3">
            <a:extLst>
              <a:ext uri="{FF2B5EF4-FFF2-40B4-BE49-F238E27FC236}">
                <a16:creationId xmlns:a16="http://schemas.microsoft.com/office/drawing/2014/main" id="{017382B0-B1F6-4565-AEBB-389173902517}"/>
              </a:ext>
            </a:extLst>
          </p:cNvPr>
          <p:cNvGraphicFramePr>
            <a:graphicFrameLocks/>
          </p:cNvGraphicFramePr>
          <p:nvPr>
            <p:extLst>
              <p:ext uri="{D42A27DB-BD31-4B8C-83A1-F6EECF244321}">
                <p14:modId xmlns:p14="http://schemas.microsoft.com/office/powerpoint/2010/main" val="3626932130"/>
              </p:ext>
            </p:extLst>
          </p:nvPr>
        </p:nvGraphicFramePr>
        <p:xfrm>
          <a:off x="2162791" y="3436693"/>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10</a:t>
                      </a: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D16CA0F-45E9-44DD-8C54-F239552A1F39}"/>
                  </a:ext>
                </a:extLst>
              </p:cNvPr>
              <p:cNvSpPr txBox="1"/>
              <p:nvPr/>
            </p:nvSpPr>
            <p:spPr>
              <a:xfrm>
                <a:off x="75395" y="4992331"/>
                <a:ext cx="16377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𝐼𝑁𝐶𝐿𝑈𝐷𝐸</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oMath>
                  </m:oMathPara>
                </a14:m>
                <a:endParaRPr lang="en-US" sz="2800" dirty="0"/>
              </a:p>
            </p:txBody>
          </p:sp>
        </mc:Choice>
        <mc:Fallback xmlns="">
          <p:sp>
            <p:nvSpPr>
              <p:cNvPr id="9" name="TextBox 8">
                <a:extLst>
                  <a:ext uri="{FF2B5EF4-FFF2-40B4-BE49-F238E27FC236}">
                    <a16:creationId xmlns:a16="http://schemas.microsoft.com/office/drawing/2014/main" id="{FD16CA0F-45E9-44DD-8C54-F239552A1F39}"/>
                  </a:ext>
                </a:extLst>
              </p:cNvPr>
              <p:cNvSpPr txBox="1">
                <a:spLocks noRot="1" noChangeAspect="1" noMove="1" noResize="1" noEditPoints="1" noAdjustHandles="1" noChangeArrowheads="1" noChangeShapeType="1" noTextEdit="1"/>
              </p:cNvSpPr>
              <p:nvPr/>
            </p:nvSpPr>
            <p:spPr>
              <a:xfrm>
                <a:off x="75395" y="4992331"/>
                <a:ext cx="1637732" cy="523220"/>
              </a:xfrm>
              <a:prstGeom prst="rect">
                <a:avLst/>
              </a:prstGeom>
              <a:blipFill>
                <a:blip r:embed="rId4"/>
                <a:stretch>
                  <a:fillRect r="-22677"/>
                </a:stretch>
              </a:blipFill>
            </p:spPr>
            <p:txBody>
              <a:bodyPr/>
              <a:lstStyle/>
              <a:p>
                <a:r>
                  <a:rPr lang="en-US">
                    <a:noFill/>
                  </a:rPr>
                  <a:t> </a:t>
                </a:r>
              </a:p>
            </p:txBody>
          </p:sp>
        </mc:Fallback>
      </mc:AlternateContent>
      <p:graphicFrame>
        <p:nvGraphicFramePr>
          <p:cNvPr id="8" name="Content Placeholder 3">
            <a:extLst>
              <a:ext uri="{FF2B5EF4-FFF2-40B4-BE49-F238E27FC236}">
                <a16:creationId xmlns:a16="http://schemas.microsoft.com/office/drawing/2014/main" id="{9D6C8C3D-DEBA-482E-B2CD-A023A339BFAC}"/>
              </a:ext>
            </a:extLst>
          </p:cNvPr>
          <p:cNvGraphicFramePr>
            <a:graphicFrameLocks/>
          </p:cNvGraphicFramePr>
          <p:nvPr>
            <p:extLst>
              <p:ext uri="{D42A27DB-BD31-4B8C-83A1-F6EECF244321}">
                <p14:modId xmlns:p14="http://schemas.microsoft.com/office/powerpoint/2010/main" val="1405564821"/>
              </p:ext>
            </p:extLst>
          </p:nvPr>
        </p:nvGraphicFramePr>
        <p:xfrm>
          <a:off x="2162791" y="4811962"/>
          <a:ext cx="9626600" cy="883920"/>
        </p:xfrm>
        <a:graphic>
          <a:graphicData uri="http://schemas.openxmlformats.org/drawingml/2006/table">
            <a:tbl>
              <a:tblPr firstRow="1" bandRow="1">
                <a:tableStyleId>{93296810-A885-4BE3-A3E7-6D5BEEA58F35}</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latin typeface="Segoe UI Semilight" panose="020B0402040204020203" pitchFamily="34" charset="0"/>
                          <a:cs typeface="Segoe UI Semilight" panose="020B0402040204020203" pitchFamily="34" charset="0"/>
                        </a:rPr>
                        <a:t>0</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1</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2</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3</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4</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5</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6</a:t>
                      </a:r>
                    </a:p>
                  </a:txBody>
                  <a:tcPr>
                    <a:solidFill>
                      <a:schemeClr val="accent5">
                        <a:lumMod val="75000"/>
                      </a:schemeClr>
                    </a:solidFill>
                  </a:tcPr>
                </a:tc>
                <a:tc>
                  <a:txBody>
                    <a:bodyPr/>
                    <a:lstStyle/>
                    <a:p>
                      <a:pPr algn="ctr"/>
                      <a:r>
                        <a:rPr lang="en-US" sz="1800" dirty="0">
                          <a:latin typeface="Segoe UI Semilight" panose="020B0402040204020203" pitchFamily="34" charset="0"/>
                          <a:cs typeface="Segoe UI Semilight" panose="020B0402040204020203" pitchFamily="34" charset="0"/>
                        </a:rPr>
                        <a:t>7</a:t>
                      </a:r>
                    </a:p>
                  </a:txBody>
                  <a:tcPr>
                    <a:solidFill>
                      <a:schemeClr val="accent5">
                        <a:lumMod val="75000"/>
                      </a:schemeClr>
                    </a:solidFill>
                  </a:tcPr>
                </a:tc>
                <a:extLst>
                  <a:ext uri="{0D108BD9-81ED-4DB2-BD59-A6C34878D82A}">
                    <a16:rowId xmlns:a16="http://schemas.microsoft.com/office/drawing/2014/main" val="1648859277"/>
                  </a:ext>
                </a:extLst>
              </a:tr>
              <a:tr h="428703">
                <a:tc>
                  <a:txBody>
                    <a:bodyPr/>
                    <a:lstStyle/>
                    <a:p>
                      <a:pPr algn="ctr"/>
                      <a:r>
                        <a:rPr lang="en-US" sz="2800" dirty="0">
                          <a:latin typeface="Segoe UI Semilight" panose="020B0402040204020203" pitchFamily="34" charset="0"/>
                          <a:cs typeface="Segoe UI Semilight" panose="020B0402040204020203" pitchFamily="34" charset="0"/>
                        </a:rPr>
                        <a:t>5</a:t>
                      </a:r>
                    </a:p>
                  </a:txBody>
                  <a:tcPr/>
                </a:tc>
                <a:tc>
                  <a:txBody>
                    <a:bodyPr/>
                    <a:lstStyle/>
                    <a:p>
                      <a:pPr algn="ctr"/>
                      <a:r>
                        <a:rPr lang="en-US" sz="2800" dirty="0">
                          <a:latin typeface="Segoe UI Semilight" panose="020B0402040204020203" pitchFamily="34" charset="0"/>
                          <a:cs typeface="Segoe UI Semilight" panose="020B0402040204020203" pitchFamily="34" charset="0"/>
                        </a:rPr>
                        <a:t>-1</a:t>
                      </a:r>
                    </a:p>
                  </a:txBody>
                  <a:tcPr/>
                </a:tc>
                <a:tc>
                  <a:txBody>
                    <a:bodyPr/>
                    <a:lstStyle/>
                    <a:p>
                      <a:pPr algn="ctr"/>
                      <a:r>
                        <a:rPr lang="en-US" sz="2800" dirty="0">
                          <a:latin typeface="Segoe UI Semilight" panose="020B0402040204020203" pitchFamily="34" charset="0"/>
                          <a:cs typeface="Segoe UI Semilight" panose="020B0402040204020203" pitchFamily="34" charset="0"/>
                        </a:rPr>
                        <a:t>3</a:t>
                      </a:r>
                    </a:p>
                  </a:txBody>
                  <a:tcPr/>
                </a:tc>
                <a:tc>
                  <a:txBody>
                    <a:bodyPr/>
                    <a:lstStyle/>
                    <a:p>
                      <a:pPr algn="ctr"/>
                      <a:r>
                        <a:rPr lang="en-US" sz="2800" dirty="0">
                          <a:latin typeface="Segoe UI Semilight" panose="020B0402040204020203" pitchFamily="34" charset="0"/>
                          <a:cs typeface="Segoe UI Semilight" panose="020B0402040204020203" pitchFamily="34" charset="0"/>
                        </a:rPr>
                        <a:t>7</a:t>
                      </a:r>
                    </a:p>
                  </a:txBody>
                  <a:tcPr/>
                </a:tc>
                <a:tc>
                  <a:txBody>
                    <a:bodyPr/>
                    <a:lstStyle/>
                    <a:p>
                      <a:pPr algn="ctr"/>
                      <a:r>
                        <a:rPr lang="en-US" sz="2800" dirty="0">
                          <a:latin typeface="Segoe UI Semilight" panose="020B0402040204020203" pitchFamily="34" charset="0"/>
                          <a:cs typeface="Segoe UI Semilight" panose="020B0402040204020203" pitchFamily="34" charset="0"/>
                        </a:rPr>
                        <a:t>2</a:t>
                      </a:r>
                    </a:p>
                  </a:txBody>
                  <a:tcPr/>
                </a:tc>
                <a:tc>
                  <a:txBody>
                    <a:bodyPr/>
                    <a:lstStyle/>
                    <a:p>
                      <a:pPr algn="ctr"/>
                      <a:r>
                        <a:rPr lang="en-US" sz="2800" dirty="0">
                          <a:latin typeface="Segoe UI Semilight" panose="020B0402040204020203" pitchFamily="34" charset="0"/>
                          <a:cs typeface="Segoe UI Semilight" panose="020B0402040204020203" pitchFamily="34" charset="0"/>
                        </a:rPr>
                        <a:t>4</a:t>
                      </a:r>
                    </a:p>
                  </a:txBody>
                  <a:tcPr/>
                </a:tc>
                <a:tc>
                  <a:txBody>
                    <a:bodyPr/>
                    <a:lstStyle/>
                    <a:p>
                      <a:pPr algn="ctr"/>
                      <a:r>
                        <a:rPr lang="en-US" sz="2800" dirty="0">
                          <a:latin typeface="Segoe UI Semilight" panose="020B0402040204020203" pitchFamily="34" charset="0"/>
                          <a:cs typeface="Segoe UI Semilight" panose="020B0402040204020203" pitchFamily="34" charset="0"/>
                        </a:rPr>
                        <a:t>6</a:t>
                      </a:r>
                    </a:p>
                  </a:txBody>
                  <a:tcPr/>
                </a:tc>
                <a:tc>
                  <a:txBody>
                    <a:bodyPr/>
                    <a:lstStyle/>
                    <a:p>
                      <a:pPr algn="ctr"/>
                      <a:r>
                        <a:rPr lang="en-US" sz="2800" dirty="0">
                          <a:latin typeface="Segoe UI Semilight" panose="020B0402040204020203" pitchFamily="34" charset="0"/>
                          <a:cs typeface="Segoe UI Semilight" panose="020B0402040204020203" pitchFamily="34" charset="0"/>
                        </a:rPr>
                        <a:t>10</a:t>
                      </a:r>
                    </a:p>
                  </a:txBody>
                  <a:tcPr/>
                </a:tc>
                <a:extLst>
                  <a:ext uri="{0D108BD9-81ED-4DB2-BD59-A6C34878D82A}">
                    <a16:rowId xmlns:a16="http://schemas.microsoft.com/office/drawing/2014/main" val="2737035326"/>
                  </a:ext>
                </a:extLst>
              </a:tr>
            </a:tbl>
          </a:graphicData>
        </a:graphic>
      </p:graphicFrame>
    </p:spTree>
    <p:extLst>
      <p:ext uri="{BB962C8B-B14F-4D97-AF65-F5344CB8AC3E}">
        <p14:creationId xmlns:p14="http://schemas.microsoft.com/office/powerpoint/2010/main" val="751235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1FDE-497C-43EC-8565-76E13A6A2A7D}"/>
              </a:ext>
            </a:extLst>
          </p:cNvPr>
          <p:cNvSpPr>
            <a:spLocks noGrp="1"/>
          </p:cNvSpPr>
          <p:nvPr>
            <p:ph type="title"/>
          </p:nvPr>
        </p:nvSpPr>
        <p:spPr/>
        <p:txBody>
          <a:bodyPr/>
          <a:lstStyle/>
          <a:p>
            <a:r>
              <a:rPr lang="en-US" dirty="0"/>
              <a:t>Pseudocode (subarray sum)</a:t>
            </a:r>
          </a:p>
        </p:txBody>
      </p:sp>
      <p:sp>
        <p:nvSpPr>
          <p:cNvPr id="3" name="Content Placeholder 2">
            <a:extLst>
              <a:ext uri="{FF2B5EF4-FFF2-40B4-BE49-F238E27FC236}">
                <a16:creationId xmlns:a16="http://schemas.microsoft.com/office/drawing/2014/main" id="{DAB5A7B4-99CC-4085-A5A8-EBBE0CFC66B9}"/>
              </a:ext>
            </a:extLst>
          </p:cNvPr>
          <p:cNvSpPr>
            <a:spLocks noGrp="1"/>
          </p:cNvSpPr>
          <p:nvPr>
            <p:ph idx="1"/>
          </p:nvPr>
        </p:nvSpPr>
        <p:spPr/>
        <p:txBody>
          <a:bodyPr>
            <a:normAutofit fontScale="92500" lnSpcReduction="20000"/>
          </a:bodyPr>
          <a:lstStyle/>
          <a:p>
            <a:pPr marL="0" indent="0">
              <a:buNone/>
            </a:pPr>
            <a:r>
              <a:rPr lang="en-US" dirty="0">
                <a:latin typeface="Courier New" panose="02070309020205020404" pitchFamily="49" charset="0"/>
                <a:cs typeface="Courier New" panose="02070309020205020404" pitchFamily="49" charset="0"/>
              </a:rPr>
              <a:t>int </a:t>
            </a:r>
            <a:r>
              <a:rPr lang="en-US" dirty="0" err="1">
                <a:latin typeface="Courier New" panose="02070309020205020404" pitchFamily="49" charset="0"/>
                <a:cs typeface="Courier New" panose="02070309020205020404" pitchFamily="49" charset="0"/>
              </a:rPr>
              <a:t>maxSubarraySum</a:t>
            </a:r>
            <a:r>
              <a:rPr lang="en-US" dirty="0">
                <a:latin typeface="Courier New" panose="02070309020205020404" pitchFamily="49" charset="0"/>
                <a:cs typeface="Courier New" panose="02070309020205020404" pitchFamily="49" charset="0"/>
              </a:rPr>
              <a:t>(int[] A)</a:t>
            </a:r>
          </a:p>
          <a:p>
            <a:pPr marL="0" indent="0">
              <a:buNone/>
            </a:pPr>
            <a:r>
              <a:rPr lang="en-US" dirty="0">
                <a:latin typeface="Courier New" panose="02070309020205020404" pitchFamily="49" charset="0"/>
                <a:cs typeface="Courier New" panose="02070309020205020404" pitchFamily="49" charset="0"/>
              </a:rPr>
              <a:t>  int n=</a:t>
            </a:r>
            <a:r>
              <a:rPr lang="en-US" dirty="0" err="1">
                <a:latin typeface="Courier New" panose="02070309020205020404" pitchFamily="49" charset="0"/>
                <a:cs typeface="Courier New" panose="02070309020205020404" pitchFamily="49" charset="0"/>
              </a:rPr>
              <a:t>A.length</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int[] OPT = new int[n]</a:t>
            </a:r>
          </a:p>
          <a:p>
            <a:pPr marL="0" indent="0">
              <a:buNone/>
            </a:pPr>
            <a:r>
              <a:rPr lang="en-US" dirty="0">
                <a:latin typeface="Courier New" panose="02070309020205020404" pitchFamily="49" charset="0"/>
                <a:cs typeface="Courier New" panose="02070309020205020404" pitchFamily="49" charset="0"/>
              </a:rPr>
              <a:t>  int[] Inc = new int[n]</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[0]=A[0]; OPT[0] = max{A[0],0}</a:t>
            </a:r>
          </a:p>
          <a:p>
            <a:pPr marL="0" indent="0">
              <a:buNone/>
            </a:pPr>
            <a:r>
              <a:rPr lang="en-US" dirty="0">
                <a:latin typeface="Courier New" panose="02070309020205020404" pitchFamily="49" charset="0"/>
                <a:cs typeface="Courier New" panose="02070309020205020404" pitchFamily="49" charset="0"/>
              </a:rPr>
              <a:t>  for(int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=0;i&lt;</a:t>
            </a:r>
            <a:r>
              <a:rPr lang="en-US" dirty="0" err="1">
                <a:latin typeface="Courier New" panose="02070309020205020404" pitchFamily="49" charset="0"/>
                <a:cs typeface="Courier New" panose="02070309020205020404" pitchFamily="49" charset="0"/>
              </a:rPr>
              <a:t>n;i</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]=max{A[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[i-1]}</a:t>
            </a:r>
          </a:p>
          <a:p>
            <a:pPr marL="0" indent="0">
              <a:buNone/>
            </a:pPr>
            <a:r>
              <a:rPr lang="en-US" dirty="0">
                <a:latin typeface="Courier New" panose="02070309020205020404" pitchFamily="49" charset="0"/>
                <a:cs typeface="Courier New" panose="02070309020205020404" pitchFamily="49" charset="0"/>
              </a:rPr>
              <a:t>    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]=max{</a:t>
            </a:r>
            <a:r>
              <a:rPr lang="en-US" dirty="0" err="1">
                <a:latin typeface="Courier New" panose="02070309020205020404" pitchFamily="49" charset="0"/>
                <a:cs typeface="Courier New" panose="02070309020205020404" pitchFamily="49" charset="0"/>
              </a:rPr>
              <a:t>inc</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opt[i-1]}</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endFor</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return OPT[n-1]</a:t>
            </a:r>
          </a:p>
        </p:txBody>
      </p:sp>
    </p:spTree>
    <p:extLst>
      <p:ext uri="{BB962C8B-B14F-4D97-AF65-F5344CB8AC3E}">
        <p14:creationId xmlns:p14="http://schemas.microsoft.com/office/powerpoint/2010/main" val="1744186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6849-C172-487F-82AB-11BD8E9B9ED1}"/>
              </a:ext>
            </a:extLst>
          </p:cNvPr>
          <p:cNvSpPr>
            <a:spLocks noGrp="1"/>
          </p:cNvSpPr>
          <p:nvPr>
            <p:ph type="title"/>
          </p:nvPr>
        </p:nvSpPr>
        <p:spPr/>
        <p:txBody>
          <a:bodyPr/>
          <a:lstStyle/>
          <a:p>
            <a:r>
              <a:rPr lang="en-US" dirty="0"/>
              <a:t>Recursive Thinking In General </a:t>
            </a:r>
            <a:r>
              <a:rPr lang="en-US" sz="2400" dirty="0"/>
              <a:t>(top-down)</a:t>
            </a:r>
          </a:p>
        </p:txBody>
      </p:sp>
      <p:sp>
        <p:nvSpPr>
          <p:cNvPr id="3" name="Content Placeholder 2">
            <a:extLst>
              <a:ext uri="{FF2B5EF4-FFF2-40B4-BE49-F238E27FC236}">
                <a16:creationId xmlns:a16="http://schemas.microsoft.com/office/drawing/2014/main" id="{CA2023D5-D356-45F2-9865-59F01A0653E9}"/>
              </a:ext>
            </a:extLst>
          </p:cNvPr>
          <p:cNvSpPr>
            <a:spLocks noGrp="1"/>
          </p:cNvSpPr>
          <p:nvPr>
            <p:ph idx="1"/>
          </p:nvPr>
        </p:nvSpPr>
        <p:spPr/>
        <p:txBody>
          <a:bodyPr/>
          <a:lstStyle/>
          <a:p>
            <a:r>
              <a:rPr lang="en-US" dirty="0"/>
              <a:t>As before, the hardest part is designing the recurrence. </a:t>
            </a:r>
          </a:p>
          <a:p>
            <a:r>
              <a:rPr lang="en-US" dirty="0"/>
              <a:t>It sometimes helps to think from multiple different angles.</a:t>
            </a:r>
          </a:p>
          <a:p>
            <a:endParaRPr lang="en-US" dirty="0"/>
          </a:p>
          <a:p>
            <a:r>
              <a:rPr lang="en-US" b="1" dirty="0"/>
              <a:t>Top-down:</a:t>
            </a:r>
            <a:r>
              <a:rPr lang="en-US" dirty="0"/>
              <a:t> What’s the first step to take?</a:t>
            </a:r>
          </a:p>
          <a:p>
            <a:r>
              <a:rPr lang="en-US" dirty="0"/>
              <a:t>Baby Yoda will first go left or down. Use recursion to find out which of left or down is better.</a:t>
            </a:r>
          </a:p>
          <a:p>
            <a:r>
              <a:rPr lang="en-US" dirty="0"/>
              <a:t>Should I include this element or not? Use recursion to see whether it should be included (then you must include i-1 if you have anything else) or not (just OPT(i-1)</a:t>
            </a:r>
          </a:p>
        </p:txBody>
      </p:sp>
    </p:spTree>
    <p:extLst>
      <p:ext uri="{BB962C8B-B14F-4D97-AF65-F5344CB8AC3E}">
        <p14:creationId xmlns:p14="http://schemas.microsoft.com/office/powerpoint/2010/main" val="171522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F010-57BE-42E7-8C3E-7DDCA99882A4}"/>
              </a:ext>
            </a:extLst>
          </p:cNvPr>
          <p:cNvSpPr>
            <a:spLocks noGrp="1"/>
          </p:cNvSpPr>
          <p:nvPr>
            <p:ph type="title"/>
          </p:nvPr>
        </p:nvSpPr>
        <p:spPr/>
        <p:txBody>
          <a:bodyPr/>
          <a:lstStyle/>
          <a:p>
            <a:r>
              <a:rPr lang="en-US" dirty="0"/>
              <a:t>Baby Yoda Searching</a:t>
            </a:r>
          </a:p>
        </p:txBody>
      </p:sp>
      <p:graphicFrame>
        <p:nvGraphicFramePr>
          <p:cNvPr id="4" name="Content Placeholder 3">
            <a:extLst>
              <a:ext uri="{FF2B5EF4-FFF2-40B4-BE49-F238E27FC236}">
                <a16:creationId xmlns:a16="http://schemas.microsoft.com/office/drawing/2014/main" id="{C8CCB3D2-A343-439B-BB97-22CD3E002E52}"/>
              </a:ext>
            </a:extLst>
          </p:cNvPr>
          <p:cNvGraphicFramePr>
            <a:graphicFrameLocks noGrp="1"/>
          </p:cNvGraphicFramePr>
          <p:nvPr>
            <p:ph idx="1"/>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dirty="0"/>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extLst>
                  <a:ext uri="{0D108BD9-81ED-4DB2-BD59-A6C34878D82A}">
                    <a16:rowId xmlns:a16="http://schemas.microsoft.com/office/drawing/2014/main" val="3614205421"/>
                  </a:ext>
                </a:extLst>
              </a:tr>
              <a:tr h="712136">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extLst>
                  <a:ext uri="{0D108BD9-81ED-4DB2-BD59-A6C34878D82A}">
                    <a16:rowId xmlns:a16="http://schemas.microsoft.com/office/drawing/2014/main" val="1540923542"/>
                  </a:ext>
                </a:extLst>
              </a:tr>
              <a:tr h="712136">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extLst>
                  <a:ext uri="{0D108BD9-81ED-4DB2-BD59-A6C34878D82A}">
                    <a16:rowId xmlns:a16="http://schemas.microsoft.com/office/drawing/2014/main" val="1503981517"/>
                  </a:ext>
                </a:extLst>
              </a:tr>
              <a:tr h="712136">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dirty="0"/>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extLst>
                  <a:ext uri="{0D108BD9-81ED-4DB2-BD59-A6C34878D82A}">
                    <a16:rowId xmlns:a16="http://schemas.microsoft.com/office/drawing/2014/main" val="3272304864"/>
                  </a:ext>
                </a:extLst>
              </a:tr>
              <a:tr h="712136">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tc>
                  <a:txBody>
                    <a:bodyPr/>
                    <a:lstStyle/>
                    <a:p>
                      <a:endParaRPr lang="en-US"/>
                    </a:p>
                  </a:txBody>
                  <a:tcPr>
                    <a:solidFill>
                      <a:schemeClr val="accent1">
                        <a:tint val="20000"/>
                        <a:alpha val="20000"/>
                      </a:schemeClr>
                    </a:solidFill>
                  </a:tcPr>
                </a:tc>
                <a:extLst>
                  <a:ext uri="{0D108BD9-81ED-4DB2-BD59-A6C34878D82A}">
                    <a16:rowId xmlns:a16="http://schemas.microsoft.com/office/drawing/2014/main" val="2097631303"/>
                  </a:ext>
                </a:extLst>
              </a:tr>
              <a:tr h="712136">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a:p>
                  </a:txBody>
                  <a:tcPr>
                    <a:solidFill>
                      <a:schemeClr val="accent1">
                        <a:tint val="40000"/>
                        <a:alpha val="20000"/>
                      </a:schemeClr>
                    </a:solidFill>
                  </a:tcPr>
                </a:tc>
                <a:tc>
                  <a:txBody>
                    <a:bodyPr/>
                    <a:lstStyle/>
                    <a:p>
                      <a:endParaRPr lang="en-US" dirty="0"/>
                    </a:p>
                  </a:txBody>
                  <a:tcPr>
                    <a:solidFill>
                      <a:schemeClr val="accent1">
                        <a:tint val="40000"/>
                        <a:alpha val="20000"/>
                      </a:schemeClr>
                    </a:solidFill>
                  </a:tcPr>
                </a:tc>
                <a:extLst>
                  <a:ext uri="{0D108BD9-81ED-4DB2-BD59-A6C34878D82A}">
                    <a16:rowId xmlns:a16="http://schemas.microsoft.com/office/drawing/2014/main" val="1915791501"/>
                  </a:ext>
                </a:extLst>
              </a:tr>
            </a:tbl>
          </a:graphicData>
        </a:graphic>
      </p:graphicFrame>
      <p:pic>
        <p:nvPicPr>
          <p:cNvPr id="1026" name="Picture 2">
            <a:extLst>
              <a:ext uri="{FF2B5EF4-FFF2-40B4-BE49-F238E27FC236}">
                <a16:creationId xmlns:a16="http://schemas.microsoft.com/office/drawing/2014/main" id="{A8325585-F852-45EC-BC7F-48CC6300A5A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31A8BB-4612-41E0-A736-CDF080138C7F}"/>
              </a:ext>
            </a:extLst>
          </p:cNvPr>
          <p:cNvSpPr txBox="1"/>
          <p:nvPr/>
        </p:nvSpPr>
        <p:spPr>
          <a:xfrm>
            <a:off x="1495425" y="1277943"/>
            <a:ext cx="4757738" cy="4154984"/>
          </a:xfrm>
          <a:prstGeom prst="rect">
            <a:avLst/>
          </a:prstGeom>
          <a:solidFill>
            <a:schemeClr val="bg1"/>
          </a:solidFill>
        </p:spPr>
        <p:txBody>
          <a:bodyPr wrap="square" rtlCol="0">
            <a:spAutoFit/>
          </a:bodyPr>
          <a:lstStyle/>
          <a:p>
            <a:r>
              <a:rPr lang="en-US" sz="2400" dirty="0"/>
              <a:t>Baby Yoda has to get from the upper-right corner to the lower left.</a:t>
            </a:r>
          </a:p>
          <a:p>
            <a:r>
              <a:rPr lang="en-US" sz="2400" dirty="0"/>
              <a:t>His cradle will only let him go left and down.</a:t>
            </a:r>
          </a:p>
          <a:p>
            <a:r>
              <a:rPr lang="en-US" sz="2400" dirty="0"/>
              <a:t>He can’t get past the rocks (too high) – he has to go around them (but still only going left and down)</a:t>
            </a:r>
          </a:p>
          <a:p>
            <a:endParaRPr lang="en-US" sz="2400" dirty="0"/>
          </a:p>
          <a:p>
            <a:r>
              <a:rPr lang="en-US" sz="2400" dirty="0"/>
              <a:t>As usual…he’s hungry.</a:t>
            </a:r>
          </a:p>
          <a:p>
            <a:r>
              <a:rPr lang="en-US" sz="2400" dirty="0"/>
              <a:t>He wants to eat as many frog eggs as possible on the way.</a:t>
            </a:r>
          </a:p>
        </p:txBody>
      </p:sp>
      <p:sp>
        <p:nvSpPr>
          <p:cNvPr id="7" name="Oval 6" descr="Egg">
            <a:extLst>
              <a:ext uri="{FF2B5EF4-FFF2-40B4-BE49-F238E27FC236}">
                <a16:creationId xmlns:a16="http://schemas.microsoft.com/office/drawing/2014/main" id="{0A7CE019-5533-4118-BF31-8EDBA95289AB}"/>
              </a:ext>
            </a:extLst>
          </p:cNvPr>
          <p:cNvSpPr/>
          <p:nvPr/>
        </p:nvSpPr>
        <p:spPr>
          <a:xfrm>
            <a:off x="5572125" y="5005388"/>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Clip Art Rock - Rock Clipart Transparent Background - Png Download #4610136">
            <a:extLst>
              <a:ext uri="{FF2B5EF4-FFF2-40B4-BE49-F238E27FC236}">
                <a16:creationId xmlns:a16="http://schemas.microsoft.com/office/drawing/2014/main" id="{AD4BF0B8-9423-418C-A06C-872A6D6EAAC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203215" y="3651860"/>
            <a:ext cx="697523" cy="49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41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C72-B556-42DF-B803-856BD7A11601}"/>
              </a:ext>
            </a:extLst>
          </p:cNvPr>
          <p:cNvSpPr>
            <a:spLocks noGrp="1"/>
          </p:cNvSpPr>
          <p:nvPr>
            <p:ph type="title"/>
          </p:nvPr>
        </p:nvSpPr>
        <p:spPr/>
        <p:txBody>
          <a:bodyPr/>
          <a:lstStyle/>
          <a:p>
            <a:r>
              <a:rPr lang="en-US" dirty="0"/>
              <a:t>Recursive Thinking In General </a:t>
            </a:r>
            <a:r>
              <a:rPr lang="en-US" sz="2400" dirty="0"/>
              <a:t>(bottom-up)</a:t>
            </a:r>
          </a:p>
        </p:txBody>
      </p:sp>
      <p:sp>
        <p:nvSpPr>
          <p:cNvPr id="3" name="Content Placeholder 2">
            <a:extLst>
              <a:ext uri="{FF2B5EF4-FFF2-40B4-BE49-F238E27FC236}">
                <a16:creationId xmlns:a16="http://schemas.microsoft.com/office/drawing/2014/main" id="{614AA268-5907-4E96-B6E0-8CF27E035E0B}"/>
              </a:ext>
            </a:extLst>
          </p:cNvPr>
          <p:cNvSpPr>
            <a:spLocks noGrp="1"/>
          </p:cNvSpPr>
          <p:nvPr>
            <p:ph idx="1"/>
          </p:nvPr>
        </p:nvSpPr>
        <p:spPr/>
        <p:txBody>
          <a:bodyPr/>
          <a:lstStyle/>
          <a:p>
            <a:r>
              <a:rPr lang="en-US" b="1" dirty="0"/>
              <a:t>Bottom-Up: </a:t>
            </a:r>
            <a:r>
              <a:rPr lang="en-US" dirty="0"/>
              <a:t>What information could a recursive call give me that would help?</a:t>
            </a:r>
          </a:p>
          <a:p>
            <a:r>
              <a:rPr lang="en-US" dirty="0"/>
              <a:t>How does a path through most of the map help Baby Yoda? </a:t>
            </a:r>
          </a:p>
          <a:p>
            <a:pPr lvl="1"/>
            <a:r>
              <a:rPr lang="en-US" dirty="0"/>
              <a:t>Well we just need to know the values one left and one down.</a:t>
            </a:r>
          </a:p>
          <a:p>
            <a:r>
              <a:rPr lang="en-US" dirty="0"/>
              <a:t>The answers to which subarrays would let us solve the problem?</a:t>
            </a:r>
          </a:p>
          <a:p>
            <a:pPr lvl="1"/>
            <a:r>
              <a:rPr lang="en-US" dirty="0"/>
              <a:t>Well, if we know the best option to our left, we could insert one more element or not…but if we insert one more element, we need the best option to our left including the second-to-last element. </a:t>
            </a:r>
          </a:p>
        </p:txBody>
      </p:sp>
    </p:spTree>
    <p:extLst>
      <p:ext uri="{BB962C8B-B14F-4D97-AF65-F5344CB8AC3E}">
        <p14:creationId xmlns:p14="http://schemas.microsoft.com/office/powerpoint/2010/main" val="525011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12E9-AD6E-418C-8E70-96447F9EB191}"/>
              </a:ext>
            </a:extLst>
          </p:cNvPr>
          <p:cNvSpPr>
            <a:spLocks noGrp="1"/>
          </p:cNvSpPr>
          <p:nvPr>
            <p:ph type="title"/>
          </p:nvPr>
        </p:nvSpPr>
        <p:spPr/>
        <p:txBody>
          <a:bodyPr>
            <a:normAutofit/>
          </a:bodyPr>
          <a:lstStyle/>
          <a:p>
            <a:r>
              <a:rPr lang="en-US" sz="4000" dirty="0"/>
              <a:t>Recursive Thinking In General </a:t>
            </a:r>
            <a:r>
              <a:rPr lang="en-US" sz="2700" dirty="0"/>
              <a:t>(optimal substructure)</a:t>
            </a:r>
          </a:p>
        </p:txBody>
      </p:sp>
      <p:sp>
        <p:nvSpPr>
          <p:cNvPr id="3" name="Content Placeholder 2">
            <a:extLst>
              <a:ext uri="{FF2B5EF4-FFF2-40B4-BE49-F238E27FC236}">
                <a16:creationId xmlns:a16="http://schemas.microsoft.com/office/drawing/2014/main" id="{9030AE24-3B8E-4587-8D94-DDFB50155BC7}"/>
              </a:ext>
            </a:extLst>
          </p:cNvPr>
          <p:cNvSpPr>
            <a:spLocks noGrp="1"/>
          </p:cNvSpPr>
          <p:nvPr>
            <p:ph idx="1"/>
          </p:nvPr>
        </p:nvSpPr>
        <p:spPr/>
        <p:txBody>
          <a:bodyPr/>
          <a:lstStyle/>
          <a:p>
            <a:r>
              <a:rPr lang="en-US" dirty="0"/>
              <a:t>Some people refer to the “Optimal Substructure Property”</a:t>
            </a:r>
          </a:p>
          <a:p>
            <a:r>
              <a:rPr lang="en-US" dirty="0"/>
              <a:t>From the optimum (most eggs, greatest sum) for a slightly smaller problem (Baby Yoda starting closer to the end, slightly smaller array), we need to be able to build up the optimum for the full problem.</a:t>
            </a:r>
          </a:p>
          <a:p>
            <a:pPr lvl="1"/>
            <a:r>
              <a:rPr lang="en-US" dirty="0"/>
              <a:t>This property is true of INCLUDE, but not (directly) of OPT---that’s why we added INCLUDE.</a:t>
            </a:r>
          </a:p>
        </p:txBody>
      </p:sp>
    </p:spTree>
    <p:extLst>
      <p:ext uri="{BB962C8B-B14F-4D97-AF65-F5344CB8AC3E}">
        <p14:creationId xmlns:p14="http://schemas.microsoft.com/office/powerpoint/2010/main" val="4700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118EE-0FC4-CD71-A2BA-BEEF765E4729}"/>
              </a:ext>
            </a:extLst>
          </p:cNvPr>
          <p:cNvSpPr>
            <a:spLocks noGrp="1"/>
          </p:cNvSpPr>
          <p:nvPr>
            <p:ph type="title"/>
          </p:nvPr>
        </p:nvSpPr>
        <p:spPr/>
        <p:txBody>
          <a:bodyPr/>
          <a:lstStyle/>
          <a:p>
            <a:r>
              <a:rPr lang="en-US" dirty="0"/>
              <a:t>Our Next Problem</a:t>
            </a:r>
          </a:p>
        </p:txBody>
      </p:sp>
      <p:sp>
        <p:nvSpPr>
          <p:cNvPr id="5" name="Text Placeholder 4">
            <a:extLst>
              <a:ext uri="{FF2B5EF4-FFF2-40B4-BE49-F238E27FC236}">
                <a16:creationId xmlns:a16="http://schemas.microsoft.com/office/drawing/2014/main" id="{9E5CCD0C-9D82-4E90-7C19-4BBB11A0860C}"/>
              </a:ext>
            </a:extLst>
          </p:cNvPr>
          <p:cNvSpPr>
            <a:spLocks noGrp="1"/>
          </p:cNvSpPr>
          <p:nvPr>
            <p:ph type="body" idx="1"/>
          </p:nvPr>
        </p:nvSpPr>
        <p:spPr/>
        <p:txBody>
          <a:bodyPr/>
          <a:lstStyle/>
          <a:p>
            <a:r>
              <a:rPr lang="en-US" dirty="0"/>
              <a:t>Longest Increasing Subsequence</a:t>
            </a:r>
          </a:p>
        </p:txBody>
      </p:sp>
    </p:spTree>
    <p:extLst>
      <p:ext uri="{BB962C8B-B14F-4D97-AF65-F5344CB8AC3E}">
        <p14:creationId xmlns:p14="http://schemas.microsoft.com/office/powerpoint/2010/main" val="1851092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0397-4C08-4B2B-98A6-D1BD57305B2C}"/>
              </a:ext>
            </a:extLst>
          </p:cNvPr>
          <p:cNvSpPr>
            <a:spLocks noGrp="1"/>
          </p:cNvSpPr>
          <p:nvPr>
            <p:ph type="title"/>
          </p:nvPr>
        </p:nvSpPr>
        <p:spPr/>
        <p:txBody>
          <a:bodyPr/>
          <a:lstStyle/>
          <a:p>
            <a:r>
              <a:rPr lang="en-US" dirty="0"/>
              <a:t>Longest Increasing Subsequence</a:t>
            </a:r>
          </a:p>
        </p:txBody>
      </p:sp>
      <p:graphicFrame>
        <p:nvGraphicFramePr>
          <p:cNvPr id="5" name="Content Placeholder 3">
            <a:extLst>
              <a:ext uri="{FF2B5EF4-FFF2-40B4-BE49-F238E27FC236}">
                <a16:creationId xmlns:a16="http://schemas.microsoft.com/office/drawing/2014/main" id="{0EBECCC0-D741-4A02-869B-35B6CE82B28F}"/>
              </a:ext>
            </a:extLst>
          </p:cNvPr>
          <p:cNvGraphicFramePr>
            <a:graphicFrameLocks/>
          </p:cNvGraphicFramePr>
          <p:nvPr>
            <p:extLst>
              <p:ext uri="{D42A27DB-BD31-4B8C-83A1-F6EECF244321}">
                <p14:modId xmlns:p14="http://schemas.microsoft.com/office/powerpoint/2010/main" val="1873049196"/>
              </p:ext>
            </p:extLst>
          </p:nvPr>
        </p:nvGraphicFramePr>
        <p:xfrm>
          <a:off x="1282700" y="1538178"/>
          <a:ext cx="9626600" cy="883920"/>
        </p:xfrm>
        <a:graphic>
          <a:graphicData uri="http://schemas.openxmlformats.org/drawingml/2006/table">
            <a:tbl>
              <a:tblPr firstRow="1" bandRow="1">
                <a:tableStyleId>{5C22544A-7EE6-4342-B048-85BDC9FD1C3A}</a:tableStyleId>
              </a:tblPr>
              <a:tblGrid>
                <a:gridCol w="1203325">
                  <a:extLst>
                    <a:ext uri="{9D8B030D-6E8A-4147-A177-3AD203B41FA5}">
                      <a16:colId xmlns:a16="http://schemas.microsoft.com/office/drawing/2014/main" val="564130454"/>
                    </a:ext>
                  </a:extLst>
                </a:gridCol>
                <a:gridCol w="1203325">
                  <a:extLst>
                    <a:ext uri="{9D8B030D-6E8A-4147-A177-3AD203B41FA5}">
                      <a16:colId xmlns:a16="http://schemas.microsoft.com/office/drawing/2014/main" val="2119083386"/>
                    </a:ext>
                  </a:extLst>
                </a:gridCol>
                <a:gridCol w="1203325">
                  <a:extLst>
                    <a:ext uri="{9D8B030D-6E8A-4147-A177-3AD203B41FA5}">
                      <a16:colId xmlns:a16="http://schemas.microsoft.com/office/drawing/2014/main" val="1068879978"/>
                    </a:ext>
                  </a:extLst>
                </a:gridCol>
                <a:gridCol w="1203325">
                  <a:extLst>
                    <a:ext uri="{9D8B030D-6E8A-4147-A177-3AD203B41FA5}">
                      <a16:colId xmlns:a16="http://schemas.microsoft.com/office/drawing/2014/main" val="1764580891"/>
                    </a:ext>
                  </a:extLst>
                </a:gridCol>
                <a:gridCol w="1203325">
                  <a:extLst>
                    <a:ext uri="{9D8B030D-6E8A-4147-A177-3AD203B41FA5}">
                      <a16:colId xmlns:a16="http://schemas.microsoft.com/office/drawing/2014/main" val="1910702292"/>
                    </a:ext>
                  </a:extLst>
                </a:gridCol>
                <a:gridCol w="1203325">
                  <a:extLst>
                    <a:ext uri="{9D8B030D-6E8A-4147-A177-3AD203B41FA5}">
                      <a16:colId xmlns:a16="http://schemas.microsoft.com/office/drawing/2014/main" val="2140785794"/>
                    </a:ext>
                  </a:extLst>
                </a:gridCol>
                <a:gridCol w="1203325">
                  <a:extLst>
                    <a:ext uri="{9D8B030D-6E8A-4147-A177-3AD203B41FA5}">
                      <a16:colId xmlns:a16="http://schemas.microsoft.com/office/drawing/2014/main" val="162417777"/>
                    </a:ext>
                  </a:extLst>
                </a:gridCol>
                <a:gridCol w="1203325">
                  <a:extLst>
                    <a:ext uri="{9D8B030D-6E8A-4147-A177-3AD203B41FA5}">
                      <a16:colId xmlns:a16="http://schemas.microsoft.com/office/drawing/2014/main" val="3997258886"/>
                    </a:ext>
                  </a:extLst>
                </a:gridCol>
              </a:tblGrid>
              <a:tr h="274890">
                <a:tc>
                  <a:txBody>
                    <a:bodyPr/>
                    <a:lstStyle/>
                    <a:p>
                      <a:pPr algn="ctr"/>
                      <a:r>
                        <a:rPr lang="en-US" sz="1800" dirty="0"/>
                        <a:t>0</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1</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2</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3</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4</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5</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6</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tc>
                  <a:txBody>
                    <a:bodyPr/>
                    <a:lstStyle/>
                    <a:p>
                      <a:pPr algn="ctr"/>
                      <a:r>
                        <a:rPr lang="en-US" sz="1800" dirty="0"/>
                        <a:t>7</a:t>
                      </a:r>
                      <a:endParaRPr lang="en-US" sz="1800" dirty="0">
                        <a:latin typeface="Segoe UI Semilight" panose="020B0402040204020203" pitchFamily="34" charset="0"/>
                        <a:cs typeface="Segoe UI Semilight" panose="020B0402040204020203" pitchFamily="34" charset="0"/>
                      </a:endParaRPr>
                    </a:p>
                  </a:txBody>
                  <a:tcPr>
                    <a:solidFill>
                      <a:srgbClr val="0070C0"/>
                    </a:solidFill>
                  </a:tcPr>
                </a:tc>
                <a:extLst>
                  <a:ext uri="{0D108BD9-81ED-4DB2-BD59-A6C34878D82A}">
                    <a16:rowId xmlns:a16="http://schemas.microsoft.com/office/drawing/2014/main" val="1648859277"/>
                  </a:ext>
                </a:extLst>
              </a:tr>
              <a:tr h="428703">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3</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6</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-5</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2</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8</a:t>
                      </a:r>
                      <a:endParaRPr lang="en-US" sz="2800" dirty="0">
                        <a:latin typeface="Segoe UI Semilight" panose="020B0402040204020203" pitchFamily="34" charset="0"/>
                        <a:cs typeface="Segoe UI Semilight" panose="020B0402040204020203" pitchFamily="34" charset="0"/>
                      </a:endParaRPr>
                    </a:p>
                  </a:txBody>
                  <a:tcPr/>
                </a:tc>
                <a:tc>
                  <a:txBody>
                    <a:bodyPr/>
                    <a:lstStyle/>
                    <a:p>
                      <a:pPr algn="ctr"/>
                      <a:r>
                        <a:rPr lang="en-US" sz="2800" dirty="0"/>
                        <a:t>10</a:t>
                      </a:r>
                      <a:endParaRPr lang="en-US" sz="28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2737035326"/>
                  </a:ext>
                </a:extLst>
              </a:tr>
            </a:tbl>
          </a:graphicData>
        </a:graphic>
      </p:graphicFrame>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120DCF-34CC-4B47-B089-670768D0DFF2}"/>
                  </a:ext>
                </a:extLst>
              </p:cNvPr>
              <p:cNvSpPr>
                <a:spLocks noGrp="1"/>
              </p:cNvSpPr>
              <p:nvPr>
                <p:ph idx="1"/>
              </p:nvPr>
            </p:nvSpPr>
            <p:spPr>
              <a:xfrm>
                <a:off x="575240" y="3002507"/>
                <a:ext cx="11187258" cy="3306854"/>
              </a:xfrm>
            </p:spPr>
            <p:txBody>
              <a:bodyPr/>
              <a:lstStyle/>
              <a:p>
                <a:r>
                  <a:rPr lang="en-US" dirty="0"/>
                  <a:t>Longest set of (not necessarily consecutive) elements that are increasing</a:t>
                </a:r>
              </a:p>
              <a:p>
                <a:endParaRPr lang="en-US" dirty="0"/>
              </a:p>
              <a:p>
                <a14:m>
                  <m:oMath xmlns:m="http://schemas.openxmlformats.org/officeDocument/2006/math">
                    <m:r>
                      <a:rPr lang="en-US" b="0" i="1" smtClean="0">
                        <a:latin typeface="Cambria Math" panose="02040503050406030204" pitchFamily="18" charset="0"/>
                      </a:rPr>
                      <m:t>5</m:t>
                    </m:r>
                  </m:oMath>
                </a14:m>
                <a:r>
                  <a:rPr lang="en-US" dirty="0"/>
                  <a:t> is optimal for the array above</a:t>
                </a:r>
              </a:p>
              <a:p>
                <a:r>
                  <a:rPr lang="en-US" dirty="0"/>
                  <a:t>(indices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2,3,6,7; </m:t>
                    </m:r>
                  </m:oMath>
                </a14:m>
                <a:r>
                  <a:rPr lang="en-US" dirty="0"/>
                  <a:t>elements </a:t>
                </a:r>
                <a14:m>
                  <m:oMath xmlns:m="http://schemas.openxmlformats.org/officeDocument/2006/math">
                    <m:r>
                      <a:rPr lang="en-US" b="0" i="0" smtClean="0">
                        <a:latin typeface="Cambria Math" panose="02040503050406030204" pitchFamily="18" charset="0"/>
                      </a:rPr>
                      <m:t>−6,</m:t>
                    </m:r>
                    <m:r>
                      <a:rPr lang="en-US" b="0" i="1" smtClean="0">
                        <a:latin typeface="Cambria Math" panose="02040503050406030204" pitchFamily="18" charset="0"/>
                      </a:rPr>
                      <m:t>3,6,8,10</m:t>
                    </m:r>
                  </m:oMath>
                </a14:m>
                <a:r>
                  <a:rPr lang="en-US" dirty="0"/>
                  <a:t>)</a:t>
                </a:r>
              </a:p>
              <a:p>
                <a:endParaRPr lang="en-US" dirty="0"/>
              </a:p>
              <a:p>
                <a:r>
                  <a:rPr lang="en-US" dirty="0"/>
                  <a:t>For simplicity – assume all array elements are distinct.</a:t>
                </a:r>
              </a:p>
            </p:txBody>
          </p:sp>
        </mc:Choice>
        <mc:Fallback xmlns="">
          <p:sp>
            <p:nvSpPr>
              <p:cNvPr id="3" name="Content Placeholder 2">
                <a:extLst>
                  <a:ext uri="{FF2B5EF4-FFF2-40B4-BE49-F238E27FC236}">
                    <a16:creationId xmlns:a16="http://schemas.microsoft.com/office/drawing/2014/main" id="{4C120DCF-34CC-4B47-B089-670768D0DFF2}"/>
                  </a:ext>
                </a:extLst>
              </p:cNvPr>
              <p:cNvSpPr>
                <a:spLocks noGrp="1" noRot="1" noChangeAspect="1" noMove="1" noResize="1" noEditPoints="1" noAdjustHandles="1" noChangeArrowheads="1" noChangeShapeType="1" noTextEdit="1"/>
              </p:cNvSpPr>
              <p:nvPr>
                <p:ph idx="1"/>
              </p:nvPr>
            </p:nvSpPr>
            <p:spPr>
              <a:xfrm>
                <a:off x="575240" y="3002507"/>
                <a:ext cx="11187258" cy="3306854"/>
              </a:xfrm>
              <a:blipFill>
                <a:blip r:embed="rId2"/>
                <a:stretch>
                  <a:fillRect l="-654" t="-3321" r="-926" b="-461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327A47C-2E4F-9D96-7FF3-0A9851A27905}"/>
              </a:ext>
            </a:extLst>
          </p:cNvPr>
          <p:cNvSpPr/>
          <p:nvPr/>
        </p:nvSpPr>
        <p:spPr>
          <a:xfrm>
            <a:off x="7827264" y="4669971"/>
            <a:ext cx="4125250" cy="104502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Convince yourself that a greedy algorithm doesn’t work!</a:t>
            </a:r>
          </a:p>
        </p:txBody>
      </p:sp>
    </p:spTree>
    <p:extLst>
      <p:ext uri="{BB962C8B-B14F-4D97-AF65-F5344CB8AC3E}">
        <p14:creationId xmlns:p14="http://schemas.microsoft.com/office/powerpoint/2010/main" val="3787192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4C080AB-AB45-2AA8-E7FE-300B1F461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62F59-347B-2F0F-CAC7-6CE33CC4D229}"/>
              </a:ext>
            </a:extLst>
          </p:cNvPr>
          <p:cNvSpPr>
            <a:spLocks noGrp="1"/>
          </p:cNvSpPr>
          <p:nvPr>
            <p:ph type="title"/>
          </p:nvPr>
        </p:nvSpPr>
        <p:spPr/>
        <p:txBody>
          <a:bodyPr/>
          <a:lstStyle/>
          <a:p>
            <a:r>
              <a:rPr lang="en-US" dirty="0"/>
              <a:t>Baby Yoda’s Map</a:t>
            </a:r>
          </a:p>
        </p:txBody>
      </p:sp>
      <p:sp>
        <p:nvSpPr>
          <p:cNvPr id="26" name="TextBox 25">
            <a:extLst>
              <a:ext uri="{FF2B5EF4-FFF2-40B4-BE49-F238E27FC236}">
                <a16:creationId xmlns:a16="http://schemas.microsoft.com/office/drawing/2014/main" id="{419414AD-7B67-FC6F-F89F-9A20863CFD2B}"/>
              </a:ext>
            </a:extLst>
          </p:cNvPr>
          <p:cNvSpPr txBox="1"/>
          <p:nvPr/>
        </p:nvSpPr>
        <p:spPr>
          <a:xfrm>
            <a:off x="9831755" y="2291843"/>
            <a:ext cx="2244011"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What can we fill in?</a:t>
            </a:r>
          </a:p>
          <a:p>
            <a:endParaRPr lang="en-US" sz="2800" dirty="0">
              <a:latin typeface="Segoe UI Semilight" panose="020B0402040204020203" pitchFamily="34" charset="0"/>
              <a:cs typeface="Segoe UI Semilight" panose="020B0402040204020203" pitchFamily="34" charset="0"/>
            </a:endParaRPr>
          </a:p>
        </p:txBody>
      </p:sp>
      <p:graphicFrame>
        <p:nvGraphicFramePr>
          <p:cNvPr id="4" name="Content Placeholder 3">
            <a:extLst>
              <a:ext uri="{FF2B5EF4-FFF2-40B4-BE49-F238E27FC236}">
                <a16:creationId xmlns:a16="http://schemas.microsoft.com/office/drawing/2014/main" id="{33390FF6-30D9-0D1B-7BEA-C227545C7496}"/>
              </a:ext>
            </a:extLst>
          </p:cNvPr>
          <p:cNvGraphicFramePr>
            <a:graphicFrameLocks noGrp="1"/>
          </p:cNvGraphicFramePr>
          <p:nvPr>
            <p:ph idx="1"/>
            <p:extLst>
              <p:ext uri="{D42A27DB-BD31-4B8C-83A1-F6EECF244321}">
                <p14:modId xmlns:p14="http://schemas.microsoft.com/office/powerpoint/2010/main" val="1641409498"/>
              </p:ext>
            </p:extLst>
          </p:nvPr>
        </p:nvGraphicFramePr>
        <p:xfrm>
          <a:off x="574675" y="1463674"/>
          <a:ext cx="9257080" cy="4272816"/>
        </p:xfrm>
        <a:graphic>
          <a:graphicData uri="http://schemas.openxmlformats.org/drawingml/2006/table">
            <a:tbl>
              <a:tblPr firstRow="1" bandRow="1">
                <a:tableStyleId>{69CF1AB2-1976-4502-BF36-3FF5EA218861}</a:tableStyleId>
              </a:tblPr>
              <a:tblGrid>
                <a:gridCol w="1157135">
                  <a:extLst>
                    <a:ext uri="{9D8B030D-6E8A-4147-A177-3AD203B41FA5}">
                      <a16:colId xmlns:a16="http://schemas.microsoft.com/office/drawing/2014/main" val="2752059171"/>
                    </a:ext>
                  </a:extLst>
                </a:gridCol>
                <a:gridCol w="1157135">
                  <a:extLst>
                    <a:ext uri="{9D8B030D-6E8A-4147-A177-3AD203B41FA5}">
                      <a16:colId xmlns:a16="http://schemas.microsoft.com/office/drawing/2014/main" val="3555435393"/>
                    </a:ext>
                  </a:extLst>
                </a:gridCol>
                <a:gridCol w="1157135">
                  <a:extLst>
                    <a:ext uri="{9D8B030D-6E8A-4147-A177-3AD203B41FA5}">
                      <a16:colId xmlns:a16="http://schemas.microsoft.com/office/drawing/2014/main" val="1444503998"/>
                    </a:ext>
                  </a:extLst>
                </a:gridCol>
                <a:gridCol w="1157135">
                  <a:extLst>
                    <a:ext uri="{9D8B030D-6E8A-4147-A177-3AD203B41FA5}">
                      <a16:colId xmlns:a16="http://schemas.microsoft.com/office/drawing/2014/main" val="23194032"/>
                    </a:ext>
                  </a:extLst>
                </a:gridCol>
                <a:gridCol w="1157135">
                  <a:extLst>
                    <a:ext uri="{9D8B030D-6E8A-4147-A177-3AD203B41FA5}">
                      <a16:colId xmlns:a16="http://schemas.microsoft.com/office/drawing/2014/main" val="859206015"/>
                    </a:ext>
                  </a:extLst>
                </a:gridCol>
                <a:gridCol w="1157135">
                  <a:extLst>
                    <a:ext uri="{9D8B030D-6E8A-4147-A177-3AD203B41FA5}">
                      <a16:colId xmlns:a16="http://schemas.microsoft.com/office/drawing/2014/main" val="1505468171"/>
                    </a:ext>
                  </a:extLst>
                </a:gridCol>
                <a:gridCol w="1157135">
                  <a:extLst>
                    <a:ext uri="{9D8B030D-6E8A-4147-A177-3AD203B41FA5}">
                      <a16:colId xmlns:a16="http://schemas.microsoft.com/office/drawing/2014/main" val="1442915939"/>
                    </a:ext>
                  </a:extLst>
                </a:gridCol>
                <a:gridCol w="1157135">
                  <a:extLst>
                    <a:ext uri="{9D8B030D-6E8A-4147-A177-3AD203B41FA5}">
                      <a16:colId xmlns:a16="http://schemas.microsoft.com/office/drawing/2014/main" val="3208605918"/>
                    </a:ext>
                  </a:extLst>
                </a:gridCol>
              </a:tblGrid>
              <a:tr h="712136">
                <a:tc>
                  <a:txBody>
                    <a:bodyPr/>
                    <a:lstStyle/>
                    <a:p>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b="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614205421"/>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40923542"/>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503981517"/>
                  </a:ext>
                </a:extLst>
              </a:tr>
              <a:tr h="712136">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tc>
                  <a:txBody>
                    <a:bodyPr/>
                    <a:lstStyle/>
                    <a:p>
                      <a:endParaRPr lang="en-US" sz="2800" dirty="0">
                        <a:solidFill>
                          <a:schemeClr val="accent3"/>
                        </a:solidFill>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272304864"/>
                  </a:ext>
                </a:extLst>
              </a:tr>
              <a:tr h="7121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97631303"/>
                  </a:ext>
                </a:extLst>
              </a:tr>
              <a:tr h="712136">
                <a:tc>
                  <a:txBody>
                    <a:bodyPr/>
                    <a:lstStyle/>
                    <a:p>
                      <a:endParaRPr lang="en-US" sz="2800" dirty="0">
                        <a:solidFill>
                          <a:srgbClr val="4C3282"/>
                        </a:solidFill>
                      </a:endParaRPr>
                    </a:p>
                  </a:txBody>
                  <a:tcPr/>
                </a:tc>
                <a:tc>
                  <a:txBody>
                    <a:bodyPr/>
                    <a:lstStyle/>
                    <a:p>
                      <a:endParaRPr lang="en-US" sz="2800" dirty="0">
                        <a:solidFill>
                          <a:srgbClr val="4C3282"/>
                        </a:solidFill>
                      </a:endParaRPr>
                    </a:p>
                  </a:txBody>
                  <a:tcPr/>
                </a:tc>
                <a:tc>
                  <a:txBody>
                    <a:bodyPr/>
                    <a:lstStyle/>
                    <a:p>
                      <a:endParaRPr lang="en-US" sz="2800" dirty="0">
                        <a:solidFill>
                          <a:srgbClr val="4C3282"/>
                        </a:solidFill>
                      </a:endParaRPr>
                    </a:p>
                  </a:txBody>
                  <a:tcPr/>
                </a:tc>
                <a:tc>
                  <a:txBody>
                    <a:bodyPr/>
                    <a:lstStyle/>
                    <a:p>
                      <a:endParaRPr lang="en-US" sz="2800" dirty="0">
                        <a:solidFill>
                          <a:srgbClr val="4C3282"/>
                        </a:solidFill>
                      </a:endParaRPr>
                    </a:p>
                  </a:txBody>
                  <a:tcPr/>
                </a:tc>
                <a:tc>
                  <a:txBody>
                    <a:bodyPr/>
                    <a:lstStyle/>
                    <a:p>
                      <a:endParaRPr lang="en-US" sz="2800" dirty="0">
                        <a:solidFill>
                          <a:srgbClr val="4C3282"/>
                        </a:solidFill>
                      </a:endParaRPr>
                    </a:p>
                  </a:txBody>
                  <a:tcPr/>
                </a:tc>
                <a:tc>
                  <a:txBody>
                    <a:bodyPr/>
                    <a:lstStyle/>
                    <a:p>
                      <a:endParaRPr lang="en-US" sz="2800" dirty="0">
                        <a:solidFill>
                          <a:srgbClr val="4C3282"/>
                        </a:solidFill>
                      </a:endParaRPr>
                    </a:p>
                  </a:txBody>
                  <a:tcPr/>
                </a:tc>
                <a:tc>
                  <a:txBody>
                    <a:bodyPr/>
                    <a:lstStyle/>
                    <a:p>
                      <a:endParaRPr lang="en-US" sz="2800" dirty="0">
                        <a:solidFill>
                          <a:srgbClr val="4C3282"/>
                        </a:solidFill>
                      </a:endParaRPr>
                    </a:p>
                  </a:txBody>
                  <a:tcPr/>
                </a:tc>
                <a:tc>
                  <a:txBody>
                    <a:bodyPr/>
                    <a:lstStyle/>
                    <a:p>
                      <a:endParaRPr lang="en-US" sz="2800" dirty="0">
                        <a:solidFill>
                          <a:srgbClr val="4C3282"/>
                        </a:solidFill>
                      </a:endParaRPr>
                    </a:p>
                  </a:txBody>
                  <a:tcPr/>
                </a:tc>
                <a:extLst>
                  <a:ext uri="{0D108BD9-81ED-4DB2-BD59-A6C34878D82A}">
                    <a16:rowId xmlns:a16="http://schemas.microsoft.com/office/drawing/2014/main" val="1915791501"/>
                  </a:ext>
                </a:extLst>
              </a:tr>
            </a:tbl>
          </a:graphicData>
        </a:graphic>
      </p:graphicFrame>
      <p:pic>
        <p:nvPicPr>
          <p:cNvPr id="1026" name="Picture 2">
            <a:extLst>
              <a:ext uri="{FF2B5EF4-FFF2-40B4-BE49-F238E27FC236}">
                <a16:creationId xmlns:a16="http://schemas.microsoft.com/office/drawing/2014/main" id="{AE6DBF95-B194-AF3D-8FE3-D888AF8476F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099" t="36852" r="3827" b="19814"/>
          <a:stretch/>
        </p:blipFill>
        <p:spPr bwMode="auto">
          <a:xfrm>
            <a:off x="9925864" y="228350"/>
            <a:ext cx="2027134" cy="17186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descr="A 6x8 grid&#10;Setting the bottom-left as (0,0)&#10;There are eggs at (0,4),(1,0),(2,0),(2,2),(2,3),(4,2),(5,4)&#10;There are rocks at (1,2),(2,1),(3,2)&#10;Baby Yoda starts at (7,5)">
            <a:extLst>
              <a:ext uri="{FF2B5EF4-FFF2-40B4-BE49-F238E27FC236}">
                <a16:creationId xmlns:a16="http://schemas.microsoft.com/office/drawing/2014/main" id="{143BE7FE-734B-FE36-B899-582237813DDC}"/>
              </a:ext>
            </a:extLst>
          </p:cNvPr>
          <p:cNvGrpSpPr/>
          <p:nvPr/>
        </p:nvGrpSpPr>
        <p:grpSpPr>
          <a:xfrm>
            <a:off x="30720" y="736977"/>
            <a:ext cx="10178506" cy="5981308"/>
            <a:chOff x="30720" y="736977"/>
            <a:chExt cx="10178506" cy="5981308"/>
          </a:xfrm>
        </p:grpSpPr>
        <p:pic>
          <p:nvPicPr>
            <p:cNvPr id="2050" name="Picture 2" descr="Baby Yoda PNG Clipart">
              <a:extLst>
                <a:ext uri="{FF2B5EF4-FFF2-40B4-BE49-F238E27FC236}">
                  <a16:creationId xmlns:a16="http://schemas.microsoft.com/office/drawing/2014/main" id="{F5D6C649-4210-75B4-AD1D-AC62A0EA0B2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889803" y="736977"/>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FE8BE45-F041-5AEC-5E52-1BA162DFDD14}"/>
                </a:ext>
              </a:extLst>
            </p:cNvPr>
            <p:cNvSpPr txBox="1"/>
            <p:nvPr/>
          </p:nvSpPr>
          <p:spPr>
            <a:xfrm>
              <a:off x="8547283" y="1128203"/>
              <a:ext cx="1661943"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(c-1,r-1)</a:t>
              </a:r>
            </a:p>
          </p:txBody>
        </p:sp>
        <p:grpSp>
          <p:nvGrpSpPr>
            <p:cNvPr id="3" name="Group 2">
              <a:extLst>
                <a:ext uri="{FF2B5EF4-FFF2-40B4-BE49-F238E27FC236}">
                  <a16:creationId xmlns:a16="http://schemas.microsoft.com/office/drawing/2014/main" id="{580AE95E-BCD7-FDE0-E55F-6AD815590616}"/>
                </a:ext>
              </a:extLst>
            </p:cNvPr>
            <p:cNvGrpSpPr/>
            <p:nvPr/>
          </p:nvGrpSpPr>
          <p:grpSpPr>
            <a:xfrm>
              <a:off x="30720" y="1688969"/>
              <a:ext cx="9744876" cy="5029316"/>
              <a:chOff x="30720" y="1688969"/>
              <a:chExt cx="9744876" cy="5029316"/>
            </a:xfrm>
          </p:grpSpPr>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D1D2001C-EAEF-7909-8B33-49CFD323E780}"/>
                      </a:ext>
                    </a:extLst>
                  </p14:cNvPr>
                  <p14:cNvContentPartPr/>
                  <p14:nvPr/>
                </p14:nvContentPartPr>
                <p14:xfrm>
                  <a:off x="7976563" y="2394613"/>
                  <a:ext cx="360" cy="360"/>
                </p14:xfrm>
              </p:contentPart>
            </mc:Choice>
            <mc:Fallback xmlns="">
              <p:pic>
                <p:nvPicPr>
                  <p:cNvPr id="17" name="Ink 16">
                    <a:extLst>
                      <a:ext uri="{FF2B5EF4-FFF2-40B4-BE49-F238E27FC236}">
                        <a16:creationId xmlns:a16="http://schemas.microsoft.com/office/drawing/2014/main" id="{D1D2001C-EAEF-7909-8B33-49CFD323E780}"/>
                      </a:ext>
                    </a:extLst>
                  </p:cNvPr>
                  <p:cNvPicPr/>
                  <p:nvPr/>
                </p:nvPicPr>
                <p:blipFill>
                  <a:blip r:embed="rId6"/>
                  <a:stretch>
                    <a:fillRect/>
                  </a:stretch>
                </p:blipFill>
                <p:spPr>
                  <a:xfrm>
                    <a:off x="7967563" y="23856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D3BE5EF7-214E-C165-4A05-257C955BEBD1}"/>
                      </a:ext>
                    </a:extLst>
                  </p14:cNvPr>
                  <p14:cNvContentPartPr/>
                  <p14:nvPr/>
                </p14:nvContentPartPr>
                <p14:xfrm>
                  <a:off x="7942363" y="2455813"/>
                  <a:ext cx="360" cy="360"/>
                </p14:xfrm>
              </p:contentPart>
            </mc:Choice>
            <mc:Fallback xmlns="">
              <p:pic>
                <p:nvPicPr>
                  <p:cNvPr id="18" name="Ink 17">
                    <a:extLst>
                      <a:ext uri="{FF2B5EF4-FFF2-40B4-BE49-F238E27FC236}">
                        <a16:creationId xmlns:a16="http://schemas.microsoft.com/office/drawing/2014/main" id="{D3BE5EF7-214E-C165-4A05-257C955BEBD1}"/>
                      </a:ext>
                    </a:extLst>
                  </p:cNvPr>
                  <p:cNvPicPr/>
                  <p:nvPr/>
                </p:nvPicPr>
                <p:blipFill>
                  <a:blip r:embed="rId6"/>
                  <a:stretch>
                    <a:fillRect/>
                  </a:stretch>
                </p:blipFill>
                <p:spPr>
                  <a:xfrm>
                    <a:off x="7933363" y="2446813"/>
                    <a:ext cx="18000" cy="18000"/>
                  </a:xfrm>
                  <a:prstGeom prst="rect">
                    <a:avLst/>
                  </a:prstGeom>
                </p:spPr>
              </p:pic>
            </mc:Fallback>
          </mc:AlternateContent>
          <p:sp>
            <p:nvSpPr>
              <p:cNvPr id="6" name="TextBox 5">
                <a:extLst>
                  <a:ext uri="{FF2B5EF4-FFF2-40B4-BE49-F238E27FC236}">
                    <a16:creationId xmlns:a16="http://schemas.microsoft.com/office/drawing/2014/main" id="{6561656B-209D-6705-A7F0-D27DB072BDA0}"/>
                  </a:ext>
                </a:extLst>
              </p:cNvPr>
              <p:cNvSpPr txBox="1"/>
              <p:nvPr/>
            </p:nvSpPr>
            <p:spPr>
              <a:xfrm>
                <a:off x="4604994" y="6052008"/>
                <a:ext cx="1357460" cy="369332"/>
              </a:xfrm>
              <a:prstGeom prst="rect">
                <a:avLst/>
              </a:prstGeom>
              <a:noFill/>
            </p:spPr>
            <p:txBody>
              <a:bodyPr wrap="square" rtlCol="0">
                <a:spAutoFit/>
              </a:bodyPr>
              <a:lstStyle/>
              <a:p>
                <a:r>
                  <a:rPr lang="en-US" dirty="0"/>
                  <a:t>X-coordinate</a:t>
                </a:r>
              </a:p>
            </p:txBody>
          </p:sp>
          <p:cxnSp>
            <p:nvCxnSpPr>
              <p:cNvPr id="25" name="Straight Arrow Connector 24">
                <a:extLst>
                  <a:ext uri="{FF2B5EF4-FFF2-40B4-BE49-F238E27FC236}">
                    <a16:creationId xmlns:a16="http://schemas.microsoft.com/office/drawing/2014/main" id="{7548CDFC-C12A-F528-9620-B67492838A00}"/>
                  </a:ext>
                </a:extLst>
              </p:cNvPr>
              <p:cNvCxnSpPr>
                <a:cxnSpLocks/>
              </p:cNvCxnSpPr>
              <p:nvPr/>
            </p:nvCxnSpPr>
            <p:spPr>
              <a:xfrm flipH="1">
                <a:off x="640662" y="6236674"/>
                <a:ext cx="4030319"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031DC1-79A9-6793-8A22-0EA27484715B}"/>
                  </a:ext>
                </a:extLst>
              </p:cNvPr>
              <p:cNvCxnSpPr>
                <a:cxnSpLocks/>
                <a:stCxn id="6" idx="3"/>
              </p:cNvCxnSpPr>
              <p:nvPr/>
            </p:nvCxnSpPr>
            <p:spPr>
              <a:xfrm>
                <a:off x="5962454" y="6236674"/>
                <a:ext cx="3813142" cy="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C813102-2EBC-B20A-B8EC-10CF4E47574C}"/>
                  </a:ext>
                </a:extLst>
              </p:cNvPr>
              <p:cNvSpPr txBox="1"/>
              <p:nvPr/>
            </p:nvSpPr>
            <p:spPr>
              <a:xfrm>
                <a:off x="938212" y="6348953"/>
                <a:ext cx="423961" cy="369332"/>
              </a:xfrm>
              <a:prstGeom prst="rect">
                <a:avLst/>
              </a:prstGeom>
              <a:noFill/>
            </p:spPr>
            <p:txBody>
              <a:bodyPr wrap="square" rtlCol="0">
                <a:spAutoFit/>
              </a:bodyPr>
              <a:lstStyle/>
              <a:p>
                <a:r>
                  <a:rPr lang="en-US" dirty="0"/>
                  <a:t>0</a:t>
                </a:r>
              </a:p>
            </p:txBody>
          </p:sp>
          <p:sp>
            <p:nvSpPr>
              <p:cNvPr id="32" name="TextBox 31">
                <a:extLst>
                  <a:ext uri="{FF2B5EF4-FFF2-40B4-BE49-F238E27FC236}">
                    <a16:creationId xmlns:a16="http://schemas.microsoft.com/office/drawing/2014/main" id="{F616AE56-3D51-2453-B1A5-C4A24517F97E}"/>
                  </a:ext>
                </a:extLst>
              </p:cNvPr>
              <p:cNvSpPr txBox="1"/>
              <p:nvPr/>
            </p:nvSpPr>
            <p:spPr>
              <a:xfrm>
                <a:off x="8910638" y="6348953"/>
                <a:ext cx="626145" cy="369332"/>
              </a:xfrm>
              <a:prstGeom prst="rect">
                <a:avLst/>
              </a:prstGeom>
              <a:noFill/>
            </p:spPr>
            <p:txBody>
              <a:bodyPr wrap="square" rtlCol="0">
                <a:spAutoFit/>
              </a:bodyPr>
              <a:lstStyle/>
              <a:p>
                <a:r>
                  <a:rPr lang="en-US" dirty="0"/>
                  <a:t>c-1</a:t>
                </a:r>
              </a:p>
            </p:txBody>
          </p:sp>
          <p:sp>
            <p:nvSpPr>
              <p:cNvPr id="33" name="TextBox 32">
                <a:extLst>
                  <a:ext uri="{FF2B5EF4-FFF2-40B4-BE49-F238E27FC236}">
                    <a16:creationId xmlns:a16="http://schemas.microsoft.com/office/drawing/2014/main" id="{D9C44CB7-FC96-835B-BE0A-23B6E772606B}"/>
                  </a:ext>
                </a:extLst>
              </p:cNvPr>
              <p:cNvSpPr txBox="1"/>
              <p:nvPr/>
            </p:nvSpPr>
            <p:spPr>
              <a:xfrm>
                <a:off x="144876" y="5175315"/>
                <a:ext cx="423961" cy="369332"/>
              </a:xfrm>
              <a:prstGeom prst="rect">
                <a:avLst/>
              </a:prstGeom>
              <a:noFill/>
            </p:spPr>
            <p:txBody>
              <a:bodyPr wrap="square" rtlCol="0">
                <a:spAutoFit/>
              </a:bodyPr>
              <a:lstStyle/>
              <a:p>
                <a:r>
                  <a:rPr lang="en-US" dirty="0"/>
                  <a:t>0</a:t>
                </a:r>
              </a:p>
            </p:txBody>
          </p:sp>
          <p:sp>
            <p:nvSpPr>
              <p:cNvPr id="34" name="TextBox 33">
                <a:extLst>
                  <a:ext uri="{FF2B5EF4-FFF2-40B4-BE49-F238E27FC236}">
                    <a16:creationId xmlns:a16="http://schemas.microsoft.com/office/drawing/2014/main" id="{A9017589-3A01-64E4-1496-65F4791B5DE0}"/>
                  </a:ext>
                </a:extLst>
              </p:cNvPr>
              <p:cNvSpPr txBox="1"/>
              <p:nvPr/>
            </p:nvSpPr>
            <p:spPr>
              <a:xfrm>
                <a:off x="30720" y="1688969"/>
                <a:ext cx="626145" cy="369332"/>
              </a:xfrm>
              <a:prstGeom prst="rect">
                <a:avLst/>
              </a:prstGeom>
              <a:noFill/>
            </p:spPr>
            <p:txBody>
              <a:bodyPr wrap="square" rtlCol="0">
                <a:spAutoFit/>
              </a:bodyPr>
              <a:lstStyle/>
              <a:p>
                <a:r>
                  <a:rPr lang="en-US" dirty="0"/>
                  <a:t>r-1</a:t>
                </a:r>
              </a:p>
            </p:txBody>
          </p:sp>
          <p:sp>
            <p:nvSpPr>
              <p:cNvPr id="35" name="TextBox 34">
                <a:extLst>
                  <a:ext uri="{FF2B5EF4-FFF2-40B4-BE49-F238E27FC236}">
                    <a16:creationId xmlns:a16="http://schemas.microsoft.com/office/drawing/2014/main" id="{C5B02EDA-901E-6307-9278-24CD5E63D462}"/>
                  </a:ext>
                </a:extLst>
              </p:cNvPr>
              <p:cNvSpPr txBox="1"/>
              <p:nvPr/>
            </p:nvSpPr>
            <p:spPr>
              <a:xfrm rot="16200000">
                <a:off x="-421209" y="3530998"/>
                <a:ext cx="1357460" cy="369332"/>
              </a:xfrm>
              <a:prstGeom prst="rect">
                <a:avLst/>
              </a:prstGeom>
              <a:noFill/>
            </p:spPr>
            <p:txBody>
              <a:bodyPr wrap="square" rtlCol="0">
                <a:spAutoFit/>
              </a:bodyPr>
              <a:lstStyle/>
              <a:p>
                <a:r>
                  <a:rPr lang="en-US" dirty="0"/>
                  <a:t>Y-coordinate</a:t>
                </a:r>
              </a:p>
            </p:txBody>
          </p:sp>
          <p:cxnSp>
            <p:nvCxnSpPr>
              <p:cNvPr id="36" name="Straight Arrow Connector 35">
                <a:extLst>
                  <a:ext uri="{FF2B5EF4-FFF2-40B4-BE49-F238E27FC236}">
                    <a16:creationId xmlns:a16="http://schemas.microsoft.com/office/drawing/2014/main" id="{C08B7AD0-6D0A-E289-226A-11D7AF136F08}"/>
                  </a:ext>
                </a:extLst>
              </p:cNvPr>
              <p:cNvCxnSpPr>
                <a:cxnSpLocks/>
                <a:stCxn id="35" idx="1"/>
              </p:cNvCxnSpPr>
              <p:nvPr/>
            </p:nvCxnSpPr>
            <p:spPr>
              <a:xfrm flipH="1">
                <a:off x="253944" y="4394394"/>
                <a:ext cx="3577" cy="68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3B00992-2175-A787-1FA0-D345AD9BAF52}"/>
                  </a:ext>
                </a:extLst>
              </p:cNvPr>
              <p:cNvCxnSpPr>
                <a:cxnSpLocks/>
                <a:stCxn id="35" idx="3"/>
              </p:cNvCxnSpPr>
              <p:nvPr/>
            </p:nvCxnSpPr>
            <p:spPr>
              <a:xfrm flipH="1" flipV="1">
                <a:off x="246899" y="2106891"/>
                <a:ext cx="10622" cy="93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F03CBD53-91C7-7C3C-4311-B8F1DD382E26}"/>
                  </a:ext>
                </a:extLst>
              </p:cNvPr>
              <p:cNvSpPr/>
              <p:nvPr/>
            </p:nvSpPr>
            <p:spPr>
              <a:xfrm>
                <a:off x="6032027" y="3618757"/>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DD23564-E77B-305D-FCEF-1A15238645C4}"/>
                  </a:ext>
                </a:extLst>
              </p:cNvPr>
              <p:cNvSpPr/>
              <p:nvPr/>
            </p:nvSpPr>
            <p:spPr>
              <a:xfrm>
                <a:off x="7165919" y="219065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8F589F1-BE47-E7A1-5B62-3E4D4DF4A0BF}"/>
                  </a:ext>
                </a:extLst>
              </p:cNvPr>
              <p:cNvSpPr/>
              <p:nvPr/>
            </p:nvSpPr>
            <p:spPr>
              <a:xfrm>
                <a:off x="568837" y="2510609"/>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20C4CA8C-10AE-53CB-4BD1-09E1B7EE4CCE}"/>
                  </a:ext>
                </a:extLst>
              </p:cNvPr>
              <p:cNvSpPr/>
              <p:nvPr/>
            </p:nvSpPr>
            <p:spPr>
              <a:xfrm>
                <a:off x="3721347" y="292331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E13AEE9B-CA05-8DC0-132D-9F5DA39C9AAC}"/>
                  </a:ext>
                </a:extLst>
              </p:cNvPr>
              <p:cNvSpPr/>
              <p:nvPr/>
            </p:nvSpPr>
            <p:spPr>
              <a:xfrm>
                <a:off x="3731510" y="3567443"/>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661DA27-68F2-DA82-2D2B-303F47FEB518}"/>
                  </a:ext>
                </a:extLst>
              </p:cNvPr>
              <p:cNvSpPr/>
              <p:nvPr/>
            </p:nvSpPr>
            <p:spPr>
              <a:xfrm>
                <a:off x="3680077" y="5040661"/>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4" descr="Clip Art Rock - Rock Clipart Transparent Background - Png Download #4610136">
                <a:extLst>
                  <a:ext uri="{FF2B5EF4-FFF2-40B4-BE49-F238E27FC236}">
                    <a16:creationId xmlns:a16="http://schemas.microsoft.com/office/drawing/2014/main" id="{E49BCFF9-293E-D138-80BC-CBCDBFC6B5DE}"/>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814602" y="3615191"/>
                <a:ext cx="393408" cy="28100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lip Art Rock - Rock Clipart Transparent Background - Png Download #4610136">
                <a:extLst>
                  <a:ext uri="{FF2B5EF4-FFF2-40B4-BE49-F238E27FC236}">
                    <a16:creationId xmlns:a16="http://schemas.microsoft.com/office/drawing/2014/main" id="{C2D3142C-768F-A7DD-20CE-4C815DC85663}"/>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618220" y="4309267"/>
                <a:ext cx="431740" cy="308386"/>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lip Art Rock - Rock Clipart Transparent Background - Png Download #4610136">
                <a:extLst>
                  <a:ext uri="{FF2B5EF4-FFF2-40B4-BE49-F238E27FC236}">
                    <a16:creationId xmlns:a16="http://schemas.microsoft.com/office/drawing/2014/main" id="{315FAF2C-92ED-E73A-54FD-DD964016DD5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573620" y="3615191"/>
                <a:ext cx="315325" cy="225232"/>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128AF348-0A35-2075-FAF1-D28F0D74034E}"/>
                  </a:ext>
                </a:extLst>
              </p:cNvPr>
              <p:cNvSpPr/>
              <p:nvPr/>
            </p:nvSpPr>
            <p:spPr>
              <a:xfrm>
                <a:off x="2541813" y="5034332"/>
                <a:ext cx="328613" cy="32861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7514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EE16-F2B5-4792-B31F-B01D389F8A83}"/>
              </a:ext>
            </a:extLst>
          </p:cNvPr>
          <p:cNvSpPr>
            <a:spLocks noGrp="1"/>
          </p:cNvSpPr>
          <p:nvPr>
            <p:ph type="title"/>
          </p:nvPr>
        </p:nvSpPr>
        <p:spPr/>
        <p:txBody>
          <a:bodyPr/>
          <a:lstStyle/>
          <a:p>
            <a:r>
              <a:rPr lang="en-US" dirty="0"/>
              <a:t>A Recursive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FAA9EB-83F2-4936-A4E3-0C01E14F16F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FindOPT(int </a:t>
                </a:r>
                <a:r>
                  <a:rPr lang="en-US" dirty="0" err="1">
                    <a:latin typeface="Courier New" panose="02070309020205020404" pitchFamily="49" charset="0"/>
                    <a:cs typeface="Courier New" panose="02070309020205020404" pitchFamily="49" charset="0"/>
                  </a:rPr>
                  <a:t>i,int</a:t>
                </a:r>
                <a:r>
                  <a:rPr lang="en-US" dirty="0">
                    <a:latin typeface="Courier New" panose="02070309020205020404" pitchFamily="49" charset="0"/>
                    <a:cs typeface="Courier New" panose="02070309020205020404" pitchFamily="49" charset="0"/>
                  </a:rPr>
                  <a:t> j, bool[][] rocks, bool[][] eggs)</a:t>
                </a:r>
              </a:p>
              <a:p>
                <a:pPr marL="0" indent="0">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&lt;0 || j &lt; 0) return -</a:t>
                </a:r>
                <a14:m>
                  <m:oMath xmlns:m="http://schemas.openxmlformats.org/officeDocument/2006/math">
                    <m:r>
                      <a:rPr lang="en-US" i="1" dirty="0" smtClean="0">
                        <a:latin typeface="Cambria Math" panose="02040503050406030204" pitchFamily="18" charset="0"/>
                        <a:cs typeface="Courier New" panose="02070309020205020404" pitchFamily="49" charset="0"/>
                      </a:rPr>
                      <m:t>∞ </m:t>
                    </m:r>
                  </m:oMath>
                </a14:m>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if(rocks[</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 return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==0 &amp;&amp; j==0) return eggs[0][0]</a:t>
                </a:r>
              </a:p>
              <a:p>
                <a:pPr marL="0" indent="0">
                  <a:buNone/>
                </a:pPr>
                <a:r>
                  <a:rPr lang="en-US" dirty="0">
                    <a:latin typeface="Courier New" panose="02070309020205020404" pitchFamily="49" charset="0"/>
                    <a:cs typeface="Courier New" panose="02070309020205020404" pitchFamily="49" charset="0"/>
                  </a:rPr>
                  <a:t>   int left = </a:t>
                </a:r>
                <a:r>
                  <a:rPr lang="en-US" dirty="0" err="1">
                    <a:latin typeface="Courier New" panose="02070309020205020404" pitchFamily="49" charset="0"/>
                    <a:cs typeface="Courier New" panose="02070309020205020404" pitchFamily="49" charset="0"/>
                  </a:rPr>
                  <a:t>FindOPT</a:t>
                </a:r>
                <a:r>
                  <a:rPr lang="en-US" dirty="0">
                    <a:latin typeface="Courier New" panose="02070309020205020404" pitchFamily="49" charset="0"/>
                    <a:cs typeface="Courier New" panose="02070309020205020404" pitchFamily="49" charset="0"/>
                  </a:rPr>
                  <a:t>(i-1,j,rocks,eggs)</a:t>
                </a:r>
              </a:p>
              <a:p>
                <a:pPr marL="0" indent="0">
                  <a:buNone/>
                </a:pPr>
                <a:r>
                  <a:rPr lang="en-US" dirty="0">
                    <a:latin typeface="Courier New" panose="02070309020205020404" pitchFamily="49" charset="0"/>
                    <a:cs typeface="Courier New" panose="02070309020205020404" pitchFamily="49" charset="0"/>
                  </a:rPr>
                  <a:t>   int down = </a:t>
                </a:r>
                <a:r>
                  <a:rPr lang="en-US" dirty="0" err="1">
                    <a:latin typeface="Courier New" panose="02070309020205020404" pitchFamily="49" charset="0"/>
                    <a:cs typeface="Courier New" panose="02070309020205020404" pitchFamily="49" charset="0"/>
                  </a:rPr>
                  <a:t>FindOPT</a:t>
                </a:r>
                <a:r>
                  <a:rPr lang="en-US" dirty="0">
                    <a:latin typeface="Courier New" panose="02070309020205020404" pitchFamily="49" charset="0"/>
                    <a:cs typeface="Courier New" panose="02070309020205020404" pitchFamily="49" charset="0"/>
                  </a:rPr>
                  <a:t>(i,j-1,rocks,eggs)</a:t>
                </a:r>
              </a:p>
              <a:p>
                <a:pPr marL="0" indent="0">
                  <a:buNone/>
                </a:pPr>
                <a:r>
                  <a:rPr lang="en-US" dirty="0">
                    <a:latin typeface="Courier New" panose="02070309020205020404" pitchFamily="49" charset="0"/>
                    <a:cs typeface="Courier New" panose="02070309020205020404" pitchFamily="49" charset="0"/>
                  </a:rPr>
                  <a:t>   return Max(</a:t>
                </a:r>
                <a:r>
                  <a:rPr lang="en-US" dirty="0" err="1">
                    <a:latin typeface="Courier New" panose="02070309020205020404" pitchFamily="49" charset="0"/>
                    <a:cs typeface="Courier New" panose="02070309020205020404" pitchFamily="49" charset="0"/>
                  </a:rPr>
                  <a:t>left,down</a:t>
                </a:r>
                <a:r>
                  <a:rPr lang="en-US" dirty="0">
                    <a:latin typeface="Courier New" panose="02070309020205020404" pitchFamily="49" charset="0"/>
                    <a:cs typeface="Courier New" panose="02070309020205020404" pitchFamily="49" charset="0"/>
                  </a:rPr>
                  <a:t>) + eggs[</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 </a:t>
                </a:r>
              </a:p>
            </p:txBody>
          </p:sp>
        </mc:Choice>
        <mc:Fallback xmlns="">
          <p:sp>
            <p:nvSpPr>
              <p:cNvPr id="3" name="Content Placeholder 2">
                <a:extLst>
                  <a:ext uri="{FF2B5EF4-FFF2-40B4-BE49-F238E27FC236}">
                    <a16:creationId xmlns:a16="http://schemas.microsoft.com/office/drawing/2014/main" id="{33FAA9EB-83F2-4936-A4E3-0C01E14F16FF}"/>
                  </a:ext>
                </a:extLst>
              </p:cNvPr>
              <p:cNvSpPr>
                <a:spLocks noGrp="1" noRot="1" noChangeAspect="1" noMove="1" noResize="1" noEditPoints="1" noAdjustHandles="1" noChangeArrowheads="1" noChangeShapeType="1" noTextEdit="1"/>
              </p:cNvSpPr>
              <p:nvPr>
                <p:ph idx="1"/>
              </p:nvPr>
            </p:nvSpPr>
            <p:spPr>
              <a:blipFill>
                <a:blip r:embed="rId2"/>
                <a:stretch>
                  <a:fillRect l="-1525" t="-201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E7DB7F6-AC60-62AC-2AC6-8B1F2DDD7F8B}"/>
                  </a:ext>
                </a:extLst>
              </p14:cNvPr>
              <p14:cNvContentPartPr/>
              <p14:nvPr/>
            </p14:nvContentPartPr>
            <p14:xfrm>
              <a:off x="982800" y="3672720"/>
              <a:ext cx="472320" cy="1070280"/>
            </p14:xfrm>
          </p:contentPart>
        </mc:Choice>
        <mc:Fallback>
          <p:pic>
            <p:nvPicPr>
              <p:cNvPr id="4" name="Ink 3">
                <a:extLst>
                  <a:ext uri="{FF2B5EF4-FFF2-40B4-BE49-F238E27FC236}">
                    <a16:creationId xmlns:a16="http://schemas.microsoft.com/office/drawing/2014/main" id="{CE7DB7F6-AC60-62AC-2AC6-8B1F2DDD7F8B}"/>
                  </a:ext>
                </a:extLst>
              </p:cNvPr>
              <p:cNvPicPr/>
              <p:nvPr/>
            </p:nvPicPr>
            <p:blipFill>
              <a:blip r:embed="rId4"/>
              <a:stretch>
                <a:fillRect/>
              </a:stretch>
            </p:blipFill>
            <p:spPr>
              <a:xfrm>
                <a:off x="973440" y="3663360"/>
                <a:ext cx="491040" cy="1089000"/>
              </a:xfrm>
              <a:prstGeom prst="rect">
                <a:avLst/>
              </a:prstGeom>
            </p:spPr>
          </p:pic>
        </mc:Fallback>
      </mc:AlternateContent>
    </p:spTree>
    <p:extLst>
      <p:ext uri="{BB962C8B-B14F-4D97-AF65-F5344CB8AC3E}">
        <p14:creationId xmlns:p14="http://schemas.microsoft.com/office/powerpoint/2010/main" val="204170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539A-4EB4-421C-8B00-A5D91CCECF0F}"/>
              </a:ext>
            </a:extLst>
          </p:cNvPr>
          <p:cNvSpPr>
            <a:spLocks noGrp="1"/>
          </p:cNvSpPr>
          <p:nvPr>
            <p:ph type="title"/>
          </p:nvPr>
        </p:nvSpPr>
        <p:spPr/>
        <p:txBody>
          <a:bodyPr/>
          <a:lstStyle/>
          <a:p>
            <a:r>
              <a:rPr lang="en-US" dirty="0"/>
              <a:t>Recurrence Form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C7F085-478F-4018-822B-2B9EFCAE6E8A}"/>
                  </a:ext>
                </a:extLst>
              </p:cNvPr>
              <p:cNvSpPr>
                <a:spLocks noGrp="1"/>
              </p:cNvSpPr>
              <p:nvPr>
                <p:ph idx="1"/>
              </p:nvPr>
            </p:nvSpPr>
            <p:spPr>
              <a:xfrm>
                <a:off x="575240" y="1463857"/>
                <a:ext cx="11420368" cy="4845504"/>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m:t>
                      </m:r>
                      <m:d>
                        <m:dPr>
                          <m:begChr m:val="{"/>
                          <m:endChr m:val=""/>
                          <m:ctrlPr>
                            <a:rPr lang="en-US" b="0" i="1" smtClean="0">
                              <a:latin typeface="Cambria Math" panose="02040503050406030204" pitchFamily="18" charset="0"/>
                              <a:cs typeface="Courier New" panose="02070309020205020404" pitchFamily="49" charset="0"/>
                            </a:rPr>
                          </m:ctrlPr>
                        </m:dPr>
                        <m:e>
                          <m:eqArr>
                            <m:eqArrPr>
                              <m:ctrlPr>
                                <a:rPr lang="en-US" b="0" i="1" smtClean="0">
                                  <a:latin typeface="Cambria Math" panose="02040503050406030204" pitchFamily="18" charset="0"/>
                                  <a:cs typeface="Courier New" panose="02070309020205020404" pitchFamily="49" charset="0"/>
                                </a:rPr>
                              </m:ctrlPr>
                            </m:eqArrPr>
                            <m:e>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𝑟𝑜𝑐𝑘𝑠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is</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true</m:t>
                              </m:r>
                            </m:e>
                            <m:e>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&lt;0 </m:t>
                              </m:r>
                              <m:r>
                                <m:rPr>
                                  <m:sty m:val="p"/>
                                </m:rPr>
                                <a:rPr lang="en-US" b="0" i="0" smtClean="0">
                                  <a:latin typeface="Cambria Math" panose="02040503050406030204" pitchFamily="18" charset="0"/>
                                  <a:cs typeface="Courier New" panose="02070309020205020404" pitchFamily="49" charset="0"/>
                                </a:rPr>
                                <m:t>or</m:t>
                              </m:r>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&lt;0</m:t>
                              </m:r>
                            </m:e>
                            <m:e>
                              <m:r>
                                <a:rPr lang="en-US" b="0" i="1" smtClean="0">
                                  <a:latin typeface="Cambria Math" panose="02040503050406030204" pitchFamily="18" charset="0"/>
                                  <a:cs typeface="Courier New" panose="02070309020205020404" pitchFamily="49" charset="0"/>
                                </a:rPr>
                                <m:t>𝑒𝑔𝑔𝑠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0,0</m:t>
                                  </m:r>
                                </m:e>
                              </m:d>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if</m:t>
                              </m:r>
                              <m:r>
                                <a:rPr lang="en-US" b="0" i="0"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=0 </m:t>
                              </m:r>
                              <m:r>
                                <m:rPr>
                                  <m:sty m:val="p"/>
                                </m:rPr>
                                <a:rPr lang="en-US" b="0" i="0" smtClean="0">
                                  <a:latin typeface="Cambria Math" panose="02040503050406030204" pitchFamily="18" charset="0"/>
                                  <a:cs typeface="Courier New" panose="02070309020205020404" pitchFamily="49" charset="0"/>
                                </a:rPr>
                                <m:t>and</m:t>
                              </m:r>
                              <m:r>
                                <a:rPr lang="en-US" b="0" i="0"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=0</m:t>
                              </m:r>
                            </m:e>
                            <m:e>
                              <m:func>
                                <m:funcPr>
                                  <m:ctrlPr>
                                    <a:rPr lang="en-US" b="0" i="1" smtClean="0">
                                      <a:latin typeface="Cambria Math" panose="02040503050406030204" pitchFamily="18" charset="0"/>
                                      <a:cs typeface="Courier New" panose="02070309020205020404" pitchFamily="49" charset="0"/>
                                    </a:rPr>
                                  </m:ctrlPr>
                                </m:funcPr>
                                <m:fName>
                                  <m:r>
                                    <m:rPr>
                                      <m:sty m:val="p"/>
                                    </m:rPr>
                                    <a:rPr lang="en-US" b="0" i="0" smtClean="0">
                                      <a:latin typeface="Cambria Math" panose="02040503050406030204" pitchFamily="18" charset="0"/>
                                      <a:cs typeface="Courier New" panose="02070309020205020404" pitchFamily="49" charset="0"/>
                                    </a:rPr>
                                    <m:t>max</m:t>
                                  </m:r>
                                </m:fName>
                                <m:e>
                                  <m:d>
                                    <m:dPr>
                                      <m:begChr m:val="{"/>
                                      <m:endChr m:val="}"/>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−1,</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a:rPr lang="en-US" b="0" i="1" smtClean="0">
                                          <a:latin typeface="Cambria Math" panose="02040503050406030204" pitchFamily="18" charset="0"/>
                                          <a:cs typeface="Courier New" panose="02070309020205020404" pitchFamily="49" charset="0"/>
                                        </a:rPr>
                                        <m:t>𝑂𝑃𝑇</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r>
                                            <a:rPr lang="en-US" b="0" i="1" smtClean="0">
                                              <a:latin typeface="Cambria Math" panose="02040503050406030204" pitchFamily="18" charset="0"/>
                                              <a:cs typeface="Courier New" panose="02070309020205020404" pitchFamily="49" charset="0"/>
                                            </a:rPr>
                                            <m:t>−1</m:t>
                                          </m:r>
                                        </m:e>
                                      </m:d>
                                    </m:e>
                                  </m:d>
                                </m:e>
                              </m:func>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𝑒𝑔𝑔𝑠</m:t>
                              </m:r>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𝑖</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𝑗</m:t>
                                  </m:r>
                                </m:e>
                              </m:d>
                              <m:r>
                                <a:rPr lang="en-US" b="0" i="1" smtClean="0">
                                  <a:latin typeface="Cambria Math" panose="02040503050406030204" pitchFamily="18" charset="0"/>
                                  <a:cs typeface="Courier New" panose="02070309020205020404" pitchFamily="49" charset="0"/>
                                </a:rPr>
                                <m:t> </m:t>
                              </m:r>
                              <m:r>
                                <a:rPr lang="en-US" b="0" i="0" smtClean="0">
                                  <a:latin typeface="Cambria Math" panose="02040503050406030204" pitchFamily="18" charset="0"/>
                                  <a:cs typeface="Courier New" panose="02070309020205020404" pitchFamily="49" charset="0"/>
                                </a:rPr>
                                <m:t>    </m:t>
                              </m:r>
                              <m:r>
                                <m:rPr>
                                  <m:sty m:val="p"/>
                                </m:rPr>
                                <a:rPr lang="en-US" b="0" i="0" smtClean="0">
                                  <a:latin typeface="Cambria Math" panose="02040503050406030204" pitchFamily="18" charset="0"/>
                                  <a:cs typeface="Courier New" panose="02070309020205020404" pitchFamily="49" charset="0"/>
                                </a:rPr>
                                <m:t>otherwise</m:t>
                              </m:r>
                            </m:e>
                          </m:eqArr>
                        </m:e>
                      </m:d>
                    </m:oMath>
                  </m:oMathPara>
                </a14:m>
                <a:endParaRPr lang="en-US" b="0"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t>Recurrences can also be used for outputs of a recursive function (not just their running times!)</a:t>
                </a:r>
              </a:p>
              <a:p>
                <a:pPr marL="0" indent="0">
                  <a:buNone/>
                </a:pPr>
                <a:r>
                  <a:rPr lang="en-US" dirty="0"/>
                  <a:t>This definition is a little more compact than code.</a:t>
                </a:r>
              </a:p>
              <a:p>
                <a:pPr marL="0" indent="0">
                  <a:buNone/>
                </a:pPr>
                <a:r>
                  <a:rPr lang="en-US" dirty="0"/>
                  <a:t>	And you could write a recursive function for a recurrence like this.</a:t>
                </a:r>
              </a:p>
            </p:txBody>
          </p:sp>
        </mc:Choice>
        <mc:Fallback xmlns="">
          <p:sp>
            <p:nvSpPr>
              <p:cNvPr id="3" name="Content Placeholder 2">
                <a:extLst>
                  <a:ext uri="{FF2B5EF4-FFF2-40B4-BE49-F238E27FC236}">
                    <a16:creationId xmlns:a16="http://schemas.microsoft.com/office/drawing/2014/main" id="{E3C7F085-478F-4018-822B-2B9EFCAE6E8A}"/>
                  </a:ext>
                </a:extLst>
              </p:cNvPr>
              <p:cNvSpPr>
                <a:spLocks noGrp="1" noRot="1" noChangeAspect="1" noMove="1" noResize="1" noEditPoints="1" noAdjustHandles="1" noChangeArrowheads="1" noChangeShapeType="1" noTextEdit="1"/>
              </p:cNvSpPr>
              <p:nvPr>
                <p:ph idx="1"/>
              </p:nvPr>
            </p:nvSpPr>
            <p:spPr>
              <a:xfrm>
                <a:off x="575240" y="1463857"/>
                <a:ext cx="11420368" cy="4845504"/>
              </a:xfrm>
              <a:blipFill>
                <a:blip r:embed="rId2"/>
                <a:stretch>
                  <a:fillRect l="-1494" t="-1006"/>
                </a:stretch>
              </a:blipFill>
            </p:spPr>
            <p:txBody>
              <a:bodyPr/>
              <a:lstStyle/>
              <a:p>
                <a:r>
                  <a:rPr lang="en-US">
                    <a:noFill/>
                  </a:rPr>
                  <a:t> </a:t>
                </a:r>
              </a:p>
            </p:txBody>
          </p:sp>
        </mc:Fallback>
      </mc:AlternateContent>
    </p:spTree>
    <p:extLst>
      <p:ext uri="{BB962C8B-B14F-4D97-AF65-F5344CB8AC3E}">
        <p14:creationId xmlns:p14="http://schemas.microsoft.com/office/powerpoint/2010/main" val="331139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B4E0-AD7F-4800-92D2-0B08360D7915}"/>
              </a:ext>
            </a:extLst>
          </p:cNvPr>
          <p:cNvSpPr>
            <a:spLocks noGrp="1"/>
          </p:cNvSpPr>
          <p:nvPr>
            <p:ph type="title"/>
          </p:nvPr>
        </p:nvSpPr>
        <p:spPr/>
        <p:txBody>
          <a:bodyPr/>
          <a:lstStyle/>
          <a:p>
            <a:r>
              <a:rPr lang="en-US" dirty="0"/>
              <a:t>Speedup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053E07-D3FD-4BC0-8A4C-102ED8A81D40}"/>
                  </a:ext>
                </a:extLst>
              </p:cNvPr>
              <p:cNvSpPr>
                <a:spLocks noGrp="1"/>
              </p:cNvSpPr>
              <p:nvPr>
                <p:ph idx="1"/>
              </p:nvPr>
            </p:nvSpPr>
            <p:spPr/>
            <p:txBody>
              <a:bodyPr>
                <a:normAutofit fontScale="92500" lnSpcReduction="10000"/>
              </a:bodyPr>
              <a:lstStyle/>
              <a:p>
                <a:r>
                  <a:rPr lang="en-US" dirty="0"/>
                  <a:t>How do we go faster? Don’t recalculate! </a:t>
                </a:r>
                <a:r>
                  <a:rPr lang="en-US" b="1" dirty="0" err="1"/>
                  <a:t>memoize</a:t>
                </a:r>
                <a:endParaRPr lang="en-US" b="1" dirty="0"/>
              </a:p>
              <a:p>
                <a:endParaRPr lang="en-US" dirty="0"/>
              </a:p>
              <a:p>
                <a:r>
                  <a:rPr lang="en-US" dirty="0"/>
                  <a:t>Once you know </a:t>
                </a:r>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put it in an array </a:t>
                </a:r>
                <a:r>
                  <a:rPr lang="en-US" dirty="0">
                    <a:latin typeface="Courier New" panose="02070309020205020404" pitchFamily="49" charset="0"/>
                    <a:cs typeface="Courier New" panose="02070309020205020404" pitchFamily="49" charset="0"/>
                  </a:rPr>
                  <a:t>OPT[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endParaRPr lang="en-US" dirty="0"/>
              </a:p>
              <a:p>
                <a:r>
                  <a:rPr lang="en-US" dirty="0"/>
                  <a:t>Have some initial value (null?) to mark as uninitialized</a:t>
                </a:r>
              </a:p>
              <a:p>
                <a:r>
                  <a:rPr lang="en-US" dirty="0"/>
                  <a:t>If initialized, return that.</a:t>
                </a:r>
              </a:p>
              <a:p>
                <a:r>
                  <a:rPr lang="en-US" dirty="0"/>
                  <a:t>Otherwise do the algorithm from the last slide. </a:t>
                </a:r>
              </a:p>
              <a:p>
                <a:endParaRPr lang="en-US" dirty="0"/>
              </a:p>
              <a:p>
                <a:r>
                  <a:rPr lang="en-US" dirty="0"/>
                  <a:t>How fast? Now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𝑟𝑐</m:t>
                    </m:r>
                    <m:r>
                      <a:rPr lang="en-US" b="0" i="1" smtClean="0">
                        <a:latin typeface="Cambria Math" panose="02040503050406030204" pitchFamily="18" charset="0"/>
                      </a:rPr>
                      <m:t>)</m:t>
                    </m:r>
                  </m:oMath>
                </a14:m>
                <a:r>
                  <a:rPr lang="en-US" dirty="0"/>
                  <a:t>. </a:t>
                </a:r>
              </a:p>
              <a:p>
                <a:r>
                  <a:rPr lang="en-US" dirty="0"/>
                  <a:t>Why? There are that many spots, each is calculated at most once and looked up at most twice.</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F8053E07-D3FD-4BC0-8A4C-102ED8A81D40}"/>
                  </a:ext>
                </a:extLst>
              </p:cNvPr>
              <p:cNvSpPr>
                <a:spLocks noGrp="1" noRot="1" noChangeAspect="1" noMove="1" noResize="1" noEditPoints="1" noAdjustHandles="1" noChangeArrowheads="1" noChangeShapeType="1" noTextEdit="1"/>
              </p:cNvSpPr>
              <p:nvPr>
                <p:ph idx="1"/>
              </p:nvPr>
            </p:nvSpPr>
            <p:spPr>
              <a:blipFill>
                <a:blip r:embed="rId2"/>
                <a:stretch>
                  <a:fillRect l="-545" t="-2642" r="-38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3BAECD8-8CA7-281B-D7B6-F9537F650430}"/>
                  </a:ext>
                </a:extLst>
              </p14:cNvPr>
              <p14:cNvContentPartPr/>
              <p14:nvPr/>
            </p14:nvContentPartPr>
            <p14:xfrm>
              <a:off x="6290280" y="1798200"/>
              <a:ext cx="1686240" cy="167040"/>
            </p14:xfrm>
          </p:contentPart>
        </mc:Choice>
        <mc:Fallback>
          <p:pic>
            <p:nvPicPr>
              <p:cNvPr id="4" name="Ink 3">
                <a:extLst>
                  <a:ext uri="{FF2B5EF4-FFF2-40B4-BE49-F238E27FC236}">
                    <a16:creationId xmlns:a16="http://schemas.microsoft.com/office/drawing/2014/main" id="{43BAECD8-8CA7-281B-D7B6-F9537F650430}"/>
                  </a:ext>
                </a:extLst>
              </p:cNvPr>
              <p:cNvPicPr/>
              <p:nvPr/>
            </p:nvPicPr>
            <p:blipFill>
              <a:blip r:embed="rId4"/>
              <a:stretch>
                <a:fillRect/>
              </a:stretch>
            </p:blipFill>
            <p:spPr>
              <a:xfrm>
                <a:off x="6280920" y="1788840"/>
                <a:ext cx="1704960" cy="185760"/>
              </a:xfrm>
              <a:prstGeom prst="rect">
                <a:avLst/>
              </a:prstGeom>
            </p:spPr>
          </p:pic>
        </mc:Fallback>
      </mc:AlternateContent>
    </p:spTree>
    <p:extLst>
      <p:ext uri="{BB962C8B-B14F-4D97-AF65-F5344CB8AC3E}">
        <p14:creationId xmlns:p14="http://schemas.microsoft.com/office/powerpoint/2010/main" val="158542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A5F7-95A9-4D05-9CB7-71CEB444E076}"/>
              </a:ext>
            </a:extLst>
          </p:cNvPr>
          <p:cNvSpPr>
            <a:spLocks noGrp="1"/>
          </p:cNvSpPr>
          <p:nvPr>
            <p:ph type="title"/>
          </p:nvPr>
        </p:nvSpPr>
        <p:spPr/>
        <p:txBody>
          <a:bodyPr/>
          <a:lstStyle/>
          <a:p>
            <a:r>
              <a:rPr lang="en-US" dirty="0"/>
              <a:t>Going Bottom-up</a:t>
            </a:r>
          </a:p>
        </p:txBody>
      </p:sp>
      <p:sp>
        <p:nvSpPr>
          <p:cNvPr id="3" name="Content Placeholder 2">
            <a:extLst>
              <a:ext uri="{FF2B5EF4-FFF2-40B4-BE49-F238E27FC236}">
                <a16:creationId xmlns:a16="http://schemas.microsoft.com/office/drawing/2014/main" id="{E772B4BE-7A49-45A0-BFF9-632E3E6C81CD}"/>
              </a:ext>
            </a:extLst>
          </p:cNvPr>
          <p:cNvSpPr>
            <a:spLocks noGrp="1"/>
          </p:cNvSpPr>
          <p:nvPr>
            <p:ph idx="1"/>
          </p:nvPr>
        </p:nvSpPr>
        <p:spPr/>
        <p:txBody>
          <a:bodyPr/>
          <a:lstStyle/>
          <a:p>
            <a:r>
              <a:rPr lang="en-US" dirty="0"/>
              <a:t>So how does that recursion work?</a:t>
            </a:r>
          </a:p>
          <a:p>
            <a:endParaRPr lang="en-US" dirty="0"/>
          </a:p>
          <a:p>
            <a:r>
              <a:rPr lang="en-US" dirty="0"/>
              <a:t>What’s the first entry of the table that we fill?</a:t>
            </a:r>
          </a:p>
          <a:p>
            <a:endParaRPr lang="en-US" dirty="0"/>
          </a:p>
          <a:p>
            <a:endParaRPr lang="en-US" dirty="0"/>
          </a:p>
          <a:p>
            <a:r>
              <a:rPr lang="en-US" dirty="0">
                <a:latin typeface="Courier New" panose="02070309020205020404" pitchFamily="49" charset="0"/>
                <a:cs typeface="Courier New" panose="02070309020205020404" pitchFamily="49" charset="0"/>
              </a:rPr>
              <a:t>OPT[0][0]</a:t>
            </a:r>
          </a:p>
          <a:p>
            <a:endParaRPr lang="en-US" dirty="0"/>
          </a:p>
          <a:p>
            <a:r>
              <a:rPr lang="en-US" dirty="0"/>
              <a:t>Why not just start filling in there?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B441828-CC4D-E52E-3AE1-FC14E506AA28}"/>
                  </a:ext>
                </a:extLst>
              </p14:cNvPr>
              <p14:cNvContentPartPr/>
              <p14:nvPr/>
            </p14:nvContentPartPr>
            <p14:xfrm>
              <a:off x="943200" y="4982040"/>
              <a:ext cx="1519200" cy="45720"/>
            </p14:xfrm>
          </p:contentPart>
        </mc:Choice>
        <mc:Fallback>
          <p:pic>
            <p:nvPicPr>
              <p:cNvPr id="4" name="Ink 3">
                <a:extLst>
                  <a:ext uri="{FF2B5EF4-FFF2-40B4-BE49-F238E27FC236}">
                    <a16:creationId xmlns:a16="http://schemas.microsoft.com/office/drawing/2014/main" id="{CB441828-CC4D-E52E-3AE1-FC14E506AA28}"/>
                  </a:ext>
                </a:extLst>
              </p:cNvPr>
              <p:cNvPicPr/>
              <p:nvPr/>
            </p:nvPicPr>
            <p:blipFill>
              <a:blip r:embed="rId3"/>
              <a:stretch>
                <a:fillRect/>
              </a:stretch>
            </p:blipFill>
            <p:spPr>
              <a:xfrm>
                <a:off x="933840" y="4972680"/>
                <a:ext cx="1537920" cy="64440"/>
              </a:xfrm>
              <a:prstGeom prst="rect">
                <a:avLst/>
              </a:prstGeom>
            </p:spPr>
          </p:pic>
        </mc:Fallback>
      </mc:AlternateContent>
    </p:spTree>
    <p:extLst>
      <p:ext uri="{BB962C8B-B14F-4D97-AF65-F5344CB8AC3E}">
        <p14:creationId xmlns:p14="http://schemas.microsoft.com/office/powerpoint/2010/main" val="379559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F2C2-F254-472E-93CF-C53FB79F5267}"/>
              </a:ext>
            </a:extLst>
          </p:cNvPr>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0316922-6227-49E2-BBA2-818EDF8FE027}"/>
                  </a:ext>
                </a:extLst>
              </p:cNvPr>
              <p:cNvSpPr>
                <a:spLocks noGrp="1"/>
              </p:cNvSpPr>
              <p:nvPr>
                <p:ph idx="1"/>
              </p:nvPr>
            </p:nvSpPr>
            <p:spPr/>
            <p:txBody>
              <a:bodyPr>
                <a:normAutofit fontScale="92500" lnSpcReduction="10000"/>
              </a:bodyPr>
              <a:lstStyle/>
              <a:p>
                <a:pPr marL="0" indent="0">
                  <a:spcBef>
                    <a:spcPts val="0"/>
                  </a:spcBef>
                  <a:buNone/>
                </a:pPr>
                <a:r>
                  <a:rPr lang="en-US" sz="1800" dirty="0">
                    <a:latin typeface="Courier New" panose="02070309020205020404" pitchFamily="49" charset="0"/>
                    <a:cs typeface="Courier New" panose="02070309020205020404" pitchFamily="49" charset="0"/>
                  </a:rPr>
                  <a:t>int </a:t>
                </a: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=0;</a:t>
                </a:r>
              </a:p>
              <a:p>
                <a:pPr marL="0" indent="0">
                  <a:spcBef>
                    <a:spcPts val="0"/>
                  </a:spcBef>
                  <a:buNone/>
                </a:pPr>
                <a:r>
                  <a:rPr lang="en-US" sz="1800" dirty="0">
                    <a:latin typeface="Courier New" panose="02070309020205020404" pitchFamily="49" charset="0"/>
                    <a:cs typeface="Courier New" panose="02070309020205020404" pitchFamily="49" charset="0"/>
                  </a:rPr>
                  <a:t>Boolean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=false</a:t>
                </a:r>
              </a:p>
              <a:p>
                <a:pPr marL="0" indent="0">
                  <a:spcBef>
                    <a:spcPts val="0"/>
                  </a:spcBef>
                  <a:buNone/>
                </a:pPr>
                <a:r>
                  <a:rPr lang="en-US" sz="1800" dirty="0">
                    <a:latin typeface="Courier New" panose="02070309020205020404" pitchFamily="49" charset="0"/>
                    <a:cs typeface="Courier New" panose="02070309020205020404" pitchFamily="49" charset="0"/>
                  </a:rPr>
                  <a:t>for(int x=0; x&lt;c; x++)</a:t>
                </a:r>
              </a:p>
              <a:p>
                <a:pPr marL="0" indent="0">
                  <a:spcBef>
                    <a:spcPts val="0"/>
                  </a:spcBef>
                  <a:buNone/>
                </a:pPr>
                <a:r>
                  <a:rPr lang="en-US" sz="1800" dirty="0">
                    <a:latin typeface="Courier New" panose="02070309020205020404" pitchFamily="49" charset="0"/>
                    <a:cs typeface="Courier New" panose="02070309020205020404" pitchFamily="49" charset="0"/>
                  </a:rPr>
                  <a:t>   if(rocks[x][0])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 = true </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+=eggs[x][0]</a:t>
                </a:r>
              </a:p>
              <a:p>
                <a:pPr marL="0" indent="0">
                  <a:spcBef>
                    <a:spcPts val="0"/>
                  </a:spcBef>
                  <a:buNone/>
                </a:pPr>
                <a:r>
                  <a:rPr lang="en-US" sz="1800" dirty="0">
                    <a:latin typeface="Courier New" panose="02070309020205020404" pitchFamily="49" charset="0"/>
                    <a:cs typeface="Courier New" panose="02070309020205020404" pitchFamily="49" charset="0"/>
                  </a:rPr>
                  <a:t>   OPT[x][0]=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 ? </a:t>
                </a:r>
                <a14:m>
                  <m:oMath xmlns:m="http://schemas.openxmlformats.org/officeDocument/2006/math">
                    <m:r>
                      <a:rPr lang="en-US" sz="1800" b="0" i="1" smtClean="0">
                        <a:latin typeface="Cambria Math" panose="02040503050406030204" pitchFamily="18" charset="0"/>
                        <a:cs typeface="Courier New" panose="02070309020205020404" pitchFamily="49" charset="0"/>
                      </a:rPr>
                      <m:t>−∞ </m:t>
                    </m:r>
                  </m:oMath>
                </a14:m>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 </a:t>
                </a:r>
              </a:p>
              <a:p>
                <a:pPr marL="0" indent="0">
                  <a:spcBef>
                    <a:spcPts val="0"/>
                  </a:spcBef>
                  <a:buNone/>
                </a:pPr>
                <a:endParaRPr lang="en-US" sz="1800" dirty="0">
                  <a:latin typeface="Courier New" panose="02070309020205020404" pitchFamily="49" charset="0"/>
                  <a:cs typeface="Courier New" panose="02070309020205020404" pitchFamily="49" charset="0"/>
                </a:endParaRPr>
              </a:p>
              <a:p>
                <a:pPr marL="0" indent="0">
                  <a:spcBef>
                    <a:spcPts val="0"/>
                  </a:spcBef>
                  <a:buNone/>
                </a:pP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=0</a:t>
                </a:r>
              </a:p>
              <a:p>
                <a:pPr marL="0" indent="0">
                  <a:spcBef>
                    <a:spcPts val="0"/>
                  </a:spcBef>
                  <a:buNone/>
                </a:pP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=false</a:t>
                </a:r>
              </a:p>
              <a:p>
                <a:pPr marL="0" indent="0">
                  <a:spcBef>
                    <a:spcPts val="0"/>
                  </a:spcBef>
                  <a:buNone/>
                </a:pPr>
                <a:r>
                  <a:rPr lang="en-US" sz="1800" dirty="0">
                    <a:latin typeface="Courier New" panose="02070309020205020404" pitchFamily="49" charset="0"/>
                    <a:cs typeface="Courier New" panose="02070309020205020404" pitchFamily="49" charset="0"/>
                  </a:rPr>
                  <a:t>for(int y=0; y&lt;r; y++)</a:t>
                </a:r>
              </a:p>
              <a:p>
                <a:pPr marL="0" indent="0">
                  <a:spcBef>
                    <a:spcPts val="0"/>
                  </a:spcBef>
                  <a:buNone/>
                </a:pPr>
                <a:r>
                  <a:rPr lang="en-US" sz="1800" dirty="0">
                    <a:latin typeface="Courier New" panose="02070309020205020404" pitchFamily="49" charset="0"/>
                    <a:cs typeface="Courier New" panose="02070309020205020404" pitchFamily="49" charset="0"/>
                  </a:rPr>
                  <a:t>   if(rocks[0][y])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 = true </a:t>
                </a:r>
              </a:p>
              <a:p>
                <a:pPr marL="0"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eggsSoFar</a:t>
                </a:r>
                <a:r>
                  <a:rPr lang="en-US" sz="1800" dirty="0">
                    <a:latin typeface="Courier New" panose="02070309020205020404" pitchFamily="49" charset="0"/>
                    <a:cs typeface="Courier New" panose="02070309020205020404" pitchFamily="49" charset="0"/>
                  </a:rPr>
                  <a:t>+=eggs[0][y]</a:t>
                </a:r>
              </a:p>
              <a:p>
                <a:pPr marL="0" indent="0">
                  <a:spcBef>
                    <a:spcPts val="0"/>
                  </a:spcBef>
                  <a:buNone/>
                </a:pPr>
                <a:r>
                  <a:rPr lang="en-US" sz="1800" dirty="0">
                    <a:latin typeface="Courier New" panose="02070309020205020404" pitchFamily="49" charset="0"/>
                    <a:cs typeface="Courier New" panose="02070309020205020404" pitchFamily="49" charset="0"/>
                  </a:rPr>
                  <a:t>   OPT[0][y]= </a:t>
                </a:r>
                <a:r>
                  <a:rPr lang="en-US" sz="1800" dirty="0" err="1">
                    <a:latin typeface="Courier New" panose="02070309020205020404" pitchFamily="49" charset="0"/>
                    <a:cs typeface="Courier New" panose="02070309020205020404" pitchFamily="49" charset="0"/>
                  </a:rPr>
                  <a:t>rocksInWay</a:t>
                </a:r>
                <a:r>
                  <a:rPr lang="en-US" sz="1800" dirty="0">
                    <a:latin typeface="Courier New" panose="02070309020205020404" pitchFamily="49" charset="0"/>
                    <a:cs typeface="Courier New" panose="02070309020205020404" pitchFamily="49" charset="0"/>
                  </a:rPr>
                  <a:t> ? </a:t>
                </a:r>
                <a14:m>
                  <m:oMath xmlns:m="http://schemas.openxmlformats.org/officeDocument/2006/math">
                    <m:r>
                      <a:rPr lang="en-US" sz="1800" b="0" i="1" smtClean="0">
                        <a:latin typeface="Cambria Math" panose="02040503050406030204" pitchFamily="18" charset="0"/>
                        <a:cs typeface="Courier New" panose="02070309020205020404" pitchFamily="49" charset="0"/>
                      </a:rPr>
                      <m:t>−∞</m:t>
                    </m:r>
                  </m:oMath>
                </a14:m>
                <a:r>
                  <a:rPr lang="en-US" sz="1800" dirty="0">
                    <a:latin typeface="Courier New" panose="02070309020205020404" pitchFamily="49" charset="0"/>
                    <a:cs typeface="Courier New" panose="02070309020205020404" pitchFamily="49" charset="0"/>
                  </a:rPr>
                  <a:t> : eggsSoFar   </a:t>
                </a:r>
              </a:p>
              <a:p>
                <a:pPr marL="0" indent="0">
                  <a:spcBef>
                    <a:spcPts val="0"/>
                  </a:spcBef>
                  <a:buNone/>
                </a:pPr>
                <a:endParaRPr lang="en-US" sz="1800" dirty="0">
                  <a:latin typeface="Courier New" panose="02070309020205020404" pitchFamily="49" charset="0"/>
                  <a:cs typeface="Courier New" panose="02070309020205020404" pitchFamily="49" charset="0"/>
                </a:endParaRPr>
              </a:p>
              <a:p>
                <a:pPr marL="0" indent="0">
                  <a:spcBef>
                    <a:spcPts val="0"/>
                  </a:spcBef>
                  <a:buNone/>
                </a:pPr>
                <a:r>
                  <a:rPr lang="en-US" sz="1800" dirty="0">
                    <a:latin typeface="Courier New" panose="02070309020205020404" pitchFamily="49" charset="0"/>
                    <a:cs typeface="Courier New" panose="02070309020205020404" pitchFamily="49" charset="0"/>
                  </a:rPr>
                  <a:t>for(int y=0;y&lt;</a:t>
                </a:r>
                <a:r>
                  <a:rPr lang="en-US" sz="1800" dirty="0" err="1">
                    <a:latin typeface="Courier New" panose="02070309020205020404" pitchFamily="49" charset="0"/>
                    <a:cs typeface="Courier New" panose="02070309020205020404" pitchFamily="49" charset="0"/>
                  </a:rPr>
                  <a:t>r;y</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for(int x=0;x&lt;</a:t>
                </a:r>
                <a:r>
                  <a:rPr lang="en-US" sz="1800" dirty="0" err="1">
                    <a:latin typeface="Courier New" panose="02070309020205020404" pitchFamily="49" charset="0"/>
                    <a:cs typeface="Courier New" panose="02070309020205020404" pitchFamily="49" charset="0"/>
                  </a:rPr>
                  <a:t>c;x</a:t>
                </a: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if(rocks[x][y]) </a:t>
                </a:r>
              </a:p>
              <a:p>
                <a:pPr marL="0" indent="0">
                  <a:spcBef>
                    <a:spcPts val="0"/>
                  </a:spcBef>
                  <a:buNone/>
                </a:pPr>
                <a:r>
                  <a:rPr lang="en-US" sz="1800" dirty="0">
                    <a:latin typeface="Courier New" panose="02070309020205020404" pitchFamily="49" charset="0"/>
                    <a:cs typeface="Courier New" panose="02070309020205020404" pitchFamily="49" charset="0"/>
                  </a:rPr>
                  <a:t>        OPT[x][y]=-</a:t>
                </a:r>
                <a14:m>
                  <m:oMath xmlns:m="http://schemas.openxmlformats.org/officeDocument/2006/math">
                    <m:r>
                      <a:rPr lang="en-US" sz="1800" i="1">
                        <a:latin typeface="Cambria Math" panose="02040503050406030204" pitchFamily="18" charset="0"/>
                        <a:cs typeface="Courier New" panose="02070309020205020404" pitchFamily="49" charset="0"/>
                      </a:rPr>
                      <m:t>∞</m:t>
                    </m:r>
                  </m:oMath>
                </a14:m>
                <a:endParaRPr lang="en-US" sz="1800" dirty="0">
                  <a:latin typeface="Courier New" panose="02070309020205020404" pitchFamily="49" charset="0"/>
                  <a:cs typeface="Courier New" panose="02070309020205020404" pitchFamily="49" charset="0"/>
                </a:endParaRPr>
              </a:p>
              <a:p>
                <a:pPr marL="0" indent="0">
                  <a:spcBef>
                    <a:spcPts val="0"/>
                  </a:spcBef>
                  <a:buNone/>
                </a:pPr>
                <a:r>
                  <a:rPr lang="en-US" sz="1800" dirty="0">
                    <a:latin typeface="Courier New" panose="02070309020205020404" pitchFamily="49" charset="0"/>
                    <a:cs typeface="Courier New" panose="02070309020205020404" pitchFamily="49" charset="0"/>
                  </a:rPr>
                  <a:t>    else</a:t>
                </a:r>
              </a:p>
              <a:p>
                <a:pPr marL="0" indent="0">
                  <a:spcBef>
                    <a:spcPts val="0"/>
                  </a:spcBef>
                  <a:buNone/>
                </a:pPr>
                <a:r>
                  <a:rPr lang="en-US" sz="1800" dirty="0">
                    <a:latin typeface="Courier New" panose="02070309020205020404" pitchFamily="49" charset="0"/>
                    <a:cs typeface="Courier New" panose="02070309020205020404" pitchFamily="49" charset="0"/>
                  </a:rPr>
                  <a:t>        OPT[x][y]=max(OPT[x-1][y], OPT[x][y-1])+eggs[x][y]</a:t>
                </a:r>
              </a:p>
              <a:p>
                <a:pPr>
                  <a:spcBef>
                    <a:spcPts val="0"/>
                  </a:spcBef>
                </a:pPr>
                <a:endParaRPr lang="en-US" sz="1800"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40316922-6227-49E2-BBA2-818EDF8FE027}"/>
                  </a:ext>
                </a:extLst>
              </p:cNvPr>
              <p:cNvSpPr>
                <a:spLocks noGrp="1" noRot="1" noChangeAspect="1" noMove="1" noResize="1" noEditPoints="1" noAdjustHandles="1" noChangeArrowheads="1" noChangeShapeType="1" noTextEdit="1"/>
              </p:cNvSpPr>
              <p:nvPr>
                <p:ph idx="1"/>
              </p:nvPr>
            </p:nvSpPr>
            <p:spPr>
              <a:blipFill>
                <a:blip r:embed="rId2"/>
                <a:stretch>
                  <a:fillRect l="-763" t="-1006"/>
                </a:stretch>
              </a:blipFill>
            </p:spPr>
            <p:txBody>
              <a:bodyPr/>
              <a:lstStyle/>
              <a:p>
                <a:r>
                  <a:rPr lang="en-US">
                    <a:noFill/>
                  </a:rPr>
                  <a:t> </a:t>
                </a:r>
              </a:p>
            </p:txBody>
          </p:sp>
        </mc:Fallback>
      </mc:AlternateContent>
    </p:spTree>
    <p:extLst>
      <p:ext uri="{BB962C8B-B14F-4D97-AF65-F5344CB8AC3E}">
        <p14:creationId xmlns:p14="http://schemas.microsoft.com/office/powerpoint/2010/main" val="27532037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6341</TotalTime>
  <Words>3010</Words>
  <Application>Microsoft Office PowerPoint</Application>
  <PresentationFormat>Widescreen</PresentationFormat>
  <Paragraphs>758</Paragraphs>
  <Slides>44</Slides>
  <Notes>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More Dynamic Programming</vt:lpstr>
      <vt:lpstr>Announcements (1)</vt:lpstr>
      <vt:lpstr>Announcements (2)</vt:lpstr>
      <vt:lpstr>Baby Yoda Searching</vt:lpstr>
      <vt:lpstr>A Recursive Function</vt:lpstr>
      <vt:lpstr>Recurrence Form</vt:lpstr>
      <vt:lpstr>Speedup</vt:lpstr>
      <vt:lpstr>Going Bottom-up</vt:lpstr>
      <vt:lpstr>Pseudocode</vt:lpstr>
      <vt:lpstr>Robustness</vt:lpstr>
      <vt:lpstr>Updating the Problem (new statement)</vt:lpstr>
      <vt:lpstr>Updating the Problem</vt:lpstr>
      <vt:lpstr>Updating the Problem (ans)</vt:lpstr>
      <vt:lpstr>Filling in (1)</vt:lpstr>
      <vt:lpstr>Filling in (2)</vt:lpstr>
      <vt:lpstr>Filling in (3)</vt:lpstr>
      <vt:lpstr>Filling in (4)</vt:lpstr>
      <vt:lpstr>Filling in (5)</vt:lpstr>
      <vt:lpstr>Dynamic Programming Process (Baby Yoda)</vt:lpstr>
      <vt:lpstr>Bells,Whistles, and optimiziation</vt:lpstr>
      <vt:lpstr>Which Direction?</vt:lpstr>
      <vt:lpstr>Which Way to Go</vt:lpstr>
      <vt:lpstr>Memory Optimization</vt:lpstr>
      <vt:lpstr>Optimizing Memory</vt:lpstr>
      <vt:lpstr>What Recursive Calls do we need?</vt:lpstr>
      <vt:lpstr>What Calls do we need (visually)</vt:lpstr>
      <vt:lpstr>More Problems</vt:lpstr>
      <vt:lpstr>Maximum Contiguous Subarray Sum</vt:lpstr>
      <vt:lpstr>Dynamic Programming Process</vt:lpstr>
      <vt:lpstr>Maximum Contiguous Subarray Sum (define opt)</vt:lpstr>
      <vt:lpstr>Trying to Recurse</vt:lpstr>
      <vt:lpstr>What do we need for recursion?</vt:lpstr>
      <vt:lpstr>Two Values</vt:lpstr>
      <vt:lpstr>Recurrences</vt:lpstr>
      <vt:lpstr>Example (1)</vt:lpstr>
      <vt:lpstr>Example (2)</vt:lpstr>
      <vt:lpstr>Example (3)</vt:lpstr>
      <vt:lpstr>Pseudocode (subarray sum)</vt:lpstr>
      <vt:lpstr>Recursive Thinking In General (top-down)</vt:lpstr>
      <vt:lpstr>Recursive Thinking In General (bottom-up)</vt:lpstr>
      <vt:lpstr>Recursive Thinking In General (optimal substructure)</vt:lpstr>
      <vt:lpstr>Our Next Problem</vt:lpstr>
      <vt:lpstr>Longest Increasing Subsequence</vt:lpstr>
      <vt:lpstr>Baby Yoda’s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70</cp:revision>
  <cp:lastPrinted>2026-04-23T17:50:56Z</cp:lastPrinted>
  <dcterms:created xsi:type="dcterms:W3CDTF">2021-01-29T22:48:48Z</dcterms:created>
  <dcterms:modified xsi:type="dcterms:W3CDTF">2026-04-24T21:43:35Z</dcterms:modified>
</cp:coreProperties>
</file>