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notesSlides/notesSlide8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9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1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11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2" r:id="rId3"/>
    <p:sldId id="299" r:id="rId4"/>
    <p:sldId id="295" r:id="rId5"/>
    <p:sldId id="300" r:id="rId6"/>
    <p:sldId id="296" r:id="rId7"/>
    <p:sldId id="298" r:id="rId8"/>
    <p:sldId id="301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02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4C3282"/>
    <a:srgbClr val="7D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696" autoAdjust="0"/>
  </p:normalViewPr>
  <p:slideViewPr>
    <p:cSldViewPr snapToGrid="0" showGuides="1">
      <p:cViewPr>
        <p:scale>
          <a:sx n="40" d="100"/>
          <a:sy n="40" d="100"/>
        </p:scale>
        <p:origin x="86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31:16.0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2108 5660 1502 0,'-4'0'108'0,"3"0"95"0,-1 3-131 0,2-3-23 0,0 0-7 0,0 0-8 0,0 0-3 0,2 0-2 0,-2 0-3 0,1 0 0 0,-1 0 0 0,0-1 1 0,0 1-4 0,0-4-5 0,0 4-2 0,0 0 0 0,0 0 4 15,0 0 2 1,0 4-1-16,-5-6-3 0,-5 2-8 0,-5-2-4 0,-2 2-2 15,-6 0 3-15,-2 4 2 0,0 6 2 16,-5 3 1-16,-4 3-3 16,2 0-2-16,-2 1-3 0,-5 3 0 0,6 1-1 0,-10 0-1 15,2 6 0-15,-3 0-1 0,-6 1 0 16,-1 0-1-16,0 2 1 16,1-1-1-16,6-1 0 0,-1-1 0 0,6-1 0 15,7-1 0-15,2 2 0 0,5 1 0 16,8 6 0-16,3-2 0 0,-6-2 0 15,11 9 2-15,-1-4 2 0,-1 6 1 0,4 4 3 16,0-5-1-16,0 3-2 0,5-8 0 16,-5-3-1-16,1 0 0 0,5-5 2 15,1-1 0-15,5-3-1 0,0 4 0 16,4-11-2-16,7 0 1 0,5-2-1 16,1-2 0-16,4 3 0 0,1-1-1 0,1-2 0 15,8-1-2 1,1 3 0-16,5-3 1 0,1 5-1 15,0 1 0-15,-6 5 1 0,5 6-1 16,-4 2 0-16,-3 4 1 0,-3 7-1 0,-7 1 1 16,-4 4 0-16,-7 7 1 0,-7 6 4 15,-3 1 4-15,-4 6 5 0,-5-6 2 0,-6-1-1 16,-7-3-4-16,-1-6-3 16,-8-6-4-16,-3-3-2 0,0-4-1 0,-6 1-2 0,3-3 1 15,4-5-1 1,1-1 0-16,10-1 0 0,-5-9 0 0,11 3 0 15,5-5 0-15,1-2 0 16,6-1 0-16,4-9 0 0,-2 2 1 0,3-3 0 0,4-1 1 0,5-1 0 31,0-2-1-31,4-2 0 0,1-1-1 0,3 1 1 16,-3 0-1-16,4 0 0 16,-5 2 0-16,2 0 0 0,1 4 0 15,-2-2 0-15,-1 10-1 0,2 1 1 16,-6 3-1-16,2 0 0 0,-2 3 1 0,-2 4 0 0,-1 2 0 0,-2 0 0 15,-4 5-1-15,2 2 0 0,-5-4 0 0,-2 2 0 32,0 0 1-32,-4 1-1 0,-3 2 0 0,0 3-2 15,-3-3-1-15,-1 8-2 0,-1-5-2 16,-3 3 2-16,5 1 2 16,-4 5 2-16,-1-3 2 0,1 3 0 0,2 3 0 0,-2-2-1 15,-2 0 1-15,0-2-1 0,-2-9 0 0,4 1 1 16,1-4 0-16,1 0 0 0,-2-2 0 0,1-3 0 31,4 1 1-31,2 0 0 0,0-1 1 16,2 1-1-16,1-5 1 0,-3 4 1 15,2-2 0-15,3-4 2 0,-1 2 0 16,1 2 0-16,2-6-2 0,-4 6 0 16,3-5-1-16,-3-1-2 0,2 1 0 15,-1-3 0-15,1-1 0 0,-2-3 0 0,1-1 0 16,3-3 0-16,-2-2-1 0,2 4 1 15,0-4 0-15,2 2 0 0,1-4 1 16,1-1 0-16,3-1 1 0,-2 1 0 16,1-3 0-16,1 3-1 0,0-2 0 15,0 1 1-15,0 1 0 0,0-4 0 16,4 2 0-16,-6-1-1 0,4-1 0 0,-7 4-1 16,3 1 0-16,-1 1 0 0,1 4 0 15,2-3-1-15,0 2 1 0,-2 2 0 16,4-6 0-16,-3 6 0 0,2-4 0 15,3 2 0-15,2-2 0 0,-1 2 0 16,4 3 0-16,3 1 1 0,-3 2-1 16,4 0 0-16,-1 1 1 0,-1-4-1 15,-2-5 0-15,-4 0 0 0,-3-5-3 16,2 0-8-16,3-2-22 0,2-4-49 16,2-5-64-16,1 2-246 0,-3-7 233 0</inkml:trace>
  <inkml:trace contextRef="#ctx0" brushRef="#br0" timeOffset="81629.03">2278 10190 1668 0,'7'50'63'0</inkml:trace>
  <inkml:trace contextRef="#ctx0" brushRef="#br0" timeOffset="82169.7">2117 10041 2189 0,'-32'25'46'0,"-11"-27"-32"0,-1 9-2 0,3-16-10 15,2 20-1-15,-3 5 0 0,-6 0 0 16,-2 7 0-16,2-2-1 0,-1 4 1 16,-1 3-1-16,2-5 0 0,2 6 1 15,5-1 2-15,9 0 5 0,4-1 12 0,5-2 16 16,7-6 11-16,5 3 7 15,6-3-3-15,5 1-9 16,4-1-7-16,4-3-6 0,0 2-6 0,2 0-4 0,6 3-3 16,4-3-2-1,1-2-2-15,7 7-1 0,2-4-4 0,4 6-2 0,2 5-4 16,-1-3-1-16,2 1 0 16,-3 0 0-16,1 3-2 0,-8-1 2 15,0 2-1-15,-4 7-1 0,-11 0 1 0,-3 1-1 0,-9 5 0 16,-7-1-1-16,-6 4 2 0,-10-4-1 15,2 4 1-15,-5-2 1 16,-3-1 0-16,1 1 1 0,-2-11 0 0,-2 2 1 16,2-5-1-1,-4-3 0-15,0-1-1 0,4-7 0 0,0 4 2 0,5-5-2 0,4 1 1 16,-2-5 0 0,5 0-1-16,0-2 1 15,4 2 0-15,4-2 0 0,2 0 1 0,5 0 1 16,1 1 1-16,4-1 2 0,5 0 2 0,2 2-1 0,5 2 5 15,7 3 2 1,2 2 5-16,2 5 5 0,-2 8 2 16,-2-1 3-16,1 6 3 0,-6 3 1 0,-2 10 2 15,-7 1 3-15,0 1-5 0,-2 6-5 16,-1-1-8-16,1-3-10 0,-5-1-6 16,2-6 0-16,2-5-3 0,-1-1 0 0,6-1 1 15,5 2-2-15,7-3 2 0,4-3 0 16,2-4-1-16,1-8 2 0,-1-6-6 0,-8-6-33 15,-3-6-59-15,-7-6-175 0,-9-6 156 0</inkml:trace>
  <inkml:trace contextRef="#ctx0" brushRef="#br0" timeOffset="83418.84">24424 9848 1703 0,'-69'49'621'0,"49"-31"-647"15,13-4 56-15,3-12-5 0,4 2-8 0,2-3-4 0,4 3 0 0,4-2-2 0,6-2-1 0,7 0-1 16,0-6-3-16,6-1 0 0,3-2-2 15,1 2-1-15,3-3 0 16,4-1 1-16,-6 4 3 0,0-2 3 0,-2 4 4 0,-6-1 0 16,3 3-2-16,-8 5-4 0,0 3-7 15,-3-3-3-15,-2 10-3 0,0-5 0 16,-4 7-2-16,1 2-1 16,-6 4-1-16,-2 1-1 0,-3 8 0 0,-2 2 2 15,-2 7 1-15,-3-3 2 0,1 2 0 16,2-1-1-16,-1 3 2 0,3 5 1 15,-2 4 0-15,-1 5 3 0,3-1 0 0,0-3 0 16,-2-1 0-16,0-5 1 0,2-1-1 16,-3-4 2-1,1 1 0-15,2-8 1 0,0 1 1 0,0-2 5 16,2-1 8-16,-2-4 5 0,0 1 8 16,0-6 0-16,0-1 0 0,-2-1-5 15,0-7-8-15,-9-1-4 0,-1-1-5 16,-6-2-2-16,-3 0 2 0,0-3-4 0,-4-2-2 15,5-2 1-15,6 1 1 0,2-1-2 0,8 4 2 16,-1 0 3 0,5-4 0-16,0 3 3 0,5 4-1 0,2 2-4 0,6 11-2 15,6 6-2-15,2 6-2 0,6 11 0 16,1 4 0-16,3 1 0 0,-5 9 1 0,1 0 0 16,-1 7 0-1,-1 5 1-15,0 0 0 0,-5 2-1 16,-5-2 1-16,0-5 0 0,-3-2-1 0,-1-4 1 15,-6-1 1-15,2 0-2 16,-5-4 5-16,0-3 3 0,-1-1 4 0,-1-6 6 0,2-8 2 16,0 4 1-16,0-3 2 15,3-1 0-15,-1-5-2 0,1 2-4 16,-2-3-1-16,-3-3-2 0,-3 1 8 16,-2-8 3-16,-8-1-4 0,-6 3 3 15,-6-5-7-15,-9 6-4 0,-14-1-1 0,-3 0-5 0,-8-1-5 0,-1-4 0 31,-4-2-27-31,2 0-68 0,4 0 50 16,13 0-10-16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49:46.6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7872 5181 1541 0,'43'2'147'0,"-27"5"262"0,-53-12-385 0,40 5-5 0,-3 0-1 0,0 0 3 16,4 0 3-16,-1 2-1 0,-3-2-3 15,0 0-6-15,0 0-4 0,-2 0-2 16,-1 1 1-16,1 1 5 0,-3 3 1 15,1-3 2-15,-1 2-1 0,0 5-2 16,-1-6-3-16,1 4-2 0,-2 0-4 16,1-1-2-16,-1 1-3 0,0-2 0 15,-2 2-1-15,-3-3-1 0,0 1 1 0,-4 2 1 16,-2-2 0-16,-2 4 0 0,-4-2 6 16,-1 2 6-16,-4-2 5 0,1 0 2 15,-2 4-2-15,-6-6-5 0,-1 6-3 16,-5-6-2-16,-1 4-3 0,4-4-1 15,-3 4 0-15,3-5-1 0,-2-1 0 16,2 5 1-16,-6-5-1 0,-2-3-1 16,-7 4 2-16,-4-3-1 0,5-1 1 0,-4 2 0 15,2-2 0-15,-4 4 0 0,-1-4 0 16,-2 0-1-16,2-4 0 0,-4 4 1 16,-3-2 0-16,-10 1 6 0,-8-3 7 15,2 1 0-15,1-5 0 16,4 5-5-16,2 1-7 0,0-3-1 0,3 1-1 15,6 1-2-15,1 1 2 0,6 0-1 16,-2-1 0-16,0 1 2 0,0-2 0 0,1 3 2 16,3-1 4-16,3-4 0 0,-4 3 0 15,1-2-2-15,-2 1-3 0,-6-5-1 16,-5 0 0-16,-7 0 0 0,-7-3-2 16,-4-2 2-16,4 1 1 0,0 3 4 15,2-3 6-15,5 3 6 0,5-3 4 16,8 1 0-16,8 1-3 0,-2 4-5 0,-3-5 0 15,-3-1-2-15,-3-1 2 0,3-2 1 16,-1 0-2-16,0 0-2 0,3-5-2 16,4 2-3-16,2 3-2 0,6 0-1 15,3 3-2-15,4-1 0 0,-4 2 4 16,9 6 4-16,3-3 1 16,6 4 1-16,11 2-2 0,3-3-3 15,3 3 0-15,12 3-1 0,1 0 0 0,0 0 2 16,0 0 0-16,0 0 0 0,0 0 1 15,3 1-3-15,1 1-4 0,3 2-3 0,-2-4-2 16,4 2-3-16,0-2-1 0,1 3 0 16,6 2 2-16,-1 1 0 0,6 4 2 0,0 1 1 15,4-6 1-15,3 8 0 16,-1-4 0-16,3 1 1 16,0 1-1-16,7 1 1 0,1 1 1 15,2 1-1-15,3-2-1 0,-4 1 1 0,4-1-1 16,1-1 0-16,-5 3-1 0,3-3 0 0,-1 1-1 15,-2-3 1-15,0-2-1 0,4 0 0 16,-2 0 1-16,5-3 0 0,3 5 0 16,-4-4 0-16,4 0 1 0,8 2 0 0,0-3 0 15,8 3 1-15,-4-4-1 0,-1 3-1 16,-5 1-1-16,0-5 0 0,2 3-1 16,-4 2 1-16,11-2-1 15,-4 4 3-15,-2 0-2 0,-3 2 2 0,-8-1-1 0,0 3 1 16,3-4 0-16,-6 1 0 0,2 1 0 15,-5 1 0-15,2-3 0 0,-1 0 0 16,-3-2 0-16,2 0 0 0,0-1 1 16,-2 2-1-16,2-6 1 15,-1 2 0-15,-2 1-1 16,3-5 1-16,-1 2 0 0,-8-2-1 0,9 0 1 16,-4 2-1-16,6-2 1 0,6 0 1 0,-4 0-1 0,1 3 0 15,-2-1-1-15,-1 0 1 0,1-1-1 16,-1 3 0-16,3-2 0 0,7 5 0 15,2 0 1-15,3-2-1 16,-6 4 0-16,-3-2 0 0,-1 2 0 0,-5-2 0 16,10 2-1-16,-3 0 0 0,1-4 0 15,-3 1 1-15,-2-1 0 16,-7-2 0-16,0-1 3 0,-2-2-2 0,2 0 1 0,2-3 0 16,2-1 0-16,-8-3-2 0,1 4 2 15,-6-5 0-15,-2 3-1 0,2 3 2 16,-8 1 0-1,-1-1-1-15,2-2 1 0,-2 1 0 16,6 1-2-16,-11 0 2 0,-4 2-5 0,-3-3-31 0,-2-3-46 0,0 6-121 16,0-3-186-1,2-10 215-15</inkml:trace>
  <inkml:trace contextRef="#ctx0" brushRef="#br0" timeOffset="24012.54">8651 6766 1497 0,'3'-3'112'0,"1"1"37"0,-1-2-46 0,-1 3-6 0,3 1-36 0,-3-2-7 0,3 2-9 0,-5 0-6 0,0 0-4 0,0 0-3 16,0 0-3-16,0-2-5 16,0-1-4-16,0 3-6 0,2 0-7 15,-2-2-3-15,0 4 0 0,-5-2 0 0,-4 0 0 16,0-4-1-16,-3 2-3 16,-4-1-3-16,-4 1-1 0,-3-2 0 0,-7 1-2 0,-4 1 0 15,2 0-2 1,-5 2-2-16,-4 0 0 0,-3 4 0 0,-9-1 2 0,-9 3 3 15,-7-6 1-15,-4 0 0 0,-3 1 2 16,-6 1 1-16,-1-2 0 0,-2 0 1 16,0 0 0-16,10-2 3 0,3 1 6 15,1 1 2-15,5 0 3 0,6-2-1 0,3-2-2 16,4 1 0 0,1-1 1-16,-3 2-1 0,9-5 2 15,2 4 5-15,9-1 8 0,13-1 9 16,8 5 7-16,3 0 4 0,8 4 6 15,3-4-3-15,-2 0-2 0,2 0-7 0,0 0-12 16,0 0-7-16,0 0-7 0,0 0-5 16,0 0 3-16,2 0 1 0,0 0 0 15,1 0 3-15,6 1 0 0,-2-1-4 0,7 0-6 0,9 0-5 16,9-1-7 0,9-5-1-16,11 3-1 0,8 1 0 0,2 2 2 15,7-2 0-15,5-1 0 0,6-3 3 0,2 3 0 0,5 3 1 16,1 0 1-16,-4 0-1 15,-1 0 1-15,-9-2 0 0,-4 2 0 16,-12 0 1-16,-3-2 0 0,-2 2 1 0,-1 0 0 16,3-2 2-16,-7 2-1 0,-6 0 0 15,-1 4 0 1,-6-2-2-16,-3 1 1 0,0 3-1 0,-12-3 0 0,-3-1-2 16,-6 1-1-16,-2-3-2 15,-7 0-10-15,-2 0-6 0,0 0-7 16,-7 2-22-16,-2-2-7 15,-5 2 1-15,-11-2 4 0,-7 5 20 0,-11-5 17 16,-13 0 6-16,-15 0 3 0,-11-1 2 16,-10-3 1-16,-9 4 0 0,-11 0 2 15,-3 4 2-15,-6-3 6 0,-1-1 3 0,3 0 1 16,9 0-1-16,0-5-2 0,4 0-3 16,10 3 1-16,7 0-1 0,10-5 3 15,20 3 7-15,11 1 6 0,15 1 6 0,10-3 2 16,7 1-2-16,9 3 2 0,3-3 4 15,4-1 2-15,0 3 4 16,4 0 9-16,3-1-9 0,3 1-11 0,10-5-13 0,13 0-23 16,12 0-6-1,12-2-3-15,17-4 1 0,18 4 1 16,9 4 4-16,11 0 4 0,9 5 2 16,-6 0 4-16,9-2 0 0,4 4 1 0,-6-2 0 0,4 0 0 0,-7 5 0 15,-4-5 1 1,-18 0-1-16,-6-2 1 0,-15-1 0 0,-12 3 1 0,-11 5 2 31,-16-5 3-31,-17 0 8 0,-10 0 11 16,-10 0 0-16,-1-5-1 0,-12 3-25 15,-3 2-16-15,-9-2-11 0,-12 2-4 0,-16-5 16 16,-23-2 5-16,-22-2 7 0,-15-4 3 16,-10-2-1-16,-6 0 1 0,3 6 0 15,2 2 0-15,9 7 1 0,14 0 0 16,12 0-1-16,15 0 0 0,11 4 1 15,16-2 0-15,11 3-1 0,8 6 1 16,5-8-1-16,7 4-1 0,5-1 1 0,8 1-5 16,-1-2-10-16,-3-1-30 0,7-1-48 15,0-1-56-15,-5 3-110 0,5 2 143 16</inkml:trace>
  <inkml:trace contextRef="#ctx0" brushRef="#br0" timeOffset="28015.8">10943 6516 1678 0,'-32'14'60'0,"6"-1"-18"0,1-3-9 0,14-2-24 0,2-3 12 0,2-7 17 0,7 4 21 0,-2-4 14 0,2 2 1 0,0 0-1 15,0 0-14-15,0 0-15 16,0 4-13-16,2-3-12 0,0 3-8 0,3 3-1 16,-3-5-3-16,2 3-2 0,5-3-1 15,-1 9 1-15,7-3 1 0,6 1 0 16,5 11-1-16,5-4 1 16,-1 2 0-16,11 5-1 0,-2-2 0 0,3 4-1 15,8 1-1-15,-10-4-1 0,5-7 2 0,-8-2 0 16,-1-2 0-16,-5-8 6 0,0 1 12 15,-1-4 11-15,-2-2 6 0,4-2 5 16,2 1-2-16,-4-6-5 0,-2 0-3 16,-3 0-9-16,0-3-8 0,0-1-4 15,1 1-4-15,-4 3-3 16,1-3-2-16,-4 6-3 0,2-1-1 0,-8 4 0 16,5-1-2-16,-1 1 1 0,-3 1 1 0,6 0-1 15,-8 0 1-15,1-3 0 0,6 3 0 16,1-3 0-16,-3 3 0 0,12 0-1 15,1 1 0-15,5 1 0 16,13 0 1-16,-2 0 0 0,1 0 0 16,0 0 0-16,-4 1 1 0,-4-1 0 0,-2-1 0 0,-5-3 1 15,-2-1 0 1,4 3 0-16,-4 2 2 0,4-4-1 0,-2-3-1 16,-4 4 1-16,4-1 1 0,-7-1 2 0,1 5 3 15,3-4 2-15,-6 3 0 0,10-1 3 16,-2-4-1-16,11 3-2 15,3-2-1-15,-1-1-5 0,13-1-3 16,1 4-2-16,8-4 1 0,3 1-1 0,11-3 0 0,-8 2 0 16,1-5 0-1,-2-4-4-15,-13 0-11 0,3 4-36 16,-3-4-93-16,-3 1 87 0</inkml:trace>
  <inkml:trace contextRef="#ctx0" brushRef="#br0" timeOffset="33577.8">15101 6436 1533 0,'0'52'124'0,"87"-77"160"31,92 115-275 16,-147-70-9-47,5 1 0 0,0-5 0 0,1 4 0 15,1 1-1 1,-4-3-1-16,0 3 0 0,3 0-1 0,-1-1-1 0,4 1-2 16,0-3-2-16,6 1-4 15,3-1-1-15,0 0 0 0,3-1 2 0,0 5 4 16,-3-1 2-16,3 2 1 15,-3 0 0-15,1 0-2 0,-3-5-2 0,5 1 0 16,-7 1 1-16,0-4 1 0,0 0 2 0,-7-2 3 16,2-2 1-16,0-1 0 0,-2 0 1 15,0-1 0-15,-2 1-2 0,-3-6-2 16,3 1 0-16,2 1 0 0,5-4 2 16,6 3 0-16,5-1-13 0,-5-5-10 15,5 2-12-15,-4-2-3 16,-3 0 9-16,0 3 78 0,-4-3-38 0</inkml:trace>
  <inkml:trace contextRef="#ctx0" brushRef="#br0" timeOffset="34687.05">25293 6522 1883 0,'5'0'103'0,"-2"-4"4"0,3 0-9 0,-6 1-32 0,0 3-33 0,0 0-18 0,-2 2-13 0,-5-2-10 0,2 1-9 16,-4-1-7-16,0 0-3 0,-9 0 3 0,-3 0 6 0,-9 8 6 0,-8-5 3 0,-6 1 3 15,-6-1 3-15,-6-3 1 0,-10 0 0 0,1 0 1 16,-14-2 0-16,-7 1 0 16,-8-1-1-16,-15 2-1 0,3 0 0 0,-2-2 1 15,-2 2 2-15,2-2 0 0,-6-3 0 16,6 3 0-16,12-5 0 0,11 9 1 16,14-2 0-16,13 2-1 0,10-1 3 15,9 1 9-15,14 5 11 0,2-3 10 16,9 1 4-16,5 2 1 0,9-7 1 0,0 0 2 15,4 0 2-15,-1-1-6 0,8 1-5 16,5 0-8-16,5-2-9 16,16 2-2-16,13-6-9 0,14-2-2 0,14 0-2 15,9 1 0-15,8-3-1 0,5-3 1 16,3 1 0-16,-1-2 0 0,3 0 0 0,8 6 1 16,-1-2-1-16,3 1 0 15,-5 5 0-15,-9 3 0 0,-7 4 0 0,-3 4 0 16,-10 2 0-16,-6 0 0 15,-2 2 0-15,-6-4 0 0,-9 2 1 0,-11-4 2 16,-16 4 0-16,-6-9 0 16,-12 3-6-16,-12-3-5 0,1-3-12 0,-11 3-18 15,-12 0-3-15,-11 0-2 0,-25-2 13 16,-15-3 19-16,-15-2 17 0,-20-2 9 0,-2-4 3 16,-12-1 0-16,-5 4-6 0,-7-3-4 15,4 6-2-15,6 0-2 0,19 7 1 16,6 3 1-16,10 3 0 15,4 1 0-15,4 4-1 0,13-6-2 16,7 7-1-16,8-5 0 0,19-3 1 0,4-1-1 0,15 1 2 16,3 3 5-16,8 0 4 15,3 4 0-15,0-9-2 0,2-1-7 16,3 5-8-16,2-3-13 16,-3-1-9-16,5 10-28 0,-4-8-47 0,6-1 483 15,4 5-311-15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51:52.394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22638 1844 1772 0,'6'-1'123'0,"-3"-3"94"15,1 2-104-15,-4-7-40 0,0 8-21 0,0-3-29 0,0 4-14 0,0 4-4 0,0-4-1 0,0 0-1 0,0 0-4 0,-4 1-3 16,4-1-7-16,-3 6-6 0,-5-6-6 0,3 2-3 0,-4 3 1 0,-5-2 4 15,-7 3 6-15,-9 1 7 0,-2 0 4 0,2 5 3 0,-6 2 1 16,2-3 0-16,3 2 0 0,-1-1 1 16,0-1 1-16,0-4-2 15,0 2 1-15,2 1 0 16,1-1-1-16,6 2 1 16,2-1 0-16,0-4 1 0,3 3 1 0,2-6 1 15,2 6-1-15,-2-4 0 0,2 4-2 16,1-4 0-16,3 4-1 0,1-3-3 15,4 6-1-15,1-3-4 0,0 3-1 16,3 4 0-16,-1 6 0 0,-2 2 5 0,4 1 2 16,4 5 1-16,-2 2 2 0,-2-2 0 15,1 1 2-15,1-1 4 0,0-2 5 16,-2 2 6-16,0-1 3 0,0 1-1 16,0-6 1-16,-2 0 3 0,0-1 5 15,1-9 7-15,1-2 4 0,-2-3-2 0,2-4-4 16,0-1-1-16,0-2-2 15,0-2 2-15,0 0 5 0,2-2 2 0,-2 0-1 16,5 2 3-16,2-2-7 0,-2 1-10 16,6-5-7-16,5 1-12 0,2-2-5 15,5 0-3-15,5 0-1 0,-3 0 0 0,9 0 0 16,1 7 2-16,2 0-2 0,-3 5 2 16,3 2-3-16,-8 2-1 0,-5-2-2 15,1 7-2-15,0-2-1 0,-5 12-2 16,-6-7 1-16,-2 10-4 0,-10 1 1 15,-2 8 2-15,-5 3 2 0,-9 1 6 16,-2 3 3-16,-13-2 1 0,-3-4 1 16,-5 0 0-16,-6-1 0 0,-1-8 1 0,-2-3 2 15,-2-4-1-15,6-1 0 0,3-6-2 16,1-5 3-16,8-2 3 0,2-2-71 16,1-7 50-16</inkml:trace>
  <inkml:trace contextRef="#ctx0" brushRef="#br1" timeOffset="31508.35">22686 5640 1708 0,'82'18'538'15,"-81"-18"-486"1,-1-7-10-16,0 2 9 0,2 1-6 0,-2 4-10 15,0 0-13-15,0-5-13 16,0 0-3-16,-2 3-1 0,1 0-1 0,1 2-1 16,0 0-2-16,0-2-1 0,0 2 0 15,0-3-2-15,0 3-5 0,-6-2-5 16,3 2-9-16,-2 7-5 0,-6-5 0 16,-3-2 3-16,-6 0 7 0,-6 0 6 0,-5 0 4 15,-11 0 0-15,-2 0-1 0,-6 0-1 16,-3-2 1-16,-11-3 2 0,-2-2 4 15,-5 5 1-15,-1-5 3 0,1 3 1 16,-2-1 4-16,4-2 9 0,2 1 6 16,1-1 1-16,9 2-3 0,11 3-8 0,5-5-5 15,13 5 1-15,12 1 6 16,16 1 11-16,-9 0 12 0,13 3 6 0,-3 2 1 16,7-3-7-16,6-2-9 0,3 0-11 15,15 6-5-15,4 1-4 16,8 0-2-16,11 3-2 0,5-4-5 0,11 3-1 15,6 1-1-15,4-6 0 0,10 1 0 0,-1 4 1 16,-3-7 1-16,-7-1 0 0,-9 1 1 16,-1-2 2-16,-7 2 0 15,-5 5 1-15,-5-5 0 0,-14 3-1 16,-5-3 1-16,-11-2 4 0,-3 0-8 16,-10 0-12-16,-10 0-1 0,-3-2-16 0,-12-1-6 15,-8-1 5-15,-19 2-2 16,-15-3 9-16,-19 5 10 0,-11-4 4 0,-9 1 3 0,-10-1 1 15,-2-3 4-15,-6 4 1 0,8-6 1 16,7 4 2-16,12-3 1 16,5 5 1-16,18 1-1 0,13 2 2 15,5-3 2-15,16-4 8 0,12 3 11 0,11 4 21 16,7 0 15-16,9 0 1 0,5-2-11 0,14-1-17 16,16 3-18-16,13-4-10 0,14 4-1 15,12 4-6-15,10 1-2 16,11 6-1-16,8 1 1 0,1 6-2 0,-6-1 1 15,-10 8 1-15,-10-3 0 0,-9-3 0 16,-9-1 1-16,-8 0 0 0,-6-1 0 16,-11 5 3-16,-10-10 2 15,-11-3-9-15,-13-4-12 0,-10-3-10 16,-8-2-17-16,-12-2 6 0,-15-5 11 0,-15 0 12 16,-17-5 17-16,-13-4 8 0,-18-9 0 0,-6-2 2 15,-17-1 7-15,-3-8 12 16,2 6 5-16,10 4-3 0,18 1-10 0,25 14-12 15,19 4-7-15,16 5-1 0,15-1 3 16,10 3 5-16,9 3 3 16,7 1 0-16,4-1-6 15,-1 4-13-15,3-3-12 0,1 7-11 0,7-4-18 0,1 0-19 0,9 2-72 16,5-4-58-16,8 0 100 0</inkml:trace>
  <inkml:trace contextRef="#ctx0" brushRef="#br1" timeOffset="64688.1">4104 15259 2129 0,'15'9'116'0,"-6"3"9"0,3 2-20 0,-1-7-70 0,3 4-13 0,2 0-5 0,-4-6-7 0,6 4-2 0,-7-2 0 0,1 4 2 0,-3 1 3 0,-9 2 4 16,0 0 3-16,-6 4-2 0,-2 2-3 15,-7 3-2-15,-6 3-1 16,-7 4 0-16,-9-1-1 0,-6 1 0 0,-8 0-1 0,-4 0 4 16,-2 2 1-16,-2-2 3 0,-3-1-1 15,-2-1-2-15,-1-7 0 0,-1 2-1 16,2-5 1-16,-10-14 1 15,-8-1 1-15,1-6 1 0,-4-10-1 0,5-4-4 16,2-7-3-16,-4-7-5 0,-1-1-2 16,-4-7-1-16,-2 3 0 0,1-5-1 15,-3 4 0-15,1 0 1 0,5 0 0 16,7-2 2-16,3 1 1 0,4 1-1 0,6 2 0 16,10-4 1-16,3 2-1 0,8-4 0 15,5 0 0-15,5 4 0 0,10-4 1 16,8 4 3-16,7-6 1 0,9 2 0 15,0 4 2-15,9 0-3 0,3 5-3 16,6-3 0-16,3 1-2 0,4 4 0 0,5-4-1 16,6 4 0-16,-6 0-2 0,12 7 1 15,1-4 0-15,3 2 0 0,11 0 0 16,3-3 0-16,2-2-1 0,7 2 1 16,6 3-1-16,6-2 1 0,2 4 0 15,4 0 0-15,0-2 0 0,0-1 1 16,0 1-2-16,3 5 0 0,-4 1 0 15,2 8 0-15,3 9-2 0,1 4 2 16,-2 9-2-16,-3-1 1 0,-5 12 1 0,-4-3-1 16,-6 4-1-16,-1 7 1 15,-3-1 0-15,-1 3-2 0,-5 8 2 16,-3 1-1-16,-3 2-2 0,-11 3 1 0,-3 4-1 16,-10 3-2-16,-5 3 3 15,-8 5-1-15,-5-3-1 0,-5 3 1 0,-7 2 0 16,-4-2 0-16,-14-5 2 0,-12 1 2 15,-2-7 5-15,-13-4 5 0,-6 2 0 0,-1-9 0 16,-9-4 1-16,-3-3-1 0,4-4 2 16,-8-1 4-16,1-6-2 0,-1 1-1 15,-7-6 1-15,2-2-3 0,-3-2-2 16,-2 1 0-16,3-8-4 0,7 0-3 16,8 1 1-16,15-6-3 0,10 0 0 15,11 0 0-15,10-6-6 0,7 3-17 16,1-3-23-16,4-2-40 0,7-7-159 0,4-2 153 15</inkml:trace>
  <inkml:trace contextRef="#ctx0" brushRef="#br1" timeOffset="-200862.52">8551 10440 1701 0,'0'-2'99'0,"2"0"14"0,-2 1-13 0,4 1-26 0,-1 0-24 0,2 0-13 0,6 1-6 0,-6 5-5 0,4-1-6 0,-2 0-4 0,2 9 1 0,2 1 5 0,-8 1 6 0,8 7 6 16,-9-4 3-16,5 11 0 0,0 8-2 16,-2 4-1-16,4 10 0 0,0 1 1 15,0 7 0-15,-5 4-1 16,4 5-4-16,-2 5-3 0,3 1-7 0,7 1-7 15,-4-1-5-15,-3-1-3 0,5-7-4 0,-3-6 0 16,-3-8 0-16,3-11-1 0,-4-8-5 16,4-9-14-1,-8-14-20-15,-3-10-37 0,2-1-28 16,-2-14-29-16,0-14-30 0,-2-9 40 16,-8-13 51-16</inkml:trace>
  <inkml:trace contextRef="#ctx0" brushRef="#br1" timeOffset="-200142.5">8693 10594 2084 0,'21'20'73'0,"-1"-4"-31"15,-1-4 1-15,-4-3-7 0,2-6-21 16,-2-1-6-16,-3-2-2 0,4-2-1 16,0-3 2-16,7-4 8 0,5 2 11 0,4-5 8 15,7-2 2-15,4-1-9 0,3-2-6 16,12-6-8-16,-1 3 3 16,7 2 5-16,7 2-4 0,2 8 5 0,10-3-4 15,-2-5-8-15,5 4 2 0,-8-3-7 16,1 5-4-16,-4 3 0 0,1 1-1 0,-1-1-1 15,-8 5 0-15,-5 2 1 0,-4-1-1 16,-11 2 0-16,-1-1 0 0,-14 0 1 16,-6 2-1-16,-1 2 1 0,-11-4 1 15,6 9 0-15,-6-6 0 0,-5 2 1 16,0 1-2-16,-6-3-2 0,4 6-4 16,-5-2-2-16,3 9-1 0,2 7 2 15,1 4 2-15,-1 1 2 0,0 4 0 0,2-2-1 16,3 9 1-16,-3 0 0 0,0 4-1 15,1 5 2-15,-1-2 0 16,0 2-1-16,2-2 5 0,-4 2 8 0,-2-9 3 16,2 1 5-16,-3 0 0 0,-2-1-3 15,-1-6 3-15,3 1 1 0,-4-6 2 0,-4-1-1 16,1-4-2-16,-1-9-6 0,2 2-5 16,1-9-3-16,1 4-4 0,0 1 4 15,0-8 1-15,0 6 2 16,0-1 2-16,-4 2-2 0,1 1 0 0,-1-1-1 15,-7 1 1-15,4-3 0 16,-7 2 2-16,0 1-1 0,-6 2-2 16,-4 1-2-16,-7-1-2 0,-6-2 0 0,-5-1 0 0,-11 1 0 15,-10 4 7-15,-9 2 8 16,-12-2 5-16,-4 2 1 0,-6-4 15 16,-13 2 3-16,-1-4 0 0,-9-8 3 0,-9 3-9 15,8-7-8-15,2-6 0 0,8 3-4 16,5-2-11-16,13-6-3 15,3-3-4-15,9-2-3 0,7-5-1 16,5-2-1-16,8-4 0 0,12 2-1 0,10 0-19 0,12 2-37 16,8-3-42-16,9 6-64 0,5-5-152 15,2 8 188 1</inkml:trace>
  <inkml:trace contextRef="#ctx0" brushRef="#br1" timeOffset="-198569.93">8493 10649 1447 0,'16'2'140'16,"-2"3"157"-16,-3 4-208 0,-4-4-26 0,-2 1-7 0,-5-3-14 0,2-3-4 0,0 4 7 0,-2 3 5 0,0-4 14 0,-2 5 6 0,0 0-8 0,-3 5-6 15,3 5-8-15,2 6-7 0,2 7-2 16,3 9-4-16,4 6 1 0,0 13 2 15,3 8-2-15,-3 2-5 0,3 11-7 16,3-2-9-16,1 6-6 0,0-1-5 16,5-7-2-16,-5-3-1 0,0-6 0 15,0-8 0-15,-7-17-1 0,1-10 0 16,-10-14-5-16,0-9-6 0,0-7-14 0,0-6-9 16,2-10-23-16,3-16-25 0,4-15-22 15,2-13-60-15,-8-11-12 0,4-2-4 0,-3-2 17 16,-1-3-339-16,-1 1 342 15</inkml:trace>
  <inkml:trace contextRef="#ctx0" brushRef="#br1" timeOffset="-198016.02">8589 10860 1599 0,'-29'-14'113'0,"10"5"33"0,4 2-3 16,12 7-37-16,3 0-4 0,2 5 13 16,5-3-17-16,0 2-6 0,7 1-18 0,7 0-25 15,10-3-23-15,4-2-17 0,11 0-8 16,7-7 11-16,-1-2 17 0,1-7 10 15,-3-3 14 1,1 1 2-16,2-2-7 0,4-4-7 16,7-5-6-16,3-1-14 0,13-4-9 0,7-6-4 0,5-1-3 15,9 4 1-15,-3-1-1 0,1 8-5 0,-11 5 0 16,1 6-3-16,-6 6 0 0,-8 1 0 16,-2 7 1-16,-11-2-1 0,-6 5-1 15,-6 2 2-15,-11 0 0 16,-3 3 1-16,-10-3 1 0,-6 2-1 0,-6 2-2 15,-4-1-2-15,-4 4-6 0,-3 0-3 0,3 1-3 32,-6 2-1-32,0 10 1 0,-4 4 5 0,-1 14 5 15,3 8 2-15,-2 3 3 16,4 10 0-16,-3 3 0 0,-1-2 0 0,4 2 1 16,0 4-1-16,4-2 2 0,-1-6-1 0,3 10 0 15,-4-12 1-15,1 5-1 0,-3 1 0 0,-3-9-1 16,-1 4 1-16,-7-8 0 0,-3-1-1 0,0-3 1 15,-4-12 0 1,-1 1-1-16,-1 0 0 0,-1-6 0 16,-7-5 1-16,-3 2 1 15,-8-2 0-15,-8-5 2 0,-7-2 2 0,-8-2 1 16,-3-2 1-16,-4-7 4 0,-4-1 1 0,0 0 5 16,-1-3 2-16,-3-1 0 15,1-1 2-15,-2-3-3 16,0-1-1-16,6 1-1 0,6 2-4 0,2-3-3 15,9 3-4-15,2-1-2 0,1 1-1 16,1-7 0-16,-2 4 5 0,3-2-11 16,2-2-30-16,8-2-92 0,4 1 262 15,4-5-144-15</inkml:trace>
  <inkml:trace contextRef="#ctx0" brushRef="#br1" timeOffset="-193069">8964 8314 1663 0,'9'-28'65'0,"-3"3"-13"0,-6 2 3 15,-13 2-25-15,4 3 3 0,0 4 5 0,-1 5 10 0,6 3 10 0,-1 5 7 0,3 1-5 0,2 3 0 0,-2 3 2 0,2 4 6 0,0 6 9 16,2 5-1-16,5 2-9 0,-1 6-14 0,4-1-11 15,-1 6-11-15,-4-2-9 16,-1 5-7-16,-4 4-5 0,-2 10-3 0,0 8 1 16,2 10-2-16,0 11 0 0,0 8 0 15,0 6-2-15,0 0 0 0,0-7-1 16,2-9-2-16,0-9-1 16,-4-10 1-16,2-11-1 0,-2-4-1 0,2-10-4 0,0-9-22 15,0-11-33 1,0-9-60-16,0-5-53 0,4-7 524 0,-2-13-306 0</inkml:trace>
  <inkml:trace contextRef="#ctx0" brushRef="#br1" timeOffset="-192451.12">8750 8367 1568 0,'41'7'85'0,"-11"2"62"16,0-5-86-16,-2-2 4 0,6-2-3 15,3-4-17-15,6 0-2 0,-4-6 1 16,-2-1-9-16,9 1-2 0,0-1-12 16,7-7-6-16,11 2-6 0,2-3 2 15,10-4-1 1,2 1-2-16,-2-4 7 0,1 1 5 15,-6 2 3-15,-6-7 5 0,-3 5-4 0,-3 0-3 0,-1 6 3 16,-3 4-1-16,2 7 2 0,-2 2-1 0,-7 4-5 16,3 2-1-16,-7 4-3 0,-6 10-1 15,3 0-1-15,-4 8-4 0,0 3-3 16,0 1-3-16,-1 4-2 0,-3 0-1 16,-4-1 0-16,-4 1-2 15,-6 0 0-15,-3 4 0 0,-4-2 1 0,-4 3 1 16,-1 2 0-16,-6 4 4 0,1 2 0 0,-2 1 1 31,-2 6 3-31,1 3 4 0,-5 4 5 16,3-1 2-16,1 1-3 0,2-4-5 15,0 2-4-15,2-3-4 0,1-6 0 0,3-2 0 16,-5-1-2-16,-1-4 1 0,0-8-1 16,0 0-1-16,0-3 1 0,0-1 2 15,-1-6 4-15,-8 2 3 0,3-5 3 16,-2-2 0-16,-7-4-3 0,-2 2-1 15,-6-3 0-15,-11-4 0 0,-9 2 2 0,-5-2 5 16,-14 0 7-16,-3 5 9 0,-8-6 6 16,-3 4 1-16,-4 5-1 0,7-1-10 15,2 3-7-15,9 1-4 0,0 3-4 16,0-5-1-16,2 2-3 0,2-5-3 16,-6-1-3-16,-2-10 0 0,0-2 0 15,4-7-20-15,7-4-25 0,15-3-139 16,11-7 110-16</inkml:trace>
  <inkml:trace contextRef="#ctx0" brushRef="#br1" timeOffset="-183425.56">8856 9286 1465 0,'29'7'99'0,"-12"-4"40"0,-4-1-52 0,-6 0-27 0,-7-2 2 0,3-2 9 0,-3 0 4 0,-1 1-2 16,-6 1-15-16,-2-2-6 0,-2 0-6 0,-5-2-4 0,2 4-4 0,-4 0-7 0,-5-1-6 15,5-1-7-15,-5-2-4 0,0 3-5 0,-2-7 2 16,-5 3 3-16,-5-2 4 0,-4 0 2 16,-4 3 1-16,-6-3-2 0,1 4 2 15,2 1-1-15,-4-3-4 0,-3-1-2 16,-2 3-3-16,-9-8-3 0,0 4 2 0,-5-5 3 15,-7-1 7-15,1-1 5 0,3 2-1 16,-1-2-5-16,11 1-6 16,5-3-7-16,6-2-3 0,1 2 0 15,-1-3-2-15,5 1 0 0,-4 6 0 0,6-2 0 16,5 7 1-16,1-2 0 0,1 3 5 0,3 6 1 16,3-1 4-16,-5 1 1 15,1 0-3-15,-3 1 2 0,-2 1 1 0,6 2-1 16,4 1 5-16,3-3 1 0,1 0 0 15,3 1 1-15,3-1-4 0,4 3-5 16,9-1-5-16,5-2 0 0,2 5 1 16,0-2 3-16,2 7 2 15,7 4-3-15,5 0-2 0,6 6 0 16,1-1-3-16,5 5 3 0,5-4-1 0,2 2-2 0,10 5 1 16,5-1-1-16,-6 1-1 0,1-8 1 15,-13 2-1-15,-2-5 0 0,-5-4 0 16,-3-4 2-16,-10-4-1 0,-1-4 2 15,2-2 0-15,-11-2 0 0,4-2 2 0,-3 2-2 16,-4-8-2-16,3 1-2 0,-4-3-2 16,-6-11-1-1,2-1 0-15,-9 0 0 0,10-3 2 0,-11 0 0 0,7 1 2 16,6 1 1-16,5 2 3 16,5-5 3-16,6 1-1 0,8 2-1 0,4-3-3 15,11 3-6-15,11-2-13 0,2 1-20 0,7-1-40 16,-7-1-33-16,0-2-84 0,-7-2 70 15,1-13 42-15</inkml:trace>
  <inkml:trace contextRef="#ctx0" brushRef="#br1" timeOffset="-167905.99">25234 5295 1843 0,'0'-6'99'0,"0"6"10"0,0-3-26 0,-2 1-37 0,-1 2-9 0,1 0-1 0,0-2-6 16,0 2-11-16,2 0-6 0,0 0-2 0,0 0-3 0,0 0-3 0,0 2-2 0,-5-2-6 0,-4 4-4 0,-3-3-2 0,-11-1-1 0,-14 6 1 16,-11-6 2-16,-14 1 1 15,-8-1 0-15,-9 2 2 0,-14 5 0 16,-8 0 2-16,-14 4 2 16,-5-2 0-16,3 2 1 0,3 1 0 0,9-3 0 0,-1-2 0 15,-2 4 0-15,7-8 0 0,7-3-1 16,3 0 5-16,24 0 12 0,9 0 21 0,8-3 19 15,16-6 7-15,2 3-1 0,4-6-13 16,7 1-10 0,-1 1-6-16,8 1-3 0,5-2-3 0,4 2 3 0,3 6 2 15,2 3 3-15,-3-7-2 0,3 1 0 16,3 3-6-16,-3 3-8 0,0 0-8 16,0 0-9-16,4 2-6 0,1 5-5 15,0-4-6-15,-3 4-1 16,0 6 1-16,2 3 3 0,-1 5 1 0,1 0-1 0,-4 2-9 15,-6 4-7-15,1-2-2 0,-2 3 1 16,0-5 7 0,-2-3 3-16,0-12 1 0,-5-2 1 0,9-6 6 0,-6-7 6 15,2 0 2-15,0-8 8 0,0 1 16 16,2-2 12-16,0-3 11 16,-3-3 2-16,4 1-11 0,-4 3-13 0,1-6-10 0,0 4-8 15,-5-6-4-15,-1-3-1 0,-1 1 0 16,-5-2 0-16,7 5 0 15,3 4 0-15,4-1 1 0,4 10 1 16,3-1 2-16,2 5 4 16,5 1 3-16,5 5-1 0,4 0-2 15,9 2-6-15,3 2-4 0,1 1-1 16,6 4-2-16,-7 4 0 0,6-2 2 0,2 0 0 0,-1 1 2 0,0-2 1 16,4 2 1-1,-5-5 0-15,5 4 1 0,-2-7 0 0,-1 0-3 0,5-4-3 31,-11-1-4-31,2-6-6 0,-2-4-11 16,-4 4-24-16,1-3-50 0,-4 0-92 0,4 1 105 0</inkml:trace>
  <inkml:trace contextRef="#ctx0" brushRef="#br1" timeOffset="-167150.48">21667 5527 1961 0,'5'0'88'0,"-2"2"35"0,-3-2-57 0,0 0-4 15,4 0-9-15,-2 3-23 0,3-1-8 0,2 2-8 0,-7 1-8 0,0 7-6 0,0-3-4 0,0 11-3 16,0 3-2-16,-3 7 4 0,-3 11 4 0,-8 12 4 0,0-2 3 31,0 13-2-31,-2-2 0 0,3 5-3 0,1 6 1 0,3 5 0 0,2 7 0 0,5 11 0 0,-3 0 0 0,3 1 0 0,2 3 0 16,0-12 0-16,0-1 0 0,2-4-1 15,-2-1 0-15,-4-6-1 0,-1 6 1 0,-6-15-1 16,1-7 0-16,-3-6-1 0,3-12-2 16,-10-12-1-16,1-7 2 0,-4-14 9 15,0-5 6-15,-4-11 4 0,-3-9 3 16,3-7 4 0,3 0 13-16,2-4 10 0,8 9 1 0,0-3-6 0,0 3-12 15,8 8-10-15,-1 1-8 0,7 7 0 16,0-5-3-16,4 3 1 0,5 4-3 0,0 2-6 15,5 3-1-15,5 4-1 0,1 2 0 16,5-2 1-16,-4 3 0 16,2 2 1-16,0 4-1 15,0 5 0-15,2-3 0 0,1 1 0 0,-6-7 1 0,-1-7 1 16,1 0 0-16,-9-1 6 0,3-6 12 16,-7-2 12-16,5-3 15 0,6-6 10 0,-4-5-1 15,11 0-3-15,-2-7-8 0,-3 2-12 16,-1-4-10-16,1-5-11 0,-1 0-11 15,2-6-7-15,2 1-13 0,0-3-28 16,0 5-24-16,-3-4-29 16,-1 1-151-16,3-8 159 0</inkml:trace>
  <inkml:trace contextRef="#ctx0" brushRef="#br1" timeOffset="-162596.98">26473 5782 1638 0,'0'4'-262'0,"-3"3"1601"0,-13-48-1543 0,16 23 50 0,0 6 177 0,5 7 1 0,-3-4 7 0,2 3 11 0,1 3 1 0,0-2-6 0,4 5-13 0,3 7-19 0,1 0-7 0,5 7-4 0,-1 7 0 0,3-1 3 0,5 8 1 0,-2 4 1 0,3 5 1 0,-3 4-3 0,-1 2 1 0,-5 3-2 0,1 3-1 0,-2 3 1 0,0 6 1 0,2 6 0 16,7 7 2-16,1 3 0 0,4 3 0 0,6-1 0 0,-6-2 1 0,0-4 0 0,-5-5 0 0,-4-12 0 0,-5-1 6 0,-5-6 6 0,-1-4 3 0,-3 1 5 0,2 0-6 0,-7-12-3 0,-4 3 0 0,-5 0-4 0,-2-11-2 0,-1 2-3 0,-3-6-3 0,-1 1-2 15,-5-4-2-15,-3-4 1 0,3-5 0 0,-4-3 0 0,-6-8 2 0,1 1 2 0,1-12 2 0,1-2 2 0,5-3 2 0,5-1-2 0,-2-7 1 0,9 4-1 0,-3-2 5 0,3 3 5 0,3 2 3 0,3-1 3 0,-2 1-2 0,1 0-2 0,0 3-2 0,3-3-1 0,-3 3-2 0,2 2-5 0,-3 2-3 0,2 5-2 0,3 4-1 0,0 5-1 0,0 0 1 0,0 0 1 0,0 1-5 0,3 12-5 0,8 5-4 0,3 8 0 0,0 4 7 0,9 8 3 0,2-7 3 0,5 5 0 0,2-1 2 0,3-4 0 0,-3-3 2 0,-3-5 6 0,-3-2 6 0,-4-7 9 0,-6-10 5 0,1-1-3 0,-1 3-3 0,-2-4-5 0,11-2-1 0,2 0 8 0,3 0 7 0,4-2 2 0,-4 0-6 0,-2-5-11 0,-3 5-8 0,0 4 0 0,-2-2 0 0,-2 3 1 0,6 1-3 0,-2-4-6 0,3 2-1 0,-5-2-1 0,0-2 0 0,2-5-6 16,-4 5-19-16,2 0-28 0,-2-10-83 0,3 8 389 0,2-8-226 16</inkml:trace>
  <inkml:trace contextRef="#ctx0" brushRef="#br1" timeOffset="-161474.31">26913 7259 1768 0,'-2'20'105'0,"-3"-6"89"0,-6 2-129 0,-1-4-6 0,-6-1-18 0,-5-2-26 0,-3 3-3 0,-6-5-2 0,-2-5 0 0,-5 0-2 16,-11-2-3-16,-3 2-1 0,-2-2-1 15,4 1 0-15,-2 1-2 0,-1 3 1 16,-2 8 0-16,-12-6 0 0,-1 4 0 15,-7-1-1-15,-15-6 0 0,5 1 0 16,-8 4 0-16,0-9 0 0,-2 2 0 16,-12-4 0-16,-9-2-3 0,-2-5 5 15,-3 1 11-15,6 1 15 0,6-4 18 0,4 4 7 16,0-2-2-16,-3-5-9 16,3 3-11-16,5 2-9 0,11-1-5 0,15 6-4 15,8 2-5-15,6-5-2 0,8 4-3 16,4-1-2-16,8 1 0 0,2 3 0 0,-2-4 0 15,4 0 0-15,-13 1-1 0,6-8-1 16,1-5 0-16,-1 6 1 0,1-6-1 16,1 2 1-16,-2-1-1 15,-1-1 0-15,10 4 0 0,-2 1 1 16,3 6-1-16,9 3 0 0,2 2 1 0,2 0-1 16,8 4 2-16,6 8 5 0,4 2 9 15,8 8 8-15,-2 4 3 0,8 3-3 0,-2-1-7 16,3 2-5-16,10 6-3 15,-1-3 1-15,4-1-1 0,3 5 0 79,2-14 2-79,2 1 0 0,0-5 0 0,-2 1-1 0,-5-10-4 0,-2 1-3 0,-5-2 0 15,1-6-2-15,1-1 1 0,-4-2 0 0,0-2 0 0,-2-3 0 0,-2-7-1 0,-3-4-3 0,-3-7-2 0,-6-6-2 0,-15-12 0 0,-9-7 2 0,-8-8 1 16,-7-3 1-16,-6-1-1 0,-1 1 2 0,2 3 2 15,0 1 5-15,5 10 12 16,8 6 13-16,10 9 18 0,3 9 15 0,11 3 7 0,7 9-6 16,4 1-18-1,10 4-15-15,11 4-18 0,3 0-7 16,17 2-2-16,6 0-2 0,7-1-17 0,12-1-34 16,2-5-44-16,5-7-117 0,2-6 118 0</inkml:trace>
  <inkml:trace contextRef="#ctx0" brushRef="#br1" timeOffset="-142712.73">22961 7633 1718 0,'12'23'63'0,"1"-1"-9"0,-8 1-19 0,0-4-9 0,-5-3-12 0,0 2-4 0,-5-2 0 0,-2-2 4 16,-4 0 0 0,-5 0-3-16,-5-1-3 0,-2-1-5 0,0 2-1 0,2-1-2 0,-6-3 1 0,1 8 3 0,-6-4 1 15,-6 0 6-15,-6 1 9 0,-4 2 1 16,-5-2 2-16,2 4-4 0,-11 4-7 0,-6-5-4 0,-1 1-1 0,-5 3-3 16,-6-8-1-1,7-2 0-15,-5-5-1 0,5 2 0 0,-5-3 0 0,0-8 1 16,2-4 6-1,-5-8 3-15,-1-5 6 0,4-1 4 0,5-8 3 0,8-2-1 16,13-2-3-16,8-7 3 0,8 5 4 0,10-1 6 16,8 3 8-16,7 2-2 0,3-2-7 0,-1-9-6 15,3 0-8-15,-1-5-6 16,0-4-4 0,5-1-2-16,-6-4-2 0,-5-4-2 15,6-1-1-15,-7-11-1 0,0-1-1 16,5-1 0-16,-9-5 0 0,2 5 0 15,6 6 0-15,-6 1 0 0,12 6 0 16,-3 1 0-16,3 1 0 0,4-2 2 16,2-4 0-16,7 0 1 0,5 5-1 0,8 1 0 15,2 3-2-15,10 4 0 0,1 1 6 16,1 7-2-16,8 3 6 0,6 4-2 16,0-3-6-16,3 5 4 0,5-5-6 15,4 2 0-15,-1 0 2 0,6-4 0 16,-5 8 0-16,2-3 0 0,-2 9 0 15,-4 6-2-15,8 7-1 0,-2 0 0 16,10 7 0-16,6 1 0 0,5 5 1 16,-5 1 1-16,9 5 4 0,-6 4 2 0,-1 3 0 15,3-1-2-15,-9 7-1 0,7-1-2 16,-3 12-4-16,5-3-2 0,0 4-3 16,-7 2-2-16,-1 2 4 0,-7 3 0 15,-11 4 2-15,1 0 1 0,-1 5 0 16,-3 4-1-16,1 6-1 0,0 10 0 0,-4-2 0 15,-3 5 0-15,-4 5 1 0,-9-3 2 16,-7 2-2-16,-7 0 0 0,-14-8-1 16,2-4 0-16,-17-3 1 0,-4-1 2 15,-8 0 1-15,-14-6-1 0,2 4-1 16,-4 2-2-16,-5-4-1 0,6-2 1 16,-1 2-1-16,-1-5 2 0,-3 5-1 15,1-10 0-15,-5-4-2 0,-1-7 1 0,-3-9 1 16,-9 2 2-16,-5 0 3 0,-17-9 5 15,-2 1 7-15,-10 1 12 0,2-6 7 16,0 3 5-16,0-5-4 0,2 3-9 16,0-6-4-16,5 2-6 0,2 0-3 15,4-4-3-15,-2-2-2 0,1 3-3 16,6-5-2-16,5 1 1 0,6-4 1 16,1 1 13-16,7-6-20 0,8 0-109 0,6-4 83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53:27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3413 9640 1577 0,'50'29'145'0,"76"6"869"0,-181-26-815 0,14-7-1044 0,23-16 842 0,-9 14 12 0,-10-4 0 0,-12-5 7 0,-6 2 6 16,-4-5 10-16,-3 3 6 0,0 0-3 16,-4-2-2-16,-3 10-4 15,2-7-5-15,-1 7 5 0,-4-3 0 0,8 4-3 16,-2-3-2 0,4 3-7-16,7 3-3 0,7 1-2 0,2 5 1 0,9-8 4 15,9 6 0-15,3 0 3 0,4 2 2 0,6 2 3 16,1-2 2-16,0 3 1 0,2 2-4 15,3 1-4-15,2-5-4 16,1 13-3-16,-1-5-1 0,6 7-1 0,-7 3 0 16,7-3-2-16,-1 5-1 0,-2-1-2 15,4 2 0-15,0 3-1 0,0 3-1 16,0-1-1-16,4 3-2 0,-1 2 0 0,3-4 0 16,-6 2 0-1,0 3-1-15,0 8 1 0,-6 3 0 0,5 0-1 16,-1 6 0-16,-2-4 0 0,-1-4 0 0,-2 8 0 0,-2-8 0 15,2 1 0-15,-7-4 1 0,1-6-1 16,1-5 0 0,5 1 1-16,-2-5-1 0,5-4 1 15,-1-3-1-15,3-6 1 0,2 1 6 16,7-7 13-16,1-1 10 0,2-5 7 16,3 0-6-16,1 0-7 0,2-2-2 15,0-4-1-15,7-1 4 0,-4 1-1 16,4-2-5-16,0-3-7 0,2-1-4 0,4-7-4 15,-3-1-3-15,3 1-1 0,1 2-5 0,-2-5-17 16,7-2-26-16,1-5-36 16,-6 0-102-16,0-2 298 0,-1-2-133 0</inkml:trace>
  <inkml:trace contextRef="#ctx0" brushRef="#br0" timeOffset="6307.55">19622 10867 1753 0,'25'48'127'0,"37"-76"415"16,-62 29-507-16,0 3-7 0,2 0-6 16,3 3-9-1,2 2-3-15,8 3 0 0,-7 2 0 0,5 0 2 0,-3 0 0 16,3 2-1-16,-8-1-1 16,2 2-4-16,-3-4-3 0,-2 1-2 0,-2-2-1 0,-2 1 0 15,-2 1 0-15,-5 2-1 0,-3 0 0 16,-4 0 0-16,-3 2 1 15,-8 3 0-15,-3 0 0 0,-7 4 1 16,-4 3-1-16,-5-1 0 0,-4 3 0 16,-12 0 0-16,-5-1 0 0,-17-1 0 0,-3 2 3 0,-3-2 5 15,-9-6 3-15,-9-1 2 0,-10-12 3 32,-14-4 3-32,-17-5 9 0,-7-7 2 0,-11 0 1 15,0-5-2-15,-10-1-5 0,-4 1 0 16,-5-2-4-16,3-2-1 0,-3-2-4 15,5 4-5-15,2 3 1 0,9 6 2 0,3-2 3 0,4 0 9 0,7 7 2 16,2 0-4-16,16 0-3 0,-1 0-6 16,5 1-5-1,11 3-1-15,8 3-2 16,12-5-2-16,11 0 0 0,5-1-1 16,7-1-3-16,11-3 1 0,9 1-4 15,14-5-15-15,14 0-12 0,9 0-36 0,16 1-36 16,3-4-125-16,24-1 131 15</inkml:trace>
  <inkml:trace contextRef="#ctx0" brushRef="#br0" timeOffset="12133.79">1294 13826 1734 0,'-16'13'83'15,"-51"33"321"-15,53-43-380 0,3 3-2 16,-5-6 2-16,-5-4-4 0,-2 1-7 16,-4-3-4-16,2-4-3 0,-1 3-1 15,-1-4-2-15,2-1-1 0,-1 1 0 16,3-2-1-16,-4 3-1 0,2-3 6 0,4 3 14 16,5-3 13-16,4-1 16 0,1 5 1 15,7-5-1-15,4 2-2 16,0-4-1-16,0-4 0 0,4 3-6 0,5-1-8 15,0 2-8-15,7-7-8 0,3 2-5 0,1-4-5 16,3 5 0-16,2-5 0 16,-2 2-2-16,3 2 1 15,3-4-3-15,2 8-2 0,3-5 1 0,0 4-1 16,1 3 0-16,1-1-2 0,-1 1-1 0,8 1-3 16,1 2 2-16,4 5 1 0,5 0 1 15,0 3 2-15,4 1 1 0,-4-1 0 0,2 4-1 16,-3 5 2-16,-1-3-2 0,1 2 1 15,-3-1 0-15,4 2-1 0,-7-1 1 16,-1-2-1 0,-3 5 0-16,1-4 3 0,-2 3-1 15,-4-1-1-15,-9-1 1 0,-8-4 0 0,-6 1-2 0,-2-1 1 16,3 0 0-16,-7 2-1 0,1-2 0 16,2 2 0-16,-2 0-1 0,0-2 0 15,1 0 0-15,-1 1-1 0,0 3 2 0,2-2-1 16,-4-2 1-1,2 0 0-15,5 0 0 0,-2 0 0 0,-1 0 1 0,3 0-1 16,-2 0 0-16,1 0 1 0,-1 0 0 16,1-6 0-16,3 3 0 15,1-2-1-15,6 1 1 0,0-1-1 0,6-1 0 16,-1 5 0-16,2-5 0 0,-5 3 0 16,4 3 0-16,-5 2 0 0,-2-1 0 15,-5-1-1-15,-4 4 0 0,-4-2-1 16,-9-2-3-16,0 1 0 0,0-1-2 0,0 0 5 15,0 0 5-15,0 0 2 0,0 0 2 16,0 0-2-16,0 2-2 0,0-2-1 16,0 0 1-1,0 0 1-15,-4-3 0 0,-3-4 1 0,2-6-3 0,-6 3-1 0,-3-10-1 16,-4 2 0-16,-3 2-2 0,-2 2 1 16,-4 2 1-16,-1 1-2 0,-6 2 1 15,-5-1 0-15,7 4 0 0,-1-4 1 16,2 1 0-16,7 2 3 0,-1 0 2 0,9 1 2 31,3 3 2-31,10-3 7 0,3 6 6 16,0 0 5-16,-4-1 5 0,10 1-8 0,2 1-10 15,7-1-7-15,6 0-7 0,7 2-4 16,6 4 0-16,5-3 0 16,2 8 1-16,-4-4 1 0,-2 2 0 15,-6 1-1-15,-8-3 1 0,2 4 0 16,-7-4 0-16,0 6 0 0,-5-1-4 0,-4 4-1 15,-7 5 1-15,0 4 0 0,-6 7 5 16,-8 2 7-16,-2 5 3 0,-12 5 1 0,-6-2 1 0,-5-4-5 16,-5 6-3-16,-6-9 0 0,-1-3 2 0,-1 4-19 15,6-10-31-15,6-2-121 0,8-7-16 16,7-6 77-16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54:17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9555 5412 1576 0,'18'5'81'0,"-2"-1"4"0,-8 1-6 0,-6-3-17 0,0-2-12 0,-4 0-10 0,-3 0-5 0,-2-4-8 0,3 1-8 0,-8-1-4 0,-1 2-1 0,-3 2-2 32,-14-2-4-32,2 2-3 0,-9 0-4 0,-4 0 0 0,-5 0-1 15,-4 6-2 1,-7-4 0-16,-10 5-2 0,0-6 0 0,-10 3 2 0,-4-2 2 0,-1 3 8 16,-6-3 10-1,1 1 6-15,2-1 9 0,1 0 2 0,19 0-1 16,1 3-1-16,7-3-1 0,4 1-4 0,2-3-3 15,1 0-2-15,7 0-4 16,6-1-4-16,7 1-1 16,9 0-2-16,3 1-1 0,6 1 0 15,4-2 3-15,1 2 7 0,7-2 4 0,-1 3 2 16,1-3-3-16,0 2-9 0,8 2 4 16,7-4-4-16,-5 2-3 15,15-2 0-15,9 1-10 0,8 5-1 0,15-5 1 16,7 1 0-16,7 3 2 0,3-3 1 15,10 2 2-15,3-4 1 0,1-6 1 16,1 1 0-16,-6 2 1 16,-7-4-1-16,-3-1-3 0,-4 3 0 0,-5 0-1 15,-5-2 0-15,-6 1 2 0,-11 3-3 16,-8 1 0-16,-7-2-1 0,-13 3-3 0,-12 1-1 16,-1-6-12-16,-6 5-2 0,-6 1-2 15,-5 0-3-15,-10 0 8 0,-13 1 0 16,-16-1 1-16,-16-1-1 0,-4-3 0 15,-15 1 0-15,-2 1 1 0,1 2 3 16,-10 5 4-16,6-3 2 0,10 1 1 16,10 3 1-16,15 1 0 0,14-5 1 15,8 1 2-15,12-3 0 0,8 2 1 0,16-2 9 16,1 0-8-16,1-2-32 16,14-3-75-16,16-9 461 0,14-4-305 0</inkml:trace>
  <inkml:trace contextRef="#ctx0" brushRef="#br0" timeOffset="821.43">11828 5304 1400 0,'-14'1'631'0,"16"-1"-654"0,-4 0 56 0,7 0 2 0,-5 0 1 0,2 0 17 16,-2 0 3-16,2 0 5 0,8 0-10 15,1-1-18-15,1 1-9 0,10-2-14 16,9 0-1-16,10 2-3 15,11 0-4-15,6 0-1 0,10 4 1 0,1 1-2 0,2-2 0 16,1 1 1-16,6 3-1 0,2 0 0 16,-5 2 1-16,-10-4 0 0,-10 4 1 15,-5-4 1 1,-13-1 0-16,-10 3 1 0,-10-7 3 0,-8 0-9 16,-7 0-5-16,-2 0-20 0,-4 0-45 15,-8 0 31-15,-6 0 0 0,-8 0 14 0,-13 2 39 16,-11 1-23-1,-21-1 2-15,-17-2 3 0,-14 0 5 0,-6 0 7 16,0 0 8-16,4 0 2 0,2 0 0 16,14 0-5-16,3 2-2 0,10 2 1 0,10-4 3 0,3 0 5 15,17 1 8-15,12-1 12 16,13 0 13-16,2 0 14 16,11-1 12-16,7 1 4 0,0 0-9 0,7 0-5 0,2 0-15 0,5 0-21 15,11-4-12-15,5 0-19 16,13 1-11-16,15 1 1 15,10 2 1-15,8 0 1 0,2 0 2 16,5 0 2-16,4 2 1 0,4 3 1 16,1 2 2-16,-3-3 1 0,1 1-1 0,-8 0 1 15,-12-3 0-15,-20 0 2 16,-11 0 2-16,-18-2 1 0,-6 0-2 0,-8 0-1 16,-7 0-21-16,-4 0-9 0,-17 0-8 0,-11 0-6 15,-25 0 17-15,-40-2 5 16,-24 0 9-16,-35-5 6 0,-14 0 4 0,-7-2 13 15,1 2-13-15,-1-5 350 16,-2-4-248-16</inkml:trace>
  <inkml:trace contextRef="#ctx0" brushRef="#br0" timeOffset="3629.82">14798 5220 1682 0,'-2'0'47'15,"2"0"-20"-15,0-2-18 0,0 2-5 0,2 0-1 0,-2 0-1 0,2 0 2 0,-1 0 0 0,-1 0 0 0,0 0 6 0,0 0 10 0,0-1 9 16,4 1 5-16,-4 0-2 0,0 0-6 16,0 0-1-16,0-2 5 0,0 2 12 15,0 0 5-15,0 0-3 0,0 0-8 16,0 0-15-16,0 0-9 0,0 0-3 0,0 2-3 15,0-2-3-15,2 3-3 0,-2-3 0 16,0 0-1-16,0 0 1 0,0 0 0 16,0 0 1-16,0 6-3 0,0-6-5 15,0 0-6-15,0 1-5 0,1 6 6 16,12 2 4-16,1 2 6 0,2 7 5 16,12 1 1-16,8 2-1 0,5 6 1 15,6-4-1-15,1 0 0 0,-2-5 0 0,9 3 1 16,-5-3 2-16,1 1 2 15,10-1 1-15,1-4 0 0,3 4-1 16,6-7 0-16,-5-1-1 0,-2 1 0 0,-7-9 1 16,-3 3 0-16,3-5-1 0,0 0-1 15,7-2 1-15,-4-1-2 0,6 3 2 16,1-9 0-16,-1 2 2 0,6 5-2 16,1-10-3-16,-2 3-3 0,2-6-1 0,-1 0 1 15,1-1 2-15,3-2-1 16,6 2 0-16,-6-9-1 0,7 7 0 0,-5-3 0 15,-3 0 1-15,-2-2-2 0,-2 1 0 16,1-1-1-16,-3 4 1 0,1-2 0 16,-7 5 2-16,5 0-1 0,6 5 0 0,6 2 1 15,-7 2 1-15,-6 4 3 0,2 3 2 16,-9 3 4-16,8 6 2 0,1 3-2 16,-3 1-1-16,3 3-3 0,-4 0-2 15,6 3-2-15,2 6-3 0,-6-4 0 0,3 1 0 16,-3-1-1-16,-2 0 1 0,-1-5-1 15,-2 0 0-15,-5-4 1 0,-4-1 0 16,-3-6-1-16,-4-1 2 0,0-2 0 16,-5-2 0-16,1 0 0 0,5-4 1 15,-3-1 0-15,2-2-2 0,4 0-1 16,-1-4 0-16,-3 2 2 16,4 0 1-16,1-3 2 0,10 1 0 15,10 4-2-15,8-2 0 0,3 6 1 16,12-4 4-16,-4 5 4 0,8 0 6 0,-8 2 9 0,-1 2 5 15,5 1-3-15,0 3-4 0,7-1-9 16,7 4-6-16,6 3-1 0,1-5-1 16,-5 2-1-16,-2-5-1 0,-2-4-2 15,3-4-3-15,-8-8 1 0,-6-4-2 0,-1-4-6 16,-12-3-71-16,5-5 414 16,-4-9-272-16</inkml:trace>
  <inkml:trace contextRef="#ctx0" brushRef="#br0" timeOffset="4950">24181 5087 1695 0,'-11'9'69'0,"8"-2"-13"0,-4 2-1 0,3 2-13 0,2-6-18 0,0 6-9 0,2-3-5 0,0 3-4 0,0 2-3 0,6 3-3 0,1 1-3 16,0 5 3-16,5 6 3 0,6 2 4 16,7 0 3-16,3 4-3 0,8 0 4 0,5-3 10 15,3 3 4-15,9 2 6 0,14-1 0 16,3 4-7-16,4 4-3 0,1-3-1 0,-5-6-3 15,-8-2-3-15,-1-4 2 16,-4 1 0-16,5-4-4 0,0-8 1 16,1-3-5-16,5-8-4 0,5-1 1 15,-3-5-2-15,-4-11 2 0,-4 3 2 16,-12-8 3-16,3-6 10 0,-7-1 3 0,-2-3 5 0,-1-6 0 16,1-2-7-16,1 4-3 0,-5 0-3 15,1 5-3-15,-4 9-2 0,1-3-3 16,4 1-3-1,-1 2-3-15,-2-2 0 0,-2 4-1 0,2 3 0 0,4 4-2 16,-4 2-1 0,5 5 0-16,-1 0 0 0,-4 2 1 0,0 7 1 15,3 1 0-15,1-1 1 0,5 5-1 16,5-1-1-16,0 3 0 0,4 0 0 16,-4-2-1-16,2 3 1 0,-4-6 1 15,-3-4 0-15,-3 7 0 0,-10 1 0 16,2-5 1-16,-3 4 0 0,1-7 0 15,-4 4 1-15,-8-6 0 0,1 3 0 16,-1-3 0-16,-5-3 0 0,0-2 0 16,5 0-1-16,-2-2 2 0,9 5 0 0,6 3-1 15,3-5 2-15,5-1-1 0,6 0 0 16,8 0 0-16,11 0-1 0,2-1 0 16,2-3 1-16,2 4 4 0,-3 0 9 15,4 0 12-15,6 5 11 0,8-3 6 16,10 0 2-16,4 2-3 0,8 1-12 15,-2-3-10-15,-4 1-9 0,8 10-9 16,14-6-2-16,8 3 0 0,8-1 0 0,-6-3 2 16,-9-3-8-16,8-5-82 0,8-12 61 15</inkml:trace>
  <inkml:trace contextRef="#ctx0" brushRef="#br0" timeOffset="9775.75">5911 6805 1579 0,'13'7'82'0,"-1"0"14"0,2 1-19 0,-7-5-15 0,0 1-18 0,-3 3-13 16,3-4-3-16,-3 6 2 0,1 0 4 0,0 3 2 0,1-1-1 0,-3 3-5 0,2-5-8 0,3 0-8 0,-5 2-2 15,4-4 0-15,-5 0 3 16,-2-2 5-16,0-1 5 15,0-4 3-15,-5 5 9 0,-1-1 10 0,-4 1 7 16,-5 2 4-16,-2-5-4 0,-6 3-6 0,-2 2-11 0,-2-2-7 16,-3 3-4-16,0-1-7 15,-5 0-3-15,-10-6-2 16,-3 3-3-16,-12-4-1 0,-7 0-1 0,-10-5-1 0,-9-8-1 16,-10-1 0-16,-11-2 2 0,-4-7 10 15,-17 4 11 1,-3-1 9-16,0 2 5 0,-2 2 0 0,7 2-4 15,7 0-6-15,2 2-4 16,5-3-6-16,9 1-4 0,6-3-3 0,10-3-4 16,13-5-3-16,1 2-2 0,11 0-3 0,9 0-2 0,3 4-1 15,13-3-1 1,1 5 0-16,3-3-1 0,8-1-5 16,5 3-14-16,8 2-14 0,8 4-22 15,4 1-19-15,4 4-11 0,10 0-38 0,2 5-62 0,2 2 30 16,1 0 54-16</inkml:trace>
  <inkml:trace contextRef="#ctx0" brushRef="#br0" timeOffset="20252.66">7645 8357 1487 0,'-1'5'88'0,"-3"2"10"0,4-3 11 0,-2 1-28 0,0-2-5 0,-1 1-3 0,1-4-6 0,-3 2-4 0,1 3-6 0,-6 2-6 0,-6-5-7 16,-7 0-13-16,-9-2-14 0,-14-9-7 15,-11-2-6-15,-9-8-2 0,-10 1 1 16,-14-2-1-1,-6 1 1-15,-7 1 6 0,-3 1 1 0,-3 1 9 16,-2 0 10-16,-13-6 3 0,-4 1 5 0,0 2-3 0,-1-4-6 16,12-1-4-16,3 1-8 0,15-1-5 15,14 4-6-15,14 6-3 0,23 5 0 16,16 0 1-16,18 9-3 16,12 0-28-16,4-7-59 0,12 5 31 0,15-3 3 15</inkml:trace>
  <inkml:trace contextRef="#ctx0" brushRef="#br0" timeOffset="25323.74">18195 8412 1675 0,'14'-4'80'0,"-5"2"10"0,0-3 6 0,-6 3-25 0,-1 0 7 0,5-5-2 0,-5 6-10 0,3-3-12 16,-3 4-13-16,3 0-10 0,-5 0-11 15,0 0-7-15,2 0-6 0,0 0-4 16,-2-2-4-16,0 0-7 0,2-8-8 0,-8 6-2 16,-4-6 0-16,-10-5 3 15,-4 3 5-15,-8 0-2 0,-11 1-2 0,-1 2-1 16,-8 4 3-16,-3 1 5 15,-1 2 5-15,1 2 3 0,-2 0 1 0,-7 4-1 16,6 3 1-16,3-3-1 0,1 1 2 16,7 0 1-16,0-1 0 0,1-1 0 0,4 3-1 15,5-6-1-15,5-4-2 16,9 2 0-16,0-1 0 0,-1-2 1 0,5-3 0 16,-1-2 2-16,6 3 1 15,5 3 0-15,6-3 5 0,6 5 10 16,-3-1 18-16,9-1 7 0,4-6 3 0,6 1-4 0,13 2-18 15,9-2-9 1,12 7-7-16,6 2-9 0,8 2 0 0,16 8-2 16,4-4 1-16,0 4 1 0,-5 3 2 15,-6-11 0-15,-11 3 0 0,3 2-1 16,-10-5-1-16,-4 5 4 0,-5-2 6 16,-12-1 5-16,-5 1-3 0,-9-1 7 15,-8-3 1-15,-5-1-3 0,-10 0 4 16,0 0-12-16,0 2-5 0,-5 0-4 15,-2-2-1-15,-7-4-3 0,-9 3-1 0,-9-5 2 16,-9-1 1-16,-18-5-1 16,-3 1 0-16,-9-1-1 0,-3 1-1 0,-6 0 0 15,-9 1 2-15,-1-1 3 0,-4 2 2 16,5 0 2-16,13 8-2 0,7-3 0 16,12 4-2-16,11 0 0 0,7 2 0 15,11 5 0-15,1-2 0 0,10 1 1 0,2 4 0 16,8-6 0-16,0 5 1 0,4-6 0 15,1-1 0-15,-5 7-6 0,3-6-14 16,8-1-39-16,-6 2-69 0,2-4 490 16,5-2-309-16</inkml:trace>
  <inkml:trace contextRef="#ctx0" brushRef="#br0" timeOffset="29030.47">4172 8995 1654 0,'-9'-16'47'0,"-2"2"-27"0,6 5-3 0,5 4-7 0,0 1-4 0,-4 4-3 0,1-5 1 0,-2-1 8 0,-1 5 7 0,1-3 4 0,-2-3 3 31,-4 5-5-31,1-1-4 0,-6 1-2 15,-2-2-3-15,-9 1-3 0,-5 1 1 16,-7 2 4-16,-5-2 8 16,-7 0 12-16,-10 2 13 0,-2-7 13 0,-10 6 2 15,-7-6-5-15,4-1-14 0,-4 7-14 16,4-1-3-16,12 2 2 0,2 0 6 16,14 3-2-16,9 8-4 0,7 0-9 0,6-4-7 15,4 3-3-15,6 1-1 0,0-2-1 16,-1 2-2-16,-1-1 1 0,2-4-2 15,0 2-1-15,4-2 4 0,1 4 4 16,4 1 3-16,5-2 1 0,0 5-3 16,4 7-4-16,2 2-3 0,6 6-2 0,6 6 1 15,5 1-1-15,3 3 0 0,0 1-1 16,-6-2-1-16,2 1 0 0,-4 3-1 16,-2 1 1-16,-4-1-1 0,1-1 0 15,-9-2 0-15,1 0 1 0,-3 5-1 16,-1 3 0-16,-3 2 1 0,-1-3 0 0,-1-3 0 15,1 3 0-15,-2 0 0 0,2-2-1 16,3 1 1-16,2-5-1 0,2-2 1 16,1-5 0-16,10-2 0 0,6-3-1 15,8 0 8-15,6-1 14 16,5-2 14-16,6-8 10 0,9-1-5 0,4-5-12 16,0-2-14-16,-2-6-9 0,0-8-1 15,1 2-6-15,1-5-14 0,-2-4-79 16,0-2 242-16,-7-9-140 0</inkml:trace>
  <inkml:trace contextRef="#ctx0" brushRef="#br0" timeOffset="31599.98">3339 10564 1935 0,'23'-2'63'0,"-38"38"-27"0,56 15-24 0,-144-95-13 0,80 31 2 0,14 20 0 0,2 2 1 16,0 4 1-16,-2-4 3 0,4 3 3 0,-6 0 5 16,3 4 5-16,-3 0 3 0,-3 4-2 0,-4-1-5 15,-2 6-2-15,-4 5-3 0,1 0 4 16,-8 4 6-16,3 5 2 0,-6 2-1 16,4-7-4-16,-2 6-3 0,8 1 2 15,6 2 10-15,2 1 15 0,3-8 10 16,6 8-2-16,7-3-10 0,0 3-17 15,16-2-11-15,0-4-6 0,9-3-1 0,2 2-1 16,6-3 0-16,1 3 0 0,0-7-1 16,1 1 2-16,1-1 1 0,-3 0 3 15,1 0 3-15,-2 0 2 0,-5 0-2 16,-8-1-1-16,-1-3-2 0,-4 6-3 16,-7 4-3-16,-3-1 0 0,-4 8-1 15,-11-6-1-15,-3 5 2 0,-4 3-1 0,-1-1 0 16,-6 0-1-16,-4 3 1 0,-1-3 0 15,0 4-1-15,0-2 2 0,3-2-1 16,4-1 0-16,-3-1-1 0,1-6 1 16,-4 1-1-16,3 0 2 0,3 2-1 15,2 6 0-15,5 1 0 0,3-7 0 16,8 7-1-16,5-6 1 0,5 0 1 16,16 4-1-16,-1-7 0 0,10 4 6 15,6 0 6-15,-4-2 8 0,1-2 10 16,3 0 1-16,1 2 3 0,2 4-6 0,2-3-9 15,-6 7-6-15,1-3-10 0,-6 0-3 16,-2-10 1-16,0 3-2 0,-8-7 0 0,-6-10 1 16,0 3 1-16,-3-11-3 15,-6-8-22-15,4-1-25 0,4-3-125 16,-10-3 103-16</inkml:trace>
  <inkml:trace contextRef="#ctx0" brushRef="#br0" timeOffset="36238.03">7264 14539 1784 0,'4'4'69'0,"-4"-4"-13"0,0 1 0 0,-4-1-18 0,4-1 5 0,2-5 7 0,-6 3 5 0,4-1 4 16,0 4 3-16,-3 0-4 0,3 0-10 0,0 0-9 0,0 0-8 0,0 9-7 0,5 3-1 15,4 4-5-15,3 6-2 0,1-1-4 16,-3 4-2-16,5 1-4 0,4 6-2 16,2 0-2-16,8 4 0 0,1 4-1 15,0-2 0-15,2 2 1 0,7 8-2 16,0 2 1-16,2 1 0 0,3-1 0 16,4-6 0-16,5-1 0 0,4-2 0 0,7 0 0 15,3-6-1-15,-1 4 1 0,-3-7 0 16,0-6 1-16,-5 3-1 15,4-8 0-15,0 0 0 0,0-5 0 0,-3-5 0 16,-1-6 0-16,4-5 1 16,6 0 1-16,3-12 0 0,-6-4 2 0,6-5 0 0,0-8 1 15,0-4-2-15,7-3 0 0,-2-1-2 16,6-6-1-16,10-1 1 0,2-2-1 16,5-5-1-16,-1 3 0 15,-6 3 1-15,-5 3-1 0,-2 10 0 0,5 5 0 16,6 4 0-16,7 7-1 0,5 6 1 15,-1 4 0-15,-3 5 0 0,-10 2 1 0,-5 5 0 16,-4 4-1-16,2 4 1 0,0 8-1 16,-1-3 0-16,-4 11-1 0,-15 2 1 15,-3 4-1-15,-11 8 1 0,-5 0 0 16,-2-1 0 0,-5 1 0-16,-7-6 0 0,-2-5 0 0,-2-3 0 15,-5-1 1-15,0-13 0 0,-6 0 0 0,-3-4 0 16,-2-1 0-16,0-6 1 0,2-3 0 0,6-2 1 15,4-6 0 1,4-6 0-16,2-2-1 0,2-4 0 16,5-5-1-16,-2-4 1 0,0-1 0 15,10-4-1-15,4-1 1 0,8-5 0 16,8 5-1-16,4-6 3 0,3 8 0 0,4 1 0 16,16 4 1-16,4 10 1 0,3 3 0 0,2 8 2 15,-8 9 0-15,5 4-2 0,4 1-2 16,15 7-2-16,0 2-2 0,3 3 1 15,-1 4-1-15,-18 2 0 0,-4-3 2 0,-5-2 3 16,0-8 1-16,-13-9 1 0,-8-7-1 16,-16-6-4-16,-15-3 0 0,-13-16 1 15,-8-5 4-15,-7-14-78 16,-10-5-142-16,1-13 130 0</inkml:trace>
  <inkml:trace contextRef="#ctx0" brushRef="#br0" timeOffset="39295.11">22824 15160 1925 0,'34'23'83'0,"3"2"-8"0,-1-4-16 0,-2 2-41 0,3-5-10 0,-7-2-5 0,0 1 0 0,-7-3-2 0,-9-3 1 16,-1-2-2-16,-13-6 0 0,-7 3-2 0,-4-3 1 0,-17-3 2 0,-6 0 6 0,-12-9 7 0,-11 1 8 16,-9-8 8-16,-12-4 9 0,-10-1 5 0,-17-2-3 15,-21-2-5-15,-10-2-9 0,-10 1-10 16,-1-3-5-16,-4 5-5 0,-19-3-2 0,-5 0-1 15,-17 4-2-15,-5-3 1 0,-3-6-2 16,-4 0-1-16,2-2 1 0,-5 4 0 16,3 0 0-16,3 3-3 0,5 1 8 15,-5 3 15-15,15 5 15 0,7 0 11 16,12 4-4-16,20 3-10 0,9 4-11 0,15-1-6 16,15 4-7-16,21 4-3 0,25 0-4 15,25 0-2-15,16 4 1 16,12-1 1-16,18 4 2 0,16 0 2 15,15 4-2-15,19 1-1 0,12 2-2 0,10 2-1 16,17 0 1-16,3 2-1 0,4 2 0 16,6-6-2-16,10 0-3 0,19 2-3 15,7-2 0-15,4 2-1 16,5 2 3-16,5 7 1 16,17-2 1-16,-5 5 0 0,3 4 3 0,-1 2-2 0,-6 6 1 0,-4-4 1 15,-13 5 0 1,-22-8 0-16,-26 1 1 0,-12-9 0 0,-15-7 0 0,-21-8-7 0,-18-3-5 31,-17-7-9-31,-18 0-14 0,-11-7 2 0,-17 0 5 16,-21-9 10-16,-18-5 13 0,-18 1 4 15,-13-4 1-15,-15 2 1 0,-18-3 0 0,-16 2 0 16,-8 6 1-16,-6 1 1 16,2 3 2-16,0-1 1 0,-4 5 4 0,6 4 3 15,7 3 1-15,18 6 5 0,8 1-3 0,15-1-3 16,10 1-3-16,18 4-6 15,28 3-1-15,22 1 3 16,24-1 4-16,13-3 3 0,30 9-1 0,23 1-4 16,20-3-3-16,15 2-3 15,6-6 1-15,9 1-1 0,5-1-1 0,14-8 0 16,11 3-1-16,2-2 0 0,-1-3 0 0,-5 8 0 0,4-4 0 0,5-1-1 16,-10 2 1-16,-8-2 0 15,-26 4 0-15,-18 6 0 16,-17-3-1-16,-17-3 1 15,-17 1 0-15,-22-4-2 0,-17-6 0 0,-22-2-1 16,-21-5 1-16,-28-7 6 0,-20 3 7 16,-29-7 12-16,-24-5 7 0,-18 2 4 15,-10-6-2-15,3 1-5 0,0 1-4 16,9 5-6-16,20 3-4 0,23 3-5 16,31 3-5-16,26 6-1 0,24-1-2 15,21 5 1-15,20 1 2 0,20 5 1 16,19 0 1-16,26 13-2 0,19 3-2 15,26 4-1-15,21 3 0 0,11 6 0 0,5 0 0 16,-4-1 0-16,-10 3 0 0,0-2 0 16,-8-3 1-16,-12 3-1 0,-24-9 0 15,-33-4 0-15,-25-3 0 0,-24-6-1 16,-16 1 0-16,-18-6 1 0,-19 0 2 16,-27-2 3-16,-24-5-1 0,-11-5-2 15,-4-7-1-15,-1-4-1 0,4 1 0 16,8-1-5-16,0 2-16 0,11-2-17 0,10 0-114 15,11-5-55-15,17-5 104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56:19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6050 7465 1179 0,'5'10'924'0,"2"3"-870"15,-12-18-92-15,-1-4 97 0,5 9-11 0,1 0-6 0,0 0-7 0,0 3-7 0,0 1-8 0,0-1-6 16,-4 4-6-16,4-5-4 16,-2 2-3-16,-1 1-1 0,-1-3 3 15,-5 0 2-15,-1-1 3 0,-6 3 5 0,-7 3 2 16,0-5 7-16,-11 1 4 0,-3-1 0 15,1 3-2-15,-12-3-4 16,2 0-3-16,-12 0 0 0,-11 0 0 0,-2-1-2 16,-13-1 0-16,-10 0 0 0,-3-3-4 15,-11-3 1-15,-15-1 1 16,-13-3 1-16,-10 3 2 0,-4-4-1 0,1 4-3 0,0 2 2 16,-2-1 15-16,4 4 5 0,7 1 4 15,16-3 4-15,12 2-15 16,11 2 0-16,3 2-3 0,6 3-3 0,9-3-3 15,12 5-4-15,21 0-6 0,8-1-4 16,13 3-3-16,10-4-1 0,5 2 0 0,3-5-6 16,6 1-14-16,1 1-37 0,2-1-78 15,2-3 406 1,0 0-242-16</inkml:trace>
  <inkml:trace contextRef="#ctx0" brushRef="#br0" timeOffset="62770.21">32677 4210 1630 0,'-1'0'245'0,"2"-4"-204"16,-1 4-70-16,-1-2 90 0,1 2-10 15,0-2-5-15,1 1-9 0,-1-6-8 0,0 0-9 16,2-2-7 0,-2 2-6-16,0-8-7 0,0 1-3 0,0-2 0 15,0-3 2-15,2 3 11 0,1 2 26 0,3-1 33 16,1 3 37-16,0 3 10 0,2 0-6 0,1 4-22 15,3 0-36-15,-1 5-19 0,-5 0-18 16,2 3-10 0,-2 1-5-16,-1-4-2 0,-1 0-8 0,-2 0-6 15,3 3-3-15,-3 8-5 16,1 3-3-16,3 7 0 0,-3 8-1 0,-1 12 3 0,1 5 4 0,-1 5 0 31,-3 6 3-31,-5 1 2 0,3 1 5 16,-3 3 5-16,1 2 3 0,-3-4 2 15,0 0 0-15,-4-1 1 0,-1-4-2 16,-2 5-1-16,-2-1 2 0,2 1 0 0,-2 5-1 0,2-6 2 0,1-1 0 16,1-1 0-1,-1-2 0-15,1-3 1 0,1-1 0 16,4 4 1-16,2-2-1 0,5 11 0 0,5-2 1 16,4 7 1-16,5 2-1 15,0-4 1-15,1 6-2 0,-1-2 0 16,2-4 1-16,3 1-2 0,6-4 1 15,3 5 1-15,-1 2-1 0,1-2-1 16,1 0 1-16,-4-2 0 0,5 1-1 16,3-4 1-16,-4 1-1 0,-6-5 1 0,2 1 0 15,-2-1 0-15,0-2-1 0,5 8 1 16,-7-6-1-16,1 6 0 0,-1-4 0 16,-2-11-3-16,4 4 0 0,-3 0 3 15,-2 2 0-15,3 3 0 0,-5 1 0 16,-9 1 0-16,0 2-3 0,-5 12 1 15,1 14 0-15,-3 6 0 0,0 5 1 0,-5 7 1 16,-7-3 9-16,-6 6 4 16,-10 5 9-16,-11 1 9 0,-6 9 1 0,-6-6 1 15,-2 3-6-15,-6-3-7 0,-1-12-5 16,10 2-4-16,4-7-2 0,4-5-3 16,4-6 3-16,1-9-3 0,9-7-95 15,-1-15 68-15</inkml:trace>
  <inkml:trace contextRef="#ctx0" brushRef="#br0" timeOffset="63804.21">23699 3137 2023 0,'0'3'45'0,"-2"5"-38"0,0-3-3 0,0 6 1 0,-1-1 0 0,-3-1-5 0,1 3-3 0,0 4-4 0,-8 9-3 0,3 5-1 0,-5 4-1 0,1 7 2 0,-3 5 0 0,1 9 4 16,-4 12 2-16,2 2 1 16,1 1 3-16,1 0-1 0,2 7 1 0,1-3 0 15,1 11 0-15,3 4 2 0,-4 0-1 16,1 3 1-16,-4 0 1 0,4-5-1 16,1 0 1-16,7 0 1 0,4-4 0 15,9-7 1-15,6 2 0 16,4-7-1-16,4-2 0 0,13 0-1 0,4-5 0 15,5 2 1-15,4-4 1 16,8-2-1-16,9-1 0 16,1-4 2-16,11 1-2 0,-7-1 0 0,-4-5 1 0,2 3-2 31,-3-10 3-31,0 5-3 0,5-6 2 0,8-1 0 0,8 0-2 16,5-8 2-16,4 6-3 0,-4-5 0 15,-3 3 0-15,-6 4-1 0,1-5-1 16,-10 4-2-16,-3 8 0 0,-5 7-1 15,-11 7-1-15,-4 11-2 0,-10 10-2 16,-16 2-4-16,-11 4 0 0,-14-7 2 16,-5-10 6-16,-13-10 7 0,-9-5 3 0,2-4 1 15,-7-3 2-15,6 1 1 0,5-8 8 16,-1-1 10-16,12-8-1 0,4-4-2 16,8-5-6-16,14 0-5 0,11 0 1 15,12-4 2-15,10 6-1 0,8-10-4 16,9 3-3-16,1 6-3 0,4-3-4 15,7 2 0-15,-2 2-1 0,9 1 1 0,8-1 1 16,13 5-1-16,-5 7-1 0,7 7 0 16,-7 12-2-16,-1 11 1 0,8 15 3 15,-2 4 0-15,9 12 0 0,8 4 11 16,1 3 1-16,-4 6 12 0,1 10 25 16,-15 11 4-16,2 5 17 0,-15-6 3 15,-17-6-21-15,-12-17-16 0,-22-9-20 0,-12-10-14 16,-1-15-9-16,-11-5-43 0,-3-14-82 15,-4-17 76-15</inkml:trace>
  <inkml:trace contextRef="#ctx0" brushRef="#br0" timeOffset="66977.13">11128 9334 1544 0,'5'0'94'0,"9"1"41"0,11 1-72 0,14 3-47 0,12 4-9 0,8-2-3 0,8 2-1 0,1-3-1 16,8 1 0-16,4-6 0 0,1-1 0 15,-8-1 8-15,-6-1 8 0,-21-7 7 16,-8 4 10-16,-7-1 2 0,-15-1 2 16,-7 6-4-16,-7-7-14 0,-13 3-10 0,-10-4-5 15,-14-3 2-15,-20-4 21 0,-14-2 1 16,-17 0 21-16,-13-3 14 0,-5 2-8 15,-3 3 3-15,-1-2-20 0,9 4-17 16,3 1-2-16,7 1 7 0,10 3 6 16,8 0 3-16,16-3 0 0,16 3-1 15,12 4-3-15,15 5 14 0,12 0 21 0,1-4-2 16,19 1-8-16,15-1-20 0,27 4-29 16,22 9-8-16,15 7 0 0,16 10-1 15,-5 5 0-15,9 2 0 0,-2 8 0 16,13 3 0-16,-8 1 0 0,-10-5 0 15,-20-8 0-15,-28-5 0 0,-22-9 0 16,-15-4-4-16,-18-7-12 0,-9-7-8 0,-9-5-5 16,-16-2 3-16,-11-8 2 0,-17-2-34 15,-16-12-48-15,-14-12-114 0,-18-3 114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58:20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4278 9264 1635 0,'2'0'66'0,"0"0"-5"0,0 0 3 0,-1 0-10 0,5 0-7 0,-5 0-10 0,5 0-1 0,1-5-5 0,9 3-9 0,0-3-6 15,5 1-7-15,2-1 3 0,2 2 3 16,-6 3 5-16,3 1 1 0,-1 3 2 16,-7 1 8-16,2-3 5 0,-5 2 3 15,-4-1 2-15,0 1-4 0,-7-3-5 16,0-1-5-16,0 2-5 0,0 0-6 15,0 3-2-15,-7 1 0 0,-6-1 1 16,-6 4 12-16,-6-2 8 0,-5 2 4 16,-6 1 0-16,-1-1-9 0,-7-2-4 0,-6-5-2 15,-8 0-3-15,-13-2-5 0,-9-4-6 16,2-6-6-16,-9 1 0 0,-3-2-2 16,-1 1 0-16,-8-3 1 0,-9 1 0 15,-9 5-1-15,-11-6 1 0,-8 1-1 16,1 5 0-16,-3 3-1 0,1 1 0 0,6 3 5 15,7 0 5-15,16 0 5 0,8 0 3 16,19-2-2-16,12 2-3 0,10 0-2 16,9-4-2-16,11-1-3 0,9 1 0 15,5 3 2-15,15 1 3 0,10 0 10 16,-7-2 8-16,10 0-2 0,1 2-4 0,10 0-10 16,9 0-11-16,11 2-2 15,10 0-1-15,8 8-1 0,13-3 1 16,8 6 0-16,7-1 0 0,10 2 0 15,2 1 0-15,9-7 0 0,11 1 0 16,3 2 0-16,2-7-1 0,11 1 1 0,7 2 0 16,8-4-1-16,3 5 0 0,-8-5 1 15,-9-3-2-15,-13 0 2 0,-1-2 1 16,-3 1-1-16,-8-5 1 0,-8 1-1 0,-9 3 1 16,-18-3 0-16,-10 1-1 0,-17 3 0 15,-15-1 0-15,-15 0-2 0,-10 2-5 16,-2 0-1-16,-4-7-2 0,-15 3 2 0,-18-1 6 15,-18-4 0 1,-20 0 2-16,-12 0 1 0,-19-1 1 0,-6-3 2 16,-10 6 2-16,-4-2 3 0,2 6 1 15,-4 3 5-15,-3 0-2 0,-2 0-2 0,5 3-2 16,4-1-3-16,11 0-1 16,6 0 0-16,8-2-2 0,7-2-1 15,12-2 0-15,6-1 0 0,6-2-2 16,17 2 2-16,6 1-1 0,15-1 0 15,5 1 1-15,10 2 0 0,6 2-1 0,7 0 4 16,2 0 5-16,0 0 1 0,0 0 1 16,0 0-4-16,5 0-5 0,2 0-2 15,6 0-6-15,-1 0-10 0,-1 0-17 16,1 0-34-16,2 0-38 0,-1-3-103 0,-1-2 297 16,-1-1-122-16</inkml:trace>
  <inkml:trace contextRef="#ctx0" brushRef="#br0" timeOffset="9210.87">28215 10123 2013 0,'0'-2'77'0,"0"0"-19"0,0-2-10 0,0-4-13 0,-2 2-19 0,-2-4-9 0,-1-1-3 0,0 4-2 0,-3-6-2 16,-2 8-1-16,-3-4-2 0,-1 8 0 0,-2-3 0 15,0 4 0-15,0-4 0 16,-1 4 1-16,-10 4 0 0,-1 0-1 0,-4-1 1 16,-4 4 1-16,-6 0 0 0,-10 4 1 0,1-4 0 0,-8 2 0 15,-12 1 0-15,1-1 2 0,-10 0-2 16,-2-2 1-16,6 4-2 0,-6 0 0 31,-6-1 1-31,-3-1 0 0,-15 4 0 0,-8-3 0 16,-4 3 0-16,-3-5 1 0,-5 0 1 15,-1-1-1-15,-10 0-1 0,-8-4 15 0,-8 1 1 16,2 1 0-16,-6-1 9 0,-3 1-13 16,-5 4 1-16,-1 1 1 15,2 3-9-15,-1-4-3 0,-12 1 12 16,-2 3 1-16,-7-6 2 0,-6 2 1 16,-4-4-12-16,-3 2-4 0,-7 0 1 0,-1 0 1 0,3 2-2 15,-7-2 2-15,-4-5-2 16,-8 3-1-16,-6 1 0 0,2-3 0 0,-12-3 0 15,7 4 1-15,-9-4-1 0,-15-2 1 16,5 0-1-16,-10-5 0 16,-10 2 0-16,8 3 0 0,-13-10 2 0,-8 12 2 0,4-2 2 0,-4 2 7 15,-8 0 0 1,8 0 0-16,-19 0-2 0,3 3-6 16,2-1-3-16,-9 7 1 0,15-4-3 0,-11 4 0 0,3-2 1 0,4-1-2 15,-7 1 0 1,7 2 5-16,-15-8 8 15,13 12 5-15,-3-10 2 0,-2 10 1 16,12-3-5-16,-16-4 0 0,9 6 1 16,2-10-3-16,2 10-2 0,7-3-4 15,1-2-4-15,3 4-2 0,13-4 0 0,-12 0-2 16,7 2 0-16,6 2 0 0,-8 1 0 0,15-1 0 16,-6-8 1-16,-3 1-1 15,-2-4 0-15,0 0 0 0,-2 2 0 0,5-2 1 16,-4 5 0-16,-1-5 0 15,4-7-1-15,-8 3 0 0,11-6 0 16,1-3 1-16,-6-1 6 0,-2-2 5 16,4-2 8-16,-1 2 8 0,10 6 1 15,5-6 2-15,-6 3 2 0,12-1-2 0,4-5 2 16,6-1-2-16,10-1-10 0,12 5-7 16,8 2-8-16,10 0-5 0,26 12 0 15,5-7-1-15,19 4 0 0,11-3 2 16,1 0-2-16,12-5 1 0,6-1 0 15,17 0 0-15,10 0-2 0,17-2-11 16,21 2-21-16,17-1-33 0,16 5-31 0,10-1-95 16,15 0 111-16</inkml:trace>
  <inkml:trace contextRef="#ctx0" brushRef="#br0" timeOffset="20534.39">17727 8209 1884 0,'0'0'96'0,"0"0"49"0,2 2-91 16,3-2-22-16,2 0-1 0,7 0-5 0,8-5-6 0,9-2-6 0,17 3-4 0,9-5-4 0,2 4 0 0,10 0-3 0,0 3-1 0,2 4 0 15,10 3 0-15,10 2 0 0,-1 2 0 16,11 3 0-16,-1 3 0 0,-10-6-1 16,-5-1 0-16,-9 7 0 0,-5-8 0 15,-3 3 0-15,-10 3-1 0,-3-3 0 16,-9-1 1-16,-5-2-1 0,-9 0 0 0,-7 0-3 15,-15-3-1-15,-10-4 0 16,4 4-2-16,-15-3-4 0,-6 5-1 16,-12-3 2-16,-10 3 5 0,-9 1 9 0,-16-6 5 15,-1 3 2-15,-11 1 0 0,-1-1 0 16,1-2 2-16,0 3 3 16,-6 2 7-16,-6 2 5 0,3 3-2 15,-1 1-3-15,10-3-11 0,11 1-7 0,13-6-4 0,11 1 0 16,13-1-1-16,9-3 1 15,8 1 1-15,6-1 2 0,5-2 3 0,-2 0 6 16,0 0 5-16,2 0 3 0,0 2 0 16,11 1-6-16,1-3-10 0,11 0-2 15,13 4-4-15,8-4 0 0,16 3 4 16,9 5-1-16,13-5-2 0,8 4 0 16,-1 0 1-16,3 6 2 15,-5-4-2-15,-7 5 3 0,-7 0 3 0,-10 2 4 0,-11-2 3 16,-10-5 0-16,-10-2-6 0,-12-2-4 15,-6 2-8-15,-9 0 1 16,-5-5 0-16,-5 0-7 0,-13-2 4 0,-15 0-1 0,-21 2 4 16,-24-2 8-1,-23-7 5-15,-26-6 7 16,-19-1-6-16,-19-2 0 0,0 2-2 0,18 0-7 16,18 3 3-16,28 6-5 0,21-2-19 0,20 5-112 15,26-2 86-15</inkml:trace>
  <inkml:trace contextRef="#ctx0" brushRef="#br0" timeOffset="30044.04">3282 9238 1653 0,'-9'5'59'0,"-2"0"-20"0,2-3-1 0,4 2-21 0,0-2-1 0,1-2 3 0,4 1 4 0,-2-1 9 0,2 0 16 0,0 0 15 0,0 2 0 0,6 3-3 0,8-3-16 0,11 2-20 0,14 5-7 0,10-2-9 31,8 3 1-31,5 3 2 0,6 1-1 15,4 0 1-15,3 2-3 0,6-2-2 16,-3 0 0-16,4-1 1 0,-4-4-1 16,-4 0-1-16,-8 1 1 0,-11-4-2 15,-14-3 0-15,-8 4 1 0,-10-5 6 0,-5 0 10 16,-11-2 6-16,-5 0 7 0,5 1-7 16,-7-1-3-16,-5 0-2 0,-6 0-9 15,-12-5 1-15,-7-2-4 0,-16-7-5 16,-16-6 0-16,-20-6 1 0,-17-4 0 15,-6 0 0-15,-15-2 1 0,-3 3-1 0,-15 6 12 16,-11 4 8-16,2 4 0 0,-5 7 1 16,12 2-11-16,10 6-8 0,6 0-1 15,7 2 0-15,9 3-1 0,16 2-1 16,19 4 3-16,14-2 9 0,19 0 7 16,11-2 4-16,15 0 2 0,7-3-5 15,7-1-5-15,4 2-1 0,1-1-2 0,13 3-2 16,12 0-4-16,12 6-2 15,20-6-6-15,7 2-2 0,18-2 0 16,11 0 0-16,10-4 2 0,9 4-4 0,4-1-2 16,10 3 0-16,7-1-2 0,4 1 5 15,-9 5-1-15,-5-5 1 0,-15 2 0 16,-19 5 0-16,-9-4 0 0,-10 4-1 0,-12 0 0 16,-15 0 0-16,-7-3 0 0,-21-6-4 15,-8-4 2-15,-12-3-11 0,-2-2-4 16,-14 2 3-16,-14 0 0 0,-21-1 13 15,-20-8 7-15,-21-7 2 16,-9 0 2-16,-25-9 0 0,-16 2 4 0,-9-2-2 16,0 0-2-16,4 6-1 15,27 5-6-15,12 0-1 0,19 3 1 0,25 6 1 16,7 3 0-16,20 2 1 0,12 0-1 0,9 0 0 16,14 0 0-16,2 0-7 15,0 3-9-15,9 1-29 0,7-1-53 0,9 1-64 16,5-2-48-16,6-8 98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59:50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22457 17191 1637 0,'20'9'101'0,"-4"-2"54"0,-9-1-56 0,0-4-21 0,-7-2-9 0,-3-2-15 0,1-4-20 0,-9-1-13 0,0-3 0 0,4-6 8 0,-9-2 5 15,4 2 3-15,1-3 0 0,-3 10-7 0,7-2-3 0,7 11-2 0,-2-2-3 16,-7-7-3-16,6 9-3 0,-2 0-4 0,5 2-4 0,-6 2-4 15,-6-2-2-15,-11-2 0 0,-7 0-2 0,-8-2 1 16,-6-5-1-16,-2 1 0 0,-7-3 1 16,0 2 0-16,-9-5-1 15,-2 1 0-15,-2 4 0 0,-3-3 0 0,-11 3 1 16,-7 1 0-16,-8 4 0 0,-1 1 0 16,0-1 1-16,6-2 2 15,3 4 0-15,-9 0-1 0,-7 0 0 16,-7-1-1-16,-10-3 0 0,4 2-1 15,1 0 1-15,3 1-1 0,4-3-1 0,-10 1 0 16,-15 1 1-16,1 0 0 0,-2 0 0 16,4 2 0-16,1-5 1 0,-18 3-2 15,-6 0 0-15,-3 2 1 0,5 0-1 0,8 4 0 16,-6 1 2-16,-5 2 2 16,1 4 1-16,6 1 0 0,10-1-1 0,-8 0-3 0,-8 1-1 15,5 4 1-15,-3 0-1 0,13 2 0 16,-6-1 0-16,-1-1 0 0,1 2 0 15,0-2 1-15,4-3 0 0,-3-3-1 16,-6 1 0-16,-2-6 3 0,2 6 6 16,7-8 5-1,0 3 2-15,-10 1-1 0,1-4-4 0,4 6-5 0,5-4-2 0,7 6-1 16,-3-4-1-16,-7 4-1 0,6 1 0 16,10 4-1-16,7 2 0 0,5 5 0 15,-4-5 0-15,-7 7 0 16,11-2 1-16,2 1-1 0,12 5 1 15,-3-3-1-15,-2 3 0 0,-9-4 1 16,-6-4-1-16,1 4 2 0,1-8 0 0,6-1-1 0,-2-1 2 16,-16-3-2-16,-2-7 0 0,2 2-1 15,-3-7 0-15,12-3 0 0,-11-4 0 16,-10 0 0-16,-2-4 10 0,-2-3 8 16,12 0 3-16,2-2 3 0,-15 0-11 15,-1-7-8-15,0 1-2 0,0-4-2 16,8-4 0-1,-4-1 0-15,-8-6-1 0,8 0 2 16,9 2-2-16,10 1 0 0,-5-5 0 16,-1 0 1-16,-1 2-1 0,5-6 0 0,13-5 1 0,7 2-1 0,-1-2 0 15,-3-3 0-15,3 1 0 0,11-3 0 16,12 2 0-16,10 1 0 0,10 0 0 31,8-3 0-31,1 7 1 0,12-5 0 0,-1 4 0 16,3 1-1-16,12 2 2 0,1 3 0 15,10 2 0-15,10 4 1 0,3-1-1 16,9-1-1-16,0-2-1 0,14-3-3 0,4-5-6 16,7 5-7-16,12-1-5 0,0 1-2 0,4-1 3 0,7-1 6 31,-5 1 5-31,10 3 5 0,0 4 3 0,2 4 1 16,3-1 0-16,3 4 0 0,6 1 0 0,6 5 0 0,8-2 1 0,-4 0-1 15,-6 2 1-15,-2-4 0 16,-7 1 0-1,0-3-1-15,3 1 1 0,-3-4-1 0,6 2 0 0,3 2 0 0,5-2 0 16,6-4 0-16,-4 4 0 0,1-2 0 31,-2 3 0-31,-3 1 0 0,6 1 0 0,-2 4 0 0,9 0 0 16,9 4 0-16,3 5 0 16,-5 0 0-16,0-1 0 0,-6 1 0 15,-2 4 0-15,2 4 0 0,6-1 0 16,5 4 0-16,10 3 0 0,-7 1 0 15,-2-1-1-15,-8 9 0 0,-3-5 1 16,3-1-1-16,9 6 0 0,7-5 1 16,9 6-1-16,0 3 1 0,-3 3 0 0,-3 0 0 15,-1 1 0-15,5 5 1 0,6-6 0 16,-4 0-1-16,2-2 0 0,-9 2 0 16,0 0 0-16,7 0 0 0,-2-4 0 15,11 0 0-15,-4-6 0 16,-5 1 1-16,-3-5-1 0,1-1 1 0,11 3-1 0,-2-2 0 15,11 0 0-15,-13 1 0 0,-3-3-1 16,3 0 1-16,2 0 0 0,6-5 0 16,-1 3 0-16,-7-2 0 0,-3 1 0 15,-2-4 0-15,9 0 0 0,4-2 0 16,3 5 0-16,-2-5 0 0,-5 4 0 16,5 3 0-16,11-5 0 0,7 7 0 15,1-5 0-15,-3-4 0 0,2 4 1 0,9-4-1 16,9 9 0-16,-2-4-1 15,-2 3 1-15,5 1-1 0,6 0 0 0,2-2 1 16,3 0-1-16,-13-5 1 16,1 2 0-16,0 1 0 0,-9-8 0 0,-6-1 0 15,-10-1 0-15,9 2 0 0,1-3 1 16,-8-2 0-16,-1-5-1 0,-8 1 2 16,7-2-2-16,2 5 0 0,-1-1 1 0,-5-4 0 15,-8 5-1-15,6-5 2 0,10 5-1 16,-4 1 0-16,1 1 0 0,-10-4 0 15,-3 4-1-15,11 0-1 0,5 4-1 16,-4 3 0-16,-6-2 1 0,-5 4 1 16,1 2 0-16,6 3 0 0,6 0-1 15,-6 4 0-15,-5 3-1 0,-4 4 1 0,3 4 0 16,11 6 0-16,3 6 1 16,-10 3 0-16,-5 1 0 0,-1 1 0 15,6 2 0-15,2 7-1 0,-3-2 1 16,-20 6-1-16,-12-1 1 0,-3 2 0 0,-3 1 0 15,2 3 0-15,-5-2 0 16,-7 2 0-16,-14 3 0 0,-9 0-1 0,-2 3 0 0,-9 1 0 16,0 1 0-16,-1 3 0 0,-8 1 0 15,-9-1 0-15,-4 1 0 0,-5-2-1 16,-8 5 0-16,-4-1 0 16,-5 0 0-16,-9 5 0 0,-2-3 0 0,-12-2-1 15,-7-2-1-15,-9-5 0 0,-8-3 1 16,-10 1 3-16,-8-9 1 15,-8-1 2-15,-11-10 9 0,-19-1 6 0,-14-7 4 0,-18-2 3 16,-5-14-8 0,-2-2-4-16,-1-5 0 0,-5-2-3 0,-12 0 1 0,-6 0-1 15,6-2-5 1,6-1-2-16,-3-5-1 0,-2 5-1 0,-1-4 0 16,0 0 0-16,13 3-1 0,12-5 1 15,-5 6 3-15,7-3-25 0,9 1-47 0,13 0-139 16,23-9 116-16</inkml:trace>
  <inkml:trace contextRef="#ctx0" brushRef="#br0" timeOffset="9363.91">19855 17028 1516 0,'-34'32'97'0,"4"-2"98"0,-4 4-163 0,6-4-10 16,1 0 0-16,6 1-1 0,-2-1-5 0,7-2 3 0,-2 4 5 0,6-4 6 0,1 2 5 0,4-1-2 16,7 1-4-16,-2 0-8 0,4 0-6 15,12 4-3-15,2-6-3 0,12-3-1 16,4-2-3-16,9 2-1 15,3-5 0-15,6 1 2 0,3-11 5 0,8 3 5 16,8-4 2-16,5-2-1 0,6 0-4 16,-7-4-6-16,1-3-3 0,-1-3-2 15,-2-11 0-15,0-8-1 0,0-6 0 0,5-9-1 16,2-13-4-16,3-7-1 0,-4-5-2 16,-5-1-1-16,-8-7 3 15,-12 8 2-15,-5-3 1 0,-8 4 2 0,-1 3 1 16,-6-2 0-16,-4-4 0 0,-3 2 0 15,-2 0 0-15,-4 0 4 0,-1 9 6 0,-5-2 4 16,-3 8 2 0,-5 7 4-16,1 4-1 0,-1 11 0 15,0 8-2-15,-3 6-4 0,4 0-5 0,-6 8-5 0,-8-2-4 16,1-1 0-16,-7 4-1 16,-5 2-1-16,-3 0 1 0,1 4 0 0,2 5-1 15,3-4 1-15,7 6-2 0,3-6 3 16,6 6 0-16,4-4 1 0,7 2 4 0,5 1 3 15,8-3 6 1,5-3 5-16,4 1-2 0,8-5 0 16,4 0 3-16,1 0 1 0,0-7 4 0,3 4 0 0,-6-3-2 15,-4-3 1-15,-4 6 0 0,-4-4-2 16,-5 3-8-16,-8 4-8 0,-2 4-7 0,-7 8-8 16,0 11-12-16,3 7-17 0,-1 9-28 15,1 6-49-15,0-8-5 0,4 4 53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1:03:00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14555 12685 1570 0,'39'72'53'16,"12"28"1121"-16,-33-109-1490 0,19 32-93 0,4-7 416 16,-5-9-2-16,1-11-3 0,0-14 1 15,-5-12-1-15,-4-12-1 0,-12-26-2 0,-7-6-3 0,-9-1-4 16,0-8 2-16,-7 7 0 16,2-4 4-16,-4 2 1 0,2 4 1 15,-6-4 1-15,10 10 6 0,-11-1 4 16,10 12 3-16,0 8 9 0,4 11 7 0,11 7 5 15,7 4 0-15,8 13-1 0,8 3-5 16,7 11-5-16,3 9 2 0,1 7-5 16,-1 7-7-16,4 11-5 0,-2 5-6 15,0 12-3-15,5 4-1 0,-5 4-1 0,2-1-3 16,2 4-4 0,-15-3-2-16,-10-4-4 0,-3-11-2 15,-22-5-4-15,-4-11-2 0,-7 1 3 0,-17-8 6 0,-9-2 10 0,-18-4 4 16,-7-5 11-1,-9 1 8-15,-5 0 9 0,1 1 4 16,-5-5-2-16,-3 4-3 0,1 1 1 16,3 1 4-16,4-5 3 0,10 1 2 15,11-3-2-15,15-1-4 0,2-2-1 16,18-3-2-16,4 0 3 0,14 0 6 0,2-8-6 0,14-5-6 16,15-8-9-16,12-4-11 15,8-3-4-15,9-6 0 16,6-7 0-16,6-1-1 0,2-8 2 0,-2-7 0 15,-8-1-1-15,0-8 1 0,-3 4-2 0,-11 5 1 16,-2 13 0-16,-7 7 0 0,-10 10 0 0,-6 10 3 16,-7 11 1-16,-4 6-2 0,-3 9-2 15,-4 16-2-15,4 5-2 0,-6 21 3 16,-2 12 2-16,-8 11 2 16,-8 11 2-16,-16 0 0 0,-7-3-3 15,-2-8 2-15,0-10-8 0,3-7-35 16,6-8-55-16,11-13-67 0,12-10-47 15,12 1-47-15,13-11 136 0</inkml:trace>
  <inkml:trace contextRef="#ctx0" brushRef="#br0" timeOffset="899.93">19429 12770 1668 0,'-14'0'41'0,"0"-2"-32"0,-1-5 0 0,7 3-3 0,-1 2-2 0,3 1 1 0,-1-5-2 0,6-1 0 0,-1 0 0 0,0 0 10 0,2-2 14 0,-2 2 15 0,4-7 11 15,10-2-3-15,-4-9-10 0,2-5-6 16,-3-7-2-16,2-6-1 16,0-1 7-16,0-2 1 0,1-6 4 15,-10-8 1-15,2-5-4 0,-4-14-4 0,-12 0-8 16,-2-6-5-16,-1-1-3 0,-10 12-3 15,2 8-2-15,4 10-2 0,1 10-2 0,8 10-2 16,8 8 0-16,4 5 11 16,8 7 3-16,6 3 1 0,2 8-5 15,12 5-11-15,6 7-5 0,3 14-2 0,7 10-1 16,2 4 0-16,4 13-1 0,5 2 1 16,2 8-1-16,-1 9 1 0,-2-3 0 0,-6 4-1 15,-8-10-2-15,-4-3 1 0,-8-11-2 16,-7 1 1-16,-8-13-3 0,-17-8-5 15,-12-6-2-15,-8-7 0 16,-14-2 3-16,-6-4 7 0,-11-3 1 0,-5 0 1 16,-2-1 1-16,-9-1 1 0,7 0-1 15,0 0 2-15,-3-3-1 0,12 3 0 0,3 0 1 16,15 0-1-16,16 0 2 0,10 0 7 16,11 0 15-16,0 0 5 0,14-7 0 15,4-4-7-15,14-12-15 0,11-5-6 16,4-6-1-16,1-9-1 15,0 3 0-15,0-1 1 0,-4-7 1 16,-3 4-4-16,-5-2 17 0,-4-8 8 16,1 10 10-16,-10-2 6 0,-1 5-18 0,-7 13-6 15,-9 14-8-15,-4 12-4 16,-1-5-3-16,-6 12-1 0,-9 9-5 16,-6 9 1-16,-4 20 3 0,-5 12 0 0,-3 16 2 15,-1 16 0-15,-5 1 1 0,-1 13 1 0,0-1-1 16,-7-6 0-16,0-4 14 0,-7-16-19 15,-7-3-125-15,8-9 97 16</inkml:trace>
  <inkml:trace contextRef="#ctx0" brushRef="#br0" timeOffset="8149.57">14105 14046 1805 0,'-2'-5'105'0,"5"3"17"0,-4-3-13 0,8 5-48 0,0 0-21 0,-2 3-13 0,9 1-5 0,-3 3 1 0,1 0 1 0,-1-5-1 0,-8 1-1 0,-3-3-5 0,0 0 2 16,2 2 10-16,0 3 6 0,-2-5 7 15,-5 2-1-15,-10-2-6 0,0 0-7 16,-10 2-5-16,0-2-4 0,-5 2-5 16,-4 5-2-16,2-4-3 0,-9 5-3 15,2-1-1-15,-5 5-3 0,0-3-1 0,-6 7 1 16,-5-2-2-16,-3 0-1 0,-15-1-1 15,-10-6 1-15,-13-6 0 16,-14-1 1-16,-11-1 2 0,-3-6 4 16,-11 1 3-16,4-1 9 0,-5 0 2 15,-6-4 9-15,-4 1 7 0,-6 1 4 0,1-2 1 0,1 2-7 16,4 1-8 0,8-5-11-16,8 3-5 0,17 2-6 0,17 0-2 15,20 2-1-15,19-3-1 0,18 6 1 0,9-6 0 16,16 5-6-16,12 4-17 0,-3-3-27 15,10-4-45-15,4 0-88 16,7-4-6-16,5-7 81 0</inkml:trace>
  <inkml:trace contextRef="#ctx0" brushRef="#br0" timeOffset="8978.1">23002 13537 1977 0,'53'0'66'0,"-19"0"-5"16,-2-1-46-16,-22-1-9 0,1 2-7 0,-4 2-12 0,-4-1-7 0,1 5 0 0,-2-3-1 0,-2-3 7 0,-2 0 4 0,-2 4 5 0,3-1 3 0,-3 3 5 15,2 1 10-15,1 5 8 0,-1 2 7 16,-4 0 5-16,-2 1-2 0,-7-1-4 0,1-5-3 16,-7 8 0-16,-7-4 0 0,-4 6-2 15,-11 4-4-15,-1 0-3 0,-2 6-5 16,-4-3-1-16,-3 5-1 0,-6-3 1 16,-6-1 3-16,-1-4 2 0,-10 1 3 15,-2-1-2-15,-18-1 3 0,-12 3 1 16,-13-6 9-16,-13 2 37 0,-12-10 13 0,-22-2 2 15,-9-7-8-15,-10-2-40 0,3-4-13 16,-4 2 9-16,11-5-5 0,5 2-1 16,10 5-4-16,22 0-2 0,7 3 2 0,11 5-2 15,16-1 0-15,15 3-13 16,20 3-2-16,20-4-2 16,17-1-29-16,16-2-72 0,17-5-108 0,2-1 109 0</inkml:trace>
  <inkml:trace contextRef="#ctx0" brushRef="#br0" timeOffset="91781.83">11487 11316 2105 0,'2'-34'-366'0,"-12"-5"445"0,-1 9-75 16,-3 2-2-16,-4 13 432 0,2 1-436 0,-2 12-2 0,-3 2-1 0,2 4-1 15,3 12 0-15,-7 7 3 0,3-2 7 0,-3 8 8 0,-5 6 5 0,1 8 0 0,-3 5-6 16,0 14-5 0,-2 7-4-16,-11 9-2 0,1 7-1 0,-15 9-1 0,-5 12 0 15,0 18 2-15,-9 11-5 0,7 7-1 16,2 3-1-16,-3 10 0 0,-3 13 5 16,-5 15 5-16,-6 6 14 15,1 8 0-15,5-2 2 0,-9 0-5 0,8 7-12 0,-1 13 9 31,3 5 3-31,8 7 16 0,2 5 11 0,-6-9 3 0,10 4 4 16,-8 4 1 0,-6 1-3-16,-1 6-5 0,-12-4 2 0,3 1-5 0,6 3-6 15,5-11-5 1,4-11-2-16,1 1 0 0,-1-8 2 0,7-9 3 16,3-10-12-16,0-13 7 0,2-5-4 0,5-5-5 15,3-13 3-15,9-16-13 16,1-22-1-16,5-17-2 0,6-19-1 15,6-8-3-15,4-19-17 0,4-12-32 16,6-12-35-16,5-15-65 0,1-14-56 16,-2 0 521-16,4-21-288 0</inkml:trace>
  <inkml:trace contextRef="#ctx0" brushRef="#br0" timeOffset="92670.04">12688 10649 2463 0,'28'16'42'0,"118"126"-42"0,-134-98-2 0,9 13 0 15,8 9 0-15,8 8 0 0,7 13 0 16,11 18 0-16,9 6 0 0,12 15 1 15,6 0 0-15,5 5 1 0,-6 2 0 16,6 11-1-16,0 15 1 0,5 8 3 16,16 10 1-16,-5 6 0 0,4-8 2 15,-5-4-2-15,-8-6-2 0,-7 3-1 0,-2 2-1 16,-3 0 0-16,5 1-1 16,3 1 1-16,4-4-1 0,-9-3 0 15,-3 5 0-15,-8-1-1 0,-4-1 2 0,0 6 0 16,-2 5 2-16,-3 0 0 0,6-4 2 15,-5 3 2-15,0-15 0 0,-11-7 0 16,-9-11-1-16,-11-8-2 0,-7-10-3 0,-1-4 1 16,-2-6-1-16,1-4 0 0,-2-3 0 15,-5-3 7-15,-3-13 6 16,-2-9 9-16,-1-9 5 0,-10-9-1 16,1-3-4-16,-4-7-6 0,-2-8-4 15,2 3-3-15,-4-2-2 0,3-4-4 16,1 9 0-16,-4-13 0 0,4 1 1 15,4-10 2-15,-4-2 1 0,1-3 0 16,-1-3 0-16,0 1-2 0,2-4-2 16,-2 1 0-16,0-6-2 0,-3-1 1 0,-6 2-1 15,3 3 0-15,-6-7 0 0,-2 4 1 16,-2-5 1-16,-4-1 1 16,3 2 2-16,-5-7 0 0,-6 4 0 0,-6 1-2 0,-8-6 0 15,-11 1 4-15,-10-5 2 0,-6-2 0 16,-9-6-2-16,0 4-4 0,0-3-3 15,-12 3 2-15,-11-5 3 0,-16 4-1 0,-16-1 0 0,-11-1 4 16,-1 3-3-16,1 2 0 0,-1 5-2 16,-13 1-5-16,-5 3 13 0,-25-6 30 15,-18 10 3-15,-14-13 3 0,-12-13-11 16,-21-3-30-16,1-7-1 0,-7 0-1 16,-7 2-4-1,11 1 3-15,10-1 1 0,-7 3 4 16,20 4 4-16,10 9 4 0,8 3 0 0,15 6-2 15,11 10-4-15,16 3-4 16,14 7-6-16,22 0 0 0,12 10 1 16,10-4-20-16,20 7-57 0,22 6 47 0,24-8-13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34:15.51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2706 7158 1618 0,'15'0'75'0,"0"2"-5"0,-3 0-6 16,-7-2-20-16,-1 0-19 0,-4-4-12 0,-9 4-5 0,-5-7-2 0,-9 0-2 0,-9 2-1 0,-7-1-1 0,-4 4 0 0,-4 2 0 15,-5 8 1-15,1 2-1 0,-8 4-1 0,1 2 1 0,-8 4 0 0,-5-4-1 16,-5 2 1-16,-13-2-1 0,-8-4-1 15,-3 0 3-15,-2-3 2 0,4 4 2 16,11 1 6-16,4-2 4 0,10 2 5 16,11-3 5-16,5-2 2 0,11-2 3 15,7 4 2-15,11-6-3 0,8 6 0 16,6-3-3-16,2 7-3 0,5 2-5 0,-6-1-4 16,4 0-6-16,4 4-3 0,0 1-2 15,3 2-1-15,2 4 0 0,5 1 1 16,-1 4 3-16,3 5 2 15,4 0 2-15,-1 6-1 0,3 7-3 0,-6-2-2 16,2 5-4-16,-2 5 0 0,0-8-1 16,0 5-1-16,0-2 0 15,-2 4 0-15,4 1 0 0,-4-1 0 0,-1 1 0 0,-4 1 0 16,-9 0 0-16,-5 1 0 16,-2 2 0-16,-7 3 0 0,2 5 1 0,-6-7 0 0,0 5 0 15,1-3 2-15,1-1 4 0,0 0 5 16,-1-4 4-16,4-3 0 15,3-6-4-15,3-3-5 0,7-5-4 16,2-2-1-16,7-2-1 0,0-4 0 0,7 1 0 16,4-4 1-16,1-1 0 0,1-2-1 0,1-4 1 15,2-8 1-15,-2 1 8 0,0-4 10 16,-2-1 6-16,3-1 6 0,-3-1-2 16,6-2-5-16,3 1-1 0,2 1-4 15,-2-9 0-15,4 3-4 0,4-3-3 16,2 3-3-1,1-3-3-15,7 1 0 16,0 1-1-16,4 1-3 0,3-1-1 0,-5-1-2 16,3-3-1-16,-1-1-1 0,-8-5-17 0,4-11-32 0,-5-7-68 15,-4 0-107-15,-5-8 123 0</inkml:trace>
  <inkml:trace contextRef="#ctx0" brushRef="#br0" timeOffset="13643.51">2142 11406 1464 0,'3'0'179'0,"3"-3"42"0,-8-10-80 16,0 8-90-16,-2 5-14 0,4-2-7 0,0 4-7 0,0-2-8 0,0 0-6 0,0 0-5 0,-7 0-3 0,6 0-1 0,-5 0-1 0,-10 0 0 0,6 0 1 0,-6 2-1 16,-2 1 1-1,0 4-2-15,-3-3 0 0,-2 8 0 0,2 1-2 16,-6 3 1-16,2 1 1 0,-5 5 1 0,-2 1 1 15,2 3 1-15,0 1 2 0,0-2 0 16,3 1 2-16,2 1 0 0,6 0 0 16,-1 1 0-16,6-2 0 15,0-2 1-15,3 0-1 0,4 1-2 0,2-4 0 0,3 2 1 16,-3-5-2-16,3 5 2 0,-1-7 0 16,1-2 1-16,0 2 1 15,2-3 2-15,0-1 8 0,0-3 9 16,4 0 9-16,1 3 5 0,0-3-3 0,4 0-8 15,3 9-7-15,1 0-9 0,1 5-5 0,2 7-3 16,0 2-2-16,3 1 0 0,-3-1-1 16,0 0-1-16,-1-2 0 0,-3 2-2 15,-7-2 1 1,-5 2 0-16,-1-3 0 0,-7-1 0 0,-2-1 0 0,-4-3-1 16,-1 3 1-16,-1-2 0 0,-3-4 0 15,-2 4 0 1,-2 2 1-16,1-4-1 0,-4 0 1 0,3-4 2 0,0 4 0 15,0 2 0-15,5-6 0 0,2 6-1 0,2-5 0 16,-2 5 0-16,3-4 1 16,1 2-2-16,3-2 1 0,4 1 0 0,1-7-1 15,-1 3 0-15,5 5 0 0,-2-7 0 16,2 5 1-16,2 1 0 0,3-1 0 16,1 6 2-1,2 1-1-15,7 2 1 0,-5 6 5 0,4-4 6 16,6-4 9-16,-6-2 9 0,2-1 4 15,0 0 1-15,0 3 1 16,3 4-1-16,1-1-3 0,-4-5 0 0,3 1-6 0,3-4-8 0,-5-5-6 16,5 1-6-16,-1-3-6 15,2-7 1-15,2-2-7 0,-2-7-30 0,-4-7-44 0,-1 0-94 32,-4-2 489-32,-3-16-283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1:05:27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28429 13910 1591 0,'21'-20'582'0,"-17"10"-486"0,-1-3 18 0,5-1-58 0,-8 3-12 0,1 4-6 0,-1-3-6 16,0-1-6-16,4 6-7 0,-4-4-3 0,0 3-6 0,-4 6-7 0,1-5-3 0,-4 3-3 0,-4-1-5 0,-3-1 0 0,-9 2-1 0,-6-5 0 16,-13 4 1-16,-4 3 0 0,-6 0-1 15,3 2 0-15,-4 3-2 0,5 6 1 16,-7 1 1-16,-4 4 3 0,1 5 4 0,-13 0 5 16,-9 4 2-16,-16 4 8 0,-12-3 4 15,-9 4 0-15,-4-5 2 0,-6 0-3 16,-6 0-4-16,-11-7-4 0,-8-4-2 15,6 0-4-15,12-3 0 0,4-4 0 16,8 0 2-16,-1-2 8 0,3 2 8 0,3-5 11 16,16-2 3-16,10 0-1 0,13 0-5 15,7 0-9-15,6 0-7 0,10 0-4 16,3 2-2-16,12 1-1 0,4 1-1 16,10-1-1-16,3-1-1 15,7-2 0-15,1 0-1 0,3 0 1 0,0 0-1 16,-4 0-1-16,-4-2 0 0,-5 2 0 0,-3-5 0 15,0 3 1-15,-3 1-1 0,5-1 0 16,-1 0 0-16,4 4 1 0,2 1-1 16,3 4 0-16,8-3 2 0,2 3 6 15,3 0 6-15,3 4 0 0,2-2 1 16,0 5-6-16,6 2-2 0,-3 3-1 0,8 3-1 16,0-5-2-1,6 8-1-15,-1 0-1 0,4-9 0 16,3 3-1-16,-6 3 1 0,10-5 0 0,0 8-1 0,3-4 2 15,2 1-2-15,0-5 1 0,-2 1-1 16,2-5 0-16,-4-3 0 0,-5-8 0 16,-3-4-2-16,-13-3-13 0,-6-2-6 15,-9-6-1-15,-14-1 0 0,-10-9 11 0,-17-5 2 16,-10-6-2-16,-5 2 0 16,-5-7 1-16,2 2 5 0,3-2 5 0,9 2 0 15,9 7 1-15,9 1 10 0,16 8 17 16,5 5 28-16,8-3 27 0,12 4 6 15,8 5-17-15,11-4-27 16,8 3-27-16,-1-2-14 0,0 3 0 0,-4 3 0 0,1-7-2 16,7-1-2-16,5-6-1 0,7 0-15 15,11-6-16 1,3-5-36-16,9 0-46 0,16-7-82 0,14 4 442 0,17 1-233 16</inkml:trace>
  <inkml:trace contextRef="#ctx0" brushRef="#br0" timeOffset="784.11">28335 15057 2076 0,'13'-29'122'0,"-8"8"17"0,-5 0-14 0,-5 5-53 0,-10 0-21 0,-6-4-10 0,-6 3-5 0,-6-5-9 0,-8 5-7 0,-2-1-8 0,-6-2-6 16,-10 5-3-16,-10 2-3 0,-5 4 0 0,-20-1 0 0,-20 1 1 15,-12 3 0-15,-14 1-1 0,-12-4 0 0,-2 0-1 0,-18 4 1 16,-11 0-1-16,6 1 0 0,-2 4 0 0,1 0-1 15,8 6-3-15,5-1 0 0,11 4 0 16,21-2 3-16,2 3 9 0,8 3 12 16,12 1 9-16,6 0 5 0,23 2-1 15,15 4-7-15,17 1-7 0,10-2-5 16,10 6-3-16,6 2-3 0,10-2-2 16,4 3-1-16,8 4-1 0,7-2-1 15,9 0-2-15,2 4 2 0,7 3-1 0,8 6-1 16,4 3 1-16,8 0 0 0,4 7-1 15,7-5 0-15,4 5-1 0,8-1-1 16,3 1 1-16,5 4 1 0,-1 3 0 16,-4-2 0-16,-3 3 0 0,-9-3 0 15,-10-6 1-15,-4-5 0 0,-9-9-1 16,-10-6 0-16,-4-8 0 0,-9-8-1 16,-4-9-6-16,-11-3-8 0,-5-8 1 0,-10-4 1 15,-18-14 5-15,-13-8 7 0,-16-5-1 16,-14-13 1-16,-19-4 0 0,-9 1 1 15,-7 0 0-15,0-4 1 0,5 0 3 16,5-2 7-16,7 0 7 0,5 2 10 16,11 4 9-16,11 1 7 0,13 4 10 0,22 0 7 15,15 0 5-15,21 3-6 16,21-1-16-16,23 1-18 0,20-1-15 0,23 2-11 16,11-3-1-16,6 6-3 0,6 0-9 15,-2 2-25-15,6-4-40 0,1-3-70 16,-1-6-130-16,-1-3 156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1:05:49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23447 5284 2010 0,'12'-7'125'0,"-3"2"19"0,-2 1-6 0,-2 2-51 0,3-3-26 0,-3 0-13 0,0 1-10 16,1-1-5-16,-1-2-8 0,-2 1-6 0,3-1-6 0,-5-2-5 0,1 2-4 0,0-2-2 0,0 4-1 15,3 2 1-15,-3-3-1 0,-2 6 1 16,0 0 0-16,0 0 0 0,0 0-2 16,0 0-3-16,0 0-2 0,-5 2-2 15,-3 7 1-15,-2 3 3 16,-3 3 1-16,-3 0 2 0,-1 1 0 0,-3 0 0 15,-5-1 1-15,-5-3-1 0,-3-1 0 0,-3-6 0 16,-8-3-1-16,-8-2 1 0,-4-4 0 16,-8 1 2-16,-7-8 0 0,-2 2 0 15,-1 2-1-15,-6 0-1 0,2 2 0 16,-4 1 1-16,-3 2-1 0,-9-1 0 16,-9 3 0-16,-5 0 0 0,-2 5 0 15,-5-5 9-15,-5 5 3 0,-12-1 2 0,-8 1-1 16,-2-3-10-16,-8-2 0 0,3 0 1 15,-6-2 1-15,-7-8 4 0,-1-1 5 16,0-3 6-16,7-4 0 0,1 0 4 16,-1 2-5-16,5-7-3 0,3 4 0 15,19 3-5-15,12-2-3 0,8 7-1 0,10-3 0 16,3 2 2-16,12-1-2 16,17 10-2-16,15 1-3 0,16 2 0 0,8 0-1 15,8-5 0-15,9 3 0 0,7 2-1 16,0 0 2-16,1 0 1 0,1 0 11 15,0-3 3-15,9-1-1 0,5 0-2 16,5-1-10-16,11 5-3 0,8 2-1 0,9 1 1 16,8 5-1-1,16 2 0-15,4 1 0 0,10-2 0 16,-7 5 0-16,2-2-1 0,1 1 1 0,3 3-1 0,13 0 1 16,15 1 0-16,5 5 0 0,11-5 0 15,1-2 1-15,2-1-1 0,15-5 2 0,18-2 0 16,5-2-2-16,6 2 1 0,6-7 0 15,-11 2 0-15,8-2 1 0,-4 0-1 16,-8 2-1 0,-3-1 1-16,-7 3-1 0,-7-1 0 15,-16-1 1-15,-12 0-1 0,-11-2 0 0,-7 4 1 0,-8-3-1 16,-10-1 0 0,-21 0 0-16,-18-3-1 0,-12-1 0 0,-21-3-4 0,-6 2-2 15,-7-2-4-15,-7-2 0 16,-15-5 4-16,-10-6 2 0,-21-1 5 0,-11-4-1 15,-15-3 0-15,-5-1-1 0,-8 1 0 16,-9 5-1-16,-4-4 1 0,-19 4 2 16,-11-2-3-16,-5 4 3 0,-9 3 0 15,6 4 0-15,-6 7 1 0,0 4 0 0,12 3-1 16,1 9 0-16,17 5 0 0,9 3-1 0,2 8 1 16,0 4 0-16,-2-8 0 0,2 5 3 31,8 1-1-31,7-9-27 0,6 1-44 0,2-1-69 0,10-7-87 0,4-4 512 15,13-5-271-15</inkml:trace>
  <inkml:trace contextRef="#ctx0" brushRef="#br0" timeOffset="58996.58">26236 8108 1801 0,'32'-5'106'0,"-7"3"75"0,-2 1-89 0,-11-1-13 16,-3 2-18-16,-2 0-30 0,-2-2-11 0,2 0-5 0,-5-3-1 0,3 5 1 0,-3 2 0 0,-2-2 3 0,0 0 0 0,-5 3 0 0,5-3-2 0,-2 2 0 0,2 7-2 0,-2 0 0 15,-6 0-3-15,4-1-2 0,-5 5-1 16,4-1-2-16,-6 6-1 0,0-4-2 16,-3 0 1-16,5 2-1 0,-8 0 0 15,1-2 1 1,-2 4-2-16,-1-7 0 0,-1 3-1 0,1 0 1 0,-1 2 1 16,-3-2 1-16,-2 4 2 0,-3 0 2 0,-2-2 1 15,-4 3-1-15,2 3-2 0,-3-3-2 16,4 2-3-16,-2-3 1 0,1-2 1 15,-7 0 1-15,0-2-1 0,-4-1 1 0,6 1 0 16,-6-4-1-16,-1-3 0 0,-6 4 2 16,-1-4-1-16,-4 2 2 15,-2-2 2-15,2 6-1 0,-3-6 0 0,8 5 1 16,-5-5 1-16,2 4 0 0,2-1 3 16,-4-1 1-16,0 7 3 0,-2-2 0 0,-2-1-3 15,-1-1-3-15,-9-1-3 16,-7 5-2-16,-8-4-1 0,-4 1-1 0,4-6-1 15,3 2 0-15,5 1 3 0,-6-3 2 16,-5 0 3-16,-5 1 3 16,-5-3 0-16,3 2-2 0,3 2-1 15,4 0-3-15,9 3-2 0,2-5 1 16,3 2-3-16,-6 0-1 0,-10-6-2 0,-7-3 0 16,-5 0 0-16,-4-1 0 0,-1-8 0 0,5-4 1 15,-9 1-1 1,-10 1 0-16,-6-3 1 0,-4 4-1 0,4 1 0 15,11 9 0-15,5 0 2 0,-7 5 2 0,-5 0 5 16,-1 6 4-16,-1-6 4 0,14 6 4 16,2-4-1-16,-2-2-2 0,-7-3 0 15,-12-5-2-15,6-6-2 0,3-5 0 16,15-4-4-16,10-5-3 0,4-9-2 0,11 0-2 16,2-4-2-16,13 3 1 0,17 4 0 15,14 1-7-15,22 0-35 0,14-1-66 16,17 1-131-16,16-6 128 0</inkml:trace>
  <inkml:trace contextRef="#ctx0" brushRef="#br0" timeOffset="63370.69">12448 8720 1639 0,'55'11'68'16,"-3"1"-18"-16,-17-10-10 0,-10-2-9 0,-11 0-16 0,-7-2 17 0,-8-3 8 0,-5-2-1 0,-6-7 3 0,-8-8-8 0,-8-1 8 0,-14-3 5 0,-13 4 3 0,-2 6-4 16,-3 9-13-16,5 2-6 0,-2 5-8 15,2 5-6-15,-7-3-6 0,0 5-2 16,-9-2-1-16,-7-1-1 0,-7 0 3 0,-9 1 2 15,-9-3 2-15,-7-2 2 16,-2-7-1-16,-3-1-2 0,-2-6-2 0,-16 0-3 16,-7 0 2-16,-7-4 4 0,-2 4 3 15,7 2 3-15,4-1 11 0,-1 10 1 16,8-1-2-16,-2 4-1 0,13 4-12 16,15-1-7-16,6 4-1 0,8 2-2 15,1 2-1-15,10-4 1 0,11 2 0 16,10 1 0-16,17-3 1 0,8 4-1 0,8-6 1 15,8-1 1-15,4 1 1 0,3-1 1 16,2-2 4-16,9-2 6 0,-2 1 10 16,1-1 15-16,1 2 14 0,1 2 1 15,10-4-7-15,5 1-16 0,11-1-20 16,13 0-8-16,17 2-6 0,12 0-1 0,13 0-4 16,6 5-3-16,1-5 0 15,2-1 1-15,4 3 1 0,5 3 1 0,8-3-1 16,2 1 0-16,5 2 1 15,0-5 0-15,6 3 4 0,-2 4 1 0,8-4 4 16,11 8 1-16,8-3 1 16,3 3 0-16,-4-3-1 0,-6 3-2 0,-5-4-3 15,-6-4-1-15,-11-7-1 0,-14-3 1 16,-16-6 3-16,-15 1-1 0,-13 3 2 16,-11-8 0-16,-9 5-1 0,-11 3-2 0,-3-6-5 15,-4 3 3-15,-5 1 0 0,-5 3 0 16,-11 6 0-16,0-1-9 0,-5-1-10 15,-13 2-2-15,-11 0 3 0,-20 2 8 16,-26-4 9-16,-20 0 4 0,-30-9 2 0,-18 4 2 16,-15-2 0-16,-14 2 3 0,2 0-1 15,-4 2 0-15,11 3-2 0,7 0-5 16,18 2-1-16,31 2-2 16,13 5-1-16,20 0 0 0,12 0 1 0,5 1 2 15,11 0 4-15,3-4-8 0,8 3-52 16,5-7-88-16,8-3-130 15,6-6 137-15</inkml:trace>
  <inkml:trace contextRef="#ctx0" brushRef="#br0" timeOffset="90533.16">26220 8428 1684 0,'28'-13'88'0,"-5"2"50"0,0 6-84 16,-3 0-9-16,-4 3-6 0,2 0-15 0,-1 2 2 0,1 0-4 0,-6 0-9 0,-3 0-5 0,-3 0-3 0,-1 0-3 0,-5 0-2 0,2 0-3 0,-2 0 0 15,0 0-1-15,0 2 0 0,-6 5 2 0,3-3-1 16,-4 1 1-16,-7 2 2 0,-1 4 4 16,-4-2 1-16,-4 3 2 0,-6 0 1 15,-6 1 0-15,1 1 0 0,-7-5 0 16,-3 2-1-16,-5 3-2 0,-14-2 0 16,5 1-2-16,1 1-1 0,-1 0 1 0,1 0-2 15,0 0-1-15,-1 2 1 0,5 2-1 16,-6 3 0-16,-3-3 0 0,0 7 0 15,-14-2 0-15,-9 0 8 0,-4 7 3 16,-3-3 0-16,3-6 0 0,-1 2-4 0,-1-2-2 16,-19 1 5-16,-5-3 5 0,-6 1 5 15,-4-3 4-15,0-3 3 0,8-3-2 16,-3 0-6-16,-6-1-5 0,7 3-7 16,2-1-3-16,5-1 2 0,8-1 3 15,5 3 2-15,-4-2 1 16,2-3-4-16,-6 3-4 0,-1-2-1 0,5-6-2 0,-5-1-1 15,7-2 0-15,-5 0-1 0,-11-2-1 16,-6-1 2-16,-11-2 1 0,4-1 0 16,11-3 1-16,1 2-1 15,0-5-1-15,9-1 1 0,-1 3 2 0,10 1 3 16,15-5 5-16,5 0 4 16,10-1 5-16,9-1 4 0,6 4 1 0,9 0 0 0,5-1-3 15,2 1-4-15,4-4-5 16,1-2-6-16,2 4-3 0,-3-2-2 0,-2 2-1 15,5 0-1-15,2-1 0 0,1 1-2 16,4 2-1-16,1 1-2 16,1 4 0-16,-4-4 0 0,4 6 1 15,2 0 2-15,-1 1 2 0,5 4-1 0,-3 0 1 0,4 0 0 16,2 2 0-16,0-2 0 0,3 7 0 16,6-5 2-16,1-2 0 0,-1 0 3 15,5 0 1-15,0-2 3 0,0-3 4 0,5 5 2 16,1-2 7-16,1-1-2 0,3-1-2 15,4-8-5-15,4 4-10 0,5 1-2 32,6-5-1-32,3 3 0 0,7 4-1 0,5 3 0 0,2 0-1 15,7 2 0-15,0 2 1 16,4 5-1-16,9 0 2 0,3-1 0 16,0 1 0-16,9-2 0 0,0 6-1 0,4 1-3 0,4-1-2 15,8 3-3-15,2-7-2 0,9 5-2 0,3-10-1 31,2 3 1-31,5 2 0 0,6-3 3 16,13 1 4-16,5-5 2 0,6 4 3 0,2-9 1 16,-1-1 1-16,8-1 1 0,-2-3 1 0,12-3 2 15,9 6-5-15,8 2 0 0,7 5 1 16,-2 0 2 0,-14 0 5-16,2 0-1 0,2 5-3 0,-6 2-2 15,-2-5-2-15,-6-2 1 0,-1-2-1 0,4 2-3 0,-9 0 3 16,-7 0-1-1,-25-2 1-15,-5-1 3 0,-9 1-1 16,-11-5-2-16,-18-4 0 0,-15-3-98 16,-13-4 446-16,-7-8-283 0</inkml:trace>
  <inkml:trace contextRef="#ctx0" brushRef="#br0" timeOffset="146457.44">11459 16282 1734 0,'23'0'105'0,"-2"2"16"0,1 3-14 0,-8-3-34 0,-2 1-20 0,-3-1-6 0,-3 2-1 0,-1-1 0 0,-2-1-1 0,-3-2 1 0,0 0-5 0,0 0-9 15,0 0-6-15,0 0-7 16,0 2-4-16,0-2-4 0,0 0-3 0,0 0-2 16,0 0-2-16,0 2 0 0,-5 3-1 15,-4 0 4-15,-1 2 9 0,-8 4 6 16,-2 5 5-16,-3 0 1 0,0 5-5 15,-5-1-6-15,-2-1-1 0,-2 2-6 16,-4-1-2-16,-3-1-1 0,-5-1-3 16,-4-4-1-16,-2 0 0 0,-6 2 1 15,-5 0 0-15,-13-3 1 0,-9 1 2 0,-1-2 1 16,1-5 0-16,-2 6 0 0,-4 3-2 16,1-2 0-16,-8 0 1 0,-2-1 0 15,-8-1 1-15,-9-5 0 0,-1 6-2 16,-1-3-1-16,2 1-2 0,-9-9-2 0,-11 1 1 15,-8-5-1 1,-4 1-1-16,-2-5 2 0,-6 3-1 0,-2-1 0 16,-3 4 0-16,-1 0 0 0,3 0-1 0,-4 2 1 15,3-2 1-15,-1 0-2 16,6 2 1-16,9 0 0 0,-3-2-1 0,0 0 2 16,-1-6 0-16,3-6 0 15,17-6 0-15,10-5-1 0,4 0 0 16,7-9 0-16,8 0 0 0,12-3 1 15,13-8-1-15,13-3 1 0,5-5 0 0,6-3 0 16,8 1 1-16,6-5-1 0,3-4 1 0,3 0-1 16,6 1 0-16,3 6 1 15,10 6 1-15,7-4 1 0,3 1 2 0,4 1-1 0,1-6 1 16,13-2-1-16,7 1 0 0,2-6-4 16,9 2 0-16,-2-5-2 15,7-6 0-15,-6-3 0 16,6 0-1-16,-5-6-2 0,5 9 0 0,-2 4-4 0,11 7-3 31,2 4 1-31,15 4-1 0,12 3 5 0,8-4 1 16,11 9 1-16,-2-4 1 0,8 4 0 0,7 2 1 0,-1 1 0 0,16 1 1 15,0 1 0-15,2 7 2 0,0-1 0 16,-6 6-2 0,6 6 0-16,5-3-1 0,2 6-1 0,4-1-1 0,-4 3 1 15,-4 2-1-15,13 6-1 0,2 4 2 31,-2 5 0-31,12 4 2 0,-2 2-1 0,6 8-1 16,3 3 0-16,-3 0 0 0,-2 5-1 16,-10 0 1-16,4 13 2 0,5-2-1 15,-3 10 0-15,-3 3 1 0,-5 3-1 16,1 7-1-16,-7 1 1 0,1 1-1 16,-13-5 1-16,-17 2-1 0,-2 5 0 15,-11-1-1-15,5 1 1 0,0 3 0 0,-2 0-1 16,-5 7 2-16,-9-1-1 0,-3 3 1 15,-4 1 0-15,-4-1 0 0,-3-2-2 16,-11 0 0-16,-1-5-1 0,-9 2 0 16,-8-8-1-16,-6-1 1 0,-10 2-2 15,-10-4 1-15,-7-2 2 0,-11-2-1 16,-7-1 3-16,-12-1 1 0,-9-4 1 16,-2 3 3-16,-5-2 3 0,1 0-1 0,-4-11 2 15,-5 4 0-15,-1-1-2 0,-11-1 2 16,-3 4-3-16,-6-6 0 0,-3 2 0 15,-7-1 1-15,0-3-1 0,-6-1-2 16,-1-5-1-16,-2-2-1 0,3-2 1 16,4 2 0-16,2-8 0 0,3 5 0 15,4-1-1-15,-2 0-1 0,6 0 2 0,-8-3-2 16,0 0-12-16,9 1-106 0,1-3 344 16,11-3-205-16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1:09:21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24863 3890 2072 0,'27'9'100'0,"-9"18"27"16,-36 37-139 0,15-57 12-1,-3 25 0-15,4-2 3 16,1 11 8-16,1 7 10 0,3 8 13 16,3 12 11-16,2 4 10 0,1 1 4 0,2 3-5 15,-6 1-11-15,6 2-15 0,-4-4-12 16,2 6-9-16,-2 1-4 0,0 8-2 15,-2-1 0-15,2-4 1 0,-7-9-1 16,0-7 0-16,-3-10-1 0,-2-11-1 16,3 0-8-16,-2-6-13 0,-1-3-15 0,5 0-24 15,-4-7-31-15,4-5-40 0,0-11-24 16,0-6 76-16</inkml:trace>
  <inkml:trace contextRef="#ctx0" brushRef="#br0" timeOffset="663.2">24305 4217 1890 0,'5'-16'87'0,"20"-13"113"16,-39 38 25-1,81-64-245-15,-21 20 25 16,11 29-5-16,7-1-9 0,9 4-1 0,5 1-1 0,1 2 1 16,3 0 4-16,-2 2 3 15,0-2 4-15,-4-4 0 0,-2 3 1 0,10-5 1 16,-8-1 2-16,2-4 3 16,-2-1 0-16,-12-2 0 0,-2-4 0 0,2 0 1 15,-2-3 2-15,5 3 1 0,6 2 0 16,5 0 1-1,4 4 3-15,3 0 1 0,-7 1 2 0,-6 2-2 0,-6 2-4 0,-8 0-5 16,-8 2-1 0,-6 3 0-16,-3 2 3 0,-4 0 4 15,-1 2 2-15,-4 1 1 16,-7-1-3-16,-8 2-4 0,-1 1-3 0,-3 2-3 16,-3 5-4-16,1 1-4 0,-2 4-2 15,0 12-2-15,1 13 1 0,3 10 2 16,1 12 2-16,-2 8 0 0,1 5 1 0,1 6-3 0,-2 0-1 15,1-3-2-15,-3 2-1 0,3 3 1 0,-6-4 3 16,2 6 2-16,-4-4 2 16,4 3 1-16,-5-5 0 0,-4-10-1 0,-2-7-1 15,-4-7 0-15,-4-6 1 0,-4-7 1 16,-2-5 0-16,-4-3 3 16,2-1 2-16,2-1 2 0,2-2 3 0,0-2 2 15,2-2 1-15,-1 3 0 0,-1-3 0 16,2 0-3-16,-2 4-4 0,3-3-2 0,-3 4-1 15,-2 3-3-15,-6-4 2 16,-2 1 1-16,-5-4 2 0,-1-5 0 16,-4 0 4-16,-8-9 10 15,-11 0 11-15,-11-3 6 0,-18-8 0 16,-17-4-8-16,-11-4-10 0,-12-8-6 0,-1-10-4 16,3 1-5-16,-2-7 0 0,-11-2-2 0,-9-1-21 15,3-4-161-15,8-8 123 0</inkml:trace>
  <inkml:trace contextRef="#ctx0" brushRef="#br0" timeOffset="17690.34">24814 5284 1393 0,'21'14'54'0,"-3"0"-14"0,-4-1-4 0,0-10-21 0,-1 1-6 0,-5-1 13 0,1 3 19 0,-3-6 15 0,-3 3 10 0,3-1-9 0,-3 2-14 0,1 1-12 0,-4-5-4 16,3 5 1-16,1-1 0 0,-1 1 1 0,-1-3 2 15,0 0 3-15,1-1 1 16,1-1 3-16,5 0-1 0,-4-1-1 0,0-3 0 16,-1 2-2-16,-2-7-4 0,3 4-6 15,-1-5-5 1,-3 1-7-16,-1 0-3 0,0-4-4 16,-1 3-1-16,1-1-2 0,-6 4 0 0,4-4 1 15,-1 6 0-15,-1-4 0 0,1 4 2 16,1-2 1-16,0 3 3 0,2 4 1 0,-3-3-3 0,-1-3-2 15,-1 3-4-15,-2-4-3 16,-2-4-3-16,-3 0-2 0,1-1-2 0,-3 3 1 16,0-3 0-16,-6-1 1 0,-3 3 1 0,-4 1 2 31,-5-4 0-31,-1 3 1 0,-3 3 1 0,-4-4 1 0,-1 0 1 16,-2 8 2-1,1-1 1-15,4 4 1 0,8 4 1 16,4-2 0-16,6 7 0 0,8-4-1 15,-1 4-1-15,1 0 0 0,3-6-2 16,0 2 0-16,-5 1-1 0,0-4 0 0,0 3-3 16,-1-3-3-16,-1-2 0 0,-3 0 3 15,-2-6 3-15,-2 3 3 0,-2-4 0 16,0 0 1-16,0-1 2 0,6 3 3 16,-1 3 5-16,4 2 5 0,2 0 3 15,5 2 1-15,-1 2-2 0,2-1-3 16,5 3-3-16,-2 1-3 0,3-4-4 15,-5 1-4-15,1-2-3 0,-4 3-1 0,-3-3-1 16,-4-2 1-16,-6 0 0 0,0-7 3 16,-4 5 1-16,2-4 2 0,4-2 4 15,-8 2 2-15,3-3 3 0,1 4 2 16,7 3 2-16,4-3 4 0,5 5 1 16,4-2 2-16,1 8-5 0,4-3-4 15,0-3-6-15,0 2-3 0,0 7-3 0,0-6-3 16,-1 3-1-16,-3 1-1 0,1-2 0 15,-1-1-2-15,-5 3 1 0,2-2 1 16,0 2-1-16,0 0 1 0,2 0 1 16,-3-3-1-16,5 1 1 15,-4 2 0-15,1-5-1 0,5 3 2 0,-5-3-1 16,3 2 0-16,-1-1 2 0,3-3 5 16,-1 2 7-16,2-2 8 0,-4 2 3 0,2-2-5 15,-5 1-3-15,2-1-4 0,1 0-2 16,-1-1-1-16,0 1-3 15,-1 0-1-15,3-2-2 0,-4 0-1 0,7 2 1 16,-2 0-2-16,2 0 0 0,0 2-2 16,0 0-1-16,-3 5-1 0,3-4-2 15,0 1 0-15,1 7-1 0,-1-3-3 16,2 7 2-16,-2 4 1 0,7-1 0 0,-3 1 3 16,1 3 0-16,4-3 0 0,3 4 0 15,-3-3 1-15,4 1-1 0,-1-3 1 16,-1-1 1-16,3 1-1 0,0-2 3 15,0 2-1-15,-7-9 1 16,0 0 0-16,2 1 0 0,-5-8 1 0,-2 0-1 0,-2-2 2 16,0 0 1-1,0 0 1-15,-2 0 1 0,-2 0-5 0,2 0-2 16,2-2-1-16,-7-9-2 0,6 8 2 16,-10-8 0-16,0-1 0 0,6-1 1 0,-6-3-1 15,1-1 0-15,1-3 0 0,-4-3 0 16,-1 0 0-16,-3-2-1 0,-10-3 0 15,-1-2-1-15,-3-2 0 0,1 2 1 0,-2-2 0 16,9 2 1-16,4 1 2 0,8 6 5 16,1 5 18-16,6 4 32 15,4 5 28-15,4 0 9 0,4 8-2 0,1-6-28 16,9 1-25-16,5 1-20 0,7-7-17 16,4 6-4-16,3-1-7 0,2 4 4 15,0-6 1-15,2-7-17 0,1-2-23 0,8-5-38 16,-6-5-48-16,6-10-83 0,2-18-380 15,13-24 374-15</inkml:trace>
  <inkml:trace contextRef="#ctx0" brushRef="#br0" timeOffset="42411.58">2548 15589 1716 0,'-7'39'68'0,"56"122"112"0,-180-361-179 0,128 189 6 0,6 9 6 16,1 1 12-16,6-5 9 0,1 4 3 0,7-6-6 15,1 2-11-15,6-3-8 16,5 6-1-16,6-6-2 16,3 4 1-16,5-2 1 0,4 1 1 0,9 4 4 0,6 1 2 15,1 1 2-15,7 1-1 0,0 3-3 16,-2 0-5-16,7 1-5 0,6-3-3 16,-9-2-3-16,3 0 2 0,-7 0-2 15,-12-4 0-15,-8-3 0 0,-10 3 1 16,-10-3 1-16,-3 4 0 0,-11 1 1 15,-10 0 5 1,-3 2 1-16,-4-2-6 0,-7 2 6 16,-12 0-4-16,-11 0 1 0,-12 0 8 15,-20 0-4-15,-16 0 0 0,-14 2-1 16,-20-2-2-16,-1 0 2 0,0 0-1 16,5 0 3-16,-2 0 7 0,8 0 5 0,3 0 5 15,7 0 6-15,10-2 2 0,8 2-1 16,16-1 0-16,14-3-3 0,10 4-4 15,15-2-1-15,10 2 8 0,11 0 4 16,0-1 7-16,11-3-4 0,8 2-15 16,12-3-10-16,9 1-13 0,14 3-4 15,13-1-1-15,13 2 0 0,12 0-1 0,7 2 1 16,8-1 0-16,-5 3 0 0,3 0 1 16,-2-3 0-16,0 1 0 0,5-2 1 15,-7 0 0-15,-7 0-1 0,-7-2 2 16,-20-3-2-16,-7 1 1 0,-8-1 1 15,-15 3 1-15,-10-5-2 0,-10 2-5 16,-9 5-3-16,-8-2-5 0,-13-3-5 0,-12 3 2 16,-12-1-1-16,-20 1 3 0,-6 2 5 15,-15 0 4-15,-18 0 1 0,-11 3 3 16,-11-1 0-16,-5 5 1 0,3-5 0 16,12 0 0-16,6-2 1 0,8 0-1 15,13 0 6-15,6-2 5 0,19-2 5 16,15-3 5-16,20 4 4 0,19 3 10 15,-9-9 2-15,18 5-2 0,13-5-9 0,14 2-15 16,13-5-9-16,15 1-3 0,9 2-2 16,4-1 0-16,12 6 1 0,3 1 0 15,6 6 0-15,0 1-2 0,10 6 0 16,2-1 1-16,0 6 0 0,-3 4 2 16,-9-1 0-16,-13-2 0 0,-7 0 1 15,-12 0 1-15,-12-2-1 0,-17-2 2 16,-12-1-1-16,-14-8-3 0,-9-1 1 0,-9 2-1 15,-10 1-2-15,-10-3 6 0,-15-2-1 16,-15 0 1-16,-13-7 3 0,-21-2-1 16,-11-5-1-16,-22-1-1 0,-5 0-1 15,5 2-2-15,9 4 1 0,12 4 0 0,20-2-1 16,7 2 2-16,14 3-3 0,16 0-7 16,2-3-19-16,14 1-36 0,13 1-129 15,10 1-15-15,9-5 87 0</inkml:trace>
  <inkml:trace contextRef="#ctx0" brushRef="#br0" timeOffset="71513.55">4197 15151 1506 0,'23'16'110'0,"-9"-16"-34"0,-3-2-38 0,-1 0 2 0,1-19-23 0,-4 16 0 0,-2 3 2 0,-1-5 3 0,-1 1 3 0,-1 3-2 0,3-1-1 0,8 1-3 16,-8 1-5-16,8 0-4 0,-1 0-3 16,-1 2 2-16,-1 0 5 0,-3 0 9 15,0 0 9-15,-5 0 5 0,4 0 1 16,-5 0-1-16,-1 2-1 0,0 0 0 16,2 2-3-16,0 1-3 0,0-2-6 0,-1 3-5 15,1 3-4-15,2-2 1 0,-4 7 1 16,0-2 4-16,-4 1 3 0,4-1 3 15,-2-5-2-15,2 4-5 16,0-1-6-16,-1-2-5 0,-1 0-4 0,-2 0-2 16,3 0 0-16,-7 3-1 15,5 1 0-15,-4-1 2 0,-4 0 0 0,2-1 2 16,-1 5 1-16,-1-5 2 0,-3 1 1 16,-4 3 3-16,-1 0 2 0,-4 2 1 15,1 2 2-15,-1-2-3 0,-2 0-2 0,-3 1-4 16,-7-1 0-16,-1 7 0 0,-5-3 2 15,1 3 1-15,-1-2 2 16,4 1-1-16,-4-3 1 0,2-1-3 16,-6-4-2-16,3-2-2 0,-2-3-1 0,-1-3-1 0,3-3 0 15,-6-3 0-15,-4 0 0 16,-3-5 1-16,-3 3 0 0,-6-7 1 16,4 6 2-16,-8 1 0 0,1-5 1 0,0 1-2 15,-10 1-2-15,3 0-3 0,-1 0 0 16,-1 1-1-16,4-3 0 0,-10 2 0 15,0-6 0-15,3 0-1 16,4 2 1-16,2-3-1 0,4-2 0 16,4-4 0-16,-3-5 0 0,5 4-1 15,0-8 1-15,5-1 0 0,-1-3 2 0,8-2-1 0,8-1 3 16,10 2 5-16,8-7 3 16,4-3 3-16,1-1-1 0,6-5-5 0,3 0-4 15,2 0-2-15,4-3-2 0,0 7 0 0,3-1-1 16,2 3 1-16,2 1-1 15,3-3 2-15,4 3 0 0,3-2-1 0,10-1 1 16,-1 1 0-16,6-4-2 0,3-5 1 16,7 3-1-16,6-5 0 15,1 8 0-15,5-3 4 16,-2 1-2-16,6 2 1 0,4 3-1 0,1-1-3 0,9 3 0 0,-3 2 0 16,2 4-1-16,-2 3 0 0,3 3 0 15,4 3-2-15,-5 4 1 16,-1 3 0-16,-3 1-3 0,4 6 3 0,-1-2 0 15,10 1 1-15,3 10 1 0,9-6-1 16,1 7 1-16,17 6 0 16,0 3 1-16,-1 5 0 0,-3 6 0 15,-12-4 0-15,-2 2-1 16,-2 2 0-16,-3-1 0 0,-3 3 0 0,-1-4-1 0,0 5 0 16,-7 4-2-16,-3 3 2 15,3 4-2-15,-8 5 1 0,5 1 0 0,-6 1 0 16,-13 7-2-16,-2 3-1 0,-3-1-1 0,-9 7-1 15,1 2 1 1,-2-2-1-16,-13-2 1 0,-3-1 1 0,-8-6-1 0,-6 0 1 16,-4-5 1-1,-7 1 1-15,-4-1 1 0,-5 1 0 0,0-1 1 16,-2-4 0-16,-8 2 1 0,-3 4-1 16,-1-4 0-16,-3 0 1 0,-5-2 0 15,1 0-1-15,-4 2 1 0,-3-1 2 16,0-1 1-16,-2 0 2 0,5-5 0 15,0-2-1-15,2-1 1 0,4-5 0 16,-6 1 0-16,4-7 0 0,-4-4-1 16,0 0-1-16,-2-5-2 0,1 0 1 0,-1-4-1 15,-1 2 0-15,8-3 2 0,6-2 0 16,6-2-21-16,6-6-105 0,4-4 166 16,-2-11-78-16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1:11:19.4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4911 15784 1789 0,'59'46'379'15,"-102"-75"-262"-15,43 35-26 0,0-6-3 16,-5 2-11-16,3 1-20 0,2-3-6 15,-3 0-10-15,3 0-8 0,1 0-6 16,-1 0-6-16,7 0-4 0,-7 0-3 16,0 0-2-16,0 0 1 0,-14 0 1 15,0-3 5-15,-13 3 4 0,-3-4 3 0,-7 4 0 16,2 2-1-16,-3-2-1 0,3 2-2 16,-6-2-2-16,0 0-1 0,-1 0-5 15,-4 0-1-15,-6 5-2 0,3-3-3 16,-6-4-2-16,5 2-2 0,-12 0-1 15,-4-9-1-15,-12 5 1 0,-7-4-1 0,-3-1-2 16,-6-4 2-16,0 1 0 0,-6-1-1 16,-2 1 2-16,-12 7-2 0,-10-6 3 15,-2 8 1-15,-3 1 0 0,8 2 4 16,6 0 2-16,0 0 2 0,-1 0 4 16,1 2 3-16,2-4 3 0,4 2 5 15,8-9-1-15,7 2-6 0,11-6-6 16,5-1-6-16,7 0-2 0,5 0-1 15,3-4 0-15,-1-1-3 0,2-3-2 16,0 1 0-16,3 0-1 0,2-4 0 0,10 5 0 16,8-3 1-16,10 6-1 0,13 3 3 15,2 5 1-15,9 2 2 0,5 7 1 0,-4-11-2 16,8 7-1-16,1-3-3 16,0 0-3-16,6 4-6 0,1-4-4 0,4 3-2 15,0-3 1-15,2 2 3 16,-2-1 5-16,-4-1 2 0,-1 2 2 0,-4-4 1 15,0 2-3-15,2-7 2 0,0-6-1 16,3-3 1-16,1-5 1 0,3-8 0 0,0-3-3 16,3-1-1-16,3-5-5 15,-5-3-1-15,6 2-2 0,-5-3-8 16,0-5-1-16,-2 7-1 0,-4-5 4 0,-1 3 6 16,-11-1 7-1,0 4 1-15,-6 0-1 0,-1 1 3 0,-1 1 0 16,-1 0 1-16,3 3 1 0,1 0 1 0,5 7-1 15,0-1 2-15,4 3 0 0,3 7-1 0,-2 4 1 16,4 3-2 0,-2-3 0-16,2 7 0 0,-2 0 0 0,0 1 0 0,-2 6 0 15,2-2 2-15,-5 2 0 0,2 0 1 16,-3 2-2-16,3-2-1 16,1 3 0-16,-3-1 0 0,5 3 0 15,0-5 3-15,7 2-2 0,2-4-1 16,4 3-1-16,7-2-2 0,6 0 2 0,8-4 0 15,5 3 0-15,2-3-1 0,-5-2 2 16,3-2-1-16,-2-4 1 0,4 2 0 0,7-5 0 16,2 4-3-16,1-4 1 0,8 2-1 15,1-4-2-15,6 0 1 0,3 4 0 16,-7-2-1-16,-2 3-2 0,-1 6-3 16,1 0-4-16,6 1 1 0,3 4 3 15,1 2 2-15,4 7 3 16,-1 0 2-16,3 0 0 0,-1 4 2 0,-4-4 0 0,-11 3 0 15,-5 5 0 1,-3-3 1-16,-2 2 0 0,-1-4 0 0,3 1 0 0,-4 1 0 16,2-1 0-16,1-4 0 0,-1 0 0 0,-4 2 0 15,-5-2 0 1,0 3-2-16,-6 4 1 0,3-5 0 16,-1 7-1-16,-2 0 0 15,-1 3 0-15,0 1-1 0,-7 1 0 0,-1 0-1 0,-4-2-1 0,-4 3 0 16,-2 1-2-16,-7-1-2 0,5 1 1 15,0 2 0-15,-3 3 0 0,3-1 2 0,0 5-2 16,1-4-2-16,3 0 2 0,-1-3 1 16,3 2 2-16,-2-3 3 15,1 1 2-15,-3-2-1 0,0-2 1 0,-1 0 1 16,-6 2-1 0,-2-2-1-16,0 2-2 0,-5 2-1 0,-2 0-1 0,2 3 0 15,-4 4-1-15,1-2 1 16,-3 9-1-16,-1 2 1 0,-2 1 1 0,0 9 2 0,-2 4 0 15,-3 0 1-15,-2 9 0 0,-2 0-2 32,2 1 2-32,1 8 0 0,1 5-1 0,0 7 1 0,-4-2 0 0,4 11-1 31,-8 5 9-31,4 0 7 0,-7-5 2 0,-1-4 3 0,1-8-7 0,-4-10-4 31,6 1-2-31,0-7-1 0,0-10-1 0,3 1-1 16,0-9-10-16,-1-15-10 0,3-3-41 15,0-12-122-15,7-6-355 0,1 2 321 16</inkml:trace>
  <inkml:trace contextRef="#ctx0" brushRef="#br0" timeOffset="8862.41">5301 14222 1665 0,'14'21'116'0,"-5"-37"25"0,-9 2-39 16,0 1-1-16,-5-34-51 0,1 39-4 0,1 5 3 0,3 3 8 0,0 0-1 0,0 0-7 0,-2 0-5 0,0 0-10 0,1 2-5 0,-3 1-3 0,4-3-2 0,0 11 5 0,2-2 0 0,0 5 1 0,3 7 0 16,0 6-1-16,1 5 2 0,1 7-1 15,-7 3-4-15,0 3-4 0,0 6-4 16,-6 2-4-16,-1 2-1 0,-2-2-4 0,-3 2-3 15,1 6-2-15,-1 2-4 0,-2 7 2 16,1 1-1-16,4-4 0 0,8 4 0 16,1 5 2-16,9-1-2 0,5-5 1 15,2-2-1-15,1-10 0 0,1-5 0 16,-4-6-1-16,-1-10-3 0,-4-9-3 16,-4-7-10-16,-2-8-14 0,1-4-16 15,-4-7-16-15,0-2-21 0,-4-9-9 0,-1-7-22 16,0-6-20-16,-9-8 2 0,-1-7 7 15,1 0 25-15,-9 0 20 0,4-6 204 16,-3 0-102-16</inkml:trace>
  <inkml:trace contextRef="#ctx0" brushRef="#br0" timeOffset="9638.95">5050 14450 2065 0,'23'6'256'16,"46"15"-101"-16,-39 4-175 15,-27-77 50-15,-6 5-88 0,31 31 11 16,1 1 8-16,1-2 14 0,-2-3 10 16,-5-1 13-16,4 0 4 0,1-2 6 15,2 0 9-15,6 3 9 0,-1-5 5 16,8 7-1-16,5 1-6 0,8-3-10 0,8 3-3 15,4 2-3-15,8 3-3 16,-2 1 0-16,3 2-2 0,2 2 0 0,-1 0-3 16,4 0 0-16,3 2-1 0,2 3-1 15,-2-1-1-15,-7-3-1 0,-5 3 1 16,-6 1 1-16,-8 0 2 0,-1-3 8 16,-1 1 5-16,0 1 5 0,-4-1 2 15,5 1-2-15,-1-1-5 16,0-1-1-16,-8-1-4 0,-3-1 2 0,-3-2 0 0,-9 2-3 15,1-2 1-15,-12 2 1 0,-1 0-1 16,-3 2 2-16,-7 5-2 0,-1-2-4 0,1 2-2 16,-3 0-2-16,0 0 0 0,0 2-1 15,0 0-1-15,2 1-2 0,-4 4 1 16,3 0-2-16,1 4 0 16,-2 3 0-16,1 2 0 0,1 7-3 0,-2 2 1 15,-2 11 0-15,-2 4 1 0,1 6 2 16,1 11 1-16,0 3 0 0,-5 11 1 0,3 9 0 15,-2-2 0-15,1 4 1 16,-2 1 0-16,0-3 1 0,1-2 0 0,-1-2-1 16,0 2 1-16,1-7-1 0,-3-4-1 15,0 1 0-15,-5-8 2 0,0-3 3 16,-3-4 4 0,0-9 0-16,-1-3 0 0,-2-9-2 0,-3-4-1 0,3-1 1 0,1-4-3 31,1-3 1-31,5-4 1 0,1-2-2 0,1-7 1 15,0 0-1-15,2-5 0 0,-3-1 0 0,3-1 3 0,0 2 3 16,-2-2 2 0,-12-2 2-16,5-1-1 0,-12 1 3 0,-10-7 4 0,-2 6 1 15,-12-4 3-15,-10 1 1 0,-8 6 0 16,-19 0 4-16,-10 4 5 16,-6 5 1-16,-6 3 3 0,-1 4-2 0,0 0-8 0,-10 2-7 15,0 3-9-15,3-1-4 0,6 3-3 16,10-4 0-1,18 2-2-15,7-3-1 0,13 0-4 16,8 3-16-16,13-3-26 0,3 0-53 0,9-13-123 0,6-2 127 16</inkml:trace>
  <inkml:trace contextRef="#ctx0" brushRef="#br0" timeOffset="25756.96">8131 14385 1789 0,'44'23'78'0,"-10"-4"-12"0,2-3-4 0,-8-3-26 0,0-3-17 0,1 3-7 0,-6-1 5 0,-2 4 12 0,-1 0 14 0,-6 4 17 0,-2-1 14 16,-1 4 2-16,-8 0 2 0,1 9-3 15,-4 7-17-15,0 9-13 16,0 9-17-16,2 10-17 0,3 8-6 0,0 13-4 16,6 8 1-16,1 2-1 0,2 3-1 15,1-11 1-15,-8-7-1 0,2-8 0 16,-8-13-1-16,-1-11-9 0,-1-15-24 15,-6-13-56-15,-1-21-43 0,-4-18-31 16,-4-23 554-16,2-18-311 0</inkml:trace>
  <inkml:trace contextRef="#ctx0" brushRef="#br0" timeOffset="26279.91">8493 14337 1813 0,'69'-25'71'0,"-9"0"-16"0,8 2-2 0,-13 7-6 0,10 4-23 0,3 3-14 15,4 4-1-15,8 5 2 0,0 5 4 16,5 4 1-16,11 5 0 16,10 0 0-1,-1 0-2-15,1 1-1 0,-7-3 1 0,-5-1-4 0,2-6 0 16,3 4-1-16,10-6-3 0,-1 5-2 15,3-1-1-15,3 3-3 0,-13 15 7 0,-2 2 21 0,-12 6 16 16,-9 8 9-16,4-5 2 0,-8 4-14 16,-6-6-12-16,-15 2-5 0,-13-3-9 15,-13 6-6 1,-7-3-4-16,-15 3-3 0,-5-4-2 0,-13 1 0 0,-2-6 0 16,-10-2-1-16,-5 0 1 0,-8-6 0 15,-1-1 2-15,-3 0 3 0,-1-1 4 0,-1-1 2 16,1 1-1-16,8 3 0 0,3 2 0 15,7-1-2-15,4 10-1 0,3 0-2 16,4 10-2 0,2 1 0-16,3-1-2 15,2 7 0-15,-2-5 0 0,-4 4-1 0,-4-2 0 16,-10-6 0-16,-7-4 0 0,-10-8 0 0,-11-7 0 0,-4-4 0 16,-13-8-2-1,-6 1 1-15,-6-6 7 0,-11-5 14 0,4-1 10 0,3-7 5 16,1-1-6-1,3-1-11-15,3-6-10 0,5 1-5 16,8 2-2-16,8 1-3 0,16 6-18 0,13 3-23 16,10 2-45-16,12 0-55 0,9 0-48 15,-5 0-398-15,10 0 375 0</inkml:trace>
  <inkml:trace contextRef="#ctx0" brushRef="#br0" timeOffset="26819.63">11675 14092 1961 0,'9'-25'114'0,"-2"6"19"0,-3 10-18 0,-4 9-40 0,2 4-29 0,5 8-22 0,7 6-8 0,5 14-11 0,6 10-2 0,7 10-1 0,0 10 2 0,2 7 7 0,0 7 6 16,-6 6 8-16,-7 3 3 0,-7 2 0 15,-3 0 1-15,0-1-5 0,-4 8-3 0,0 0-7 16,-7 4-8-16,0-6-3 0,0-3-2 16,-4-13 1-16,-1-10-1 0,3-12-8 15,-1-18-15-15,-1-6-18 0,-1-10-29 16,-1-12-28-16,5-6-17 0,-5-5-9 16,3-15 54-16,-3-12 30 0</inkml:trace>
  <inkml:trace contextRef="#ctx0" brushRef="#br0" timeOffset="27326.45">11863 14337 1993 0,'38'-18'82'0,"-3"2"-12"16,1-1-19-16,1 1-51 0,4-4-13 15,3-1-5-15,0 3-2 16,4-5 3-16,4-2 11 15,-1 2 2-15,9-5 4 0,2 1 3 0,11 8 8 16,3-4 6-16,-5 5 6 0,0 2 7 0,-2-5 2 0,-7 5 1 16,7 3-3-16,-1 1-5 0,-3 7-5 15,5 3-6-15,0 2-5 16,-6 5-4-16,2 6-3 0,-8 6-1 0,-4 7 0 16,-7 4 0-16,-2 2 1 0,-3 0-1 15,1 9 0 1,-4 4 0-16,0 3 6 0,-2 5 6 0,-1 6 4 0,1-2 4 15,2 5 0-15,0 4-3 0,-4-4-4 16,-5 6-3-16,-8-2-3 0,-5-6 0 0,-4 1 2 16,-11-2-1-16,-4-2-3 0,-2-6-3 15,-6 6 0 1,-4 2-1-16,-1 1 3 0,-6 1 3 0,-2-4 4 0,-7 0 6 16,-4-9 0-16,0 0-2 0,-3-5-5 15,7 1-5-15,-4-8-5 16,2 5 1-16,4-5-1 0,-2 5 2 0,0-4 3 0,-4 1 3 15,-5 1 0 1,-9-2 1-16,-10-3-3 0,-8 5-2 0,-5-8-1 16,6-6 0-16,-5-7-1 0,5-6 0 15,6-4 0-15,1-8-3 0,6-5 4 0,3-9-3 16,12-9-19 0,1-3-70-16,17-4-97 0,13-4 98 0</inkml:trace>
  <inkml:trace contextRef="#ctx0" brushRef="#br0" timeOffset="27784.47">15014 14117 1898 0,'37'0'104'16,"-7"9"11"-16,1 9-21 0,-7 15-51 0,5 17-8 0,1 9-3 0,0 13 6 0,2 12-1 0,-4-3-2 0,-3 11-2 0,-2 2-9 0,-1 0-9 0,-8 6-6 0,-5 1-5 0,-6-4-2 15,-3 1 0-15,-9-11-2 0,0-11 1 16,-1-14-9-16,-8-18-16 0,0-14-30 16,2-14-46-16,-3-16-20 0,-4-16-15 15,-4-16 582-15,-1-21-341 0</inkml:trace>
  <inkml:trace contextRef="#ctx0" brushRef="#br0" timeOffset="28211.87">15230 14184 1739 0,'839'-72'600'47,"-885"61"-592"-47,140 31-3 15,-16-11 1-15,-2 1 4 0,-12-8 3 0,-5-2 4 16,-4-7-2-16,-9 2 1 0,1 1 5 15,-2 4 3-15,-8 4-1 0,0 6-6 16,-7 8-9-16,-5 8-6 0,2 8-2 16,-2 9 0-16,1 8 0 0,-3 2 0 15,-1 11 0-15,-3 0 0 16,-3 7 0-16,-2 3-1 0,0 3 0 0,-1 1-1 16,-1 10 2-16,1 8 0 0,-3 0 0 0,-3-1 0 0,-3-8 7 15,-8-7 7-15,-4-14 7 0,-10-8 3 16,-2-6-5-16,-5-6-3 0,-8-2-1 15,-10 0 0-15,-5-1-1 0,-8-2-2 16,-8-6-5-16,-11-1 1 0,-4-4-1 16,-3-12 0-16,-8-4-1 0,3-10-4 15,-2-4-1-15,6-6 0 16,5-6 0-16,5-4 0 0,2-5-4 0,4-4-9 16,5-5-14-16,3-9-60 15,9 0-59-15,-5-8-301 0,15-4 265 0</inkml:trace>
  <inkml:trace contextRef="#ctx0" brushRef="#br0" timeOffset="29105.62">24720 14009 1730 0,'53'0'172'0,"-16"0"168"0,-3 3-228 0,-22 10-30 16,-1 5-45-16,-4 12-23 0,0 16-11 0,-1 16-1 0,-1 18 1 0,5 28-3 0,-1 7 2 0,6 13-1 0,4 8-1 0,2 1 0 0,1 12 1 16,-3-4-1-16,-5-12 0 0,-3-5 0 0,-2-24-5 15,-4-10-12-15,-5-17-26 16,0-15-50-16,-5-18-63 0,-4-19 82 0</inkml:trace>
  <inkml:trace contextRef="#ctx0" brushRef="#br0" timeOffset="29623.47">25007 14328 2104 0,'60'-42'100'0,"-8"10"-11"16,3-4-12-1,-6 15-33-15,12-2-29 0,6 3-12 0,8 1-2 0,1 5-2 16,0-1-3-16,-2 1 1 0,-1 2 1 16,-2-6 2-16,0 4 2 0,-7 3 2 0,1-1 0 15,1 1 1-15,-2 6-2 16,1-4-2-16,-6 7 0 0,-6 1-1 15,2 1 0-15,-12 3 3 16,-1 6 2-16,-3 2 1 0,-3 6 0 0,6 5 0 0,1 4-3 16,1 6-1-16,-1 7 0 0,-6-3-1 15,-10 4 2-15,-4-1-2 0,-4-1 0 0,-1 4 0 16,3 4-1-16,-5 4 0 0,9 5 0 16,-6 2 0-1,6-6 1-15,4 4-1 0,-1 2 1 16,4-1 0-16,5 6-1 0,-1 2 1 15,-3-2-1-15,3 8 1 0,-4 2-1 0,-2-1 1 0,-4-3-1 0,-8-5 0 16,-6-8 6-16,-4-9 6 0,-8-5 4 16,-6-11 5-16,-8-1-2 0,-5-10 3 15,-15-1 4-15,-14-2 4 0,-19-2 0 16,-20-2-9-16,-9 3-7 0,-9-1-9 16,-1 5-5-1,7-1 1-15,5 3-1 0,2 2 0 16,1 4 0-16,-1-4-2 0,-9-2 0 0,0 2-1 0,3 4-1 0,6 0-83 15,9-3 62-15</inkml:trace>
  <inkml:trace contextRef="#ctx0" brushRef="#br0" timeOffset="40717.67">2009 12388 1928 0,'-11'4'82'0,"0"-2"-4"0,-1 1 18 0,7 4-14 0,-2 0-17 0,7 6-16 0,0 1-18 0,0 2-2 0,0 5 5 0,1 8 0 15,-1 6-6-15,6 11-10 0,-1 9-10 16,-3 4-4-16,1-3-3 0,-3 6-1 15,-1-3-2-15,-5 1-2 0,1-3 0 0,-6-2 0 16,-5-4 2-16,2-6 0 0,-11-3-2 16,6-6 0-16,-1 3 0 0,4-4 3 15,2 1 0-15,5-6-12 0,-3-11-23 16,3-3-30-16,-2-7-44 0,1-7-8 16,-3-4 4-16,3-14 24 0,3-12 41 15,-4-9 16-15,2-4 20 0,6-4 7 16,4 1 8-16,8-4 23 0,5 2 24 0,8-9 23 15,8 0 8-15,4 6-6 0,-3-5-18 16,12 7-16-16,-8 2-6 0,6-1 4 16,-2 9 11-16,-5 9 5 0,-2 1 5 15,-2 7-8-15,-2 1-7 0,-3 3-13 16,0-2-11-16,-2 2-10 0,-2-1-10 16,-3-7-1-16,-2 5 0 0,-4 3 2 15,-1-3 4-15,1 4-1 0,-8 3 0 16,3 3 2-16,-3-3 1 0,3 3 11 0,2 3 7 15,5 3-1-15,0-2-4 0,5 3-10 16,6 2-10-16,4 0 0 0,3 0-2 16,3 2-1-16,4-1-2 0,4 5 1 0,-1-6 0 15,-1 0 2-15,0 0 2 0,1 0 2 16,-3 0 1-16,0 0 2 16,6-6 0-16,-3 3 0 0,2-2-1 0,-3 1 0 15,2-7-3 1,-1 2-1-16,6 2 0 0,4-3-3 0,-3 6-2 0,3 2 0 15,-1 2 1-15,-3 4 0 0,-4 3 2 0,-1 5 0 16,-13 1 1 0,-2 6-1-16,1 3 0 0,-1 4-1 0,2 3 0 0,0 3 1 15,4 7 0 1,-2-2 1-16,2 2 0 0,-4-4 1 0,2 1 1 0,-4-8 0 16,-3 2 1-1,3 0 0-15,-8-1 0 0,3 4 0 0,-2-2 0 0,-3-5 3 0,0-1 1 16,-6-6 1-16,0 3 0 15,1-5-4-15,-6-1-1 0,2 0-2 0,-4-3-1 16,-3-3 0 0,0-1 0-16,-2 0 0 0,0 0 2 0,0-4 1 0,1 1 5 15,1-1 5-15,2-3 3 0,1 1 1 0,-5 1-4 32,2 1-5-32,0-1-5 0,-2 1-2 15,0 2 0-15,0 0 0 0,-2 4-2 16,0 0-1-16,-5 3 0 0,0 0-1 0,-7 0 1 0,-6 2 0 15,-5 0-1 1,-3 2 2-16,-9 5 1 0,-4 5 1 0,-7 0 0 0,-7-1 3 16,-14-2 3-16,-9 1 4 0,-18-4 1 0,-19-6 1 0,-16-4-1 31,-7-12-2-31,-6-3-2 0,4-6-2 16,12-13-1-16,9 3-4 0,17-4-5 0,24 3-28 0,24 4-49 0,19 2-75 31,21 0 454-31,10 0-267 0</inkml:trace>
  <inkml:trace contextRef="#ctx0" brushRef="#br0" timeOffset="41620.26">1979 12958 1506 0,'-2'1'85'0,"-2"1"32"0,2-2-46 0,2 2-26 0,-1 1-7 0,2 3-6 16,1-3-2-16,2 3 0 0,3-1 2 0,4-2 2 0,-1 1 1 0,3 1 3 0,-5-3 2 0,-2-2 5 15,-1 0 4-15,-5 0 2 0,0 0-2 16,0 0-1-16,0-2-5 0,-3-5-4 16,-1 5-7-1,-3 1-3-15,-2-6 0 0,-3 0-1 0,-4 3-1 16,-7-7-5-16,1 4-7 0,-6-2-6 0,-6-1-3 15,-5-3-4-15,-5-1 0 0,-9-5-2 16,-4 3 0-16,-3-4 1 0,-6 1-1 16,-5 3 1-16,4 0-1 0,-2 2 0 0,7 1 7 15,0 11 11-15,10-5 10 0,-1 7 9 16,5 4 0-16,6-1-8 0,4 3-8 16,10 1-7-16,7 0-6 0,5 4 0 15,3 1 0-15,8 4 0 0,5 3-2 16,4 4-2-16,4 4-1 0,7-2-1 0,1 0 1 15,3 0 1-15,1-4-1 0,3 0 1 16,-4-1 0-16,4 1-2 16,-3-5 1-16,4 2-1 0,0-1-1 0,-1 3 1 15,1-4-1-15,-2 0 0 0,-1 1 0 0,-5-4 0 16,-2-1-1-16,2-6 1 0,-7 1 0 16,-2-4 0-16,-5-3 1 0,0 0-4 31,-2 0 0-31,-2 0-2 0,-4-9 1 0,-8-3 3 0,-5-8 0 0,-1-8 1 15,-6-4-1-15,-3-3 0 0,1 1 0 16,1 2 1-16,6 2 1 16,3 2 1-16,4 1 0 0,2 11 1 15,3-2 2-15,5 8 2 0,3-1 5 0,1 6 4 0,3-1-1 16,6 1 0-16,-4 2-4 0,9-3-5 16,10-1 0-1,-1 4-2-15,7-6-4 0,5 0-3 0,-6 0-16 0,-1-5-33 16,-7 1-34-16,-7-1-101 0,-1-11 34 15,-8-10 60 1</inkml:trace>
  <inkml:trace contextRef="#ctx0" brushRef="#br0" timeOffset="50221.4">4117 12897 1487 0,'-4'0'53'0,"4"2"6"0,0-2-55 0,6 2-19 0,-5-2-20 0,1 0-9 0,-2-4 4 0,-2 1 16 0,6 3 27 0,5 0 26 0,-2 0 17 15,4 0 11-15,1 0 3 0,-5-2-3 16,9 0-10-16,4 2-5 0,-6 2-5 15,5 3-6-15,-1-1-5 0,-2-2-10 0,5 1-8 16,-3-1-3-16,0 3-2 16,-2-5-2-16,1 0 3 0,-2 2 2 0,-1-2 2 15,2 0 4-15,1 4 1 0,5-4 1 16,1 1 0-16,2 1 0 0,1-2-2 16,-8 2-4-16,1-2-2 0,3 3-3 15,-3-3-1-15,10 2 0 0,-1 2-1 16,2-2 0-16,4 5 0 0,-1-6-1 0,5 5 0 15,1 3 1-15,-2-4-1 0,0 7 0 16,-1-1 0-16,-3 5 0 0,-4-4 0 16,-3 1 1-16,-3-4-1 0,-3-1 1 15,-1 1 1-15,-1-3 1 0,-4-5 0 16,-1-1 0-16,-5 0-1 0,-2 0-4 16,4 0-15-16,1 0-17 0,3-1 543 15,-1-8-382-15</inkml:trace>
  <inkml:trace contextRef="#ctx0" brushRef="#br1" timeOffset="-34587.37">18216 10312 1960 0,'-12'-25'125'0,"1"-1"27"0,-3-4-16 0,2 3-32 0,1 6-29 0,2 3-16 0,4 4-4 16,-1 5-4-16,-1 0-8 0,7 7-7 0,0 2-5 0,0 0-2 0,0 0-4 0,0 0-6 0,0 0-8 0,0 0-7 0,-1 4-4 15,-1 7-2-15,-2 1 0 16,1 6 1-16,-3 8 0 0,3 4-1 0,-2 9 2 0,-3 8 0 0,7 9-1 0,1 8 0 16,-2 18 1-16,7 8-1 0,4 8 1 0,-4-4 1 15,6 0 0-15,1-4 0 0,-6-1 0 0,3 5 1 0,-6-2 3 0,-3-4 1 16,0 5 2 0,-2-17 5-16,-6-5 1 0,-3-11 0 15,0-7-2-15,-1-10-5 0,-1-9-3 16,3-6-3-16,1-3 1 15,0-9-2-15,9-4 0 0,-2-10-11 16,4 0-21-16,3-2-42 0,1-4-59 16,4-5-70-16,1-3-27 0,5-6 221 15,0-5-50-15</inkml:trace>
  <inkml:trace contextRef="#ctx0" brushRef="#br1" timeOffset="-33184.08">18200 10186 2212 0,'116'80'1233'31,"-72"-71"-1584"-31,9-4 90 16,7 2 266-16,15-5-2 16,8-2 0-16,0 0-3 0,6-2 1 0,-6-8-1 15,4-1 0-15,4 4 1 0,6-5 0 16,11 3 2-16,2-4 1 0,-5 5-1 16,-4-3 0-16,-3 0-1 0,-1 6-2 15,4 3 1-15,-7 2 0 0,4 0 0 16,-10 7 0-16,-6 6 0 0,-8-3-1 0,-8 4 0 15,-2 1 0-15,-6 2 0 16,-3 1 0-16,-10-2 0 0,-3 2-2 0,-8-2-1 16,-6 5-1-16,-3 2-1 0,-11-3-1 15,-8 1 0-15,-3 0 1 0,2 7 1 16,-5 12 2-16,0 0 1 0,0 3 0 16,-8 3 1-16,0 5 0 0,-4 3 0 15,0 4 0-15,3-1 1 0,2 3-1 16,1 0 0-16,1 2 0 0,1-3 0 15,3-2 1-15,-5 3-1 0,1 0 0 0,-2 0 0 16,-4-3 1-16,1-11 3 0,-1-7 2 16,2-7 1-16,-3-2 2 0,-1-5 3 15,3-2 2-15,-3-5-1 0,4-2 1 0,-1-2-5 16,1 2 0-16,2-2-2 16,-2 0-1-16,-3 1-2 0,1-3-2 0,-9 0-1 15,4 1-1-15,-3 1 0 0,-6-3 0 16,-3 3 0-16,-6-3 0 15,-7 1 0-15,-5 2 0 0,-7 0 0 16,-14 2 0-16,-11 2-1 0,-11 0 1 0,-10-1 1 16,-4-2-1-16,-5-7 3 15,0 3 7-15,-17 2 9 0,-8-8 11 16,-1 5 6-16,-10-4-1 0,6-1-4 0,1-3-5 16,-12-4-6-16,-1 0-4 0,2 2-5 15,3 0-7-15,21 0 0 0,10-3-4 0,12-1 0 16,15 4 0-16,10 2 0 0,21 7-1 15,15-2 0-15,18 4 0 0,9-1-4 16,8-1 2-16,6 0-1 0,4-5 0 0,3-3 4 16,7-2 3-1,2-3 1-15,7-7 1 0,11-1 1 0,1-9-2 0,8-4 1 16,-1-2-2-16,-3-6 0 0,6 1-1 16,-4-6-3-16,-6 3-2 15,1-8 0-15,-13-1 0 0,1-7 1 0,-2-8 1 16,-3-3-1-16,-3-11 1 15,-3-6 1-15,-6-1 0 0,0-3 0 16,-7-1 0-16,0 6 0 0,2-5 0 16,-2 7 0-16,-2-4 0 0,0 0 0 15,-7 0 0-15,6 6 0 0,1 3 0 0,-4 9 1 0,5 7 1 16,-3 9 1-16,4 3 2 0,0 11 2 16,2 6 2-16,1 3 1 15,3 3-1-15,-4 6-3 0,3 0-2 16,-2 1-3-16,1 8-1 0,-2-2 0 0,-2 3 0 15,0 1-2-15,0 3 1 0,0-7-1 0,5 7 0 16,0-2 1-16,4 2 0 16,4-4 0-16,4 3 1 0,6-5 0 0,9 1-1 15,2 3 1-15,10-5-1 0,6 4-2 16,10-1 0-16,15-1 0 16,8-1-2-16,16 3 4 0,6-1-1 0,1-3-1 15,17 4 1-15,10-8-1 0,12 4 4 0,15-4-2 16,-1 1 3-16,-5 4 0 0,-5-1-2 15,-5 4 4 1,-13-1-2-16,-12-1-1 0,-14 5 0 16,-15 3-2-16,-3 3 1 0,-4 4-1 0,-8 6 1 0,-8 0 0 0,-10 2-2 15,-15 3-3-15,-13-7 0 0,-13 1-4 16,-7-5-3 0,-6 3-1-16,-3 3-2 0,-9 7 2 15,-7 7 5-15,-8 9 4 0,-7 0 0 16,-2 7 1-16,-5 2 1 0,3 7 0 15,-8 12 1-15,3 4 1 0,1 7 0 0,3 0 0 16,8 4 0-16,5-6 0 0,9 5 0 16,7-1 0-16,7 2 0 15,1 10 0-15,10-5 0 0,-4-2 0 0,2-3 1 0,-6-13-1 0,-3-9 1 16,0-10 0-16,-1-8 0 16,-1-5 0-16,-7-5 0 15,-2-5 1-15,1 0 3 0,-8-8 3 16,2-3 2-16,-2 2-2 0,-3-8-2 0,-7 3-4 0,-4 6 0 15,-5-1 1-15,-2 0-2 0,-15-4 0 16,-18 0 1-16,-21-1 0 0,-24-3 1 0,-16 8 1 16,-21-9 0-16,-23 0 0 0,-25-4 0 15,-11-10-2 1,-5-8 7-16,7-6-4 0,12-11-34 0,17-17-500 0,24-13 369 16</inkml:trace>
  <inkml:trace contextRef="#ctx0" brushRef="#br1" timeOffset="-30338.41">18886 10832 1766 0,'24'-9'395'0,"-24"9"-355"0,1 0-15 0,3-2-15 0,-4-1-1 16,0 3-2-16,0 0 0 0,0-2-1 16,0 2 2-16,0 0 3 0,3-2 1 15,-1 2 1-15,-2 0 0 0,0 0-2 16,0 0 0-16,0 0 0 0,0 0 0 15,-2 0 2-15,1-2 1 0,-10-1 0 16,2 3-2-16,-5-4-1 0,-4-1-1 16,-3 0-3-16,-9-4-1 0,-9 2-2 0,0-6-2 15,-9-1 1-15,-2 0-1 0,-10-2 0 16,-6-5 1-16,-5 1-1 0,-1 2-1 16,-1-3 2-16,0 5 1 0,1 2 6 15,-6 1 5-15,1 6 2 0,-6-3 1 16,-9 6-1-16,-4 4 3 0,4 0 0 15,5 4 0-15,11 5-4 0,8-4-5 0,1 6-3 16,9 3 2-16,8 0 1 0,2 2 0 16,13 0-4-16,4 0-3 0,7 2-2 15,8 1 0-15,7-3-1 0,2 2 2 16,7-1 0-16,0-1-1 0,3-1 1 16,1-5-2-16,3 1 0 0,-7-2 1 15,5 1-2-15,8 1 0 0,-3 3 0 0,4 0 1 16,-5 1-1-16,4 4 1 0,-1 2-1 15,8 1 1-15,-6 4 0 0,5 3-1 16,3-3 0-16,1 6 1 0,9-2 0 16,-8 0-1-16,3-1 0 0,-4-1 1 15,-2-1-1-15,2-1 1 16,-1 1 0-16,-6-8 0 0,-4-3 0 0,-5-3 0 0,0-1 0 16,-5-7 0-1,-2-5-1-15,0 2 6 0,0-2 8 0,0-5 7 16,-2-9 3-16,-7-2-5 0,-5-14-8 0,-4 1-7 15,-8-10-2-15,-8-1-2 0,0 2 0 16,-5-4 0-16,-3-1-1 0,-1 4 0 16,-5-3 1-16,4 3 0 0,7 1 0 0,-4 3 1 15,11 1 0-15,5 6 0 0,6-1 1 16,3 5 2-16,7-1 5 0,3-2 8 16,1-3 5-1,2 4-1-15,3-3-3 0,-2-1-2 0,4-2-1 0,6-5 5 16,12 3 0-16,12-5 1 15,18 7-5-15,10-3-6 0,13 1-5 16,12 6-5-16,7 6 0 0,5 5-3 16,17 10-21-16,5 0-57 0,8 3-445 15,8-7 346-15</inkml:trace>
  <inkml:trace contextRef="#ctx0" brushRef="#br1" timeOffset="-28176.06">14792 9734 1771 0,'-1'18'87'0,"-6"-6"4"0,0 1-1 0,3-6-4 16,0-5-12-16,4 1-2 0,0-3-5 0,2-3-1 0,-4-4-12 0,2-4-13 0,0-5-11 0,0-5-11 0,4-9-6 0,0 1-4 15,1-3 2-15,4-3 7 0,8 1 5 0,5-1 5 0,6-4 4 0,8 3 3 0,-3 3-3 0,4 4-6 0,-1 4-8 0,1 4-11 16,-5 7-5-16,4 5-2 0,4 9-3 16,10 7 1-16,-6 6 0 0,4 6-2 0,4 9 2 15,-6 4-1-15,9 9-1 0,-11 0 0 16,-5 7-5-16,-5 5-7 0,-11-5-5 15,-4 9-3-15,-17-3 4 0,-4-4 6 16,-17 0 6-16,-15-6 6 0,-5-5 2 16,-14-3 1-16,-6-6 7 0,-1-7 5 15,5-7 7-15,4-9 8 0,10-4 4 16,5-3 0-16,8-3 2 0,7-3 0 0,7 1 4 16,6-2 8-16,7 4 6 15,1-1-1-15,5 0-9 0,4 3-15 0,5 1-14 16,6 1-10-16,4 7-3 0,5 2 0 15,4 6-1-15,1 2-1 0,-2 8-1 16,-7 5-1-16,-4 2 0 0,-1 10 0 16,-13 3 0-16,-13 7 2 0,-11 6 2 15,-13 1 0-15,-11 6 6 0,-4 3-2 0,-8-2 0 16,0-1-1-16,-4-8-1 0,-1-8-10 16,-4-8-30-16,3-6-126 15,-1-11 101-15</inkml:trace>
  <inkml:trace contextRef="#ctx0" brushRef="#br1" timeOffset="-21327.32">19975 11170 2028 0,'4'15'93'16,"79"-38"95"-16,59 30-3 0,-289-29-206 0,104 44 41 0,47-22-8 0,-1 5-7 0,3 7-3 0,-3 6-1 0,1 5 0 0,-3 5 1 0,5 3-1 16,-6 1 0-16,2 5 0 0,1 2-1 0,2 3 1 0,-1 6-1 15,5 0 1-15,1 2-1 0,5 3 0 0,4 0 0 0,1 6 0 0,-1-1 0 16,6 8 0-16,-2 1 1 0,-4 6-1 15,1-1 1-15,-2-4 0 0,1-4-1 0,-3-6 1 16,0-6 1-16,0 1 2 16,-3-9 4-16,-3-7 2 0,-8-1 4 15,-2-11-3-15,-9-2-1 0,-3-9-5 16,-4-3-1-16,-4-10-1 0,1-1 0 0,-3-10-1 16,3-3 0-16,-4-3 0 0,3 0-1 0,1 2 1 15,5 3-1-15,-1 3 1 16,5-3-1-16,-3 0 0 0,-1 4 0 0,0-5 0 15,0 1-1-15,1 1 0 0,-2 1 0 16,2-4 0-16,2 4 0 0,4 4 0 16,-2 2-2-16,6-3-2 0,3 6-3 15,-2-2-1-15,2 2 0 16,0 0 5-16,0 0 3 0,0 0 1 16,2-3 3-16,10 1 4 0,4-1 8 0,11-4 14 15,10 1 15-15,6-6 11 0,8-2 11 16,1-1 1-16,3-1-2 0,5 2-7 15,-2-3-13-15,4-3-14 0,-3 1-16 0,1-5-10 16,4 3-5-16,0 3-4 16,-2-8-11-16,5-1-18 0,-8 1-33 15,-3-6-21-15,-4 2-72 0,-15-4-78 0,2 4 136 16</inkml:trace>
  <inkml:trace contextRef="#ctx0" brushRef="#br1" timeOffset="-20179.93">18443 12816 1786 0,'0'-6'92'0,"0"-4"5"0,-3-13-12 0,-1-6-40 0,2-3-14 0,2-1-6 0,2-3 3 0,3 3 6 15,8 2 8-15,-4 0 0 0,10 2-3 0,-1 3-9 0,9 4-9 0,4 6-5 0,1 0-2 0,6 2-1 0,4 7 1 0,-3 0 3 16,4 3 0-16,5 4-2 0,-4 6-4 16,-7 4-5-16,4 6-3 0,-4 6-2 15,2 2-1-15,2 12 0 0,-2 5-1 16,2 7 0-16,-6 7-1 0,2 3 1 15,-5 6-1-15,-5 2-2 0,-9 6 1 16,-13-3-1-16,-7-8-2 0,-12-3 1 16,-11-8-1-16,-8-9 2 0,-10-4 2 0,-8-9 2 15,-4-5 1-15,-7 0 1 0,-9-9 4 16,-2-10 6-16,-5-6 10 16,2-7 15-16,-2-10 8 0,7 1 5 0,7-7 1 15,12 2-3-15,17 0-1 0,8 0 2 16,13 2 0-16,12 0 5 0,10-1-2 0,9 1-12 15,21 0-10-15,13 5-15 0,15 2-10 0,10 3-3 16,11 7 0-16,1 8-2 0,6 8 0 16,7 6-1-16,4 10-1 0,14 4-2 15,5 4-6 1,-2-2-16-16,-10 3-36 0,-15-12-38 0,-11-1-142 0,-10-8 139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36:24.678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12672 8717 1293 0,'-9'8'76'0,"5"5"9"0,3-6 3 0,-1-4-16 0,-2 6-13 0,-1-5-4 0,2 1-2 0,3 1 0 0,-6-6-2 15,-1 1 0-15,4-1 0 0,-5 0-4 0,8 2-1 16,0-2-7 0,0 0-1-16,0 0 4 0,-1 0-1 15,1 0 1-15,-2 0-5 0,2 0-5 16,0 0-5-16,-2 0-5 0,4 0-4 16,5 0-6-16,-3 0-1 0,3-3-4 0,0-1-1 15,-2-1-1-15,7 3 0 0,1 0 0 16,6 2 0-16,3 2 1 0,-3 5-2 15,8 0 0-15,3 0-3 0,0 2-1 16,2 2 1-16,0-1 0 0,-9-3 1 16,2 6 2-16,-8-8-1 0,-2 2-1 15,-3-5 1-15,-7 0-3 0,-3-2-6 0,-2 0 3 16,0 2-4-16,-7-4 0 0,-5 0 7 16,-6-3-2-16,-5 5 4 0,-7-7 2 15,-7-2 1-15,-2 2 1 0,-6-6 1 16,3 10 0-16,3-4 0 0,1 3 2 15,3 2-1-15,1-1 1 0,1-1 0 16,10 4 2-16,-1-2-1 0,10 1 0 0,4 1 1 16,1-2 4-16,7 2 5 15,2 0 7-15,0 0 2 0,0 0 3 0,2 2 2 16,0-1-3-16,8-1-2 0,4-1-10 16,6 1-7-16,12-2-8 0,3 2-2 15,6 2-2-15,9-1 1 0,6 1-1 16,8 5 0-16,0-7 0 0,-4 2-1 0,-1 2-2 15,-4-4 1-15,-2 0 1 0,-5 0 0 16,-6 0 1-16,-8-4 3 0,-5 2 0 16,-8 2-1-16,-11-2-5 15,-8 2 1-15,4 0-5 0,-17-5-2 0,-7 2 3 16,-16-1-3-16,-13 4 5 0,-15 0 5 16,-11 0 4-16,-9-3 2 0,-6-5 1 15,4 5 1-15,6 1 1 0,7 0 0 16,11 4 0-16,9 0-3 0,6 0 0 15,13 3-1-15,9 2 1 0,11-5 0 16,10 0 1-16,0-1 1 0,-1 8-3 16,8-7 2-16,4 7-2 0,3-4-3 0,8 6 1 15,5-4-3-15,3 2 0 0,1-4 0 0,-12 2-3 16,-1-5-11-16,-10-2-17 0,-1 4-26 16,-5-4-48-16,2 0-87 0,-2-4 507 15,-7-1-290-15</inkml:trace>
  <inkml:trace contextRef="#ctx0" brushRef="#br0" timeOffset="4216.5">13197 8910 1688 0,'-14'2'97'0,"3"-4"22"0,0 2-3 0,6-4-31 0,1 2-12 16,4 1-15-16,0-6-11 0,0 7-6 0,6-2-8 0,-3-2-3 0,1 4-5 0,3-1-8 0,-4 1-3 0,-3 0-5 0,0 0-3 16,0 0-4-16,0 0-2 15,0 0-1-15,-5 7 0 0,0 0 1 0,-4 7 2 16,2 2 2-16,-2-2 0 0,2 7 0 16,5 2-2-16,2-1-1 0,2 1-1 0,0 3 1 31,3 1-1-31,4-6 2 0,0 4 0 0,3-6 0 0,-1 3 1 0,-1-5-3 15,-1-1 0-15,2 2 1 0,3-2 1 16,0-2 2-16,0 0 0 0,1 1 0 16,-1-3-1-16,0-1 0 0,6-1 1 0,-1-4 1 15,-3 3 4 1,5-6 3-16,-5-1 3 0,4 0 4 0,3-2 0 0,0 0-2 16,2 0-1-1,3 0-2-15,2 0-3 0,-1-2-2 0,1 0-5 16,3 2-1-16,-3-3-1 15,1-5 0-15,-3 3 2 0,2-4 1 0,-3-1 0 16,-2 1 0-16,-1-5-7 16,-2-1 12-16,1 1 0 0,-9-2-2 15,0-3 8-15,-5 1-14 0,0 0 1 0,1-3 2 16,-4 3-2-16,4 2 2 0,-2 2 3 16,-1 4 1-16,0 2 3 0,-2-2-1 15,0 4-1-15,6-1-3 0,-4 0-2 16,5 6-2-16,1-7-1 15,5 5-3-15,3 3-5 0,0 3-2 0,2 6-4 0,2 4-1 16,0 1 4-16,3 4 2 0,4-1 3 16,2 6 3-16,-2-7-3 0,1 0-2 15,-4-2 2-15,-8 1 1 0,-1-3 1 16,-1-3 2-16,-1 2 2 0,-2-1-1 16,-6-4 3-16,3 2 0 0,-3-6 3 15,5 0 3-15,4-2 1 0,4 0-1 16,7-4-1-16,2-6-3 0,4 1-2 15,3 0 2-15,2-2 0 0,3 4 2 0,0-3 0 16,-1 3 1-16,-3-1 0 0,0 0-1 16,-7 2-2-16,3-4 0 0,-8-1-3 15,-5 2-11-15,-2-5-38 0,-3-2-60 16,0-3-90-16,0-10 101 0</inkml:trace>
  <inkml:trace contextRef="#ctx0" brushRef="#br0" timeOffset="15749.74">17679 8967 1706 0,'7'-18'85'0,"0"2"13"0,0 0-33 0,2 3-19 16,4-1-16-16,1 0-9 0,0-2-7 0,5 2-5 0,3 0-4 0,-3 0-1 0,6 3 0 0,-4 4-2 0,1-4 2 0,-3 2 5 0,1 6 5 16,-1-1 5-16,-5 3 3 0,-1-3-3 15,-8 4-1-15,4-2 2 0,-7-1-2 16,-1 1 0-16,1 2 2 0,-2 0 0 0,0-2 4 15,2 2 1 1,-2-2 0-16,0 2-1 0,0 0-4 16,0 0-5-16,0 0-5 0,-5-5-7 0,5 7-3 15,0 3-1-15,0 0 1 0,-6 3 1 0,-3-5 2 16,-5 1 2-16,-2-3 1 0,-10 5 2 16,1-3 5-16,-3-1 4 0,-6 3 2 15,-5 1 1-15,-9-5-2 16,-5-1-2-16,-2 2 1 0,3 0-1 0,1 2-4 15,8 6-1-15,-4-1-3 0,-3-5 2 0,-2 3 6 16,-4-2 4-16,-6-5 0 0,-4 0-1 16,-3 2-5-16,-4 0-1 0,4 1 0 15,0-3 1-15,2 0-1 0,8-2 0 0,4-1-4 16,2 1-1-16,1 0-2 0,1-5-1 16,0 2 0-16,1-4 1 0,0 2-1 15,4-4-1 1,-2 6 2-16,6 0-1 0,3-1 0 0,0 4 1 0,7-3 2 15,2 0 1-15,1 3 2 0,1 0-2 16,0-7-2 0,-1 8-2-16,-4-8-3 0,1 0-1 15,3 4 0-15,1-1 0 0,5 3-1 16,3-3 1-16,3-1 0 0,1 6-1 0,2 1 0 16,5-2 0-16,2 2 0 0,3-4 1 15,0 2-1-15,3 2 1 0,1 0 0 0,0 0 2 16,0 0 3-16,0 0 1 0,0 0 1 15,0-1-2-15,5 1-3 0,-1 7 0 16,3-5-1-16,-2 3 0 16,0-2-1-16,4 5-1 0,-2-1-1 15,2 0-1-15,2 3-2 0,-1-4 0 16,5 3-2-16,6-4-1 0,7 5 0 16,6-6-1-16,5 5 0 0,7 3 3 15,7-5 2-15,7 8 2 0,6-1 2 16,10 0 1-16,-1 2-2 0,1 2-1 0,0-4-6 15,1 0-3-15,1-2 2 0,3-1 3 16,4 1 5-16,-3-1 4 0,5 1 1 16,-4 1-2-16,-1 3-1 0,-10-5 0 15,-1 1-2-15,-3-3 1 0,-6-4-1 16,-6-5 0-16,-10 0 2 0,-5 0-1 16,-5-5 0-16,-4-1 0 0,1 1 0 0,-3-7-1 15,2 3 1-15,-3 0 0 0,-4-2-1 16,-4 1 0-16,-7 3-3 0,-5-4-3 15,-9 7 3-15,0 4-2 0,-7 0 0 16,-2 0 1-16,-11 0-4 0,-12 0 1 16,-8 0 3-16,-12 2 0 0,-4 0-1 0,-3 5 1 15,-5 0 1-15,-7-2 1 0,-7 3 2 16,2-5 0-16,-9 2 0 0,3 3 1 16,-3 2-1-16,-3-1 0 0,6 5 2 15,9-1 1-15,6-1 4 0,3 2 4 16,6-7-1-16,-1 0-1 0,1-1-2 15,8-6-2-15,-3-2-1 0,1-3 1 0,6-8-2 16,4-3 7-16,1 0 5 16,9-1 3-16,5-1 6 0,4 2-1 15,7 0 0-15,4 2 0 0,3 1-4 0,4 6-4 16,1-2-4-16,-1 6-5 0,3-2-3 16,2 5-4-16,0-2-18 15,0-5-37-15,4 1-39 0,1 1-141 0,6 0-328 16,8-4 343-16</inkml:trace>
  <inkml:trace contextRef="#ctx0" brushRef="#br0" timeOffset="93498.94">5860 12479 779 0,'48'2'121'0,"-13"-1"193"0,6-1-239 0,-14 2-23 0,-1-2 7 0,-3 0 0 0,-3 0-2 0,-1 0-2 0,-1 0-2 16,1-2-6-16,-3 2-6 0,-1 2-5 15,-1 0-3-15,-4 1 3 0,1 3 1 0,-2-3 0 16,0 4-3-16,-2 1-3 16,0-1-4-16,2 1-1 0,0 1-1 0,-4-2 0 15,4 6 2-15,-7-2 2 0,3-3 2 16,-3-1-3-16,-2 1-4 0,0-1-4 16,-4 0-1-16,1 5 0 0,-3-3 1 15,-1 3 0-15,-3-4-1 0,-1 0 1 16,0-1-1-16,-1 2 2 0,-4 2 1 15,2-2 1-15,-4 1 1 16,0-1 0-16,1-3 2 0,-1 4 0 16,-3-1 0-16,1 7-2 0,-3 2 0 0,-5-11-4 0,-4 4-1 15,0-6-1-15,0 4-1 0,-4-2 0 16,6 3-2-16,-3-6-3 0,4 1-4 16,-3 2-2-16,2 1 0 15,-7-3-2-15,-2-3 1 0,2 1-2 16,-6-3 0-16,1 0-1 0,-3-2 1 15,1-3-2-15,0 3 1 0,-4 1 0 0,2-3-1 16,0 2 1-16,-4 2-1 16,2-5 1-16,2 3-1 0,3-5 1 15,-3 2-1-15,4 5 1 0,-3-2-1 0,-3 2 0 0,9 0 0 16,-10-4 0-16,6 6-1 0,4-2 1 16,-3 0-1-16,-1 0 1 15,2 0 0-15,1 2-1 0,-3-2 0 16,-1 0 0-16,-1 0 0 0,-1-7 0 0,6 10 0 15,-1-1 0-15,2 0 0 16,-2-2 0-16,-9 0 0 0,1-7 6 0,-8 5 8 0,2-1 3 16,2 4 5-1,1-1-4-15,-3 0-5 0,0 0-2 16,0-1-1-16,-1 1-3 0,3 0-2 0,-6-2-2 16,2 2 1-16,-8-7 1 15,-3 0 3-15,3 7 3 0,-4-8-1 0,5 3-1 0,5 0-1 0,-1-8-3 16,1 3 0-16,3-1-2 15,2 6-2-15,0-6 0 0,9 4 0 0,3-4-1 16,1 1 1-16,7 5-1 16,-1-6 0-16,-1 4 1 0,4-2 0 0,-7 5-1 0,2-1 2 15,0 3-1-15,0-3-1 16,1 1 0-16,1-1 1 0,-1 0-1 16,1-2 0-1,-2-2 1-15,-2 0 1 0,3 0 1 0,-1 6-1 0,5-3 0 0,5 3 1 16,8-3 0-16,-4 3-1 0,9 3 1 15,-1 0 0 1,3-2-1-16,5 0 1 0,-4 2 0 0,6-1-1 0,-6 2-1 0,8-1 1 31,-6-3-1-31,5 3 0 0,3-7 1 16,1 7-1-16,-4 0 4 0,9 0 1 16,-5 3 2-16,0-3 2 0,0 0-1 15,0 0-3-15,6 6 0 0,1-5-5 0,2-1-2 16,3 4-2-16,0-2-1 0,8 3 1 15,1 0 1-15,-1-3 2 0,8-2-1 16,4 2 1-16,7-2-1 0,4 5-1 16,-1-5 0-16,4 2-1 0,2-4-3 15,0-1 2-15,5 3 0 0,2-2-1 0,2 2 3 16,-4 0-1-16,-2 0-1 0,-3 0 2 16,-5 2-1-16,1-2-1 0,1 0 4 15,-1-2-1-15,2 2 0 0,2 0 1 16,-2-2 0-16,-2 2 0 0,-1 0 1 15,1-2-1-15,0 2 1 0,6 2 1 16,5-2-1-16,5 2-1 0,4 5 0 16,-4-5-1-16,1 5-1 0,-4 0 2 15,-3-4 0-15,-2 6-1 0,-2-7 0 16,-3 3-1-16,5 2-2 0,-3-3 1 0,5 3 0 16,1-2 0-16,3-1 2 15,-6 1 0-15,-1-1 1 0,6 1 0 0,-9 4 0 16,-1-5 0-16,3 3 1 0,-6-4-1 15,6 2 0-15,0 4 0 0,-2-7 0 16,-2 0 1-16,2-2-1 0,-1 0 1 0,1 3-1 16,2 1 0-16,-2 1 0 15,1-5 0-15,1-5 2 0,2 1-1 16,8 8 1-16,-2-6 0 0,13 4-1 0,2 0-1 16,-4-6-1-16,0 1-2 0,-3-3 0 15,-4-3 2-15,5 4 1 0,4-2 1 16,-3 4 2-16,4-5 2 0,5 3-4 0,-5 0 1 15,6 1-1-15,-5 4-1 0,-7 6 3 16,-10-5 0-16,-4 3-1 0,-1-4 1 16,-3 0-1-16,-4 0-1 15,-1 0 1-15,-6 7-1 0,-5-7-1 0,-4 2 0 16,1-8 0-16,-6 3-5 0,-5-1-13 0,-3 1-20 16,-6-4-31-16,-2 0-40 0,-3 0-60 15,-2-1-195-15,3-4 218 16</inkml:trace>
  <inkml:trace contextRef="#ctx0" brushRef="#br0" timeOffset="97417.86">14668 9100 1640 0,'7'-8'104'0,"2"5"70"0,-2-8-71 0,8 8-15 15,-10-6-10-15,4 5-23 0,-2-1-12 0,0 0-4 0,-2 5-5 0,2 0-1 0,0 0-1 0,2 0 1 0,-5-2-2 16,-2 2-3-16,-1 0-5 0,1 0-8 16,-2 0-4-16,0 0-5 0,0 0-2 15,0 0-3-15,0 0-2 0,0 2-2 16,-5 3-2-16,1 2 0 0,-5 4-1 16,4-2 0-16,-5 3-1 15,1 0-1-15,-6 4 1 0,0-1-2 16,-5-3 1-16,-3 0 1 15,0-3 3-15,-7-2 0 0,-6-1 4 0,1-1 0 0,-2-3 1 16,3-2 2-16,2 0 2 0,-2-2 6 16,2-3 2-16,-1 1 1 0,-5 1 1 15,-1-5-4-15,0 1-3 0,-1 2 0 0,4 3-3 0,1-1-3 16,-2 1 0-16,1 2-2 0,-3-2 0 16,2 0 1-16,-4-5-1 0,2 2 1 15,0-7 0 1,4 1 0-16,3-3 2 0,3-4-1 0,3-1 2 0,4-3 6 15,5 3 4-15,1-4 7 0,5 5 1 0,2-5-3 16,7 0-1-16,-1 0 1 0,3-6 0 31,5 3 1-31,4-3-1 0,0-1-3 0,5 2-2 0,-1 0-2 0,1-1-3 16,0 6 0 0,2-5-3-16,-2-1-2 0,-2 1-2 0,3 0-2 15,-8-2-1-15,0-1 1 0,2 3 0 0,-2-4-1 0,0 0 1 16,0 4 1-1,2-2-1-15,1 5 1 16,3 0 0-16,-1 2 0 0,1 4 1 0,1 3 4 0,0-2 6 0,2 4 5 31,4-4 1-31,1 2-4 0,0 0-8 16,4-2-3-16,2 2-4 0,-3 0-2 0,3-3-1 16,-6 10-1-16,0-3 1 0,1 4 0 15,3 1 0-15,3 4 0 0,6-4 0 16,-1 1-2-16,6 5 1 0,-1-1 1 15,1 2 1-15,0 3 2 0,3 3 0 16,2 3-2-16,4 5-2 0,0 0-1 0,0 9-1 16,-5 4 1-16,-1-1 1 0,-3 4-1 15,-2 2 0-15,4 2 0 0,-11-2 1 16,-1 7 0-16,-3-2 2 0,-4 4-1 16,2 1 0-16,-1-1 0 0,-3-4-1 15,-11 1-1-15,-4-5-1 0,-5 3 0 16,0-6 0-16,-7 0 0 0,-2 2-2 15,-9 4 0-15,1-5 1 0,-5 3 2 16,-4-4 1-16,-1-3 2 0,-3-1 1 0,2-1 0 16,-2-2 2-16,-2 2 0 0,-4 2 3 15,1-6 3-15,-4 2 7 16,3-2 3-16,-3 1 0 0,-1-3-1 0,4-1-2 16,-1 0 0-16,7-4 0 0,3-5-1 15,6 1-3-15,-4 1-3 0,4-6-3 16,3 2-2-16,0-3 0 0,4-1-1 0,-2 1 0 15,2 3-4-15,3-5-17 0,4 3-47 16,-5 0-113-16,-2-3-523 0,1 2 446 16</inkml:trace>
  <inkml:trace contextRef="#ctx0" brushRef="#br0" timeOffset="102418.4">13152 8660 1762 0,'2'0'86'15,"-2"0"-1"-15,2 0 5 0,-2 0-28 0,0 0-6 0,2 2-9 0,1-2-11 0,3 1-14 0,2 1-10 0,-2 0-6 0,3 3-4 16,-4 1-2-16,-2 1-1 0,3 0-3 0,-4 2-1 0,-1-6 0 0,-1 4 0 0,-3 0 1 16,-8 4 5-16,2-4 8 0,-5 5 8 15,-4 1 7-15,1-2 2 0,-6-3-3 0,1 1-3 16,-8 4-6 0,2-3-4-16,-6 1-3 0,-1-2-3 0,3 3-2 0,-4-3 0 15,3 0-2 1,-3 3-1-16,-1-5 0 0,0-5 1 0,-1 2 3 15,-2-4 7-15,-5-11 3 0,-4-3 3 16,-10-7 0-16,-5-9-4 0,4 5-2 16,3-2-3-16,2-1-1 0,8 1-3 0,-5 1 1 15,2-5-2-15,-3 3 0 16,5 0 0-16,-1-1 0 0,8 1 0 0,9 3 0 16,4 2 0-16,10-4-1 0,0 4 1 0,2 0 0 15,6-1 0-15,3 2 2 0,5-1-1 16,0-2-1-16,0 4 1 0,-1-2-1 15,1 0-2-15,-2 2 0 0,4 1 0 16,0-3-2-16,0 5 0 0,6-1 1 16,1-2-2-16,3 1 1 15,3-5 1-15,5 8-1 0,-4-6 2 0,2 5 2 0,5 0-1 16,-5-3 1 0,3 1-1-16,6 4 0 0,-2 0 0 15,2 0 1-15,0-3 0 0,0 1 0 0,-4 2 0 16,2 0-2-16,-5 2 1 15,0-4 0-15,-1 4-1 0,1 0 0 0,0 0 0 16,3 1-3-16,2 1 0 16,4 3-2-16,-4 2 0 0,3 4-1 0,4-3 0 15,6 6 0-15,6 0 2 0,5 2 0 0,-1 5 1 0,-6-5 2 0,1 7-1 16,-5-4 0 0,-1 0 1-16,-5 4-1 0,-1 2-1 15,-5-1 1-15,0 5-1 16,0-1-2-16,-8 0 1 0,0 4-1 15,2 0 1-15,-6-4 0 0,3 3 1 16,-3 3 0-16,0-1 0 0,-3 3 0 0,4 1-1 16,-1 0 2-16,-1 0 0 0,3 0 0 15,-2-2 2-15,3 4-1 0,-1-4 1 16,0 6 0-16,0-2 0 0,-3 1-2 16,1-3-2-16,-1 0-3 0,-4-1-3 15,-4 2-1-15,-3 1 0 0,-5 4 1 16,-4-1 3-16,-5 2 2 0,2-1 2 0,-4 1 1 15,-6-2 1-15,1 0 0 0,-2 3 1 16,2-1 1-16,-1-2 0 0,1 0 1 16,0-1 0-16,0-6 2 0,-4 1 7 15,4-6 5-15,-4 3 6 0,0-3 7 16,5 4-1-16,3-12-2 0,-3 1-2 0,6-3-10 16,-6-1-5-16,3-2-4 0,3 1-3 15,-4-4 0-15,7 4-1 0,4-3 0 16,0-1 0-16,-4 4-13 0,3-4-46 15,-1 0-71-15,9 2-460 0,0-2 376 16</inkml:trace>
  <inkml:trace contextRef="#ctx0" brushRef="#br1" timeOffset="111529.21">15959 7812 1221 0,'-5'13'325'16,"-8"-61"-13"-16,12 105-111 0,-19-224-231 0,11 124 67 0,0 26-6 0,1 2-3 0,2 5 0 0,-1-1 3 15,5 6 0-15,2 3-4 0,0 2-2 16,0 0-4-16,0 0-7 0,0 0-2 16,0 0-3-16,-1 0-2 0,-1 0-4 15,2 0 0-15,-2 0-1 0,0 5-2 0,-1 3 6 16,-1 4 2-16,-1 4 1 15,-2 3 2-15,0 10-5 0,-2 10-3 0,2 9-1 16,-2 7-2-16,-2 14-1 0,2 2-1 16,-3 12 2-16,8 11 2 0,-3 5 2 15,7 2 0-15,0 0 1 0,4 2 1 0,1 2 1 16,0-1-1-16,4-6 1 0,0-9-2 16,2-10 0-16,-2-8 0 0,1-9-2 15,-1-7 0-15,2-12-1 16,1-11-8-16,-5-7-25 0,2-8-26 0,4-4-27 15,-8-11-40-15,6-2-18 0,1-16 76 16</inkml:trace>
  <inkml:trace contextRef="#ctx0" brushRef="#br1" timeOffset="112253.92">15624 7534 1924 0,'4'0'135'0,"6"-2"99"0,1 0-131 0,3 2-47 16,4 0-22-16,1 4-23 15,3 0-8-15,4 4-2 16,3-2-1-16,2 4 1 0,5-1 0 0,6-2 0 0,-4-1 3 16,4-1 0-16,-1-12 2 0,2 0 1 0,6-7 2 31,4-9 0-31,9-2 1 0,8-5-1 0,2-8-2 0,10-2-2 15,3-5-2-15,0 3-2 0,9 4 0 0,0 5-1 16,7 3-9-16,13 7-7 0,-3 3 0 16,10 4 1-16,-13 7 11 0,-5 4 4 15,-4-2 0-15,0 1-1 0,-1 5-1 16,-1-1 0-16,-10 2 2 0,-10 0 0 16,-8 2 2-16,-7-1 4 0,-9 5 2 0,-14 3 0 15,-5 3 1 1,-6 6-3-16,-7 1-4 0,-5 3-4 0,-7 1-6 15,-5 0-5-15,-4 7-2 0,-4 7 4 0,1 6 2 16,-8 3 5-16,2 2 3 16,0 7 0-16,-1 0 0 0,4 1 1 0,-4 5-2 0,1 1-3 15,2 5-4-15,0 2-5 0,-1-5-4 16,3 2-1-16,0-6 5 16,0 4 5-16,-3 5 8 15,1 5 3-15,7-1 1 0,-5-6 1 0,3-3-1 0,0-2-1 0,1-3 11 16,1-6 7-16,-2-3 1 0,0-4 1 15,2-2-11-15,-3 0-6 0,3 2 11 16,0-1 3 0,0-3 2-16,3-3 3 0,-6-9-12 0,-3-3-6 0,1-7-3 31,-9-1-3-31,-2-3 0 0,-7-4-1 0,-9-1 1 16,-5-2 0-16,-8 0-1 0,-3-6-1 15,-8-1 0-15,-5 2-1 0,-11 1 2 16,-19-3 16-16,-6-1 18 0,-27-4 14 0,-4-8 8 15,-17-5-9-15,-4-5-18 0,0 0-12 0,3-6-10 0,17 11-5 16,12 0 0 0,12 6-1-16,17 6 0 15,6 4 1-15,11 9-1 0,18 5-16 0,10 9-37 0,8 9-28 16,5 5-66-16,3 8 138 16,-3 1-25-16</inkml:trace>
  <inkml:trace contextRef="#ctx0" brushRef="#br1" timeOffset="124643.87">17812 12076 1725 0,'16'2'66'15,"3"2"-9"-15,-1 6-18 0,3-4-18 0,-1 3-9 0,-4-4-5 0,-2-3-1 0,-9-1 1 0,-3-1 0 0,0 0 0 0,-2 0-1 0,0 0 1 0,0 0-2 0,-2-3 1 0,2 3-2 0,0 0-1 0,-2 0 0 16,2 0-1-16,2 2 0 0,-2-2 0 16,-3 0 2-16,-1 0 2 0,2 0 1 15,-10 5 1-15,-2-3-1 0,-2-2 0 16,-5 0-3-16,1 0 0 0,-1 0-1 16,-4 0-1-16,-7 0-1 0,-3-2 0 15,-3-2 0-15,1-1-1 0,-2 2 0 16,4-5 0-16,-4 5 0 0,7-1 0 0,-7-1 0 15,3 3 0-15,-5 0 0 0,-1 1-1 16,-2 1 1-16,1 0-1 0,-1-2 0 16,1 0 0-16,-1 2 1 0,-1-3-1 0,-6-4 1 31,1 3 0-31,-3 0 0 0,5-3 1 0,0 7-1 0,4-1 2 0,9-1 2 16,-1 4 3-16,8-1 1 0,3 1 3 15,0 0 5-15,7 1 5 0,4 1 2 16,-3-4 2-16,6 2-8 0,2 0-5 15,-2-1-6-15,3 1-4 0,-5 2 0 16,-3-10-1-16,-7 1-1 0,2-4 0 0,-6 4 0 16,2-4 1-16,6 5 0 0,-4-1-1 15,3 0 1-15,4 5 0 0,0-2 0 16,6 4 0-16,-1 0 0 16,6 3 0-16,-6-3-1 0,6-1 7 15,1 3 18-15,4-4 10 0,-1 9 6 16,1 1-8-16,1-1-16 0,6 7-8 0,6-2-1 15,-4 8 1-15,10 4-1 0,1 4-1 16,6 2-1-16,6-1-2 0,-2 0 1 0,1 0 0 16,-5-7-1-16,-3 1-1 0,-9-9-2 15,-1-5-1-15,-8-6-5 0,-3-5-7 16,-4 0-2-16,-3-3-2 0,-8-10 4 16,-15-5 5-16,-2-10 4 0,-9-7 2 0,-9-8 2 15,5 0 1 1,1 1 0-16,3 3 0 0,9 2 0 15,3 8 7-15,6 3 11 0,1 4 11 0,11 7 11 0,2-1 8 16,7 3 6-16,0-1-4 0,2-7-10 16,3 1-16-16,-3-3-15 0,4 2-8 15,-3-2-2-15,2 2-1 16,-3-4-1-16,-2 5-1 0,0-3-1 16,0 4-2-16,2-3-5 0,7 1-11 15,-4 0-15-15,9 0-36 0,4 5-49 0,5-4-14 16,14 2-52-16,13 6 99 0</inkml:trace>
  <inkml:trace contextRef="#ctx0" brushRef="#br1" timeOffset="125564.15">18126 12862 1742 0,'7'-4'144'15,"14"20"91"-15,4 2-57 0,-18-20-139 0,2 9-15 0,-4-3-9 0,-1-2-10 0,-4-2-7 0,0 1-6 0,0 6-2 16,-5-7-1-16,-4 4 3 0,0 1 0 0,-7-1 2 16,-7 3 3-16,-4 0 1 15,-5-2 1-15,-5 2 1 0,-9 1 0 0,-4 0 0 16,-5 0 0-16,-5 2 0 0,-6-3 0 16,1 2 0-16,-4 0 0 0,1 3 0 15,6 1 0-15,2-1 0 0,-6 1 0 16,3-6 0-16,-5 0 0 0,6-2-1 15,-2-1 1-15,2 3 0 0,0-5 1 0,4-1 0 16,1 1 0-16,7 3-1 0,11-1 0 16,2-1 1-16,5 1 0 0,6 1 0 15,6-3 1-15,-3 3-1 0,7 3 2 16,4-7 5-16,3 3 3 0,5-1 6 16,2-1 4-16,1 2 1 0,1-2 3 0,0-2-1 15,1 3-2-15,5 6-3 0,4-6-5 16,5 8-2-16,6-2-4 0,-3 2-2 15,5 3-2-15,3 2-2 16,8 9-1-16,0 1 0 0,8 6 0 0,-1-2 2 16,5 9 0-16,0-5 2 0,0 5-1 15,2-4-1-15,-9-4 0 0,-3-5-2 16,-8-6 1-16,-7-8-2 0,-10-3-2 16,-6-2 2-16,-5-2-2 0,-2-10-1 15,-10-6 0-15,-11-12-3 0,-11-9-1 16,-17-12 2-16,-13-7 2 0,-5-8 0 15,-11-1 1-15,11 7 1 0,5 3 1 0,6 6 0 16,11 1 0-16,5 4 0 0,3 0 0 16,9 5 1-16,7 4 0 0,9 5 2 15,8 4 1-15,6 0 11 0,7 5 15 0,6-4 8 16,15 6 4-16,6-2-9 16,10 2-10-16,0 0-7 0,3-2-3 0,7 4-3 15,0-3-4-15,1-1-5 16,0 4 0-16,-4 0-3 0,-3-6-9 0,-4 4-12 15,-3 7-20-15,-7 0-21 0,-8 7-25 16,-1-4-34-16,-12-1-39 0,-8 5 57 0,7 1 33 16</inkml:trace>
  <inkml:trace contextRef="#ctx0" brushRef="#br1" timeOffset="126451.72">16397 14731 1792 0,'48'0'108'0,"-174"-22"174"31,91 10-279-31,-1 3-1 16,-6-3-1-16,-6 1 0 0,-4 0 0 16,-4 4-1-16,-5 0 0 0,-4 0 0 0,-1 0 0 0,-7 3 0 15,-5-1-1-15,-1-2 1 0,-8 2 0 0,0 1 5 31,2-5 5-31,3 6 4 0,9-1 3 16,11-1-5-16,4 3-3 0,14 2-2 16,1-2-3-16,11 2-3 0,7 0 2 15,0 0-1-15,13 4 0 0,0-2 1 0,3 1-1 16,2 1 1-16,-6-3 0 0,3 5 2 16,-3 1 2-16,-1-2 6 0,5 2 9 15,-7-5 5-15,4 3 4 0,-6 3-1 16,0-5-4-16,-5 1-1 0,2 3-4 15,0-4-5-15,-1 1-4 0,8-1-5 16,0 3-2-16,3-3-1 0,6 3 0 16,2 1 2-16,1-4 9 0,0 4 2 0,4 2 3 15,5 4-2-15,-4 2-7 0,10 7-2 16,3-1 0-16,5 7-2 0,13 6-1 16,-1 9-2-16,6-3-1 0,4 10 0 15,0-2 1-15,-10 0-2 0,1 3-1 16,-7-1-1-16,-10-6 1 0,1-3-2 15,-11-4 0-15,0-7-1 0,-7-5-1 16,-9-9-1-16,0-5 0 0,-5-4-1 0,-7-7 1 16,2-9 3-16,-13-9 1 0,-4-10 1 15,4-11 2-15,-9-7-2 0,10-4 0 16,-7-1 0-16,5 5 1 0,2 0 0 16,-2 1 1-16,13 3 0 0,3 3 0 15,8 7 1-15,3 2 7 0,6 3 7 0,6 4 5 16,4 2 4-16,6-1-4 15,7 6-4-15,-1-3-6 0,6 3-5 0,0 0-3 16,2 2-3-16,2 0-1 0,2 1-7 16,-2 4-20-16,-4 2-22 15,3 2-54-15,-10 1-81 0,-3 4 104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1:14:19.9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8624 13989 1730 0,'25'-14'60'0,"-4"4"-25"0,2-5 1 0,-7-4-11 0,-2-1-14 0,-1-4-6 0,1-5-2 0,0-3-2 0,-2-5 1 0,-1-2-2 0,2-2 1 0,-5 1 0 0,-6-5-1 0,7 3 1 16,-7-4-1-16,0-4-1 0,1 6 0 0,-3-3 1 16,0 3-1-16,-7 0 1 0,2 7 0 15,-2 1 0-15,-6 4 1 16,4 2 2-16,-5-4 2 15,-5 1 1-15,1-1-1 0,-16-3 1 0,-3 1 0 0,0-3 3 0,-4 2 3 16,4 0-1 0,-2 0 1-16,5 1-3 0,-1-1 2 0,-1 3 2 0,1 2 2 31,-4 0-1-31,-2 2 2 0,4 4 0 16,3 3 4-16,2 1 2 0,-2 5-1 0,6 2-1 15,0 5-4-15,5 3-3 0,-6 3-3 16,-6-1-5-16,-2 1-2 0,-6 1-3 15,-8 3 1-15,-1-2 1 0,-12-3-2 16,4 1 2-16,2 1-2 0,-3-1 0 16,3-1 1-16,-3 1 0 0,-1 2-1 15,2-1 1-15,-4-6-1 0,-7 0 0 16,-7 0 0-16,0-5 0 0,2-2-2 16,-4-3-1-16,6-3-1 0,-2 1 1 0,-4-2 2 15,0-2 0-15,-3 0 1 0,-2 2 2 16,-1-3-1-16,7 4 3 0,1-1 1 15,5-5 1-15,9 1 0 0,-1-1-1 16,1-4 0-16,5 4-1 0,-3-4-1 0,-2-7 0 16,2 9 0-16,0-8-1 0,4 5-1 15,4 3 0-15,1 0-1 16,7-1 1-16,2-2-1 0,1 1 0 0,3 0 1 16,1 2-1-16,5 0 1 0,5-1 0 15,-1-4 0-15,5 5 0 0,6-2 0 0,-6-4 0 16,7 3 1-16,4-1 0 15,0-3-2-15,-2 3 1 0,5 2-1 0,3-5 0 16,-3 3 0-16,6-3 0 16,-8 3 1-16,4-3-1 0,-1 4 1 0,4 2-1 15,-2-1-1-15,-1 1-1 0,5 6 1 16,2-7 0-16,2 5-1 0,2 1 2 16,5-1 0-16,-3 2 0 0,6 6 3 15,1-8-2-15,9 4-1 0,-4 0 1 0,-1 0-2 16,7 0 1-16,-3-2 0 0,1-3 1 15,6 1 0-15,-1-1 0 16,-2 1 0-16,2 4 0 0,-2-9-1 16,-5 6 0-16,8-3 0 0,-4-6-1 15,1 5 0-15,5-1-1 0,-8 0-2 0,-1 0-1 0,2 3 1 16,6 1 0-16,3-1 0 0,4 5 0 16,3 2 2-16,6 3 0 15,1 0 2-15,2 4 1 0,9 3 4 16,2-1 0-16,-6 1 0 0,8 4 1 0,-3-2-1 15,3 6 0-15,5-4 0 0,-8 2-1 16,5 3-1-16,3 0 0 0,5-3-2 16,0 1 0-16,9 2-1 0,-7 2-1 0,-2-3 0 15,0-3 1-15,-3-1-1 0,3 0 1 16,4 0 0-16,-4 0 0 0,3 2-1 16,6 1 1-16,-1-1 0 15,2 3 0-15,-8 0 3 0,-3 2 3 0,-4 0 3 16,-1 4 3-16,-1-2 0 0,-1 3-3 15,4-3-2-15,-1 3-3 0,7 0-4 16,4-3 0-16,-3-2 0 0,1 0-1 0,-4 0-2 16,-1 0 0-16,-3 0-2 0,-1-2 2 15,-2-3 0-15,0 2 1 16,4-1 2-16,5 2-1 0,5-3 1 0,11 5 0 16,0-2 1-16,-2 2-1 0,0 0 0 0,-4 0 1 15,-1 0-1-15,7 0 0 0,7-2 0 16,-4 2 1-16,8-1 0 0,-11-1 0 15,-2 0 0-15,-7-5 0 16,-5 2 0-16,-1-4 0 0,3 2 1 16,5-2 0-16,3 2 3 0,-2-4 5 15,3 4 3-15,-6-2-1 0,2 0-1 16,-6 2-5-16,1-5-3 0,3 1-1 0,3 4-1 0,13-4 1 16,4 3-2-16,-3 0 0 15,-2-2 1-15,-7 1-1 16,-4 2 2-16,-2-4-2 0,3-1-4 0,4-1-2 0,2 1-3 15,3 0 5-15,-11-3 1 0,-4 3 3 16,-12-2 6-16,-6 3-3 0,-1 4 2 16,1-5-1-16,6 5-3 0,-8-1 0 0,5 5 0 15,0-2 0-15,0 1 1 0,7 4 0 16,-3-2 0-16,-4 4-2 0,-3 3 0 16,-3 4 0-16,5 2-1 0,-5-4 1 15,3 5 0 1,-1 1-1-16,1 1-1 0,1 5-1 15,-3 1-2-15,0-2 0 0,3 5-1 16,-7-2 0-16,2 7 2 0,-2-1-1 0,-8-2 2 16,6 1 1-16,-1 3 0 0,-2-1 0 15,-1 2 1-15,1 0 0 0,2 2-1 0,1-5 0 0,1 1-1 16,-3-5 0 0,-4 4 2-16,-3-6 0 15,-6 4-1-15,1 0 0 0,-5-2 0 16,0 0-1-16,-4-2 1 0,-1 2 0 0,-2 2 2 15,-8-4 2-15,1 2 3 0,-2 6-1 16,-5-11-1-16,-1 5-1 0,-4-4-3 16,-3-1-3-16,4 5 1 0,-1-2-2 15,-1 2 2-15,-3-2 0 0,-1 4 0 16,1 4 2-16,2 1 1 0,-2 0 0 0,3 5 0 16,-2-3 0-16,3 2 0 0,-4 1 0 15,1-1-1-15,-3 0-2 0,0 1-2 16,-9-5-2-16,-7 2-3 0,-7-2 1 15,-9 8 3-15,-7-8 2 0,-1-2 2 16,-8 2-1-16,-4 2 2 0,-13-2 0 16,1 2-1-16,-9 0-2 0,6-7 0 15,6 9-1-15,3-4 3 0,-1 4 1 16,-6-4 1-16,-4-2 0 0,1-3 0 0,-8 3 0 16,-2-5 0-16,-4-1 1 0,-10-3 0 15,2-3 0-15,-1-2-1 0,8-3-2 16,-2 0 0-16,2-8 0 0,-2-1 1 15,-2 0 0-15,0-2 1 0,3 0 1 16,8 0 1-16,3-2-1 0,1 2 0 16,4 0 0-16,5 2 1 0,8 1-1 15,7-1 1-15,-2 0-1 0,9 0 0 16,-8-1 0-16,3 3 0 0,1 1 0 0,-3-3-1 16,6 0 1-16,1-1 0 0,0 5-1 15,2-1 0-15,6 2-1 0,2 2-1 16,-2 2 1-16,1-2-1 0,0 3 1 15,0 2-1-15,0 0 2 0,0 4 0 16,4 3 0-16,7 2 0 0,-6-1 0 16,4 6 1-16,0 2 1 0,-2 4 0 0,2 3 2 15,2 6-1-15,3-10 1 0,-2 1-2 16,3 3-1-16,-1-3 0 0,0 1 0 16,1-3-1-16,-1 2 0 0,4-4-1 15,5 2 1-15,-4-2 0 0,3 0 0 16,4-1 0-16,-1-1 0 0,2 2 0 0,3-1 0 15,2 2 1-15,0 9 1 0,6-1 0 16,-1 7 1-16,5 0 0 16,-1 0 0-16,0 0-1 0,2 0 0 0,-2 2-1 15,-4-4 1-15,4 4-1 16,-6-2 0-16,3 2 0 0,-6-4 0 0,2-6 0 16,-4 1 2-16,-5 0 2 0,0-7 0 15,-9-1-1-15,1-2 0 0,-4-4-4 0,-4-4 0 16,0 2 1-16,-6-4 1 0,1 1 1 15,-2-2 1-15,-4-1 1 0,1 6 0 16,-1-3 0-16,-9 7-1 16,1-4 1-16,-3 0-1 0,3 3 0 15,-2-6 0-15,-6 1 4 0,2 0 4 0,-10-5 10 16,-3-3 10-16,-6-6 0 16,-2-5 2-16,0-1-3 0,1-2-4 0,-1-1-2 15,-2-11-3-15,-2-1-8 0,-3 0-5 0,-7-4-4 16,-2-3-3-16,0 1 1 0,7-1 0 15,5 3-36-15,6 1-58 0,6 3 117 16,6-9-61-16</inkml:trace>
  <inkml:trace contextRef="#ctx0" brushRef="#br0" timeOffset="7301.04">24383 3843 2097 0,'0'-2'67'0,"-2"2"-20"0,-3-2-4 0,1 0-9 0,1 2-5 0,-6-3-7 0,5 3-8 16,1 0-6-16,3 7-2 0,0-2-3 0,0 9-2 0,0 11 1 0,2 7-2 0,3 9 0 0,4 12 1 15,0 7 0-15,1 11 0 0,3 5 1 0,-3 8-1 16,-1 1 0-16,-2 2 1 0,-3 1 2 16,-2 5 1-16,-2 6 3 0,-4 9 7 15,-7 4 1-15,-1 8 9 0,-4-6 0 16,-3-10-4-16,1-1 0 0,-2-2-9 15,6-3-1-15,5-4-5 0,-3-9-2 16,1-16-2-16,4-10-1 0,-2-17-1 16,6-14 0-16,-4-3-3 0,5-11-16 15,0-10-18-15,2-4-48 0,4 0-54 0,3-11 464 16,5-13-281-16</inkml:trace>
  <inkml:trace contextRef="#ctx0" brushRef="#br0" timeOffset="8102.11">24112 3997 1989 0,'-4'0'47'0,"-3"0"-38"0,0-4-7 16,2 3 3-16,3-3 1 0,2 2 0 16,9 0-5-16,3 2-4 15,2 2-3-15,11 2-1 0,9 5 2 0,5 5 4 0,9 2 1 16,8 9-1-16,12-4 1 0,19 5 1 16,7-1-1-16,3-5 3 0,-1 5 1 15,-9-9 2-15,-6-8 4 0,3-1 3 16,-8-5 1-16,6-2 2 15,8-3 4-15,7-4 1 0,5 0 3 0,-1-1 0 16,-6 5-2-16,5-1-7 0,11 4-2 16,10-5 3-16,14 5 2 15,-6 0 3-15,-7-2 2 0,3 4-8 16,-8 3-2-16,10 2 0 0,-4 1 2 0,-10-1 2 0,-12 0-2 16,-21-4-2-1,-15-1-5-15,-11 2-4 0,-8 1 0 16,-7-5 6-16,-7 0 8 0,-13 0 6 0,-5-2 1 0,-8 2-6 0,-6 0-9 15,1 0-5 1,-1 0-4-16,0 0-2 0,-5 2-2 16,0 0-2-16,0 1-1 0,3 1 1 0,-5 5 1 15,3 3-1-15,2 6 1 16,2 7 1-16,0 3-2 0,9 6 1 0,-2 3-1 16,2 0 1-16,2 4 2 0,-2 3 0 15,0 6 2-15,-1 0 0 0,-2 4 0 16,-1 9-1-16,-3 0 1 0,1-1 0 0,1 9 0 0,1-5 1 15,1 7-1-15,1-2 1 16,-2-4 3-16,6-3 2 16,-4-8 2-16,3-1 2 0,3-1-2 0,-4-8-3 0,-2-4 0 15,-6-3-1 1,-2-7 5-16,-6-2 6 0,-4-3 2 0,-1-6 1 0,-4-1-2 16,1-6-2-16,-6-5-1 0,2 3 0 15,-4 2 2 1,-6-5 0-16,1 0 0 0,-4 2-2 0,-2-1-5 15,-1-1-4-15,-4 4-1 0,-9-3 1 16,-11 1 2-16,-13-4 2 0,-17 2-1 0,-16 2 0 16,-12-6-3-16,-8 0-2 15,-3 0 0-15,-5-5-1 0,-14 0-2 16,-18 2 5-16,-9-9 12 0,-21-9 14 0,-18-7 13 0,-15-19-3 16,-17-10-10-16,-21-5-13 15,11-1-11-15,-6 3 3 0,2 5-12 0,39 11-72 16,22 11 55-16</inkml:trace>
  <inkml:trace contextRef="#ctx0" brushRef="#br0" timeOffset="26113">27592 5421 1649 0,'123'131'573'15,"-125"-131"-525"17,4 5-33-32,-2-1-1 0,1 1 4 15,-1-2 6-15,-1-1 0 0,-1 0-5 16,-7 3-4-16,4 1-2 0,-6-3 1 0,7 8 2 15,-6-8 2-15,1 10-2 0,-4 1-3 16,-6-5-5-16,1 10-4 0,1-3-2 0,-8 0-2 0,0 2 0 31,-7-2-1-31,-5-2 1 0,-6 7 0 16,-1-10-2-16,-6 1 1 0,4-3 1 16,-5 2 0-16,-1-4 2 0,-4 2 4 15,-8-4 2-15,-2 2 6 0,-10-1 3 16,-4 4 1-16,-3-4 0 0,-4 4-3 0,4-4-3 15,3 2-1-15,-7-4-2 0,0 0-4 16,-5-4-2-16,-11 0-2 0,2-2 1 16,0-4 1-16,9-4-1 0,5-3 1 15,2-1-3-15,0-2 1 0,-9 4 0 16,-9 3 0-16,-2-5-1 0,-1 1 1 16,5-1-3-16,7-2 1 0,-4-7 1 15,2 5 0-15,-12-6 2 0,0-1-2 16,0-2 0-16,9-8-2 0,10-1 0 0,9-4 1 15,4-5 0-15,7 4 0 0,-7-1 0 16,8-2-1-16,4-1-1 0,8-8 6 16,13-2 1-16,11-5 2 0,13-2 4 15,8-6-5-15,9 6 3 0,6 4 0 16,8-6-2-16,11 5 0 0,6-1-5 16,-3-2-1-16,10 5-3 0,-6-1 0 15,-5 5 2-15,3-2 0 0,-10 3 3 0,-1-3 1 16,5 0 0-16,-8 4 1 0,2-2 1 15,2 7 0-15,1 0-1 0,4 3-3 16,7 0-4-16,9 3-1 0,-3 1 3 16,3 5 1-16,2 2 0 0,1 4 0 15,6-1-5-15,7 6 0 0,2 4-1 16,15-1-3-16,3 6-1 0,5 3-2 16,-1-1-3-16,-2 7 0 0,2 3 1 0,7 2 1 15,0 7 3-15,10 2 3 0,11 5 2 16,-8 7 0-16,-2 4 2 0,-3 5-1 15,-10 0 1-15,-3 4 1 0,3 3-1 16,2-1 1-16,10 5 0 0,5-1 0 16,0-4 0-16,-8 5 2 0,-5-2-1 15,-10 1 1-15,-5-4 0 0,0 3-1 0,3-2 0 16,9 7 1-16,-2 4-2 0,-5-3 1 16,0 3-1-16,-10 5 0 15,-1 2 0-15,2 3-2 0,-7 4-10 16,-3 0-11-16,-4 7-10 0,-4 8-6 15,-5 1 2-15,-9 7 7 0,-6-4 7 16,-10-1 8-16,-12-4 7 0,-11-5 4 0,-14 4 1 16,-12-8 7-16,-8 2 16 0,-8-8 13 15,-13-10 19-15,-7-1 4 0,-7-17-3 16,-8-3-1-16,-10-6-13 0,-17-9-8 16,-4 1-11-16,-14-5-10 0,10-4-3 15,8 0-1-15,6-5-2 0,10-2 0 0,-2 2-4 16,-4-2-21-16,0-4-49 0,8-3-85 15,6-2 84-15</inkml:trace>
  <inkml:trace contextRef="#ctx0" brushRef="#br0" timeOffset="85899.36">27353 5442 1787 0,'37'12'47'0,"-9"-6"-26"0,-3 4-12 0,-9-4-5 0,-5 1-1 0,-2-2-2 0,-2 4-1 0,-4-6-1 0,-3-3-1 0,0 0 2 0,2 0 6 16,-2 0 7-16,0 0 7 0,0 0-1 15,0 2-1-15,-3 2-5 0,1 5-4 16,2-4 0-16,-2 7 0 0,-5 1-1 16,2-1-2-1,-6 4-2-15,0-2-3 0,-3 6-1 16,-2 1-1-16,-2 0-1 0,-1 8 0 0,-2-1 0 15,-2 4 1-15,-6-4-2 0,1 2-5 0,-8-5-5 0,3 0-4 16,-12-4 2-16,-1-5 8 0,-9-2 11 16,-1 4 8-16,-5-4 4 0,-10-3-1 31,0 7-3-31,-12-2 1 0,5-2 0 0,4 2-1 16,-4 0 1-16,3-2 0 0,-6 0 2 0,-8 0 3 0,-5-7 0 15,-7 1-4 1,3-5-1-16,8-3-4 0,0-3 2 0,3-12 2 0,3 1 1 0,-10-9-1 15,-5-3-2-15,2-6 3 0,-1-2-1 32,2-5 1-32,9-2 1 0,-1-5 2 15,3-2-2-15,-2-5-1 0,-2-4-6 16,6 8-7-16,-1-6 0 0,8 1 0 16,11 8 0-16,6-2 1 0,9 1 0 0,4-1 1 15,2 0 0-15,1-5 0 0,3 3-1 16,4-3 1-16,13 7 0 0,0-6 1 15,5 8 2-15,8-4 0 0,3-1 0 16,0-1 2-16,7-3 1 0,-6 3 0 16,5-5 0-16,-7 2-4 0,5 0-3 15,1-2-2-15,-1-2 0 0,-1 0 0 0,0-1 0 16,-1-1 0-16,3 1 1 0,2 1 3 16,2 2 1-16,3 7 1 0,6 0-1 15,2 0-5-15,4 4-1 0,8 2-6 16,3-1 0-16,6 4 0 0,5 2 0 15,4 1 3-15,1 3-4 0,2 1-1 16,2 2-4-16,7 1 0 0,5 1 2 0,6 3 2 16,7 0 0-16,5 4-8 0,1 0-5 15,1 5 1-15,3 3-2 0,1 6 11 16,6 5 7-16,8 2 0 0,10 6 3 16,7 3-3-16,4 5-2 0,-9 0 3 15,-4 4 4-15,-5-1 2 0,0 6 3 16,2 4-2-16,-2-4-2 0,-5 2 0 15,-6 1-1-15,-10 3 1 0,-7-1-2 0,-6 2-5 16,1 2 1-16,-8 2-2 0,-2 1 2 16,1 6 3-16,-4-2-2 0,-4 4-5 15,1 6-3-15,-3-2 0 0,-4 0 0 16,-4 8 5-16,-2 6 2 0,-2 8-2 16,0 7-4-16,-3 4-6 15,-1 0-1-15,-4-2-1 0,1 0 4 0,-9 1 4 0,0-8-1 16,-6 2 1-16,-8-2 2 0,-5-4-1 15,-2 4 2-15,-9 0 0 0,-6-3 0 16,-4-10 1-16,-6-1 2 0,-3-6-1 16,-9-1 3-16,-6-6 8 15,-5-1 3-15,-10-1 10 0,-8-6 18 16,-12-1 13-16,-9-5 15 0,-19-7 16 0,-1-3-14 0,1-8-12 16,-9-6-14-16,1-5-20 15,-8-1-3-15,-2-3-3 0,-2-10 7 16,0-3-2-16,13-7-3 0,6-3-2 0,8-1-15 15,7-1-32-15,14-6-57 0,16 2 21 16,15-3 12-16</inkml:trace>
  <inkml:trace contextRef="#ctx0" brushRef="#br0" timeOffset="121377.92">11661 8335 608 0,'0'0'105'0,"0"0"76"0,0 0-12 0,0 0-38 0,0 0-21 0,0 0-16 0,0 0-4 0,0 0-4 0,-3 0-9 0,3 0-8 0,0 0-10 15,-2 0-4-15,2 0-7 0,0 0-2 16,0 0-2-16,0 0-5 0,0 0-4 15,0 0-5-15,0 0-5 0,0 0-5 16,0 0-3-16,0 0-6 0,2 7-3 16,-2 1-4-16,0 9-2 0,-2 8 0 0,-3 14-1 15,1 16 1-15,-3 16 1 16,3 16 0-16,4 17 0 0,6 10-1 0,1 3 0 16,2 0-1-16,0 0 0 0,-4-5-1 15,0-8 0-15,4-4 0 0,-4-14-1 16,-5-4-2-16,2-11-3 0,-2-13-7 15,2-13-13-15,-2-15-12 0,3-11-22 16,-1-10-26-16,-2-9-188 0,6-9 174 0</inkml:trace>
  <inkml:trace contextRef="#ctx0" brushRef="#br0" timeOffset="122117.88">11548 8415 1618 0,'51'-9'117'0,"-60"-23"355"31,11 29-460-15,16-1-4-16,3-1-5 0,-1 3-1 0,8 0-2 0,0 1 0 16,6 1 0-16,3 0-1 0,6-2-1 15,-4-5 1-15,2 1 1 0,6-1-1 16,0 0 2-16,8-3 2 16,3-5 2-16,1-2 2 0,-3-1 5 0,1-5 8 15,2-2 7-15,1 2 4 16,5-4-1-16,3-1-9 0,-6 0-7 15,-9 3-6 1,0 4-3-16,-7-1 0 0,2 6-1 0,-2 8-3 0,-3-5 0 0,-1 6-1 16,-1 5 0-16,0 0-1 0,0 6 0 0,-6 3 1 15,1-3-1-15,-8 8 1 0,2-1 0 16,-3-6 0-16,-2 7 0 0,-1-4 0 16,-6-1-1-16,2 7 0 0,-3 0-1 0,5 2 0 15,-1 2 0 1,-2-1 1-16,-1 3-1 0,2-4 1 0,-6 2-1 0,0-1 1 15,2 3 0 1,-4-6-1-16,3 2 1 0,-1 0 0 0,0 0-1 0,0 2 1 16,-3 3-1-16,1-2-1 15,-1 6 0-15,3 0-3 0,-2 3 0 16,1 6-1-16,-4 0-3 0,0 7-1 16,-2 1-1-16,0 4 1 0,0 9 2 15,0 2 3-15,-2 7 1 0,1 3 0 0,-5-5 2 16,-1 2-1-16,0-5 1 0,0-3 1 15,0-4-1-15,0-3 1 0,-1-3 2 16,-5-1 1-16,3-3 2 0,-1-4 2 0,-1-7 3 16,0-4 1-16,1-4 3 15,-7-7 1-15,-1 0-2 0,-2-4-2 0,0-1-2 16,-8-6 3-16,-2 4 4 16,-10-7 3-16,-3 3-1 0,-2 2-4 15,-6-3-5-15,-1 1-5 0,-3 2-1 0,-6 4-1 0,1-2 0 16,-1 3 2-16,2 2-6 0,4 1-87 15,-1 6 66-15</inkml:trace>
  <inkml:trace contextRef="#ctx0" brushRef="#br0" timeOffset="123419.04">11422 8747 1237 0,'14'0'119'0</inkml:trace>
  <inkml:trace contextRef="#ctx0" brushRef="#br0" timeOffset="124069.21">11667 8688 2109 0,'5'0'121'15,"9"-3"-77"-15,4-1-17 16,-11-3-5-16,5 3-3 15,-1-1-1-15,-8 0-1 0,8 3 0 0,-11-3 0 0,0-1-4 16,0 5-4-16,-7-6-5 0,-2-1-4 0,-12-2-3 16,-11-4 0-16,-11-1 3 15,-15-1 1-15,-11-1 5 0,-9-5 0 0,-6 5-1 16,3 3-2-16,6 3-2 16,1 4-1-16,-1 3 1 0,3 3-1 0,-1 1 0 15,2 0 0-15,11 3 0 16,7 1 1-16,12 4 0 0,5 0 0 0,3 2 0 0,1 3 0 15,3 1 1-15,1 0 0 0,3-2 0 16,6 3-1 0,-3-3 1-16,3 0-1 0,3 1 0 0,2-3 1 0,7 1 0 31,0-6 1-31,3 1 3 0,2 1 5 16,2-4 2-16,-1 1 1 0,1 1-2 0,0-1-2 15,1 1-2-15,-1 2 2 0,4 6 2 16,-2-10 2-16,5 2 2 0,0 1-1 15,2-3-4-15,3 1-2 0,-8-1-1 16,-3-3 3-16,8 0 2 0,-9-1 6 16,4-3 0-1,-2 1-3-15,-1-3-2 0,3-3-7 0,-4-3-1 0,0 0-2 0,-4-6-2 16,1 0-1-16,-1-5-1 0,-6 0 0 16,6 0 0-16,-7 0 0 0,3 2 0 15,4 1 1-15,-1 4 0 0,5 9-1 16,3-2 2-16,-3 9-2 0,0 0 0 15,0 0 0-15,-1-2-3 0,4 10-1 16,1-3-1-16,3 7-2 0,-6 2 2 16,5 4 1-16,-4 7 1 0,5 2 1 15,5 4 2-15,-3 5 0 0,2 1 0 0,-1 0 0 16,3-3 0-16,1-4 0 0,2 0 0 16,5-3 1-16,0 1 0 0,-3-5 2 15,0-7-1-15,-6 2 1 0,-1-13 3 0,3-1 11 16,-9-4 13-16,4-4 13 0,-5-1 3 15,-1-7-6-15,3-6-13 16,-5-5-13-16,3-7-10 0,-2-2-5 0,-1-4-4 16,-1-1-5-16,0-2-7 0,0 2-9 15,0 0-13-15,6 1-12 0,-1 3-15 0,6 4-23 16,3 4-32-16,2 4-30 0,7 5 517 16,9-7-304-16</inkml:trace>
  <inkml:trace contextRef="#ctx0" brushRef="#br0" timeOffset="125147.69">13723 9245 1501 0,'0'12'257'0,"0"45"268"0,-3-133-517 0,3 74 14 31,0 2-10-31,0 0-6 0,0 0-6 0,0 0-2 16,-4 5 0-16,2-1 0 0,-1 1 0 0,1-1-1 0,-5 5 0 31,2-2 0-31,-4 5 1 0,2 4 1 0,-4 7-1 0,0-2 2 0,4 6-1 15,-3 1 1-15,4 4 1 0,-2-2 0 16,2 6-1 0,-1-6 1-16,2-2-1 0,3 3 1 15,-1-3-1-15,3 2 2 0,0-2-1 16,0 3 1-16,3-1 0 0,-1 0 0 0,1-2 0 16,1-3-1-16,-4 2 0 15,2-8 1-15,1 4-1 0,-3-7 0 0,0 0-1 16,2-2 1-16,-2-3-1 0,0-2 2 15,0 0-1-15,0-2 6 0,2 0 6 16,-2-4 4-16,0-1 4 0,0 0-3 31,0 0-3-31,3 3-4 0,-3-5-4 0,0 2-2 0,0-2-2 0,0 2-2 16,0-2 0-16,0 1-1 0,0 1 0 0,-3 5 0 16,3-5 0-16,-2 3 0 0,-3 1 0 15,1-3 0-15,1 2-1 0,-1 3 1 16,-1-3-1-16,-1-2-1 0,-1 5-1 15,-2-5-1-15,2 1 1 0,-1 1 1 16,-1-5 0-16,-2 0 2 0,2 0 1 16,-3 0 0-16,-1-2 1 0,4-3 2 15,-1 1 1-15,-1 1 5 0,4-3 3 16,-2 3 6-16,9 3 4 0,0-2 1 0,-2 0 0 16,2 2 1-16,0-1 3 0,-1-1 0 15,-3-2 1-15,4 2-4 0,0 1-3 16,0-1-4-16,0 0-3 0,0 0-4 15,-2-3-3-15,9 5-4 0,-5 0-1 16,4 0-1-16,-6 0 1 0,1 0 0 0,6 4-2 16,-3-3-1-16,7 3-2 15,1 5-1-15,-1 0-1 0,6 5 1 0,-1 2 1 16,4 0 1-16,3 3 1 0,-2-5 0 16,2 2 1-16,-5-3 1 0,1-1 1 0,3-5 1 15,1 2 5-15,-2-5 11 16,6-4 11-16,-4 0 6 0,2-2-2 15,-1-5-10-15,-2-2-13 0,-1-3-8 0,-7-3-12 16,-3-1-33-16,-4-3-61 0,0-4 379 16,-2-20-242-16</inkml:trace>
  <inkml:trace contextRef="#ctx0" brushRef="#br1" timeOffset="129645.78">13878 8436 1287 0,'-2'-1'88'15,"2"-1"21"-15,-2-2-11 0,0 3-56 0,0-1-10 0,-1-4-1 0,-2 3 3 0,-1-1 1 0,5-5 0 0,-5 4 2 16,-1-4-1-16,5 4 2 0,-3 1 0 0,3-3-3 0,2 4-1 0,-2-6 1 15,2 4-1-15,0-2 3 0,4-1 0 0,1 1-4 16,-5 0-4-16,7 0-6 16,1-2-7-16,-5 2-4 0,6-2-2 15,-2-1-1-15,2 1-1 0,0 2 4 0,1-4 8 16,1 6 3-16,5-2 0 0,-2 1 0 31,2-1-8-31,2 2-4 0,3 1 0 0,0-1-6 16,4 3-3-16,0 2-4 0,-2 2-5 0,-2 5-3 15,4 0-1-15,4 6 0 0,-5 6 2 16,7-1 1-16,-3 9 1 0,-1-3-1 16,-1 10 2-16,-5-2-2 0,-1 2-1 0,-4 3-1 15,-2-3-2-15,0 5 2 0,-7-6-1 16,0 4 0-16,-7-3 1 0,0 2-1 16,-1-6-2-16,-8 0 2 0,0 0 0 0,-5-5 2 0,-2 0 4 31,3-4 0-31,-3 0 1 0,2 1 1 15,-2-5 0-15,-3-3 0 0,1 1 2 16,-1-3-1-16,-1-3 1 0,1 2 0 16,-1-1 1-16,-1-3 0 0,-4 2 0 15,5-5 2-15,-8 3 1 0,1-7 0 0,3 0 1 16,-5-6 8-16,3 1 6 0,-3-4 7 16,4 0 4-16,-3-1-5 0,1-3-3 15,1 1-4-15,1-2-1 0,2 0-1 16,4-1-1-16,1-1 0 0,2 4 0 15,2-2 0-15,1-2 2 0,6 7 4 16,-3-9 4-16,2 2 3 0,1-1 0 16,2-5-4-16,-2-1-3 0,2-2-4 0,-4 2-2 15,3-3-4-15,1-3-3 0,2 3-4 16,-1-1 0-16,2 4 0 0,2-2 0 16,2 8 1-16,3-5 0 0,2 5-1 15,-1-1 2-15,3-2-1 0,-2 3 0 16,2 1 1-16,3 0-1 0,2 2-1 0,2 1-10 15,-2-1-23-15,2 2-23 0,0 3-45 16,4-4-25-16,3 1-14 0,3 3 459 16,3 0-257-16</inkml:trace>
  <inkml:trace contextRef="#ctx0" brushRef="#br1" timeOffset="136564.48">13814 8642 1075 0,'33'53'304'0,"42"-102"294"31,-34 61-576-15,-18-5-18-16,0 2 1 0,2 5-2 16,-1-1-1-16,3 1 0 0,0 0-2 15,-8-3 1-15,2 3-1 16,-8 0 0-16,3-3-2 0,-4-1 0 16,-1 3-3-16,-1-6 0 0,-1 2-4 15,-3-6-4-15,-6-3 0 0,0 2-1 0,0-2 1 0,-13-5 7 16,3-4 3-16,-6-7 2 0,-9-4 4 15,2-3-3-15,-13-7 3 0,1 0 1 16,-2 0 5-16,1 0 3 16,-1 3 2-16,-2 0 4 0,5 10 0 15,2-6 2-15,4 3 0 0,5 6 0 0,5 0 0 16,4 3 0-16,7 2 1 16,0 2 3-16,7 7 8 0,0-2 9 15,0 2 0-15,3-1-6 0,3 1-10 0,3 1-13 0,3 3-4 16,2 5-5-16,7 2-1 0,2 1-2 15,2 7 0-15,2-3 0 0,-1 6 0 16,-1 1 0-16,0 2 0 0,2-2 0 0,-2-2 0 16,-8-2 0-1,-3-4 0-15,-1-3-2 0,-10-1-3 0,1-6-6 0,-4-5-5 16,-7 2-4-16,5-2 0 16,-9 0 3-16,-1-4 5 0,-2-1 4 15,-13-8 5-15,-5-6 2 0,-7-4 1 0,-3-4 0 0,-6-1 1 16,2 1 0-16,3-1 0 0,4 3 0 31,4 2 1-31,6 5 3 0,1-3 2 0,7 5 3 16,8 5 3-16,6 4 3 0,4 2 10 15,3 5 7-15,0 0 1 0,5 0-3 16,7 5-10-16,6 1-9 0,5 4-6 16,6 6-4-16,3 2-2 0,3 5 0 0,6 0 0 15,3 0 0-15,0 4 0 0,4 1 0 0,-9-5 0 0,-1 2 0 16,-8-2-1-1,-7-7-1-15,-7-2 0 0,-9-3-2 0,-5-8-2 16,-2-3 1-16,0 0-3 0,-8-3 0 0,5-2 1 16,-11-3 1-1,-9-8 3-15,-6-7 3 0,-10-5 0 16,-5-4 1-16,-2 4-1 0,3-2 0 16,-1 1 1-16,5 1 0 0,5 3 0 0,4 4 0 0,7 1 0 0,5 4 3 31,6 7 3-31,5 2 6 0,7 7 14 15,0-1 10-15,0-3 2 0,9 4-4 0,10 2-14 16,2 1-11-16,11 8-6 0,7 5-4 16,13 3 0-16,5 6-2 0,3 2-1 15,5 3 2-15,-1 0-1 0,-3 0 0 16,-6 0 2-16,-11 1 0 0,-2-7 1 16,-8 1-1-16,-11-9-4 0,-9-5-2 0,-12-9-3 15,2-1-2-15,-11-2-2 0,-4-5-2 16,-12-1 5-16,-7-9 3 0,-4-9 4 15,-10-3 2-15,5 0 1 0,-6-2 1 16,3 1-1-16,-1 3 0 0,3 3 1 16,8-2 1-16,7 9 0 0,14 2 0 15,4 5 12-15,7 3 12 0,7 5 7 16,2-3 3-16,12 4-12 0,4 4-13 0,11 3-8 16,6 9-4-16,1 3-1 15,1 2-1-15,-1 4 0 0,-8 2 0 0,4-2 1 16,-9-1 1-16,-7 1-1 0,-7-3-3 15,-12-1-4-15,-3-5-2 16,-4-2-1-16,-6 0 2 0,-10-3 2 0,-4-8 2 16,-2-3 0-16,-16-1 2 0,4-10 3 15,-1-5 1-15,-9-5 4 0,0-8-1 16,0-3 0-16,-3-1 1 0,7-3-1 0,13 6 0 16,4 0 1-16,15 9-1 0,0-4 3 15,11 9 1-15,6 2 8 0,6 3 7 16,9 4 2-16,2-4-1 0,11 10-8 15,2 1-9-15,6 1-3 0,4 12-3 0,-1 3-5 16,2 5 0-16,-6 4-1 0,-4 1 1 16,1 5 2-16,-8-1 0 15,-5 0-1-15,-6 4-5 0,-10-4-5 0,-9 0-4 16,-4-2-6-16,-11-1 6 0,-9-6 5 16,1 4 2-16,-14-9 8 0,-4-9-1 0,2 0-1 15,-14-10 2-15,5-6 1 0,-1-4 2 16,-3-4 4-1,3-5 1-15,3-3 2 0,10-8-1 16,8-1 1-16,6 6 0 0,10-4 4 0,7 7 5 16,5 0 2-16,7 2 3 0,7 0 1 15,7 2-4-15,6-1 0 0,7 3-2 0,5 3-5 16,7 4-6-16,7 3-5 0,-5 5-1 16,7 4-5-16,-9 4 0 0,0 6 0 15,0 5-2-15,-3 4 2 0,-3 4 3 16,-8 2 1-16,-9 2-3 0,-9-6-5 0,-10 4-7 15,-6-2-7-15,-8-2 0 0,-8 0 2 16,-9 0 4-16,-5-5 8 16,-1-1 3-16,-10-8 3 0,1-4 3 15,-10-8 2-15,-5-7 1 0,1-6 2 16,-3-2 0-16,8-1 0 0,8 0 0 0,13-4 0 0,5 4 1 16,13-4 0-1,8 9 0-15,6-5 2 0,10 5 2 16,4 0-1-16,9-2 5 0,11 6 0 0,4 4 0 0,10 1 3 15,5 7-4 1,-2 4-1-16,2 3 0 0,-3 5-2 0,-3 3-3 16,-6 1-1-16,-6 1-4 0,-1 8-2 15,-8-2-2-15,-5 4-1 0,-2 8-2 0,-8-1-5 16,-12 5-5-16,-9 5-5 0,-12-5-2 16,-17 4 6-16,-11-6 4 0,-9-9 6 15,-12-3 3-15,-5-16 1 0,-8-4 0 0,-8-5 3 16,1-12 2-16,13-2 4 15,5-11 2-15,9-3-1 0,19-3 2 16,8 5-3-16,17 3 11 0,7 0 13 0,10 3 7 0,8-5 10 16,5 8 2-16,9-6-5 0,2 5-7 15,4-5-7-15,8 2-11 0,-1 1-11 16,7 1-2-16,3 4-5 0,2 5-1 16,2 3-2-16,0 7-4 0,-4 0 0 15,-1 7-3 1,-8 11 0-16,-3-1 0 0,-7 10-1 0,-12-2-2 15,-8 8-4-15,-7 1-5 16,-10 5-3-16,-6 4 2 0,-3-4 5 0,-11 0 5 16,-2-9 2-16,-8-7 1 0,-8-5 0 15,7-8 1-15,-5-6 2 0,8-4 1 16,2-11 1-16,5 2 2 0,6-14 7 0,6-3 4 16,5-5 2-16,9-2 1 0,2-4-5 15,5 5 0-15,3-6 3 0,6 6 7 16,7 1 10-16,5-1 8 0,9 3-1 15,6 4-1-15,5 8-11 0,8 1-7 16,4 5-9-16,6 11-6 0,1 5-3 0,-1 13-2 16,-1 3 1-1,-10 4-2-15,5 5 2 0,-14 1 1 0,-12-3-2 16,-8 0-2-16,-15 1-4 0,-6-1-6 0,-12 0 0 0,-7 1-2 16,-9-3 1-1,-6-8 4-15,-8-4 3 0,-4-7 3 16,-5-1 4-16,-6-8 1 0,-1-3-1 15,7-4 1-15,5-2 2 0,12-3 0 0,10 1 1 16,6 1 0-16,6 1-2 0,9 3-2 16,1-3-1-16,6 6-3 0,3-6-10 15,2 2-19-15,4 0-31 0,1-3-45 16,1 5-29-16,-8 1-19 0,6 3 71 16,-2-4 38-16</inkml:trace>
  <inkml:trace contextRef="#ctx0" brushRef="#br1" timeOffset="183731.22">21078 9977 1837 0,'34'13'102'0,"-4"-3"25"0,-11-4-6 16,-8-5-32-16,-4 1-22 0,-5-2-25 0,-2 4-9 0,0-4 1 0,0 0-6 0,0 1-4 0,-7 5 1 0,5 4 1 0,-3 6-2 15,-6 7-4-15,6 4-8 0,-4 5-5 0,7 7-2 16,4 5-1-16,3 6 0 0,0 14-1 15,1 5 1 1,-4 16 8-16,3 14 7 0,-3 2 3 0,1 15 0 0,1-1-7 16,1 12 0-16,-1 10 5 15,1 5 7-15,0 5 7 0,-3-9 2 0,-4-5-1 0,-7-5-8 16,0-4-9-16,-1-5-7 0,-3-15-5 16,-3-15-3-16,-5-22 0 0,3-22-2 15,1-19-34-15,3-20-34 16,-1-10-53-16,5-10-73 0,6-16-9 0,2-11 96 15</inkml:trace>
  <inkml:trace contextRef="#ctx0" brushRef="#br1" timeOffset="185570.94">20555 9873 1947 0,'5'1'109'0,"-1"1"12"16,1-2 12-1,0-3-28-15,3 1-26 16,2-7-27-16,4 4-20 0,6-6-15 15,6 0-10-15,3 2-1 0,1-3 0 16,7 0-1-16,0-1 0 0,8 1-1 16,6 5 7-16,4-4 6 0,-7 0 7 15,5 3 8-15,-3-5-5 0,7-1-6 0,5 0-8 16,7 0-9-16,3 1-2 0,10 4 0 16,1 0 2-16,4 2 5 0,2 0-2 15,1-2 0-15,4 4-3 0,7 2-2 16,0-3-1-16,6 6 1 0,3-3-1 0,-6 3 0 15,-3 0 1-15,-8-2 0 0,-8-2 0 16,-5-1 0-16,-1 3-1 0,-1-1-1 16,-1-1 1-16,4-3-1 0,-5 2 0 15,8-2 0 1,-10 1 0-16,1 5 0 0,-3-1 0 0,-3 2-1 0,1 0 1 16,-7 0 1-16,7 3 0 0,-5 1 2 0,-1-4-1 15,-2 2-1-15,-10-4 1 0,4 0-2 16,-11-1 0-16,1 3 0 0,-2 0-1 15,-5 0 2-15,-5 0 1 0,-8 1 0 16,-1 1-1-16,-5 3-1 0,-3 3-1 16,-1 2-2-16,0-1 0 0,-2 2-3 15,-1 1-1-15,-1 6-1 0,-3 5-1 16,4 5-1-16,-5 4 2 0,1 11-1 16,4 6 1-16,-8 10 3 0,4 6 0 0,-4 6 1 15,1-3 2-15,-1 1-2 0,-5-3-2 16,0-3 0-16,-5 6-1 0,-3 2 1 15,0 7 2-15,-1 2 2 0,-2 0 0 16,0 0 2-16,3-4 0 0,-5-3 0 16,2-1 0-16,1-1 1 0,-3-3-1 0,3 1 4 15,-1-2 13-15,-1-1 2 0,1-2 1 16,0-13-5-16,-1-5-14 0,-2-7-1 16,1-7 0-16,-2-4 0 0,0-1 2 15,1-4-1-15,-2 2 1 0,2 0-1 16,3 1 1-16,-1-3 0 15,7 2 1-15,-4-2-1 0,2-5-1 0,-2 1-1 16,0 3-6-16,-9-3 7 0,0 1 1 0,-6-1-1 16,-10-5 6-16,-7-5-1 0,-16 0 3 15,-12-5 1-15,-5-3 0 16,-2-6-6-16,1-2-4 0,-1-2-2 0,-2 4 1 16,-4 0 0-16,3 1 1 0,-10 4 0 15,-5 0 1-15,0 2 0 0,0 10 0 16,4 2 3-16,1 2 4 0,0 6-1 15,-10-1 4-15,-2-5-2 0,-7 0 1 16,-6-4 3-16,-5 1 2 0,-1-4 2 0,-4-4-3 16,-2-5 2-16,0-5-1 0,0-4-1 15,7-2 3-15,6 0-2 16,14 4 0-16,5-7 0 0,10 0 2 16,6 5 1-16,0-3 2 0,14 6-2 0,4 5-6 15,10 1-5-15,15 0-4 0,10 5-2 16,4 0 2-16,14-1-1 0,0 1 0 0,5 0 1 15,2 2-1-15,3 2 0 0,5-7 0 16,-1-2-2-16,3 0-2 0,8 2-4 16,3-4-5-16,8-5-5 15,-5-7-3-15,5-6-1 0,-1-6 0 0,1-8 4 16,-1-12 1-16,-1-11 0 0,1-10 4 0,-5-8 1 16,0-8 3-1,-2-7 3-15,-1-8 1 0,-4 6 1 0,-4-4 1 0,-1 8 0 16,-4 1 0-16,-2 0 1 0,-5 0 0 15,0-7-2-15,-5 2 2 0,-4 1-1 16,-3 1 0-16,-1 8 1 0,1 1-1 16,-4 8 0-16,2 4 1 15,1 5 0-15,-1 4 0 0,3 5 0 0,6 3 1 16,0 10-1-16,-1 10 2 0,5 2-1 0,1 12 2 16,1 4 2-16,8 0 2 0,2 12 2 15,-4-5 2 1,2 3-2-16,3 4-4 0,3 2-2 15,0 7-3-15,9 0-1 0,0 3-1 0,3 4 1 16,1-2-1-16,4-1 3 0,2-1 1 16,1 1 1-16,6-5 0 0,-2-2 1 0,7-6 0 0,0-2 1 15,2-7 3-15,7-2 1 0,2-3 2 16,5 0-1-16,4-5-4 0,-1-1-1 16,4-3-2-16,2 2-3 15,4 0 2-15,1-1-1 0,6-1-1 0,6 7-2 16,6 2-3-16,7 3-2 0,2 4 2 15,-4-5 0-15,4 5-1 0,-3 0-4 16,-1 0-3 0,7 0 0-16,-5-1 2 0,-3 0 6 0,-11-1 3 15,-9-2 0-15,-6 4 0 0,-1-4-2 0,-2 6 1 0,-7-4 0 16,2 2 0 0,-2 0 2-16,0 2 0 0,0-4 0 15,-3 2 1-15,0 1-1 0,-12 5-1 16,5-3 0-16,-10 6 0 0,-6 0-2 0,3 5 1 0,-7 0-2 0,-6 3-2 15,1 3 1 1,-11-1 0-16,0 2-2 0,0 1 3 16,-4 1-1-16,1 0 1 0,1 0 1 15,-5 3-3-15,1 2 0 0,-1 8-1 0,-4-1 0 0,1 6 2 16,-1 5 1-16,-5 7 0 0,0 9 2 16,0 3 1-16,0 8 0 0,0-2-1 0,-2 7-2 15,-1 0-5-15,3-1-11 0,0 7-2 16,5 1 1-16,2 7 5 15,0 5 13 1,-1-1 3-16,-3-6 0 0,1-5 1 16,-4-12-1-16,-11-2-2 0,-1-13 0 0,-4-1 0 15,0-4-3-15,-6-2 2 16,-1-1 1-16,0-3 2 0,-3 1 4 0,-3-7 1 16,1-4-1-16,-4-2-1 0,0-3-1 15,0-3-1-15,-1 1 0 0,2-4 0 16,-4 6-1-16,5 0 1 0,-9 0-1 15,-7 3 0-15,0 6 1 0,-15-2 0 0,3-1 0 16,-2 3 0-16,-4 2 0 16,0-8-4-16,-2 2 1 0,-6 0-2 0,-12-3 1 15,-17-6 6-15,-19-5 7 0,-13-5 3 16,-13-10 2-16,-6-1-5 0,-11-7-5 16,-11-1 23-16,-2 2-41 0,12 4 18 15</inkml:trace>
  <inkml:trace contextRef="#ctx0" brushRef="#br1" timeOffset="200622.36">23844 11310 1919 0,'28'-39'100'0,"-3"13"12"0,-5 5-33 15,-3 6-35-15,-1 5-16 0,-1-3-10 0,-3 3-3 0,-10 4-4 0,-2-1-7 0,3 4-1 0,-3-1-2 0,4 2 1 0,-2 2 1 0,-2 0 2 16,0 4 5-16,0 5 3 0,5 5 4 15,6 4 7-15,-3 10 8 0,1 8 1 16,2 1-1-16,7 9-5 0,-2 0-9 16,1 7-2-16,-1 4-3 15,-7-6-4-15,-2 6-3 0,-3-2-3 0,-4-2-3 0,0-5-4 16,-2 7 2-16,-3 2 1 0,1 7 1 16,-1 3 4-16,3-10-2 15,-2-4-2-15,-1-9 0 0,-5-7 0 0,-6 3 0 16,3-1 0-16,-3-8 0 0,0 1 1 0,-1-5 1 15,1-8 0-15,7-3 0 16,0-7 2-16,9 0 0 0,-4-7-1 16,3-2 11-16,-1 0 15 0,-2 0 16 0,4-5 3 15,-3-4-10-15,-1-9-15 0,-8-7-17 16,-4-7-5-16,-2-1 0 0,-5 1-1 16,-2 3 1-16,2 4 0 0,-5 2 1 0,8 9-1 15,1 0-1-15,3 5 1 0,7 7 0 16,0 1 1-16,2 2 0 0,5 10 0 15,0 1 0-15,2 4 0 0,6 4 2 16,4 7-2 0,8 1 1-16,3 4 1 0,8 0 2 0,3 0 5 0,5-2 0 15,2-2-2-15,5-5-2 0,-1 0 1 0,5-9 7 16,1-1 9-16,-1-10 6 0,5-3 1 16,-7-3-1-16,-3-10-6 0,1-1-8 15,-1-4-4-15,-1-6-9 0,5 1-7 16,0 1-15-16,-4 1-31 0,1 0-57 15,-1 3-134-15,-15-3-105 16,4 1 175-16</inkml:trace>
  <inkml:trace contextRef="#ctx0" brushRef="#br1" timeOffset="201478.2">21835 10839 2165 0,'53'16'332'0,"-46"-14"-238"0,0-1-52 0,-3 1 1 0,-6 2-9 15,2-4-4-15,-2 0-12 0,-5 0-7 0,0 0-1 0,-7 3-2 0,-2 1-4 0,-7 3 0 0,-2-4-2 16,-5 4-2-16,-5 1 1 0,3-3-1 16,-11 4 1-16,-6-2 0 0,-6 5-1 0,-13 1 0 15,-5 1 0-15,-3 0 1 0,-4 0-1 16,-1-1 0-16,-8-6 1 0,-3 0-1 15,-2-4 1-15,0-1 1 0,2 0-2 16,10-2 3-16,4 0 5 0,13 0 8 16,3 0 11-16,8-2 9 0,-2-3 3 15,4-8-1-15,4-3-10 0,4 0-11 16,5-5-7-16,11 5-7 0,6-1-2 16,10 1 3-16,3 0 0 0,9-6 2 15,7 1 3-15,0 2 0 0,11-3 1 0,3-1 2 16,6 0-2-16,3-2-1 0,-2 1-1 15,3-1-3-15,1-4-2 0,-4 1 0 16,0 0-3-16,-6 1 0 16,-5 2 0-16,1 6 0 0,-2-6-1 0,-2 9-1 0,-1 2 1 15,-3 0-1-15,-3 8 1 16,2-3 0-16,-7 9-2 0,1 0 0 0,-3 2-3 16,2 5-3-16,0-1 1 15,-2 8 0-15,-2 12 1 0,-1 8 5 0,-4 5 0 16,0 2 0-16,-4-2 2 0,-3 0-1 0,-2 3 0 15,-4 3 1-15,-5-1 0 0,4 0 0 16,-5-3 0-16,3-2 1 0,1-5 0 16,-1-2 2-16,11-6 4 0,5-1 5 15,7 2 10-15,5-8 4 16,0 4 4-16,10-1 9 0,9 2-8 16,12 5-6-16,10-1-7 0,5 0-16 0,8-1-1 15,5 1 2-15,8-3-6 0,6-3-25 0,4-6-42 16,5-9-64-16,-4-7 287 0,-12-7-153 15</inkml:trace>
  <inkml:trace contextRef="#ctx0" brushRef="#br1" timeOffset="208046.73">21929 11580 1846 0,'44'42'73'0,"297"10"832"15,-274-54-1228-15,-38-17-96 0,15 8 465 0,4 2 3 16,1 0 13-16,-6 2 4 0,-8-2-4 16,3 4-4-16,-8-4-4 15,-4 4-5-15,-8 1-4 0,-4-3-13 16,-1 4-13-16,-8 1-10 0,-3 2-5 16,-2 0-8-16,0-5-4 0,-9 1-2 15,-12 0-7-15,-9 1 4 0,-11-6 1 0,-9 5 1 0,-3-6 1 16,-11 6 3-16,0 3 3 0,-1-5 2 15,-8 6 2-15,7 0 0 0,8 0 4 16,5 0 3-16,14 6 4 0,8-5 6 16,3-1-1-16,7 0-3 0,5 0-4 0,3 0-2 15,3 0-3-15,1 0 0 0,7 0 0 16,2 0 1-16,-2-3 2 0,4-4 3 16,0 3 4-1,5-7 0-15,4 1-2 0,6-1-6 16,10-1-6-16,10-2-4 0,8 3-1 0,18 6-2 0,8-1 1 15,4 6 3-15,3 4 2 0,-18-1 4 16,-3 3 1-16,-9 3 0 0,-6-4-2 0,-5 4-1 31,-6-4-1-31,-10-1 0 0,-10-1-2 0,-10-3-1 0,1 0 0 0,-4 0-3 16,-5-3 5 0,-18 1 5-16,-3 0 4 0,-18-1 9 15,-11-1 3-15,-17-7 1 0,-18-3 1 0,-4 2 0 16,-4-1-4-16,14 6-1 0,4-2-3 15,18 8 5-15,7-1 7 0,6 4 8 0,12 3 4 0,14 2-5 16,2-5-8-16,16 1-8 16,7-3-2-16,2 7-3 0,12-5 1 0,11 11-2 15,14-4-4-15,23 6-4 16,14 3 0-16,18 0 0 16,16-4 2-16,7 2 6 0,4-2 2 15,-8-1 3-15,-10-1-1 0,-11-8-6 0,-19 1-5 0,-16 0-2 16,-15-3-2-1,-21 2-1-15,-6-1-1 0,-14-3-7 0,5 5-2 16,-17-3 0-16,-5 2 0 16,-12 1 4-16,-17 2 2 0,-18-3 0 0,-14-4-19 0,-11-6-30 0,-6-6 187 0,3-15-121 31</inkml:trace>
  <inkml:trace contextRef="#ctx0" brushRef="#br1" timeOffset="-40670.18">18440 6832 1882 0,'-48'-2'58'0,"11"2"-23"0,-1-2 1 0,17 1-1 0,7 1-14 0,1-2-14 0,10-5-2 0,3 1 0 0,3-4 1 0,12-8 2 15,11-10 6-15,8-8 9 0,12-5 13 0,14-5 2 0,8-2 7 0,6 1 11 0,6-7 1 0,-7 5 5 0,6-3-5 0,3 6-23 16,7 4-16-16,13 8-11 0,10 2-8 15,18 9-1-15,1 7-3 0,9 7-2 16,7 9-3-16,7 9-13 0,13 9-6 16,-2 10 2-16,-6 9 5 0,-10 15 11 0,0 15 9 15,-9 9 0-15,-3 13 1 0,-17 9 0 16,-13 3-1 0,-10 3-1-16,-6 11 1 0,-13 11 1 0,-18 9-3 15,-19 2-4-15,-32-12 0 0,-31-2-17 0,-31-15 23 16,-27 0 5-16,-26-10 2 0,-14-15 17 0,-22-5-20 15,-23-19-1 1,-18-13-1-16,-7-6-6 0,-6-11-1 0,2-13-1 0,-4-9 2 16,-4-11 6-16,-6-10 8 0,6-9 8 15,4-12 12-15,10-6 3 0,12-11 3 16,11-6 0-16,6-13-6 0,8-9 1 0,16-8-6 16,13-3-7-16,12-6-5 0,16-3-6 15,12-6 0 1,26-4 1-16,29-5 11 0,34-1 12 15,37 10 6-15,31 5 4 0,28 0-2 0,21-4-10 0,19 1-8 16,21 3-6-16,18 16-7 16,8 21-3-16,12 18 0 0,18 23-3 0,5 23-4 0,23 26-10 31,18 29-23-31,-7 21-20 0,0 20-24 0,-7 5-35 0,-29-5-19 0,-24-11 502 16,-29-9-302-16</inkml:trace>
  <inkml:trace contextRef="#ctx0" brushRef="#br1" timeOffset="-38172.45">18528 7426 1669 0,'46'-30'68'16,"-12"1"-1"-16,-6 3-6 0,-8 3-15 0,-6-2-2 0,4 0-8 0,-2 0-13 0,-4-3-8 0,1-2-3 0,-13-4 3 0,3 7 5 0,-3 3 7 0,-3-3 6 0,-8 2 7 16,0 6 5-16,-1 4 4 0,3 1-1 15,0 4-7-15,-12-5-9 16,-4 3-12-16,0-2-7 0,-10-2-4 0,-6-2-1 15,0 2-1-15,-8 2 0 0,-3 0 0 0,3 1-2 16,-8 5 0-16,-2 0 0 0,-3 5 0 16,-5-2 0-16,-16-1 1 0,-11 3-3 15,-22-4 0-15,-4 0-2 0,1-4-1 16,2-3 0-16,7 1 0 0,11 1 0 0,-2 0 1 16,10 4-1-16,11 0 1 0,13 4-1 15,12 4 1-15,13 9 2 0,10 2 1 16,7 3 3-16,5 5 1 0,6-3 0 15,4 5-3-15,1 2-3 0,7 6 0 16,4 3-1-16,7 5 3 0,3 0 2 16,2 0 1-16,2-1 2 15,4 1 2-15,1 0-1 0,-5 1 1 0,2 2 0 16,-3-4-1-16,-4 3-2 16,2 3-1-16,-5-1-4 0,1-4 0 15,0-1-1-15,-5-8-1 0,1-5 1 0,-3-1 0 16,1-8 0-16,-3-4 2 0,0-6-1 15,0-2 1-15,0-2 1 0,-3 0 1 0,-6-6 0 16,-2-11 1-16,-1-5-3 16,-4-8-3-16,-4-9-1 0,-1-5 0 0,0-2-1 15,-2-4 0-15,3 1 1 0,4 2 0 0,4-6 0 16,1 7 1-16,6 5 0 0,0 9 1 16,5 4 0-16,5 2-1 0,2 2 0 15,0 3-1 1,2 5 0-16,-2 0 0 0,0 0 1 0,0 4-1 0,0-2 1 15,2 0-1-15,2-1 0 0,3-9 0 16,6-1 0-16,4-7 3 16,7-2 3-16,2-7 3 0,10 1-3 15,3 2-3-15,12 6-4 0,-1 9-4 0,9 9-16 16,6-2-26-16,1-3-49 0,7 1-56 0,-2-2-16 16,-5-3 74-16</inkml:trace>
  <inkml:trace contextRef="#ctx0" brushRef="#br1" timeOffset="-37300.78">20179 7467 1845 0,'27'-32'86'0,"-4"3"1"0,0 6-23 0,-4 9-36 0,4 7-15 0,7 5-10 0,1 2-3 0,0 4-1 0,0 8 0 0,-3 6 1 0,-3-2 1 0,3 10 1 0,-1-1-1 0,-4 4-1 0,3 1 2 0,-4 3 0 0,1 10 1 16,5 8 4-16,-3 8 0 15,3 5 1-15,6 10-1 0,-6 18-4 0,-3 2-1 16,-2 4 21-16,-3 1 9 0,-6-12 9 16,-7-11 2-16,-3-7-18 0,-10-8-9 15,-8-6-5-15,-2 0-3 0,-7-7-1 16,2-9-2-16,-2-13-3 0,3-8 1 15,-6-7 8-15,-1-8 12 0,0 2 8 16,-1-8 5-16,0-8-5 0,-4-5-11 16,-5-3-9-16,-2-10-4 0,-2 1-4 0,2-2 0 15,5 1-1-15,7 5 0 16,3 4 4-16,4-1 5 0,6 7 6 16,3 8 3-16,10 5-2 0,1 1-6 0,-2 0-7 15,2 0-5-15,-4-2-1 0,13 9-2 16,11 7 2-16,4 4 1 0,10 3 1 15,2-3 1-15,4-2 1 0,5-7 1 0,-1-6 7 16,2-5 5-16,-2-8 8 16,4-4 10-16,-2-6-1 0,4 2-4 0,-2-6-7 15,2-1-12-15,1 5-4 0,-7-5-6 16,-1 6-18-16,-6-6-38 0,2 7-83 16,4 4-174-16,5 4 178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1:15:54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 4029 1984 0,'-4'2'53'0,"4"3"-32"0,0 2-3 0,0 7-9 0,4 0-2 0,-4 2-1 0,0 9 1 0,0-5 7 0,-4 4 4 0,2-2 3 0,-3-1-3 15,-2-2-4-15,-2 1-4 0,0-1-1 16,2-3 0-16,-5 4-3 16,1 3 2-1,2 5-2-15,-1 1-2 0,1-8 0 0,3 4-1 16,-3 0 0-16,4-4 2 0,0 4 2 0,1-8-1 0,1 1 0 15,-1-7-1-15,-1 1-3 0,3-6 0 16,0 1-1-16,2-6 1 0,0-1-1 0,0 0 14 16,0 0 21-16,0 0 15 0,9 0 9 15,2-1-11-15,12-8-19 16,11 2-13 0,6-4-9-16,6 2-2 0,8 2-1 15,6-4-1-15,-3 3 0 0,3-1 3 16,-7-2 1-16,-7 6 0 0,4-6 2 15,-13 6 0-15,2-2 0 0,-9 0 0 0,-3-2 2 16,-1 0-3-16,-4 2 0 0,-1-2-2 16,-5 2 1-16,-4-4 5 0,-8 6-1 15,-1-2-4-15,-3 1-4 0,-3-1-7 16,-8 0-2-16,-5-3 4 0,-3-3 1 0,-8 6 0 16,4-7 0-16,2 5 0 15,5 4 0-15,4-1 0 0,4 6 4 0,8 0 6 16,-3 4 6-16,8-2 7 0,4 3 1 15,7 4-3-15,7 5-2 0,9 2-8 16,9 4-3-16,-4 3-3 0,2 3-4 16,-5-3 0-16,-1 2 0 0,-4 2-2 15,-4-1 1-15,-6-4-2 0,-10-1-3 16,-4-3-1-16,-6-4-1 0,-10 0 0 16,-7-2 1-16,-7-3 3 0,-5-2 1 0,-9 0-5 15,-2-5-16-15,-5-5-35 0,-2-3-73 16,6-6-73-16,-1-2 103 0</inkml:trace>
  <inkml:trace contextRef="#ctx0" brushRef="#br0" timeOffset="1835.38">1301 5807 1541 0,'-16'-12'128'0,"-17"21"20"0,33 88-31 16,-29-235-140-16,15 93 69 0,12 42-2 0,2 3 21 0,-3 0 15 0,5 0 9 0,3 3-11 16,4-1-28-16,5 5-28 0,2-1-14 15,2 6-7-15,-1 2-1 0,3 0 0 16,-11 1 0-16,0 1-2 15,-8 3 1-15,-1 6 1 0,-3 7 2 0,-10 7 2 0,3 2 3 16,-8 1 1-16,2 1-1 0,0-3 0 16,-9 8-3-16,0-3-2 0,-1 1 1 15,1 0-2-15,6-2 0 0,3 4-1 16,3-4 0-16,4 1 1 0,8-1 0 16,-3-3-1-16,4-6 1 0,5-1-1 15,-1-2 0-15,-1-11 1 0,4 0-1 0,-1-5 2 16,3-9-1-16,-2 2 3 0,10-7 0 15,5-2 1-15,6-2 9 0,13-7 2 16,1 1 0-16,8-3-2 0,7-5-10 16,7-4-2-16,3 5-1 0,2-5-1 15,-3 4 1-15,-4-2-1 0,-4-7 0 16,-1 2 0-16,-9 2 0 16,-5-5-2-16,-6 6 3 0,-14-1 1 15,-2 3 1-15,-10 4 5 0,-2 3 3 0,-8 4 5 0,-1 7 3 16,0-5-2-16,-1 7-4 0,-3 6-4 15,-3 8-1-15,-9 7 0 0,-4-1 2 16,-8 3 1-16,-2 1 0 0,-7-5-4 16,-9 4-2-16,0-5-4 15,-4-6-1-15,4 5-2 0,3-4-4 16,2-6-3-16,8 1-6 0,3-1-9 0,5-5-14 16,5-4-29-16,4 0-36 0,-3 0-59 0,-1-9 86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41:46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24195 4648 1200 0,'0'-6'206'0,"-2"3"315"0,2-3-376 0,2-1-36 0,3 0-24 0,8-7-33 0,1 0-24 0,2-7-16 0,0-1-6 0,5-3-1 15,-3-1-1-15,3 1-1 0,7-7 3 16,8 0-3-16,1-2-3 0,13-1-2 16,5-2-1-16,7 0 5 0,7 3 4 15,4-5 1-15,-6 5-1 0,2 8-3 16,-1-3-1-16,3 10 2 0,5-3 3 0,-4 3 1 16,8 5 1-16,-5 0-3 0,-1 1-3 15,-3 10-1-15,-2 3 0 0,-1 8 0 16,-1 10-2-16,9 7-3 0,2 10-3 15,2 10-1-15,9 6 2 0,1 2 1 0,4 15 0 16,0 3 0-16,-9 0 0 0,-10 3-2 16,-12-1 0-16,3-1-4 0,-4 5-4 15,-3 6-5-15,-8-3-1 0,-8 3 0 16,-15-1 4-16,-12-10 1 16,-2-1 4-16,-14-12 1 0,-11-4 3 0,-6-9 1 15,-13 2 2-15,-8 7 7 0,-15 0 4 16,0 0 1-16,-6-6 0 0,-6-3-3 0,-2-3 3 15,-15-2 4-15,-16-2 5 16,-20-13 10-16,-17-6 1 0,-5-8 0 0,-9-12-2 16,-12-14-11-16,-4-7-10 0,-2-2 5 15,2-14-1-15,7 1 4 0,-3-14 9 16,-9-3-4-16,10-7 1 0,4-6 2 16,18-3 1-16,5-7 9 0,12-4 16 0,20-7 19 15,18 0 12-15,26-5 10 16,18-4-7-16,21 4-6 0,20-5-8 15,21 5-8-15,20-4-19 0,21 0-21 16,21 2-18-16,19 4-23 0,15 5-15 0,3 12-24 16,6 9-44-16,7 14-26 0,16 10-77 0,8 1-85 15,-1 3 168-15</inkml:trace>
  <inkml:trace contextRef="#ctx0" brushRef="#br0" timeOffset="24930.33">16856 14982 1656 0,'18'0'89'0,"0"0"13"0,-4-1 0 0,-3-3-27 0,-1-3-9 0,3 0-11 16,-3-4-16-16,4 6-15 0,-5-8-5 0,0 5-3 0,-3 2-2 0,-3-6 0 16,4 8 0-16,-2-3 2 0,-5 2 5 0,0 3 3 0,-3-5 1 0,-1 2-1 0,-4 5-2 15,-5-7 0-15,-3 5-1 0,-3-2 3 16,-4 4 1-16,-6 0 2 0,-4 2 1 16,-5 5-3-16,1-3-2 15,-5-4-4-15,-6 3-2 0,-4-3-2 16,-8 0-2-16,-7 0 0 0,-6-2 0 0,-2 1 0 15,-4-3-4-15,-8-5-2 0,0-1-3 16,-5-5-2-16,-4-2 0 0,4-1-1 0,-9-3-1 16,-6 3 0-16,-3 0 1 0,-5 2-1 15,3 2 2-15,8-2 0 16,4 4 0-16,1-2 2 0,3 1 0 16,2 1-1-16,8 5 0 0,11-4 0 0,4 2-2 15,22 2 1 1,11 0 0-16,17 3-2 0,14 3 2 0,7 1 10 0,0-2 4 0,4 4 3 15,10 1-3-15,12 4-10 0,8-3-2 16,10 3-3-16,11 2-1 16,7 1 1-16,6-2 0 15,3 2-1-15,5 1 1 0,0 1-1 0,2-3 0 0,9 2 0 16,2 1-1-16,10-5-1 0,13 2 1 16,6-4 1-1,5 3-1-15,1-5 2 0,0 1 0 16,-2 1 1-16,11-3 1 0,-3-1 0 0,-8 1 1 0,-8-2-2 0,-24 0 0 15,-7 0 0-15,-8-3 1 16,-15 1 5-16,-7-5 2 16,-14 2 3-16,-16-1 2 0,-8-1-1 0,-14 4-4 0,-6-5-4 15,-15 3-5-15,-10 3-2 0,-16 2-1 16,-11 2 2-16,-6 5 1 0,-10 2 0 16,-3 4 0-16,-4 1 1 15,-7 2-1-15,-3-2 0 0,-8 0 0 0,1 2-1 0,4-4 0 16,-2 3 0-16,4-1 0 0,4-5 0 15,-5-1 0 1,2 1 0-16,-10-5 0 0,3-2 3 0,-1-2 1 0,8 0 1 0,12 0 2 16,5-2-2-16,13 2-1 0,7 0 1 31,7 0-2-31,14 0-1 0,10 0 0 16,8 3 0-16,14-3 2 0,2 4 1 15,7 1 2-15,12-3-1 0,-1 3-1 16,15 4-3-16,6-3-1 0,5 2-2 0,11 5 0 15,8-2-1-15,6 1 1 16,18 4-1-16,16-2 1 0,1 0 0 0,6-3 0 16,-4 0 1-16,-7-4 0 0,0 0 2 15,5-2 0-15,4 2 0 0,0-5 0 16,-3-2-1-16,-8 2 0 0,-12 5-1 16,-13 2-1-16,-8 3 1 0,-9 2 0 15,-13-3-1-15,-9-6 1 0,-8 0-1 0,-16 3-4 16,-8-7-4-16,-10 3-5 0,-12-2-3 15,-17-2 4-15,-8-2 5 0,-18-5 3 16,-15-6 4-16,-15-1 2 0,-18-2 4 16,-17 2 3-16,-8 2 3 0,-2 1 3 15,8-1 1-15,5-3 4 0,2 5-1 0,-1-3 2 16,8 1-3-16,10 1-5 0,18-1-3 16,24 0-5-16,8 3-3 0,17 2 1 15,14 1-1-15,6 3 0 16,11-3 2-16,7 6-1 0,0-1 1 0,2 1-3 15,6-2-4-15,1 2-5 0,4 0-2 16,4 2 0-16,3 5 1 0,-6-4 2 0,2 4 1 16,-2 4 2-16,-5-2-1 0,-2 3-2 15,-3-6-7-15,-4-1-7 0,0 2-4 16,-2-3 0-16,-7-1 6 16,0-3 7-16,-5-2 5 0,2-1 4 0,-1-3 1 15,1-2 2-15,5-3 1 0,-2 2 1 16,2-9 0-16,-2 4 1 0,0-4 0 15,-2-1 0-15,-6-4-1 0,-1 0 0 0,-3-4-1 16,5 2 0-16,-4-1-1 0,1-1-1 16,-3 1 2-16,5-1-3 15,-1-1-1-15,0-1 0 0,8 4 1 16,-1-3 0-16,6-2 3 0,5-2 1 0,5 0 0 0,4-7 2 16,3 0-2-16,2-2 0 15,2-3-1-15,0 1 0 16,2-1-1-16,3 2 1 0,-5 4-1 0,9-2 0 0,0 6-1 15,5 0 1-15,4 4 0 0,-2 2 1 16,8 6 1-16,5-1 0 0,-1 6 2 16,11 1-2-16,0 0 1 15,7-4 0-15,2 1 1 0,5 1 1 16,-7-3 1-16,-2-1 0 0,1-2-2 0,-8-7 1 16,4 0-2-16,-1-7-1 0,1 5-1 0,-2 1 0 15,2 3 0-15,1 3 0 0,3 8-1 16,1-1 0-16,0 3 1 0,-2 3 0 15,-3 6 0-15,-6-2 2 0,1 2 0 0,-8 7-1 16,-3-5 1-16,-4 5 1 16,-3 7-2-16,-11-2 1 15,-2 4-1-15,-3 0 0 0,-2 5 0 0,-2 4-1 0,4 3 0 16,1 6 0-16,1 1-1 0,3 2 0 16,-4 4 0-16,6 3 0 15,3 4 0-15,6 5 1 0,5 4-1 0,5 1 0 0,2 6 1 16,-5 1 0-16,4 11 0 0,-5 8 1 15,-1 8 1-15,-1 0-1 16,-7 2 0-16,0-9 1 16,-7-6 1-16,1-1 4 0,-5-3 3 15,-6-4 3-15,-3-2 3 0,-6-7-2 0,-3-6-4 16,-4-11-4-16,-5-7-5 0,-7-13-5 0,-9-4-4 0,1-12-9 16,-6-4-30-16,3-14-55 0,0-12-145 15,8-7 141-15</inkml:trace>
  <inkml:trace contextRef="#ctx0" brushRef="#br0" timeOffset="35399.73">16296 11743 1399 0,'23'-3'117'0,"-7"-3"93"0,0 3-114 16,-14-6-33-16,8 5-6 0,-8-3 0 0,-2 4-7 0,5-1 2 0,-5 2-3 0,8-3-1 0,-3 5-6 15,-3-4-5-15,-1 4-9 0,1 0-10 16,-2 0-6-16,4 0-3 0,-2-5-5 0,-2 5-2 16,-2-2-4-16,-2-1-4 0,2 3-2 15,-6-6-1-15,-5 3 2 0,-10 3 2 16,0-5 3-16,-9 3 2 15,-7 2 3-15,2 0 5 0,-9 5 4 0,0-3 3 16,-7 1 0-16,-1 3-1 0,-2 1-1 16,-6-2 0-16,-4 2-2 15,-5-5-4-15,0-2-2 0,-2 0-4 16,-6 0-1-16,-1-2-1 0,4 1-2 0,-1-5 1 16,6 3 2-16,8-1 9 0,-3 2 12 0,2-3 12 15,2 1 7-15,9 1-1 0,-2-2-3 16,12-1-7-16,3 3-3 0,-1-4-5 15,4 0-4-15,3 3-2 0,7-3-4 16,2 3-1-16,10 1-1 0,0-3 0 16,5 3 3-16,4 1 6 0,6 2 5 0,0 0 8 15,0 0 4 1,0 0 2-16,0 0-2 0,0 0-4 16,4-2-7-16,1 2-5 0,4 0-5 0,4 0-8 15,8 0-2-15,11 0-4 0,7 0-1 16,12 4-1-16,8 1-2 0,4 2-1 15,5-3 1-15,8 7 0 0,4-4 0 0,-4 5-3 16,7 0-1-16,4 1 1 16,-2-1 2-16,8 1 3 0,-3-4 1 0,1 1 1 0,-12 1 0 15,-2-6 0 1,-10 4 1-16,-7-4 0 0,-7-3 0 0,-7 2 0 16,-5-4-1-16,-5 0-1 0,-8 0-4 15,-5-2 0-15,-3 0 0 0,-8 0 2 16,-10 2-2-16,1-1-8 0,-6-3-6 0,-8-1-6 0,-7-1-1 15,-6 5 6-15,-17-10 7 16,-9 0 6-16,-17-3 5 0,-13-4 1 16,-7 2 2-16,-1 2-1 15,-1 0-1-15,4 9-1 0,3-2-1 0,1 5-1 16,8 0 3-16,-3 2 0 0,8 0 1 0,10 2 0 16,-6 0 0-16,4-1 0 15,5 5 1-15,7-4 0 0,2 3 0 16,7 2 0-16,5-5 0 0,0 3 0 0,6 2 1 0,7-3 1 15,5 1 1 1,-4-3 2-16,10 3 0 0,-5-5-3 0,5 0 2 16,3 2-3-16,0-2-1 15,7 0 2-15,-2 0-1 0,0 0-4 16,2 0-22-16,0 0-51 0,-2 0-88 0,2 0-416 16,0-2 361-16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42:38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26966 5679 1812 0,'0'2'79'0,"0"2"3"0,-1-4-16 0,1 0-12 0,1 0-11 0,3 0-7 0,5 0-6 0,-9-6-3 0,0 6-7 0,0 0-5 16,0 0-6-16,0 0-2 0,1 0-1 0,1 0-2 0,-2 0-2 16,0 2-2-16,0 3-2 0,-2 1-3 15,2-3 1-15,-1 4 1 0,1-5 0 0,-2 7 1 16,-3-2-1 0,-2 4 1-16,-6-1-1 0,1-2 0 15,-2-3 0-15,-2 7 0 16,-2-1 0-16,-3-2 0 0,-2 0-3 15,-6 0 0-15,1-2-1 0,-1 0 3 0,-10-2 4 16,-5-3 0-16,-4-2 2 0,-7-4 0 16,0 1 0-16,2-4 3 0,-4 0 4 0,-3 3 3 15,2-3 2-15,1 2 2 0,5 5-1 16,-1 0 2-16,-2 1 1 16,6 3-3-16,-5-4-3 0,10 2-3 15,7 3-3-15,3-5-3 0,0 2 0 0,4 0-2 16,-5-2 0-16,1 0 0 0,4 0 0 0,-7 0-1 15,1-4 0-15,-3 0 0 16,-1-1 0-16,-8 2 1 0,-9-3 0 16,-5-1 0-16,-9 4 0 0,4-3 0 15,5 6-1-15,3-1 2 0,2-5-1 16,2 4-3-16,2-8 20 0,2 8 22 16,-1 2 4-16,11 2 2 0,4 5-18 15,0-2-24-15,5 4-3 0,0-5 0 16,-1-3 0-16,8-1-1 0,-7-1 1 0,7-6-1 15,4 5 1-15,5-2 1 0,5-1 1 16,4 5-1-16,7 0 8 0,0 0 4 16,2 3 5-16,3-3 5 0,2-3-5 15,6 3-5-15,1 0-6 0,3 0-4 0,5 5-1 16,4-5-1-16,-1 0-1 0,0 2 0 16,5-2 0-16,-1 0-1 0,-1-2 1 15,2 2 0-15,0-7 0 16,4 0 0-16,10-2 0 0,9-3-1 0,15 6 0 15,10-2 0-15,7 6-4 0,12 2 2 16,-6 0-3-16,-3 0 2 0,-2-4 1 0,-12 4-2 16,-3 0 1-16,0 0 0 0,-4 11-4 15,4-9 2-15,2 1-2 16,3 6-2-16,7-7 1 0,-3 0 1 16,-7 1 1-16,-4-3 2 0,-7 2 4 0,-5 5 0 15,-4-5 0-15,0 3 1 0,-1 0-1 16,-3-3 0-16,-1 0 1 0,-7 2 1 15,0-1 0-15,-4 2 1 0,-3-5 0 0,-6 0-1 16,-10 0-2-16,-6 0 0 16,-5-1 0-16,-7 1-3 0,0 0-4 15,0 0-7-15,-7-4-5 0,-2 8-2 0,-3-3-1 16,-2 1 1-16,-8 0 4 0,-6 1 3 16,-7-1 3-16,-4 2 5 0,-7-1 0 15,-8 3 2-15,-4 1-1 16,-10-4 2-16,-2 1 2 0,-3 1 0 0,-3-3-2 15,-8-2-2-15,-6 0-3 0,-6 2 2 16,-1-2 3-16,-4 3 2 0,7-1 1 16,7 0 1-16,0 5 0 0,0-4 3 0,-5 6 6 15,1-2 0-15,4 0 7 16,6-1 5-16,13 4-7 0,3-4-1 0,15 3-6 16,11-4-6-16,11 2 0 0,8-3 1 0,6-3 1 15,0 1 2 1,2-2 2-16,1 0 0 0,6 0 0 15,5 0 0-15,-2 0 7 0,-4-5 9 0,8 3 7 0,4-2 0 16,6-1-11-16,2 3-9 16,6-6-9-16,6 0-4 0,8 1 2 0,5 0-2 15,9 2 1-15,16 0 1 0,10 1 0 16,20-5-3-16,7 2-2 0,7-4 1 16,-5 1 0-16,-4 1 0 0,-5 0 0 15,-1 6 1-15,-6 3-1 0,1 3 2 16,-8 1 1-16,-4 3 0 0,-8-2 1 15,-3 4 0-15,-3-2 0 0,-9 4 1 16,-5 1 0-16,-10-3-1 0,-10 2 0 16,-7-3 1-16,-5-2 0 0,-5 1-2 0,-2-4 0 15,-9-1-3-15,0 0-7 0,0 1-7 16,-11 3-7-16,2-6-5 0,-2 2 4 16,-10-2 8-16,-5 1 4 0,-5 3 7 15,-13-4 4-15,-4 0 1 0,-5-2 1 0,-7 0 1 16,-2-1 0-16,-9 1 1 15,-9-5 2-15,2 2 1 16,4 5 1-16,3-6 0 0,5 6 0 0,6-1 0 16,-1 1 3-16,5 0 1 0,-5 0 2 15,5 0 0-15,3 0-1 0,-4 1-2 0,12 3-1 16,6-2-2-16,8 3-1 0,11 2-1 0,1-3-1 16,4 1 1-16,5 2-1 0,-3-5-2 15,4 1-9-15,2 1-25 0,0-1-74 0,4-1 1 16,1-2 38-16</inkml:trace>
  <inkml:trace contextRef="#ctx0" brushRef="#br0" timeOffset="8470.29">2358 15713 1885 0,'-21'21'100'0,"7"-1"4"0,1-6-20 0,6-11-55 0,5 1-16 0,-1-2-5 0,1-2-1 0,2 0-1 0,0-2 25 0,2-3 23 0,5-4 10 0,0-4 9 0,4-6-20 0,1-6-22 0,0-3-11 0,3-6-11 16,-1 2-3-16,-2-9 1 0,2-1-1 15,-3-15 1-15,0-5-2 0,-1-9-2 16,3-9 1-16,-6 4 3 0,5 0 7 15,1-4 5-15,3 5 3 0,1-1 0 16,3-2-5-16,-2 4-6 0,6-3-5 0,-2-4-5 16,1 5 0-16,1-2-1 0,0 10 0 15,-5 10 0-15,4 5-7 0,2 6 4 16,-7 12 3-16,3 7 3 0,-3 10 10 16,-8 7 1-16,3 6-3 0,-1 3 2 15,-1 2 1-15,3 6-4 0,2 4-1 0,3 8-3 16,4 8-1-16,4 13 0 0,1 6 0 15,3 8-1-15,-3 6-1 0,0 8-2 16,1 4-2-16,1 7 1 16,2-2-1-16,1 2-1 0,-2 0 1 0,-5-2 0 0,-5-1 0 15,-1-4 0-15,-1-2 1 0,-6-4-1 16,-3-1 0-16,-6-12 1 0,-4-3 0 16,-2-6 1-16,-3-8 2 0,-6-5 3 15,-3-5 3 1,-5-9-1-16,-6-7-2 0,-5-4-3 0,-9-5-3 15,-7-3 2-15,-11-10 2 0,-5-4 1 0,-11-12-2 0,0-1 0 16,-6-2-1-16,1-5-1 0,1 5 1 16,1 4-1-1,5-1 0-15,6 5 1 0,10 4-1 16,8-1 1-16,5 0-1 0,8 3 0 0,4-5-1 0,7 5 1 16,0-1 1-16,9 3 0 0,8 0 4 15,5-2 4 1,4-2 3-16,13-8 7 0,9-6-1 0,9-1 0 15,10-6 3-15,11 0 4 0,9-5 6 0,14-2-3 0,-2-7-6 16,6 0-13 0,-6 2-8-16,-3 7 2 0,-6 0 0 0,-3 7 4 0,-6 5 2 15,-6 4 2-15,-6 4 1 0,-4 8-1 16,-3 7-4-16,-7 8-4 16,-3 6-4-16,-6 8-6 0,-4 7-3 0,-3 5-2 15,-2 12 1 1,-5 9 4-16,0 10 1 0,0 8 1 0,-7-2 0 0,-4 6-1 0,-10-1-1 15,-8 10 3-15,-10 1 1 0,-7 9 4 32,-8 2 6-32,-11 0 1 0,-5 7 2 0,-8-2-1 0,-4-5-1 0,-5-9-3 15,4-9-1 1,5-9-2-16,5-7-2 0,4-6-5 16,8-5-18-16,8-8-35 0,9 1-159 15,6-8 135-15</inkml:trace>
  <inkml:trace contextRef="#ctx0" brushRef="#br0" timeOffset="49138.24">19833 7853 1826 0,'52'41'87'0,"-12"-9"-13"0,-1-4 11 0,-14-12-32 0,-11-2-3 0,-5-5 2 0,-9-9 5 0,-1 0-13 0,-8-3-12 0,-4-1-8 0,-6-1-13 0,-6-2 4 16,-5 3 10-16,-2 2 8 0,-12 1 13 0,-6 1 4 15,-9 3 0 1,-13 1 7-16,-17 3 1 0,-24-7-3 0,-20-9-6 16,-22-7-12-16,-10-9-12 0,1 0-6 15,-8-12-4-15,7 3-7 0,18-5-2 16,15 6-1-16,38 4-12 0,31 4-35 15,20 10-48-15,20 6-125 0,21 9 120 0</inkml:trace>
  <inkml:trace contextRef="#ctx0" brushRef="#br0" timeOffset="49795.48">17491 11708 2115 0,'-7'10'137'0,"0"3"35"0,-6 3-13 0,-2 0-65 0,-10 5-17 0,-9 2-17 0,-10 2-12 0,-11-2-12 0,-16-2-5 0,-18 0-5 0,-15-5-6 0,-21-3-7 0,-8-4-6 0,0-9-2 16,-3 0-1-16,-2-4-1 15,-1-7-2-15,12-3 0 0,8 2-4 16,5-6-13-16,12-7-25 0,-7 4-43 0,1-11-62 16,4 0-114-16,-10 0 144 0</inkml:trace>
  <inkml:trace contextRef="#ctx0" brushRef="#br0" timeOffset="50454.19">10330 15539 2563 0,'33'23'130'0,"-29"29"148"0,-32-24-180 0,-6-3-51 0,-19 1-9 0,-15 3-14 0,-10-5-10 0,-9 0-6 0,-8-8-3 0,-15-2 1 0,-13-11-2 0,-20 3-3 0,-13-3 1 16,1-1-2-16,-6 3-2 0,14-3-12 15,0 3-13-15,3-5-16 0,17 2-44 0,8-4-40 32,27-7-159-32,12-1 163 0</inkml:trace>
  <inkml:trace contextRef="#ctx0" brushRef="#br0" timeOffset="50899.07">7982 15454 2446 0,'-204'55'578'0,"204"-53"-277"0,-209 51-306 0,74-18 11 0,-5-3-2 0,-14 4 4 0,-11-10-1 16,-9-1 1-1,-8-11-1-15,-1-7-6 0,0-10-2 0,3-13-21 16,15-5-28-16,7-8-50 0,11-13-649 0,19-17 512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46:50.7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25353 7179 1954 0,'49'54'98'16,"159"233"444"-1,-465-684-538 1,283 379 16-16,10 0-7 0,5 0-5 0,-1-1-4 16,8 7-5-16,-3 1-4 0,-1 6-1 15,4-1-3-15,-9 6 0 0,0 6 3 16,-2 2 5-16,-5 7 3 0,-4 1 2 15,-3 7-4-15,-9-2-3 0,-9 4-4 16,-1 3-7-16,-6 2-4 0,-13 2-13 16,-1 2-16-16,-13 0-12 0,-6-8-5 15,-10-6 3-15,-8-8 3 0,1-3 15 0,-7-6 13 16,1-3 12-16,-6-12 17 0,-1-4 3 16,5-11 0-16,3-4 3 0,7-8 13 15,9-6 12-15,7 1 23 0,9 1 24 16,11 1 12-16,1 10 8 0,11-2-4 15,5 9-14-15,8-1-7 0,6 10-10 16,8 2-20-16,10 5-13 0,7 7-29 0,10 7-10 16,-1 9 0-16,2 8 0 0,0 8 9 15,-2 4-4-15,-7 6-1 0,-3 1 0 16,-13 0-2-16,-12-6-2 0,-10-6-13 16,-11-4-32-16,-15-8-13 0,-10-1-4 15,-20-5 9-15,-14 0 34 0,-22-10 18 16,-11-10 11-16,-3-8 5 0,2-10 0 15,13 2-2-15,9-5-1 0,10 2-1 16,16 5 1-16,13 0 0 0,11 7 9 16,17 2 16-16,7 1 23 0,4-3 9 0,10-2 2 15,7 3-12-15,4-5-16 0,7-1-6 16,5 5-17-16,8 2-5 0,6-1-7 16,6 7-6-16,10 6 7 0,6 4 0 15,0 6-2-15,-8 8 1 0,-8 6-3 0,-13 6-3 16,-12 7 2-16,-7 6-4 0,-11 5-3 15,-10-1-5-15,-4 10-4 0,-13-4-8 16,-6 0-4-16,-17 4-16 0,-4-10-16 16,-10-8-57-16,-5-3 123 0,-9-13-32 15</inkml:trace>
  <inkml:trace contextRef="#ctx0" brushRef="#br0" timeOffset="699.62">22060 7094 2342 0,'7'4'148'0,"4"-4"26"0,5 0-29 0,9-9-43 0,7 4-36 0,10-10-15 0,15 3-15 0,3-2-19 16,-1 1-10-16,-4 5-6 0,-7 2-5 15,-9 6-4-15,0 4-7 0,-7 6-9 16,-4 5-6-16,0 4-5 0,-8 4-1 0,-3 6 3 15,-9-6-9-15,-8 12-15 0,-11-1-12 16,-10 3-13-16,-8 4 9 0,-19-13 24 16,-3-3 17-1,-13-6 18-15,-10-11 10 0,1-5 1 16,2-10 1-16,5-5 2 0,17-1-2 0,12-6 16 16,8 3 23-16,15 0 40 0,5-4 32 15,7 6 1-15,4-5 1 0,7-5-27 16,5-4-19-16,4-6-13 0,7 4-19 0,5 0-6 0,0 0-10 15,11 2-8-15,3 6-12 0,8 5-17 16,4 6-19-16,5 9-22 0,2 11 2 16,0 7-3-16,-1 14 12 0,-9 9 10 15,-11 2-13-15,-4 3 18 16,-19 1-26-16,-14-8-2 0,-8 4-8 0,-18-2-29 0,-13-7 19 16,-10-1 9-16,-11-7 32 0,-11-10 26 15,-5-11 19-15,-9-6 9 0,2-10 1 16,4-3 6-16,6-12 14 0,13 3 15 15,16-1 23-15,11 3 24 0,14-2 11 0,5-2-4 32,7-3-13-32,11 2-20 0,7-4-17 15,5 2-7-15,11 1-8 0,7 1-12 0,7 1-7 16,6 6-7-16,-1 1-1 16,-3 8-5-16,-5 5-4 0,-15 3-4 15,-7-1-13-15,-10 3-10 0,-11 2-20 0,2 0-30 16,-6 2-15-16,-12 3-109 15,-7 2 118-15</inkml:trace>
  <inkml:trace contextRef="#ctx0" brushRef="#br0" timeOffset="1583.51">15700 6763 2544 0,'-1'0'142'16,"1"0"1"-16,0 0 19 0,8-2-78 0,19-3-39 0,12-6-27 0,23-3-20 0,18-2-4 0,10 2 1 0,15 7 0 0,5-2 0 0,-6 9-1 0,-1 5-1 0,-5 7-2 0,-13 11-4 16,-9 1-13-16,-10 4-13 0,-17 0-17 15,-6 2-12-15,-15 6 0 0,-14 6 5 16,-14 3 3-16,-14 4 2 0,-23 3-2 15,-9 1 5-15,-18-7 16 0,-14-5 16 16,-3-11 17-16,-8-14 8 0,-10-9 4 0,6-7 11 16,-1-7 14-16,8-7 13 0,16 0 24 15,15-9 7-15,13-4 4 0,12 2 8 16,10-3-9-16,8-8-12 0,8 4-12 16,1-1-19-16,8-6-10 0,7 1-1 15,6 3 2-15,9 1-4 0,6-1-6 0,8 5-19 16,7 5-14-16,7 5-10 15,5 8-7-15,6 10 9 0,-4 8 2 16,0 11 4-16,-9 1 3 0,-5 5 7 16,-5 2-15-16,-8 0 5 0,-8 1 1 0,-13-1-13 15,-12 2-3-15,-13-1-16 16,-14-1-7-16,-12 3 9 0,-14-8 24 0,-13 1 18 0,-14-12 7 16,-13-7 5-1,-6-7-1-15,-8-11 3 0,8-6-1 0,10-1 3 0,14-7 3 16,23 2 5-16,24-1 25 15,12 5 26-15,15 4 31 0,15-1 11 16,7 5-24-16,20 2-30 0,10 7-38 0,16 7-14 0,15 1 0 16,3 14 3-16,-1 6 0 15,-2 12-8-15,-8 3-7 0,-9 10-3 16,-8 5-1-16,-2 4 4 16,-13-3-28-16,-7 1-39 0,-17-9-28 15,-13 1-29-15,-11-3-5 0,-15-1 4 16,-18-6-51-16,-17-8 103 0</inkml:trace>
  <inkml:trace contextRef="#ctx0" brushRef="#br0" timeOffset="2521.23">12317 6920 1822 0,'-30'-49'190'16,"4"5"208"-16,-1-1-251 0,9 12-47 0,8 2-14 0,10 8-19 0,3 2 20 0,13 5-14 0,7 4-33 0,11-1-36 0,8 4-27 15,17 4-5-15,12 10 1 0,10 11 6 0,1 9-5 0,3 14-11 16,0 6-9-16,-14 4 1 0,2 10-5 16,-22-3-21-16,-14 3-19 0,-17 3-4 15,-17 4 4-15,-13-4 21 0,-19-4 22 16,-11 1 11-16,-6-10 9 0,-9-8 27 16,-4-5 29-16,-1-10 23 0,3-10 18 15,2-7 20-15,9-4 6 0,2-5 1 16,6-7 2-16,8-5-12 0,13-10-4 0,2-6-11 15,7-9-17-15,15-2-14 16,3-5-21-16,19-10-10 0,4 1-1 16,5 0 2-16,6-2 2 0,4 0-1 0,10 2-4 15,4 5-5-15,6 9-7 0,3 12-10 16,-2 11-1-16,2 11-3 0,1 7 2 0,-2 9 5 16,-5 10-5-16,-12 7 1 0,-5 9-4 15,-19 1-44-15,-15 1-1 0,-12 0-23 16,-18 5-34-16,-15 2 29 0,-22 5-4 15,-18-3 24-15,-12-3 43 0,-9-6 17 16,-9-18 12-16,-2-5 0 0,2-16 0 16,0-7 0-16,-4-7 5 0,9-15 17 15,1 1 25-15,15-8 24 0,18-1 18 0,17-5 14 16,17 1-4-16,16 5-2 0,10-3 6 16,9 9-1-16,13-2-14 0,17-1-23 15,14 1-25-15,20 3-31 0,18 8-6 16,3 7 0-16,2 3-3 0,0 11 1 0,-7 6-1 15,1 6-3-15,1 11-1 0,-4 7 1 16,-3 2 0-16,-17 5-2 16,-10-1 1-16,-9 3-3 0,-15-5-5 0,-10 5-4 15,-14-6-5-15,-12-1-10 16,-13 0 3-16,-9-5 5 0,-13 1 8 16,-7-1 13-16,-8-8 3 0,-7-12 1 15,-5-7 0-15,1-12-2 0,1-6 0 0,5-7 0 16,1-7 0-16,4-1-1 0,5-8 1 15,17 0-2-15,3 6-1 0,14 3-1 16,14 10-5-16,4 6-18 0,8 4-9 0,6 7-28 16,5-1-13-16,10 6 16 0,11 9 9 0,8 5 28 15,-1 2 16-15,-8 4 0 16,-5-4-15-16,-11 5-41 0,-2-7-75 0,-11 1-37 16,-5-3 76-16</inkml:trace>
  <inkml:trace contextRef="#ctx0" brushRef="#br0" timeOffset="3612.84">9147 6876 2422 0,'50'-64'119'0,"-2"8"8"0,12-1-11 16,4 13-33-16,8 12-27 0,13 0-20 0,-1 12-17 0,6 6-10 0,1 9-4 0,-3 8-5 0,3 13-3 0,-4 13-4 0,-6 10-1 15,-5 1 0-15,-12 5 2 0,-9 1-19 0,-14-4-16 16,-14-1-31-16,-15 2-11 0,-10 1 10 16,-9 2 7-16,-13 0 21 0,-10 0 12 15,-7-3 11-15,-18-6 14 0,-7-5 13 16,-14-5 3-16,-4-13 3 0,0 0 8 15,0-14 4-15,8-5 10 0,-1-13 11 0,7-5 7 16,9-13 3-16,10 1 7 0,9-1 3 16,10 5 0-16,10 4-1 0,6 6-2 15,12-1 4-15,7 1 12 0,7-4-5 16,14 0-14-16,10 1-23 0,11-1-26 16,15 2-12-16,11 7 0 0,3 9-12 15,12 7-4-15,2 5-3 0,1 11-5 16,-7 11 6-16,-8 6 3 0,-3 10-1 15,-8 5-4-15,-12-2 1 0,-5-2-17 0,-15-1-16 16,-17 1 0-16,-11-3-6 16,-16-4 6-16,-16 6 23 0,-8-3 12 15,-12-1 10-15,-11-5 13 0,-15-9 3 0,-4-11 1 0,-17-9 3 16,0-5 3-16,3-7 7 0,8-9 1 16,12-7 10-16,15-5 10 0,8-4 7 15,11-3 11-15,12 1 2 0,9 0 1 16,8 0-2-16,6 4-7 0,9-3-6 15,0 3-2-15,7 1-2 0,5 1-6 16,6 3-12-16,6 4-16 0,7-2-10 16,-1 5-11-16,8 2-4 0,1 7 0 15,0 9-3-15,0 2 3 0,-2 10-2 0,-2 2-7 16,-3 10-1-16,-9-1 2 0,-7 1-2 16,-11 1-8-16,-14-2-12 0,-3 4-18 15,-17 5 2-15,-14 3 20 16,-17-3 18-16,-22-2 20 0,-5-5 5 15,-9-4 1-15,-1-8-1 0,-3-13 1 16,4-6 2-16,8-9 3 0,-1-10 5 0,11-2 10 16,8 0 11-16,14-1 14 0,16-2 13 15,17 3 7-15,14-5-3 16,11-1-8-16,10 3-12 0,16-6-20 0,11 4-14 16,14 6-9-16,16-1-7 0,2 8 0 0,9 6 4 15,8 8 2-15,6 5 0 0,5 10-6 16,-7 8-3-16,-1 5-6 0,-21 4 1 0,-11 3 6 15,-11 4-1-15,-13-4 0 16,-9 0-1-16,-10 2-9 0,-9 0-8 0,-16 1-6 16,-12 1-1-16,-8-2 9 0,-12 0 13 15,-10 2 10-15,-6-8 4 0,-14-3 3 16,-9-5-1-16,-9-7-1 0,-10-10 4 16,6-4 8-16,6-8 11 0,9-6 12 0,16-3 12 15,16-7 2-15,12 4-4 0,14 9 3 16,9 2 3-16,4 5 3 0,4-6-6 15,10 1-24-15,7-1-26 0,7-1-37 16,11 5-51 0,1 1-43-16,1 0-54 0,3-2-123 0,2 1 179 15</inkml:trace>
  <inkml:trace contextRef="#ctx0" brushRef="#br0" timeOffset="9794.87">25830 5878 1591 0,'28'-41'139'0,"4"-14"173"0,-18 61 26 0,-12-49-399 0,2 18 129 0,-3 25-7 15,5 2-7-15,3 5 0 0,1 0-5 0,8 7-12 16,1 9-11-16,6 8-8 0,2 13-6 15,-2 5-11-15,1 12-2 0,-1 1-6 16,0 9-1-16,-4 5 1 0,-3 7-3 16,-4 4 1-16,-3 5 0 0,-6 4 3 0,0 3 1 15,-5-12 2-15,-5-9-1 16,-6-7 1-16,-3-5 2 0,-4-6 7 0,-1 0 5 16,-1-6 9-16,-3-8 4 0,2-4-1 15,0-1 1-15,1-7-7 16,3-9-6-16,-6-8-3 0,3-4-3 0,-5 1-3 15,6-2 1-15,-8-3-1 0,1-2-2 0,-6-3 2 16,-6-4-1-16,-4 0 1 16,-2-2 0-16,-4-7 0 0,-7 4-1 0,-2-2 1 15,-5-4-1-15,-11 2 0 16,4-1 0-16,-4 1 0 0,8 7-1 16,4-2 0-16,-1 10 0 0,-1 1-1 0,-1 5 1 15,-4 2 0-15,1 1 0 0,-11 1 0 16,-9-4 0-16,-7-1-1 0,-5-3 1 15,-2 0 0-15,-2-7 0 0,-7 1 0 16,-9-4 0-16,-5 1 0 0,-4-3 0 0,3 0 0 16,0 1 0-16,7 3 0 0,-8-4 0 15,-7 4 0-15,-4 0 0 0,-6 0 1 16,3 0 0-16,1 2-1 16,-10-2 1-16,-3 2-1 0,-4 1 0 0,-9-4 0 15,4-3 0-15,-17-5 1 0,-1-1-1 16,-12-10 0-16,-3 1 0 0,-2-4 0 0,-7-2 0 15,1-2 0-15,-12-1 0 16,-1 1 2-16,-1-3-1 0,-7 3 1 16,-3 1 0-16,-1-3-1 0,-5 3 2 15,-14 3 22-15,3 0 2 0,-4 2 2 0,-8 1-4 0,10 2-21 16,4 4-3-16,-9 2-1 0,13 3 0 16,-1-2 0-1,-3 2 0-15,0 2 0 0,3-2 0 0,-3 2 0 0,0-2 1 16,5 2-1-16,-3-3 0 0,6 1 1 15,14 2-1-15,4 0 0 16,0 1 0-16,19 5 0 0,1-1 0 0,7-4 0 16,0 3 0-16,2 1 0 0,1-1 2 0,8-5-1 15,8 3 1-15,8 2-1 16,3-4 2-16,-1 3-1 16,8-5 1-16,2 2 0 0,2-4-1 0,7 6-1 15,3-2 1-15,4 3-2 16,11 3 1-16,5-6 0 0,5 1-1 0,8 4 0 0,10-3 0 0,16 9 0 15,9-4 0-15,6 3 0 16,5 3 0-16,3-1 0 16,9 0 0-16,9 4 0 0,1-5 0 0,8 6 1 15,-1-3 0-15,-1 2 0 0,7-2 0 16,2 2-1-16,-2-4 0 0,5 4 0 16,-5-5-1-16,4 5 1 15,1 1 0-15,-5 3 0 0,5 3 1 0,-3 5 0 0,5 7-1 16,2-1 1-1,5 1 0-15,-4 1 0 0,3-3 0 0,-1 8 0 16,4 3-1-16,-2 11 1 0,2 4 0 16,-4 1-1-16,4 5 2 0,2-3-1 15,0-3-1-15,-1 3 1 0,-1-2-1 0,0 2 0 16,-2 3 0-16,-3 4 0 16,0 7 0-16,-3 4 1 0,3 5-1 15,1 2 0-15,6 1 0 0,0-2 0 0,-1 4 0 16,5-3 0-16,-1 5 1 15,2 5 1-15,3 4 7 0,3 5 3 16,1 1 2-16,2-5 0 0,5 1-7 0,0-5-4 16,-2-3-3-16,3 4 1 0,-8-3-1 0,2 2 1 15,-6-5 0-15,1 0-1 16,-3-3 2-16,1-2-2 0,2 1 0 16,-2 0 1-16,3-8 0 0,2-1-1 15,2-1 1-15,3 1-1 0,1-6 3 16,-1-1 6-16,0 0 3 0,3 3 4 15,-3-5-3-15,0 3 0 0,-1-5-5 16,3-5-1-16,-1-2-3 0,-3-6-3 0,-3-4 1 16,1-1-2-16,-7-5 0 0,-1-2 0 15,0-5 1-15,-1-5-1 0,-5 5 1 16,1-6 4-16,-4-1 4 0,0 3 4 16,-1-6 3-16,-5-6-2 0,1-4-4 15,-2-5-2-15,2-7-5 0,0 0 0 16,3-2-1-16,-1-1 0 0,5 1 1 15,-4-5 1-15,4 0 1 0,-4-7 0 16,-1-2-1-16,-6-13-2 0,-5-1-2 0,0-3-2 16,-11 1-1-16,1-2 0 0,-5-3 0 15,-9-4 1-15,-7-3 1 0,-6-6 0 16,-6 2 0-16,-15-9-1 0,-8-1 1 16,-6-6-1-16,-7 0 2 0,0-7 0 15,-5 6-1-15,6 1 1 0,0 4 1 0,2 5-1 16,10 1 2-16,13 8-1 0,16 6 1 15,14 6 1-15,12 6 1 16,13 4 1-16,8 10 10 0,11 7 1 0,6 5 1 16,14 2-3-16,12 2-12 0,18 11-2 15,21 6-4-15,21 18 1 0,13 8 1 16,9 4 1-16,3 12 0 0,0 4-1 0,2 4 2 16,9 6 0-16,2 6-1 15,1-1 1-15,1 2 0 0,-13-8 0 0,2-3 1 16,-1-9 0-16,-4-5-1 0,-2-9 1 15,-10-11 1-15,-6-9 0 0,-9-13 2 16,-14-14 0-16,-8-2 8 0,-10-15 13 16,-7-6 9-16,-5-4 3 0,-4-8-9 15,-6-9-13-15,-4-4-13 0,-4-10-3 16,-6 0-7-16,-1-5-12 0,-4-2-20 0,-9 0-34 16,6-1-36-16,3 3-17 15,0 7-106-15,4 10 471 0,2-2-223 16</inkml:trace>
  <inkml:trace contextRef="#ctx0" brushRef="#br0" timeOffset="10564.89">8617 11374 1645 0,'-48'-28'78'0,"13"0"-3"0,4 6-2 0,17 5-7 0,7 6 1 0,4 2 14 0,4-7 6 0,6 0-7 0,2-9-13 0,11 0-18 0,-1 1 0 0,6-6 5 0,0-4 0 0,-2-7-1 0,2 0-6 0,3-7-3 15,-5-1-3-15,7-1-4 0,-1-1-9 16,4-4-5-16,-1-6-2 0,9 1-5 15,4-7 1-15,6-4-3 0,4 7-6 16,0 0-3-16,7 9-4 16,5 16-4-16,8 0-2 0,13 11-2 0,6 10 1 0,7 4 1 15,2 7-1-15,-5 7 0 0,-1 12 1 32,-3 11 0-32,4 11-3 0,1 14 2 0,6 9-3 0,1 14 1 0,2 12 4 15,-3 14 0-15,-8 12 1 0,-6 11 1 16,-8 2-6-16,-15 4 0 0,-12 7 0 15,-15 7-12-15,-23-3-4 0,-22-2-4 0,-31-11-11 16,-27-4-7 0,-20-12 3-16,-19-6 2 0,-12-16 11 0,-13-13 16 0,-20-14 8 15,-15-13 3 1,-2-7 3-16,-9-11 4 0,-7-12-2 16,5-9 0-16,-1-12-2 0,4-16 9 0,13-11 17 0,4-22 22 15,4-11 24-15,15-17 7 16,7-13 6-16,18-10 1 0,14 2-4 15,13-3-11-15,23 3-16 0,15 2-19 0,26-7-17 16,24-9-5-16,34-6-4 0,23 5-6 0,25 6-5 16,14 13-6-16,23 6-6 0,20 6-7 31,10 4-7-31,15 12-7 0,-10 9-18 16,3 11-19-16,1 8-35 0,-4 8-24 15,4 5-43-15,-8 1 89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4-22T20:47:49.7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25644 5234 1597 0,'1'0'93'0,"1"0"27"0,-2-1-17 16,0 1-32-16,-3 0-12 16,1 0-13-16,2 0-9 0,0 0-4 0,0 0 2 15,0 0 3-15,0 0 2 16,0 0-2-16,2 1-8 0,-2-1-6 0,0 0-5 16,0 0-1-16,0 0 1 15,0 0-1-15,1 6-3 0,-1-6-7 0,6 1-3 0,-5 3-2 16,-1 0-2-16,0 3 0 0,2 3-1 15,2 4 0-15,-2 2-1 16,-1 2-1-16,-1 7 1 0,0-4-1 0,-1 6 2 16,-1-1-2-16,-2 3-1 15,2 3-1-15,-3 5 0 0,3-2 0 0,-1 6 1 16,1 2-1-16,-1-1 1 0,3 4 0 16,0 8 0-16,0-3 1 0,1 2-3 0,3 2 0 15,-1-5 0-15,4-4-2 0,-3 4 3 16,1-3 3-16,-1 5 0 0,-2-4 1 15,-2 1 0-15,0 5 0 0,0-1 0 16,0 5-1-16,0 1 0 0,0-3-1 16,0 5 1-16,0-3 0 0,0 1 1 0,0-2-1 15,-2 1 0-15,2-1-2 0,0 1 2 16,3 11 1 0,5 1 0-16,-1 2 1 0,0 1-1 15,0-2 0-15,-2-4 0 0,2-3-1 0,0-5-1 0,0-4-1 16,-3-4 0-16,1 7 0 15,1-1 1-15,-5 7 1 0,6-2 1 16,-1 0 0-16,-3 4 1 0,3-6 0 0,-1 7 0 0,-2-1 0 16,3 7 2-1,1 5 0-15,0-4 2 0,2 1 1 16,1-1-1-16,-2 1 1 0,0 4-2 0,-2-1 15 16,3 2 2-16,-2-4 0 0,0 8 1 0,-2-6-16 0,4 7 3 15,-5 0 3 1,1 0 4-16,2-2 2 0,-2-5-5 15,-1-1-3-15,1 1-6 0,-5-2-2 0,2 7-2 16,0-3 1-16,-2-2-1 16,-2-5 0-16,0-8 0 0,-5-1 0 0,2-4 0 0,-2-1 0 0,-2 1 2 15,2-1 4-15,-2-4 6 0,0 3 3 32,0-1 2-32,4-4-4 0,-1-1-3 0,1-8-4 15,3-2-3-15,-1-3-2 0,-1 0 1 16,4-5 0-16,0 3 0 15,0-5-1-15,0-2 2 0,0-1-2 0,2-3 0 16,-2 1 0-16,0-6 0 0,0 2-1 16,2-7 1-16,-2-2 0 0,0 1 0 15,-2 1 0-15,0-2 1 0,2-4 0 16,-5-6 2-16,3-1 4 0,0 1 3 16,1 3 4-16,1 0 4 0,0-7 6 15,-4 0 5-15,4-5 6 0,0 3-2 0,0 2-6 16,0 2-6-16,0 0-9 0,0-1-4 15,0-1-3-15,0 0-3 0,0 0-1 16,0 0 0-16,0 0-1 0,0 0 1 16,0 0-1-16,0-1-1 0,0 1-1 15,0 0 1-15,0 0-1 0,0 0 1 0,0 0 0 16,0 0 1-16,0 0-2 0,0 0-28 16,2-2-38-16,0 2-122 0,10-2-476 15,6-12 422-15</inkml:trace>
  <inkml:trace contextRef="#ctx0" brushRef="#br0" timeOffset="1352.54">25910 10818 1965 0,'0'3'253'0,"0"-1"-191"0,0 0-31 0,0-1-4 0,0 3-8 0,1 3-1 0,-1-3-3 0,2 4-1 16,-2-4-4-16,4 3-1 0,-3 0 3 0,5 0 6 15,-4 0 3-15,-2-1 3 0,1-5 2 16,1 5-3-16,-2-4-2 0,0-2 0 0,0 1-2 16,0-1-1-16,0 0-5 0,0 2-4 15,0-2-5-15,0 0-2 0,0 0-1 16,0 0 3-16,0 0 2 0,-2 0 2 15,1 0-1-15,1 0-2 16,-2 0-3-16,-9 2-1 16,9-2-1-16,-5 0 0 0,0 2-2 15,-2 3 0-15,-1-3 1 0,-6 1-1 0,-4 1 2 16,-3 1 0-16,0-3 0 0,-4 0 3 16,4-1 1-16,0 3 0 0,-5 1 0 0,5 1-1 0,-5-1 0 15,-3 0-1 1,0-1 1-16,-1-1 0 0,-4 4-1 0,4-1-1 15,-5-4 0 1,-2 3-1-16,-11-3 0 0,-5-2 1 16,4 1 0-16,-4 1 0 0,2 2 0 0,0-4 1 15,-2 0-1-15,1-4 0 0,5 2 0 16,-6 2 0-16,7 2 1 0,-9 0 0 16,-8 0 1-16,-4 0 3 0,-11-2 2 15,-2-2 1-15,4-4-2 0,-2 3-2 16,4-4-1-16,-4 0-3 0,-10-4 3 0,-4 0 1 15,-11 1 0-15,2 1 1 0,-1-2-2 16,3 4-2-16,0-2-3 0,-4 0 10 16,-1 1 5-16,-8-3 2 0,3 0 2 15,-3 4-12-15,4 0-5 0,2 4 1 16,5-1-1-16,-1 4 1 0,-3-5 1 0,3 3-2 16,-1 2 1-16,-3 0 0 15,12 5-2-15,0-3 1 0,-1 0 0 0,-1 1-1 16,-8 1 1-16,-4 1 0 0,2-1 0 15,-6-1 0-15,6 3 0 0,2-3-1 16,-6-3 0-16,-5 4 1 0,0 3-1 16,-2-4 1-16,2 1 1 0,7 3-2 15,6-3 2-15,-8-1-1 0,6 1 1 0,-8 1 0 16,1-5 0-16,4 2 0 0,5-2 2 16,1 0 0-16,-2 0-2 0,3 0 0 15,-10-2-1-15,2-3 0 16,7 1 0-16,0 1-1 0,6-1 0 0,-6-3 0 15,-2 3 0-15,-1 3 0 0,-6-5 1 16,4 3-1-16,0-1 1 0,7 1 0 16,0-3-1-16,-6 5 0 0,1 1 5 0,3 1 7 15,2 5 5-15,9-3 1 0,1-1-5 16,6 0-7-16,2 1-3 0,0 4-1 16,3-5-1-16,-5 0 1 0,5 5 0 15,0-5-2-15,2 0 2 0,6-2-1 16,-1 0-1-16,2 0 1 0,4 0 0 0,-1-4 1 15,-5-1 7-15,1-1 7 0,-1-1 2 16,7 2 2-16,-3 0-7 0,2-2-7 16,8 3-1-16,-1 0-2 0,12-1 0 15,4 3 1-15,1 1 0 0,1-1-1 16,1 2-1-16,2 0-1 0,4 2 0 16,4 1 2-16,5 4-1 15,-1-3 0-15,2-1 0 0,4 4-1 16,2-5 2-16,6 4 2 0,1-1 0 0,-4-2-2 0,-2-1 0 15,0 0-1-15,-1 0-2 0,3 3 0 16,0-3 1-16,-2 0-1 0,8-2 0 16,-1 0 0-16,4 0 0 0,0-2 1 0,7 2-2 15,0 0-15 1,0 0-28-16,0 0-38 0,3 0-88 0,6-2-53 16,-2-9 114-16</inkml:trace>
  <inkml:trace contextRef="#ctx0" brushRef="#br0" timeOffset="12678.92">14202 7007 1473 0,'0'4'103'0,"0"-2"35"0,2-1-32 16,-2-1-41-16,2 0-10 0,-2 2-5 0,-6-2-2 0,6 0-6 0,0 0-5 0,0 0-4 0,0 0 0 0,0-2 1 16,4 4-1-16,-4-2 1 0,0 0 1 0,0 0-1 0,0 0-4 0,0 0-5 15,0 0-8-15,-2 0-9 0,2 0-4 16,-2 0-3-16,-5 0-1 0,2 0 0 16,-8 4-1-16,-1-1 4 0,-5 3 7 15,-6-5 7-15,-3 5 7 0,-4-4 2 16,-2 3 0-16,-3-2-5 0,-2 1-5 0,-2 3-6 15,-3-7-5-15,-2 0-2 0,-4 0-1 16,-2-2-1-16,-4-5 0 0,-6 0-1 16,-9-4-1-16,-11 3 1 15,-6 0-1-15,-5-2 1 0,-8 3 0 0,2-4 0 16,-2 8 0-16,-2-6 0 0,4 5 0 16,-8-3 0-16,-4 2 1 0,-1 1 0 0,-7-3 0 15,0 2 0-15,8 3-1 0,3-3-1 16,-6-1 1-16,4 5 0 15,-7-5 0-15,-5 3-1 0,10 1-2 16,4-2-1-16,3 3 3 0,-1-3 1 0,-4 2-2 16,-3 2 1-16,-3 2 0 0,-1 3 0 15,-5-1 1-15,-6 1 0 0,-17-1 1 0,-11-2 2 16,-6 1-2-16,-4-1 1 16,1 0-2-16,7-1 0 0,4-1 0 15,-2 4 0-15,14-4 0 0,-3 0 0 0,-1-4 0 0,15 1 0 16,-13-1-1-16,15 3 1 0,5-5 0 15,1-1 0-15,8 4 1 0,2-4 0 16,-1 1-1-16,6 3 1 0,2-3-1 16,3 1 0-16,0 3 0 0,-3-3 0 15,1 0 0-15,-3 3 1 16,-4-2 0-16,1-1 0 0,-3 1 0 16,-1 3-1-16,-2-6 1 0,3 5 0 15,3-2-1-15,6 4 0 0,4-2 0 16,7 2 0-16,-2 0 0 0,-3 0 1 0,0 0-1 15,-4-1 0-15,7 1 1 0,6 0-1 0,8-2 0 16,4 2 0-16,11 0-1 0,-11 0 14 16,0-4 8-16,-2 4 2 15,-9-1 2-15,4 1-15 0,-4-2-8 16,3 0-1-16,0-1 0 0,1-3 0 0,6 1 0 16,-15 0 1-16,-6-3-1 0,-6 1 4 0,-6-1 14 15,8 4 5-15,-1-5 5 16,7 4 4-16,3 1-5 0,-5-1-1 15,6 3-2-15,8 0-5 0,2 1-7 0,6 1-5 16,9 0-3 0,7 0-2-16,0 0-1 0,11 0-2 0,-4 1 1 15,1 1-1-15,7 5 1 0,0-3-1 16,5 3 0-16,5 0 0 0,5 0 0 16,7 2 3-16,5 2-1 0,3-6 2 15,6 6 0-15,4-6-2 0,2 5 0 16,5 1-2-16,0-2-1 0,5 3-1 0,2 3-2 15,5-1-2-15,4 5-1 0,2 3 2 16,5 2 1-16,-3 5 2 0,3 3 3 16,-6 5-1-16,3 5 0 0,-4 8 1 15,-2 5 0-15,-3-2 1 0,-2 9-1 16,-8-1 2-16,1-3-2 0,-2-1 0 0,0-6 1 16,0 4-2-16,2 0 0 0,0 2 0 15,1 0-1-15,1-1 1 0,-1 3-2 0,1-1 0 16,-2 1 1-16,-2 5 0 0,0-2 0 0,-4-2 1 15,2 0-1-15,1 2 0 16,1 4 1 0,-2 3 0-16,2 0 0 0,2 0 0 0,1 2 0 15,-1 0 0-15,1-3 0 0,1-5-1 16,-4-4 1-16,4 5-1 16,-1-4-1-16,4 4 0 0,-3 3 1 0,3-3 1 15,0 2-1-15,0-1 1 0,0 6 0 16,5-3 0-16,-4 3 0 0,0-1 1 15,1 0-1-15,-3 4 1 0,-5-3-1 16,3 5 0-16,-2 0 1 0,-1-5-1 16,5 0 0-16,-4-3 0 0,1-4 0 0,1 6 0 15,1 7 0-15,2 8 1 0,4 0-2 16,1-2 1-16,8 1-1 0,-4-12-2 16,3 1 2-16,-3-4-1 0,-2-7 1 15,0 9 1-15,1-2 0 0,-3 6 0 16,-1-3 0-16,-2 3 0 0,1 3 0 15,-8 0 1-15,0-4 0 0,-2 1-1 16,-2-1 2-16,0 4-1 0,2 4-1 16,-3 3 1-16,6 0 0 0,1 4-1 15,1-10 1-15,4-1-1 0,2 2-1 16,-3-4 1-16,5 13 1 0,-1-2-1 0,-1 5 1 16,-2-5 0-16,-2-5-1 0,0 1 0 15,0 0 0-15,-3 4 1 0,-3 4 2 16,-1 3 5-16,-1 3 2 0,-3-3 0 15,2 0-2-15,-7-7-4 0,4-4-3 16,0-1-1-16,1 3 0 0,2 9 1 0,-1 3 1 16,3 4-1-16,-2-1 1 0,-3-12-2 15,3-1 0-15,-3-3 0 0,3-1 0 16,-5-5 0-16,0-4 1 0,-2-6-1 16,-4-4 0-16,1-2 1 0,5-2-1 15,-2-3 0-15,4-6 0 0,3-1 0 0,-2-6 0 16,4 0 0-16,4-5 0 0,-2-5 0 15,3 0 1-15,2-4-1 16,-7-3 0-16,4-4 1 0,-3-6-1 0,-1-4 0 16,0 1 1-16,0-7 0 0,0 2-1 0,0 0 2 15,2-6-2-15,-2-3 0 16,0 0 4-16,0 0 5 0,0 2 2 16,0 0 2-16,0 0-2 0,0-1-5 0,0 1-1 15,0-2-2-15,0 0-1 16,0 0 1-16,0 0 0 0,0 0-1 15,0 0 0-15,0 0 0 0,0 0-1 16,-2 0 1-16,2 0-1 0,0 0-1 0,0 0 0 16,0-2 0-16,0 2-1 0,0 0 0 0,-1 0-1 15,-1 0-1-15,0 0 1 0,2 0 1 16,-12 0 1-16,3 2 1 16,-5-2 1-16,-4-2 1 0,-5-1 0 15,-5-4 0-15,-10-4-2 0,-6-1 0 0,-20-4 0 16,-14-2 0-16,-12-7 0 0,-24-3 0 15,-12-2-1-15,-15-8 1 0,-17 3 0 0,0-2-1 16,5 5 0 0,17 2 0-16,19 5 0 0,14 5 0 15,11 3 0-15,7-1 0 0,7 7 0 0,10 1 1 0,12 3-1 16,13 3 0-16,11 4 0 16,7 0 0-16,9 0 0 0,7 0 0 0,9 0 0 0,0 0 2 15,0 0 1 1,4 0-2-16,5 0-15 0,5 0-33 15,4 2-43-15,8 5-71 0,5-5-23 16,8-2 88-16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77AE-6433-4B6A-8DCA-A461CD97667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4B37-113F-45E1-964E-8D71FCF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2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5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the running time </a:t>
            </a:r>
            <a:r>
              <a:rPr lang="en-US" dirty="0" err="1"/>
              <a:t>rc</a:t>
            </a:r>
            <a:r>
              <a:rPr lang="en-US" dirty="0"/>
              <a:t>? It’s easier to see if we switch to the iterative version, but a quick summary is that since the computer actually is only actively doing one computation at a time, the first time you reference a call, it will be computed, but because calls only make smaller calls, you don’t </a:t>
            </a:r>
            <a:r>
              <a:rPr lang="en-US" dirty="0" err="1"/>
              <a:t>hae</a:t>
            </a:r>
            <a:r>
              <a:rPr lang="en-US" dirty="0"/>
              <a:t> a cycle to call it again until it has been filled in. Because of this, we refer to each cell twice (once to create it and once looking it up); since each set of non-recursive work is constant, the total time is Theta(</a:t>
            </a:r>
            <a:r>
              <a:rPr lang="en-US" dirty="0" err="1"/>
              <a:t>rc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D4B37-113F-45E1-964E-8D71FCFFA5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6C49E-11CB-D2F1-26D5-46F7D6904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37BA8-CB95-18A6-5277-F7D5CEAB9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F2A76-8822-360D-8DBC-AA05CF698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7416D-B6E1-8596-C275-A42073D7B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0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4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0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24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40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11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4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6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A711CD4-94C1-4E33-A4ED-C2178E24508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DC37371-D5B1-4EFC-98AF-B32468D6EC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5.xml"/><Relationship Id="rId5" Type="http://schemas.openxmlformats.org/officeDocument/2006/relationships/image" Target="../media/image8.jpeg"/><Relationship Id="rId10" Type="http://schemas.openxmlformats.org/officeDocument/2006/relationships/image" Target="../media/image7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8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12" Type="http://schemas.openxmlformats.org/officeDocument/2006/relationships/image" Target="../media/image32.png"/><Relationship Id="rId17" Type="http://schemas.openxmlformats.org/officeDocument/2006/relationships/customXml" Target="../ink/ink2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31.png"/><Relationship Id="rId5" Type="http://schemas.openxmlformats.org/officeDocument/2006/relationships/image" Target="../media/image8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3.png"/><Relationship Id="rId18" Type="http://schemas.openxmlformats.org/officeDocument/2006/relationships/image" Target="../media/image42.png"/><Relationship Id="rId3" Type="http://schemas.openxmlformats.org/officeDocument/2006/relationships/image" Target="../media/image7.jpeg"/><Relationship Id="rId21" Type="http://schemas.openxmlformats.org/officeDocument/2006/relationships/image" Target="../media/image45.png"/><Relationship Id="rId7" Type="http://schemas.openxmlformats.org/officeDocument/2006/relationships/image" Target="../media/image13.png"/><Relationship Id="rId12" Type="http://schemas.openxmlformats.org/officeDocument/2006/relationships/image" Target="../media/image32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40.png"/><Relationship Id="rId24" Type="http://schemas.openxmlformats.org/officeDocument/2006/relationships/image" Target="../media/image48.png"/><Relationship Id="rId5" Type="http://schemas.openxmlformats.org/officeDocument/2006/relationships/image" Target="../media/image8.jpeg"/><Relationship Id="rId15" Type="http://schemas.openxmlformats.org/officeDocument/2006/relationships/image" Target="../media/image35.png"/><Relationship Id="rId23" Type="http://schemas.openxmlformats.org/officeDocument/2006/relationships/image" Target="../media/image47.png"/><Relationship Id="rId10" Type="http://schemas.openxmlformats.org/officeDocument/2006/relationships/image" Target="../media/image39.png"/><Relationship Id="rId19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Relationship Id="rId14" Type="http://schemas.openxmlformats.org/officeDocument/2006/relationships/image" Target="../media/image34.png"/><Relationship Id="rId2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3.png"/><Relationship Id="rId18" Type="http://schemas.openxmlformats.org/officeDocument/2006/relationships/image" Target="../media/image50.png"/><Relationship Id="rId26" Type="http://schemas.openxmlformats.org/officeDocument/2006/relationships/image" Target="../media/image53.png"/><Relationship Id="rId3" Type="http://schemas.openxmlformats.org/officeDocument/2006/relationships/image" Target="../media/image7.jpeg"/><Relationship Id="rId21" Type="http://schemas.openxmlformats.org/officeDocument/2006/relationships/image" Target="../media/image45.png"/><Relationship Id="rId7" Type="http://schemas.openxmlformats.org/officeDocument/2006/relationships/image" Target="../media/image13.png"/><Relationship Id="rId12" Type="http://schemas.openxmlformats.org/officeDocument/2006/relationships/image" Target="../media/image32.png"/><Relationship Id="rId17" Type="http://schemas.openxmlformats.org/officeDocument/2006/relationships/image" Target="../media/image49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40.png"/><Relationship Id="rId24" Type="http://schemas.openxmlformats.org/officeDocument/2006/relationships/image" Target="../media/image48.png"/><Relationship Id="rId5" Type="http://schemas.openxmlformats.org/officeDocument/2006/relationships/image" Target="../media/image8.jpeg"/><Relationship Id="rId15" Type="http://schemas.openxmlformats.org/officeDocument/2006/relationships/image" Target="../media/image35.png"/><Relationship Id="rId23" Type="http://schemas.openxmlformats.org/officeDocument/2006/relationships/image" Target="../media/image47.png"/><Relationship Id="rId10" Type="http://schemas.openxmlformats.org/officeDocument/2006/relationships/image" Target="../media/image39.png"/><Relationship Id="rId19" Type="http://schemas.openxmlformats.org/officeDocument/2006/relationships/image" Target="../media/image51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Relationship Id="rId14" Type="http://schemas.openxmlformats.org/officeDocument/2006/relationships/image" Target="../media/image34.png"/><Relationship Id="rId2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2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en.wikipedia.org/wiki/Master_theorem_(analysis_of_algorithms)" TargetMode="Externa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 D&amp;C</a:t>
            </a:r>
            <a:br>
              <a:rPr lang="en-US" dirty="0"/>
            </a:br>
            <a:r>
              <a:rPr lang="en-US" dirty="0"/>
              <a:t>Dynamic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26Sp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403539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301-E238-45A7-8E39-10E6BF09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(idea)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F6C6-B7EC-4667-823C-B93B4918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</a:t>
            </a:r>
            <a:r>
              <a:rPr lang="en-US" b="1" dirty="0"/>
              <a:t>robust </a:t>
            </a:r>
            <a:r>
              <a:rPr lang="en-US" dirty="0"/>
              <a:t>algorithm design paradigm we’ll study this quarter.</a:t>
            </a:r>
          </a:p>
          <a:p>
            <a:r>
              <a:rPr lang="en-US" dirty="0"/>
              <a:t>Small changes in the problem usually lead to small changes in the algorithm.</a:t>
            </a:r>
          </a:p>
        </p:txBody>
      </p:sp>
    </p:spTree>
    <p:extLst>
      <p:ext uri="{BB962C8B-B14F-4D97-AF65-F5344CB8AC3E}">
        <p14:creationId xmlns:p14="http://schemas.microsoft.com/office/powerpoint/2010/main" val="30166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E75-56D0-48C3-BAC9-E0DA6108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FD7F-3E98-40B6-B6F3-2F1D3416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is going to </a:t>
            </a:r>
            <a:r>
              <a:rPr lang="en-US" b="1" dirty="0"/>
              <a:t>look </a:t>
            </a:r>
            <a:r>
              <a:rPr lang="en-US" dirty="0"/>
              <a:t>silly (and it is)</a:t>
            </a:r>
          </a:p>
          <a:p>
            <a:r>
              <a:rPr lang="en-US" b="1" dirty="0"/>
              <a:t>But </a:t>
            </a:r>
            <a:r>
              <a:rPr lang="en-US" dirty="0"/>
              <a:t>it is going to make it much easier to do the hard DP problems next week.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6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484"/>
              </p:ext>
            </p:extLst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 descr="Egg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764BFD-0106-5B3C-9FFF-F945EB8D4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200200" y="1392840"/>
              <a:ext cx="4455000" cy="4059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764BFD-0106-5B3C-9FFF-F945EB8D4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0840" y="1383480"/>
                <a:ext cx="4473720" cy="40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360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(example)</a:t>
            </a:r>
          </a:p>
        </p:txBody>
      </p:sp>
      <p:graphicFrame>
        <p:nvGraphicFramePr>
          <p:cNvPr id="4" name="Content Placeholder 3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169486"/>
              </p:ext>
            </p:extLst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D1CD13F0-9380-B908-8F85-B379E57E9F8E}"/>
              </a:ext>
            </a:extLst>
          </p:cNvPr>
          <p:cNvGrpSpPr/>
          <p:nvPr/>
        </p:nvGrpSpPr>
        <p:grpSpPr>
          <a:xfrm>
            <a:off x="938212" y="1463674"/>
            <a:ext cx="8677276" cy="4094958"/>
            <a:chOff x="938212" y="1463674"/>
            <a:chExt cx="8677276" cy="4094958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 descr="An invalid path, it collects 3 eggs going to (2,2), but at (2,2) is unable to move with rocks to the left and below.">
            <a:extLst>
              <a:ext uri="{FF2B5EF4-FFF2-40B4-BE49-F238E27FC236}">
                <a16:creationId xmlns:a16="http://schemas.microsoft.com/office/drawing/2014/main" id="{66B767CE-4223-45F3-B8BC-0340DB239FD8}"/>
              </a:ext>
            </a:extLst>
          </p:cNvPr>
          <p:cNvGrpSpPr/>
          <p:nvPr/>
        </p:nvGrpSpPr>
        <p:grpSpPr>
          <a:xfrm>
            <a:off x="3412067" y="2168524"/>
            <a:ext cx="5850996" cy="1796256"/>
            <a:chOff x="3412067" y="2168524"/>
            <a:chExt cx="5850996" cy="179625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828D16-4B4A-4C41-9211-66E461A84C98}"/>
                </a:ext>
              </a:extLst>
            </p:cNvPr>
            <p:cNvCxnSpPr>
              <a:stCxn id="2050" idx="2"/>
            </p:cNvCxnSpPr>
            <p:nvPr/>
          </p:nvCxnSpPr>
          <p:spPr>
            <a:xfrm>
              <a:off x="9263063" y="2168524"/>
              <a:ext cx="0" cy="39132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F656C-E483-4D90-9915-92F3F145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067" y="2559844"/>
              <a:ext cx="585099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82D257-7C71-4A44-BF72-F6F3E515F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0427" y="2518572"/>
              <a:ext cx="0" cy="1446208"/>
            </a:xfrm>
            <a:prstGeom prst="line">
              <a:avLst/>
            </a:prstGeom>
            <a:ln w="47625">
              <a:solidFill>
                <a:schemeClr val="tx1"/>
              </a:solidFill>
              <a:headEnd type="triangl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 descr="An optimal path:&#10;From (7,5) left to to (5,5)&#10;down3 to (5,2) [collecting one egg]&#10;left 1 to (4,2) [collecting one egg]&#10;down 2 to (4,0)&#10;left 4 to (0,0) [collecting 2 eggs&#10;">
            <a:extLst>
              <a:ext uri="{FF2B5EF4-FFF2-40B4-BE49-F238E27FC236}">
                <a16:creationId xmlns:a16="http://schemas.microsoft.com/office/drawing/2014/main" id="{7442339B-2675-4592-B02B-A661912DE722}"/>
              </a:ext>
            </a:extLst>
          </p:cNvPr>
          <p:cNvGrpSpPr/>
          <p:nvPr/>
        </p:nvGrpSpPr>
        <p:grpSpPr>
          <a:xfrm>
            <a:off x="1157600" y="1816099"/>
            <a:ext cx="7753038" cy="3621315"/>
            <a:chOff x="1157600" y="1816099"/>
            <a:chExt cx="7753038" cy="362131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B5A434-1BB4-40D3-88F7-6EF9291BE3F1}"/>
                </a:ext>
              </a:extLst>
            </p:cNvPr>
            <p:cNvCxnSpPr>
              <a:stCxn id="2050" idx="1"/>
            </p:cNvCxnSpPr>
            <p:nvPr/>
          </p:nvCxnSpPr>
          <p:spPr>
            <a:xfrm flipH="1">
              <a:off x="6917531" y="1816099"/>
              <a:ext cx="1993107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933FA4-BC17-41F8-9757-D79FDCC60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7531" y="1816100"/>
              <a:ext cx="0" cy="21865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01FB1A-EE78-4244-BD4C-C645EC3F3DB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56" y="3964779"/>
              <a:ext cx="1223339" cy="1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ACFA8D-3D80-411F-B0B8-FD7D14A71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0382" y="3964779"/>
              <a:ext cx="15574" cy="1472635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D40DC4-DDB6-4C17-A33F-F98A34E49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7600" y="5387174"/>
              <a:ext cx="4588356" cy="7152"/>
            </a:xfrm>
            <a:prstGeom prst="line">
              <a:avLst/>
            </a:prstGeom>
            <a:ln w="476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/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Black path: get stuck. Invalid.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 path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valid! And optimal (no path collects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eggs.)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blipFill>
                <a:blip r:embed="rId10"/>
                <a:stretch>
                  <a:fillRect l="-2508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521AA1-BFD9-6128-008D-99E108EF5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71120" y="2044440"/>
              <a:ext cx="8942760" cy="3668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521AA1-BFD9-6128-008D-99E108EF58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1760" y="2035080"/>
                <a:ext cx="8961480" cy="36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(greedy?)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32B27937-6448-3590-2DD2-36A90E77E8BE}"/>
              </a:ext>
            </a:extLst>
          </p:cNvPr>
          <p:cNvGrpSpPr/>
          <p:nvPr/>
        </p:nvGrpSpPr>
        <p:grpSpPr>
          <a:xfrm>
            <a:off x="938212" y="1463674"/>
            <a:ext cx="8677276" cy="4094958"/>
            <a:chOff x="938212" y="1463674"/>
            <a:chExt cx="8677276" cy="4094958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780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greedily head to the next accessible egg?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get us stuck between rocks. </a:t>
            </a:r>
            <a:b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Or pass up a series of eggs we can’t see.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 descr="A chain of eggs create a path straight into a set of rocks, which cannot be escaped.">
                <a:extLst>
                  <a:ext uri="{FF2B5EF4-FFF2-40B4-BE49-F238E27FC236}">
                    <a16:creationId xmlns:a16="http://schemas.microsoft.com/office/drawing/2014/main" id="{C91FD724-C9B2-1D2D-060B-CAB6927F5DF4}"/>
                  </a:ext>
                </a:extLst>
              </p14:cNvPr>
              <p14:cNvContentPartPr/>
              <p14:nvPr/>
            </p14:nvContentPartPr>
            <p14:xfrm>
              <a:off x="2882520" y="2059200"/>
              <a:ext cx="6549840" cy="2413080"/>
            </p14:xfrm>
          </p:contentPart>
        </mc:Choice>
        <mc:Fallback>
          <p:pic>
            <p:nvPicPr>
              <p:cNvPr id="19" name="Ink 18" descr="A chain of eggs create a path straight into a set of rocks, which cannot be escaped.">
                <a:extLst>
                  <a:ext uri="{FF2B5EF4-FFF2-40B4-BE49-F238E27FC236}">
                    <a16:creationId xmlns:a16="http://schemas.microsoft.com/office/drawing/2014/main" id="{C91FD724-C9B2-1D2D-060B-CAB6927F5D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3160" y="2049840"/>
                <a:ext cx="6568560" cy="24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7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(D&amp;C?)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16455"/>
              </p:ext>
            </p:extLst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47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divide and conquer?</a:t>
            </a:r>
          </a:p>
        </p:txBody>
      </p:sp>
      <p:grpSp>
        <p:nvGrpSpPr>
          <p:cNvPr id="6" name="Group 5" descr="A 6x8 grid&#10;Setting the bottom-left as (0,0)&#10;There are eggs at (0,4),(1,0),(2,0),(2,2),(2,3),(4,2),(5,4)&#10;There are rocks at (1,2),(2,1),(3,2)&#10;Baby Yoda starts at (7,5)&#10;&#10;A line separates by the middle of the x-axis (x 3 or less on the left; x 4 or more on the right). ">
            <a:extLst>
              <a:ext uri="{FF2B5EF4-FFF2-40B4-BE49-F238E27FC236}">
                <a16:creationId xmlns:a16="http://schemas.microsoft.com/office/drawing/2014/main" id="{C4AE700F-B8CF-B3E0-D606-EE982735AC60}"/>
              </a:ext>
            </a:extLst>
          </p:cNvPr>
          <p:cNvGrpSpPr/>
          <p:nvPr/>
        </p:nvGrpSpPr>
        <p:grpSpPr>
          <a:xfrm>
            <a:off x="938212" y="1299368"/>
            <a:ext cx="8677276" cy="4437122"/>
            <a:chOff x="938212" y="1299368"/>
            <a:chExt cx="8677276" cy="4437122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86D8A-B7F5-44D1-971D-D9D5CB1ED4D3}"/>
                </a:ext>
              </a:extLst>
            </p:cNvPr>
            <p:cNvCxnSpPr>
              <a:endCxn id="4" idx="2"/>
            </p:cNvCxnSpPr>
            <p:nvPr/>
          </p:nvCxnSpPr>
          <p:spPr>
            <a:xfrm>
              <a:off x="5203215" y="1299368"/>
              <a:ext cx="0" cy="44371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Best left-side path might start at a place inaccessible to end of best right-side path.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make a subproblem for each start and ending spot?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 descr="Hypotehtical paths on the right and left sides that cannot be connected to each other.">
                <a:extLst>
                  <a:ext uri="{FF2B5EF4-FFF2-40B4-BE49-F238E27FC236}">
                    <a16:creationId xmlns:a16="http://schemas.microsoft.com/office/drawing/2014/main" id="{D4FD05A1-8B0D-4B6C-82DB-4696D7DF1EC4}"/>
                  </a:ext>
                </a:extLst>
              </p14:cNvPr>
              <p14:cNvContentPartPr/>
              <p14:nvPr/>
            </p14:nvContentPartPr>
            <p14:xfrm>
              <a:off x="259560" y="1883880"/>
              <a:ext cx="9075240" cy="3760920"/>
            </p14:xfrm>
          </p:contentPart>
        </mc:Choice>
        <mc:Fallback>
          <p:pic>
            <p:nvPicPr>
              <p:cNvPr id="20" name="Ink 19" descr="Hypotehtical paths on the right and left sides that cannot be connected to each other.">
                <a:extLst>
                  <a:ext uri="{FF2B5EF4-FFF2-40B4-BE49-F238E27FC236}">
                    <a16:creationId xmlns:a16="http://schemas.microsoft.com/office/drawing/2014/main" id="{D4FD05A1-8B0D-4B6C-82DB-4696D7DF1E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0200" y="1874520"/>
                <a:ext cx="9093960" cy="37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6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(new idea?)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74D07390-C898-393A-619F-2FF544AC629D}"/>
              </a:ext>
            </a:extLst>
          </p:cNvPr>
          <p:cNvGrpSpPr/>
          <p:nvPr/>
        </p:nvGrpSpPr>
        <p:grpSpPr>
          <a:xfrm>
            <a:off x="938212" y="1463674"/>
            <a:ext cx="8677276" cy="4094958"/>
            <a:chOff x="938212" y="1463674"/>
            <a:chExt cx="8677276" cy="4094958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5281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(new idea)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579507" y="1498661"/>
            <a:ext cx="6818259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So, what should we do?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use recursion. 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should our recursive calls be finding?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recursive calls do we need?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0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D919-4FED-4A94-A2B9-A2F99325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3713-95B9-41AE-9FF1-CB0BC02D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What recursive calls do we need?</a:t>
            </a:r>
          </a:p>
          <a:p>
            <a:r>
              <a:rPr lang="en-US" dirty="0"/>
              <a:t>Don’t try to divide &amp; conquer, think closer to home…</a:t>
            </a:r>
          </a:p>
          <a:p>
            <a:r>
              <a:rPr lang="en-US" dirty="0"/>
              <a:t>We have to decide whether to go down or left…</a:t>
            </a:r>
          </a:p>
          <a:p>
            <a:endParaRPr lang="en-US" dirty="0"/>
          </a:p>
          <a:p>
            <a:r>
              <a:rPr lang="en-US" dirty="0"/>
              <a:t>“How could we take one step toward the solution?”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08ED5F-858E-AFDC-4EE9-B34EE989D4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176480" y="1782360"/>
              <a:ext cx="7997400" cy="791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08ED5F-858E-AFDC-4EE9-B34EE989D4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7120" y="1773000"/>
                <a:ext cx="8016120" cy="8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59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(calls)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47C501F5-595C-EAF9-36D2-F9B9F3B32D8D}"/>
              </a:ext>
            </a:extLst>
          </p:cNvPr>
          <p:cNvGrpSpPr/>
          <p:nvPr/>
        </p:nvGrpSpPr>
        <p:grpSpPr>
          <a:xfrm>
            <a:off x="43783" y="1688969"/>
            <a:ext cx="9493000" cy="5029316"/>
            <a:chOff x="43783" y="1688969"/>
            <a:chExt cx="9493000" cy="50293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94475-55DF-41CB-9F0F-A9CBEB57A180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C17887-F661-4A82-85B8-C22C9E02B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113273-68AF-4D88-95BF-706142E51922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5EDAF-B7A0-4422-AE12-6C95648AE16A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2D228D-B8C7-460D-81AF-7C7B6C3CBEEC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C6E0D-D72B-42D4-A75E-86139F9D9C3B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A4836-85CE-48EE-A2BC-125C94AFA630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9B423F-D143-4CE4-ABE3-3A0FCF55DBB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07769ED-AF6A-4149-B01E-55EE078B657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 descr="Recursive calls at (c-1, r-2) and (c-2, r-1) are made next.">
            <a:extLst>
              <a:ext uri="{FF2B5EF4-FFF2-40B4-BE49-F238E27FC236}">
                <a16:creationId xmlns:a16="http://schemas.microsoft.com/office/drawing/2014/main" id="{27A56A19-8082-123E-B77E-6894AF02AB91}"/>
              </a:ext>
            </a:extLst>
          </p:cNvPr>
          <p:cNvGrpSpPr/>
          <p:nvPr/>
        </p:nvGrpSpPr>
        <p:grpSpPr>
          <a:xfrm>
            <a:off x="7766725" y="1534370"/>
            <a:ext cx="1781583" cy="1207935"/>
            <a:chOff x="7766725" y="1534370"/>
            <a:chExt cx="1781583" cy="1207935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5FE680F2-D665-4B90-9147-6E5FC5CB4658}"/>
                </a:ext>
              </a:extLst>
            </p:cNvPr>
            <p:cNvSpPr/>
            <p:nvPr/>
          </p:nvSpPr>
          <p:spPr>
            <a:xfrm>
              <a:off x="7766725" y="1534370"/>
              <a:ext cx="581856" cy="504758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821FDC25-A5C6-45FE-B794-31F870833B74}"/>
                </a:ext>
              </a:extLst>
            </p:cNvPr>
            <p:cNvSpPr/>
            <p:nvPr/>
          </p:nvSpPr>
          <p:spPr>
            <a:xfrm>
              <a:off x="8966452" y="2237547"/>
              <a:ext cx="581856" cy="504758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 descr="Recursive calls at (c-3,r-1), (c-2,r-2), (c-1,r-3) are made in the second level of the recursion tree.">
            <a:extLst>
              <a:ext uri="{FF2B5EF4-FFF2-40B4-BE49-F238E27FC236}">
                <a16:creationId xmlns:a16="http://schemas.microsoft.com/office/drawing/2014/main" id="{F4123DF1-947B-FD13-46AB-2752BD7740D0}"/>
              </a:ext>
            </a:extLst>
          </p:cNvPr>
          <p:cNvGrpSpPr/>
          <p:nvPr/>
        </p:nvGrpSpPr>
        <p:grpSpPr>
          <a:xfrm>
            <a:off x="6661543" y="1567100"/>
            <a:ext cx="2888762" cy="1927768"/>
            <a:chOff x="6661543" y="1567100"/>
            <a:chExt cx="2888762" cy="1927768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95CE0632-35FF-490A-A1E2-5F9B32A38448}"/>
                </a:ext>
              </a:extLst>
            </p:cNvPr>
            <p:cNvSpPr/>
            <p:nvPr/>
          </p:nvSpPr>
          <p:spPr>
            <a:xfrm>
              <a:off x="6661543" y="1567100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A21DB516-018C-400F-995A-897F9CEBE0D8}"/>
                </a:ext>
              </a:extLst>
            </p:cNvPr>
            <p:cNvSpPr/>
            <p:nvPr/>
          </p:nvSpPr>
          <p:spPr>
            <a:xfrm>
              <a:off x="7861270" y="2270277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2A3AA927-B31B-4DC2-A594-D3918440FDC5}"/>
                </a:ext>
              </a:extLst>
            </p:cNvPr>
            <p:cNvSpPr/>
            <p:nvPr/>
          </p:nvSpPr>
          <p:spPr>
            <a:xfrm>
              <a:off x="8968449" y="2990110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C82B43-770D-15A4-9025-8A8590476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49800" y="656280"/>
              <a:ext cx="9275400" cy="5038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C82B43-770D-15A4-9025-8A8590476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440" y="646920"/>
                <a:ext cx="9294120" cy="50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57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Monday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Wow! That was an unexpected algorithm.</a:t>
                </a:r>
              </a:p>
              <a:p>
                <a:r>
                  <a:rPr lang="en-US" dirty="0"/>
                  <a:t>You can implement quicksort with guaranteed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time!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QuickSelect</a:t>
                </a:r>
                <a:r>
                  <a:rPr lang="en-US" dirty="0"/>
                  <a:t> to find the pivot.</a:t>
                </a:r>
              </a:p>
              <a:p>
                <a:pPr lvl="1"/>
                <a:r>
                  <a:rPr lang="en-US" dirty="0"/>
                  <a:t>Don’t actually do this though. Median-of-3 or a uniformly random pivot are better in practice.</a:t>
                </a:r>
              </a:p>
              <a:p>
                <a:pPr lvl="1"/>
                <a:r>
                  <a:rPr lang="en-US" sz="2800" dirty="0"/>
                  <a:t>Generalizing a problem can make it easier to solve</a:t>
                </a:r>
              </a:p>
              <a:p>
                <a:pPr lvl="1"/>
                <a:r>
                  <a:rPr lang="en-US" dirty="0"/>
                  <a:t>Instead of just the median, finding a general index is recursive.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885382-F8F0-3AC3-DD39-1F224FDB88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02840" y="2036880"/>
              <a:ext cx="8618400" cy="257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885382-F8F0-3AC3-DD39-1F224FDB88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80" y="2027520"/>
                <a:ext cx="8637120" cy="25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99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4C9-2B30-4F22-BBFA-3B2DFE8D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Baby Yoda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3F1-D205-4D24-B7EC-2FFC11F2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E27F-A866-4070-8E33-57DC47010704}"/>
              </a:ext>
            </a:extLst>
          </p:cNvPr>
          <p:cNvSpPr txBox="1"/>
          <p:nvPr/>
        </p:nvSpPr>
        <p:spPr>
          <a:xfrm>
            <a:off x="942680" y="3506771"/>
            <a:ext cx="964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nowhere to go, return </a:t>
            </a:r>
            <a:r>
              <a:rPr lang="en-US" sz="2400" b="0" i="0" dirty="0">
                <a:latin typeface="Courier New" panose="02070309020205020404" pitchFamily="49" charset="0"/>
                <a:cs typeface="Courier New" panose="02070309020205020404" pitchFamily="49" charset="0"/>
              </a:rPr>
              <a:t>eggs[0][0]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/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best path to left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OPT(i-1, j)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down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OPT(i,j-1)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those, add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some error handling (can’t go off the edge)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if we’re on rocks, we can’t get to the end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(return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blipFill>
                <a:blip r:embed="rId2"/>
                <a:stretch>
                  <a:fillRect l="-1011" t="-42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82DD2F-F51F-5D09-A23C-DF036943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99160" y="3464280"/>
              <a:ext cx="6829200" cy="1537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82DD2F-F51F-5D09-A23C-DF036943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00" y="3454920"/>
                <a:ext cx="6847920" cy="15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7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A4CFFB-57D7-D55B-1664-73E459866A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30680" y="1831320"/>
              <a:ext cx="9681480" cy="377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A4CFFB-57D7-D55B-1664-73E459866A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320" y="1821960"/>
                <a:ext cx="9700200" cy="37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73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7698E0-6158-DC4D-819F-AA75B59EE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89360" y="1129320"/>
              <a:ext cx="10899360" cy="239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7698E0-6158-DC4D-819F-AA75B59EE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000" y="1119960"/>
                <a:ext cx="10918080" cy="24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95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says…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6F04DA-A2E3-3044-F362-4F7AE46F8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75360" y="2942640"/>
              <a:ext cx="9482400" cy="869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6F04DA-A2E3-3044-F362-4F7AE46F8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000" y="2933280"/>
                <a:ext cx="9501120" cy="8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095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 (</a:t>
            </a:r>
            <a:r>
              <a:rPr lang="en-US" dirty="0" err="1"/>
              <a:t>ans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doesn’t help. </a:t>
                </a:r>
              </a:p>
              <a:p>
                <a:r>
                  <a:rPr lang="en-US" dirty="0"/>
                  <a:t>Not even the fancy version on Wikipedia. It’s only for “divide and conquer style” recurrences (</a:t>
                </a:r>
                <a:r>
                  <a:rPr lang="en-US" b="1" dirty="0"/>
                  <a:t>dividing</a:t>
                </a:r>
                <a:r>
                  <a:rPr lang="en-US" dirty="0"/>
                  <a:t> the problem)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227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B9C0-2E83-4C96-8BE8-3A4C9B9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Method, Maybe…</a:t>
            </a:r>
          </a:p>
        </p:txBody>
      </p:sp>
      <p:grpSp>
        <p:nvGrpSpPr>
          <p:cNvPr id="3" name="Group 2" descr="A recursion tree showing recursive calls:&#10;The root OPT(r,c) has two children:&#10;OPT(r-1, c); OPT(r,c-1)&#10;The second level has four nodes&#10;OPT(r-2,c); OPT(r-1,c-1); OPT(r-1,c-1); OPT(r,c-2). ">
            <a:extLst>
              <a:ext uri="{FF2B5EF4-FFF2-40B4-BE49-F238E27FC236}">
                <a16:creationId xmlns:a16="http://schemas.microsoft.com/office/drawing/2014/main" id="{22BEDB70-0B9E-4281-A218-91E572BDD833}"/>
              </a:ext>
            </a:extLst>
          </p:cNvPr>
          <p:cNvGrpSpPr/>
          <p:nvPr/>
        </p:nvGrpSpPr>
        <p:grpSpPr>
          <a:xfrm>
            <a:off x="925830" y="1513001"/>
            <a:ext cx="10090743" cy="3693726"/>
            <a:chOff x="925830" y="1513001"/>
            <a:chExt cx="10090743" cy="36937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805995-52A4-4D87-973B-213CA1E86D34}"/>
                </a:ext>
              </a:extLst>
            </p:cNvPr>
            <p:cNvSpPr/>
            <p:nvPr/>
          </p:nvSpPr>
          <p:spPr>
            <a:xfrm>
              <a:off x="5274297" y="1513001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FB324-8A57-4E41-919D-9BE433694A0F}"/>
                </a:ext>
              </a:extLst>
            </p:cNvPr>
            <p:cNvSpPr/>
            <p:nvPr/>
          </p:nvSpPr>
          <p:spPr>
            <a:xfrm>
              <a:off x="2405406" y="2410117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16404D-0B1D-4A98-AD2F-CBE7BF8EA284}"/>
                </a:ext>
              </a:extLst>
            </p:cNvPr>
            <p:cNvCxnSpPr>
              <a:stCxn id="4" idx="1"/>
              <a:endCxn id="5" idx="0"/>
            </p:cNvCxnSpPr>
            <p:nvPr/>
          </p:nvCxnSpPr>
          <p:spPr>
            <a:xfrm flipH="1">
              <a:off x="3051142" y="1776952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9DE61C-5E5B-4378-8EB2-B329CF335042}"/>
                </a:ext>
              </a:extLst>
            </p:cNvPr>
            <p:cNvSpPr/>
            <p:nvPr/>
          </p:nvSpPr>
          <p:spPr>
            <a:xfrm>
              <a:off x="925830" y="3676447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C4901D-2FC3-496C-A542-3A3A54B1344D}"/>
                </a:ext>
              </a:extLst>
            </p:cNvPr>
            <p:cNvSpPr/>
            <p:nvPr/>
          </p:nvSpPr>
          <p:spPr>
            <a:xfrm>
              <a:off x="3696877" y="3676447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DE16E8-0F09-4F78-9133-B618EF276002}"/>
                </a:ext>
              </a:extLst>
            </p:cNvPr>
            <p:cNvCxnSpPr>
              <a:cxnSpLocks/>
              <a:stCxn id="5" idx="1"/>
              <a:endCxn id="13" idx="0"/>
            </p:cNvCxnSpPr>
            <p:nvPr/>
          </p:nvCxnSpPr>
          <p:spPr>
            <a:xfrm flipH="1">
              <a:off x="1649121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B51DD0-7803-4F3B-AAD7-54E7E2919D07}"/>
                </a:ext>
              </a:extLst>
            </p:cNvPr>
            <p:cNvCxnSpPr>
              <a:cxnSpLocks/>
              <a:stCxn id="5" idx="3"/>
              <a:endCxn id="14" idx="0"/>
            </p:cNvCxnSpPr>
            <p:nvPr/>
          </p:nvCxnSpPr>
          <p:spPr>
            <a:xfrm>
              <a:off x="3696878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03F2AD-87C9-48B9-9905-49ABFF52EE9E}"/>
                </a:ext>
              </a:extLst>
            </p:cNvPr>
            <p:cNvSpPr/>
            <p:nvPr/>
          </p:nvSpPr>
          <p:spPr>
            <a:xfrm>
              <a:off x="8278521" y="2410117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0D5D52-9CD3-469A-ACD3-3EB0BC948CEB}"/>
                </a:ext>
              </a:extLst>
            </p:cNvPr>
            <p:cNvSpPr/>
            <p:nvPr/>
          </p:nvSpPr>
          <p:spPr>
            <a:xfrm>
              <a:off x="6798945" y="3676447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1EBCC-05A7-4326-9F3B-B5A277865D82}"/>
                </a:ext>
              </a:extLst>
            </p:cNvPr>
            <p:cNvSpPr/>
            <p:nvPr/>
          </p:nvSpPr>
          <p:spPr>
            <a:xfrm>
              <a:off x="9569992" y="3676447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27AA68-26CB-4A97-AB1E-5CEA25C0F65F}"/>
                </a:ext>
              </a:extLst>
            </p:cNvPr>
            <p:cNvCxnSpPr>
              <a:cxnSpLocks/>
              <a:stCxn id="23" idx="1"/>
              <a:endCxn id="24" idx="0"/>
            </p:cNvCxnSpPr>
            <p:nvPr/>
          </p:nvCxnSpPr>
          <p:spPr>
            <a:xfrm flipH="1">
              <a:off x="7522236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F70180-5E7A-46C8-87FA-C6878EFEA7B5}"/>
                </a:ext>
              </a:extLst>
            </p:cNvPr>
            <p:cNvCxnSpPr>
              <a:cxnSpLocks/>
              <a:stCxn id="23" idx="3"/>
              <a:endCxn id="25" idx="0"/>
            </p:cNvCxnSpPr>
            <p:nvPr/>
          </p:nvCxnSpPr>
          <p:spPr>
            <a:xfrm>
              <a:off x="9569993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D57D89-C80E-4F11-B898-BF71675C617F}"/>
                </a:ext>
              </a:extLst>
            </p:cNvPr>
            <p:cNvCxnSpPr>
              <a:cxnSpLocks/>
              <a:stCxn id="4" idx="3"/>
              <a:endCxn id="23" idx="0"/>
            </p:cNvCxnSpPr>
            <p:nvPr/>
          </p:nvCxnSpPr>
          <p:spPr>
            <a:xfrm>
              <a:off x="6565769" y="1776952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B47FC7-C861-43E2-B3BC-CA06DBFE96AA}"/>
                </a:ext>
              </a:extLst>
            </p:cNvPr>
            <p:cNvSpPr txBox="1"/>
            <p:nvPr/>
          </p:nvSpPr>
          <p:spPr>
            <a:xfrm rot="5400000">
              <a:off x="128907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B1FA75-004A-40B6-B5B3-80321384CAA6}"/>
                </a:ext>
              </a:extLst>
            </p:cNvPr>
            <p:cNvSpPr txBox="1"/>
            <p:nvPr/>
          </p:nvSpPr>
          <p:spPr>
            <a:xfrm rot="5400000">
              <a:off x="4121810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26179F-DE78-4F7B-8A0E-430C9BFD7039}"/>
                </a:ext>
              </a:extLst>
            </p:cNvPr>
            <p:cNvSpPr txBox="1"/>
            <p:nvPr/>
          </p:nvSpPr>
          <p:spPr>
            <a:xfrm rot="5400000">
              <a:off x="720445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BD3556-C726-4667-88CC-C2854D17327F}"/>
                </a:ext>
              </a:extLst>
            </p:cNvPr>
            <p:cNvSpPr txBox="1"/>
            <p:nvPr/>
          </p:nvSpPr>
          <p:spPr>
            <a:xfrm rot="5400000">
              <a:off x="10102435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/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do we hit the base case?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levels.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blipFill>
                <a:blip r:embed="rId2"/>
                <a:stretch>
                  <a:fillRect l="-136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770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D37-0548-46C9-8F1B-ABBAA466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5689360"/>
                  </p:ext>
                </p:extLst>
              </p:nvPr>
            </p:nvGraphicFramePr>
            <p:xfrm>
              <a:off x="522123" y="1074792"/>
              <a:ext cx="8666481" cy="51181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491249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Analysis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minimum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maximum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8819264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Nodes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5689360"/>
                  </p:ext>
                </p:extLst>
              </p:nvPr>
            </p:nvGraphicFramePr>
            <p:xfrm>
              <a:off x="522123" y="1074792"/>
              <a:ext cx="8666481" cy="51181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Analysis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minimum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maximum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8819264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75397" r="-201055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75397" r="-100632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75397" r="-100632" b="-4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275397" r="-201055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75397" r="-100632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78400" r="-100632" b="-2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22" t="-378400" r="-844" b="-2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74603" r="-100632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22" t="-474603" r="-844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74603" r="-100632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22" t="-574603" r="-844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B4198D-1C2B-45AD-B38C-1707AA31AC81}"/>
              </a:ext>
            </a:extLst>
          </p:cNvPr>
          <p:cNvSpPr txBox="1"/>
          <p:nvPr/>
        </p:nvSpPr>
        <p:spPr>
          <a:xfrm>
            <a:off x="9424035" y="1445895"/>
            <a:ext cx="247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 work is sum over all levels – each level has twice the work as the last, so the last level is about half the total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/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Tight big-O depends on relationship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…but regardless – it’s slow.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blipFill>
                <a:blip r:embed="rId3"/>
                <a:stretch>
                  <a:fillRect l="-81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B26133-5981-DD32-593E-D10CA5BF8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853720" y="5303520"/>
              <a:ext cx="6236640" cy="107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B26133-5981-DD32-593E-D10CA5BF8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4360" y="5294160"/>
                <a:ext cx="6255360" cy="109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556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ADBE-9FAC-4B77-BA70-32A8F048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3F14-E4E4-499A-8E97-0E9B4AF0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way too slow…but it doesn’t have to be.</a:t>
            </a:r>
          </a:p>
        </p:txBody>
      </p:sp>
      <p:grpSp>
        <p:nvGrpSpPr>
          <p:cNvPr id="25" name="Group 24" descr="A recursion tree showing recursive calls:&#10;The root OPT(r,c) has two children:&#10;OPT(r-1, c); OPT(r,c-1)&#10;The second level has four nodes&#10;OPT(r-2,c); OPT(r-1,c-1); OPT(r-1,c-1); OPT(r,c-2). &#10;The two copies of OPT(r-1,c-1) are highlighted, as they are the same call.">
            <a:extLst>
              <a:ext uri="{FF2B5EF4-FFF2-40B4-BE49-F238E27FC236}">
                <a16:creationId xmlns:a16="http://schemas.microsoft.com/office/drawing/2014/main" id="{82FFF1C5-658F-4155-AC3E-D15FCF9A3C32}"/>
              </a:ext>
            </a:extLst>
          </p:cNvPr>
          <p:cNvGrpSpPr/>
          <p:nvPr/>
        </p:nvGrpSpPr>
        <p:grpSpPr>
          <a:xfrm>
            <a:off x="958880" y="2273165"/>
            <a:ext cx="10090743" cy="3693726"/>
            <a:chOff x="958880" y="2273165"/>
            <a:chExt cx="10090743" cy="36937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0A23E8-0D5F-47FE-8537-C19F87DC614E}"/>
                </a:ext>
              </a:extLst>
            </p:cNvPr>
            <p:cNvSpPr/>
            <p:nvPr/>
          </p:nvSpPr>
          <p:spPr>
            <a:xfrm>
              <a:off x="5307347" y="2273165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B02C-BD61-4D60-9377-E93BB8F5ECCA}"/>
                </a:ext>
              </a:extLst>
            </p:cNvPr>
            <p:cNvSpPr/>
            <p:nvPr/>
          </p:nvSpPr>
          <p:spPr>
            <a:xfrm>
              <a:off x="2438456" y="3170281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956EA6-719F-483A-A513-FFFBFC9B4669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flipH="1">
              <a:off x="3084192" y="2537116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28975E-19A9-4F3C-B6C8-6CD2DD414086}"/>
                </a:ext>
              </a:extLst>
            </p:cNvPr>
            <p:cNvSpPr/>
            <p:nvPr/>
          </p:nvSpPr>
          <p:spPr>
            <a:xfrm>
              <a:off x="958880" y="4436611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D10A6-874D-492D-BBFE-E2FD4DB2A3C5}"/>
                </a:ext>
              </a:extLst>
            </p:cNvPr>
            <p:cNvSpPr/>
            <p:nvPr/>
          </p:nvSpPr>
          <p:spPr>
            <a:xfrm>
              <a:off x="3729927" y="4436611"/>
              <a:ext cx="1446581" cy="5279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A42EB3-AAEE-4E4B-B78F-75FF4C7CBA36}"/>
                </a:ext>
              </a:extLst>
            </p:cNvPr>
            <p:cNvCxnSpPr>
              <a:cxnSpLocks/>
              <a:stCxn id="6" idx="1"/>
              <a:endCxn id="8" idx="0"/>
            </p:cNvCxnSpPr>
            <p:nvPr/>
          </p:nvCxnSpPr>
          <p:spPr>
            <a:xfrm flipH="1">
              <a:off x="1682171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024467-3A52-4A04-95C9-34538A075C3F}"/>
                </a:ext>
              </a:extLst>
            </p:cNvPr>
            <p:cNvCxnSpPr>
              <a:cxnSpLocks/>
              <a:stCxn id="6" idx="3"/>
              <a:endCxn id="9" idx="0"/>
            </p:cNvCxnSpPr>
            <p:nvPr/>
          </p:nvCxnSpPr>
          <p:spPr>
            <a:xfrm>
              <a:off x="3729928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CB2F82-966D-4A36-A004-929BBE590391}"/>
                </a:ext>
              </a:extLst>
            </p:cNvPr>
            <p:cNvSpPr/>
            <p:nvPr/>
          </p:nvSpPr>
          <p:spPr>
            <a:xfrm>
              <a:off x="8311571" y="3170281"/>
              <a:ext cx="1291472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1A6347-97FD-439E-AADB-91BE6D02EDD1}"/>
                </a:ext>
              </a:extLst>
            </p:cNvPr>
            <p:cNvSpPr/>
            <p:nvPr/>
          </p:nvSpPr>
          <p:spPr>
            <a:xfrm>
              <a:off x="6831995" y="4436611"/>
              <a:ext cx="1446581" cy="5279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FF7D14-533A-493B-821F-C4325FE47B96}"/>
                </a:ext>
              </a:extLst>
            </p:cNvPr>
            <p:cNvSpPr/>
            <p:nvPr/>
          </p:nvSpPr>
          <p:spPr>
            <a:xfrm>
              <a:off x="9603042" y="4436611"/>
              <a:ext cx="1446581" cy="527901"/>
            </a:xfrm>
            <a:prstGeom prst="rect">
              <a:avLst/>
            </a:prstGeom>
            <a:solidFill>
              <a:srgbClr val="7D5CC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74EFF8-927F-4761-8B3D-18505EA11458}"/>
                </a:ext>
              </a:extLst>
            </p:cNvPr>
            <p:cNvCxnSpPr>
              <a:cxnSpLocks/>
              <a:stCxn id="12" idx="1"/>
              <a:endCxn id="13" idx="0"/>
            </p:cNvCxnSpPr>
            <p:nvPr/>
          </p:nvCxnSpPr>
          <p:spPr>
            <a:xfrm flipH="1">
              <a:off x="7555286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4DD7F8-A19A-4E19-82C9-269B42074DDC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>
              <a:off x="9603043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4D3126-88EA-4F78-B4D2-6334FA444DB2}"/>
                </a:ext>
              </a:extLst>
            </p:cNvPr>
            <p:cNvCxnSpPr>
              <a:cxnSpLocks/>
              <a:stCxn id="5" idx="3"/>
              <a:endCxn id="12" idx="0"/>
            </p:cNvCxnSpPr>
            <p:nvPr/>
          </p:nvCxnSpPr>
          <p:spPr>
            <a:xfrm>
              <a:off x="6598819" y="2537116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037CAE-B634-460F-B684-3E7898E5B592}"/>
                </a:ext>
              </a:extLst>
            </p:cNvPr>
            <p:cNvSpPr txBox="1"/>
            <p:nvPr/>
          </p:nvSpPr>
          <p:spPr>
            <a:xfrm rot="5400000">
              <a:off x="132212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1ACEA-8D1C-4EB1-BC9C-5CBD45650233}"/>
                </a:ext>
              </a:extLst>
            </p:cNvPr>
            <p:cNvSpPr txBox="1"/>
            <p:nvPr/>
          </p:nvSpPr>
          <p:spPr>
            <a:xfrm rot="5400000">
              <a:off x="4154860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CEE067-F074-44D5-AB39-6E8DC92F34A4}"/>
                </a:ext>
              </a:extLst>
            </p:cNvPr>
            <p:cNvSpPr txBox="1"/>
            <p:nvPr/>
          </p:nvSpPr>
          <p:spPr>
            <a:xfrm rot="5400000">
              <a:off x="723750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F51A8-39C6-4974-A535-82B58C698323}"/>
                </a:ext>
              </a:extLst>
            </p:cNvPr>
            <p:cNvSpPr txBox="1"/>
            <p:nvPr/>
          </p:nvSpPr>
          <p:spPr>
            <a:xfrm rot="5400000">
              <a:off x="10135485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5FC9B4-6C2B-0ABF-4B51-557D9CCAE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037680" y="3833640"/>
              <a:ext cx="5299560" cy="308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5FC9B4-6C2B-0ABF-4B51-557D9CCAE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8320" y="3824280"/>
                <a:ext cx="5318280" cy="31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4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386F-4985-469B-81D1-9150CA25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  <a:blipFill>
                <a:blip r:embed="rId2"/>
                <a:stretch>
                  <a:fillRect l="-1525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752AB6-E47D-4E85-855A-1E1E7FE81C3F}"/>
              </a:ext>
            </a:extLst>
          </p:cNvPr>
          <p:cNvSpPr txBox="1"/>
          <p:nvPr/>
        </p:nvSpPr>
        <p:spPr>
          <a:xfrm>
            <a:off x="429502" y="1734993"/>
            <a:ext cx="1048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Figure out how to take advantage of the repeated calculation.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 the running time will be of your new algorithm?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FAC46D-AAA3-4913-B634-B0B641ED144F}"/>
              </a:ext>
            </a:extLst>
          </p:cNvPr>
          <p:cNvSpPr/>
          <p:nvPr/>
        </p:nvSpPr>
        <p:spPr>
          <a:xfrm>
            <a:off x="7064928" y="132150"/>
            <a:ext cx="5001009" cy="163055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question at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7E2C53-7DFB-F0A3-47F5-6CDE9812F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800920" y="4946760"/>
              <a:ext cx="1448640" cy="839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7E2C53-7DFB-F0A3-47F5-6CDE9812F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1560" y="4937400"/>
                <a:ext cx="1467360" cy="8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125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B3814-A58D-46B2-B7AD-187CEB31C9CC}"/>
              </a:ext>
            </a:extLst>
          </p:cNvPr>
          <p:cNvSpPr/>
          <p:nvPr/>
        </p:nvSpPr>
        <p:spPr>
          <a:xfrm>
            <a:off x="7537142" y="133165"/>
            <a:ext cx="3666477" cy="1144778"/>
          </a:xfrm>
          <a:prstGeom prst="wedgeRoundRectCallout">
            <a:avLst>
              <a:gd name="adj1" fmla="val -43109"/>
              <a:gd name="adj2" fmla="val 74908"/>
              <a:gd name="adj3" fmla="val 16667"/>
            </a:avLst>
          </a:prstGeom>
          <a:solidFill>
            <a:srgbClr val="7D5C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 a typo! We’re leaving ourselves a memo.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54057C-32E0-5ED9-5971-9BBEAE0E6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58480" y="1774080"/>
              <a:ext cx="7452000" cy="4313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54057C-32E0-5ED9-5971-9BBEAE0E6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9120" y="1764720"/>
                <a:ext cx="7470720" cy="43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78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BCF6-E62F-4AEC-929A-0E1E417F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6500-FE84-4E52-92DF-E3539F28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Takeaways from D&amp;C:</a:t>
            </a:r>
          </a:p>
          <a:p>
            <a:r>
              <a:rPr lang="en-US" dirty="0"/>
              <a:t>Recursive thinking can let us solve problems faster!</a:t>
            </a:r>
          </a:p>
          <a:p>
            <a:r>
              <a:rPr lang="en-US" dirty="0"/>
              <a:t>When solving a recursive problem, state precisely what the recursive call is giving back to you.</a:t>
            </a:r>
          </a:p>
          <a:p>
            <a:endParaRPr lang="en-US" dirty="0"/>
          </a:p>
          <a:p>
            <a:r>
              <a:rPr lang="en-US" dirty="0"/>
              <a:t>Use the values of the recursive call (or at least the fact you’ve made recursive calls) when designing the combine step</a:t>
            </a:r>
          </a:p>
          <a:p>
            <a:pPr lvl="1"/>
            <a:r>
              <a:rPr lang="en-US" dirty="0"/>
              <a:t>If your “combine” step isn’t faster than baseline, your whole algorithm isn’t better than the baseline!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37AAE6-259D-F147-31C0-B0BE090C7A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14640" y="2567160"/>
              <a:ext cx="678240" cy="228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37AAE6-259D-F147-31C0-B0BE090C7A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280" y="2557800"/>
                <a:ext cx="696960" cy="23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614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2C264-801E-862E-CCBB-D0F2D3AE2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05B-AB29-7B84-4AFA-6A7145B9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Baby Yoda Searching </a:t>
            </a:r>
            <a:r>
              <a:rPr lang="en-US" sz="2400" dirty="0"/>
              <a:t>(recursive call location)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1609CD-F643-6A52-9E57-004F8D87B4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618D540-2FB7-E2BD-6E6A-D85B1DE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D6BB6091-282F-1AA3-3E2E-327EDE3C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BEF98-970F-AD6D-52EB-67EFDF8F6C9D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16413-6FF2-DE67-9E85-66C10EC1AA8D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25FD3-0BFF-C299-A082-994F580FAF5A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C1778-4EE4-EC1A-3D8B-761C4028D7B9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538AAF-37AB-C078-F65B-751B981FC1ED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48D0BE-928D-D277-A8DF-A6B4FF99B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 descr="A 6x8 grid&#10;Setting the bottom-left as (0,0)&#10;There are eggs at (0,4),(1,0),(2,0),(2,2),(2,3),(4,2),(5,4)&#10;There are rocks at (1,2),(2,1),(3,2)&#10;Baby Yoda starts at (7,5)">
            <a:extLst>
              <a:ext uri="{FF2B5EF4-FFF2-40B4-BE49-F238E27FC236}">
                <a16:creationId xmlns:a16="http://schemas.microsoft.com/office/drawing/2014/main" id="{A221322E-F25E-6365-ECFE-D36760B19604}"/>
              </a:ext>
            </a:extLst>
          </p:cNvPr>
          <p:cNvGrpSpPr/>
          <p:nvPr/>
        </p:nvGrpSpPr>
        <p:grpSpPr>
          <a:xfrm>
            <a:off x="43783" y="1688969"/>
            <a:ext cx="9493000" cy="5029316"/>
            <a:chOff x="43783" y="1688969"/>
            <a:chExt cx="9493000" cy="502931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EBAA597-C3C7-4667-8097-84B63617834B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5848FD-4D63-7D23-1461-D7859EE0F681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08D0A4-BDB7-DCA9-19A9-B70F9E3EFAB9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3EB28D-9631-A07C-962E-696359C7A3F1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84A449-AADC-127E-0C3E-5D49F0C5018E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8FCE99C-3DF2-E7BA-2FFE-98FE1B1DC72D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D8C76EF-BA5C-E5EF-2F56-DF415A90B316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C7DF3A83-45C7-497E-854F-AC50CFA5B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03AA5D3A-7D89-DDCB-6E2D-DFA8E2B4C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6C17B95A-2046-B6F3-FE5A-81B6AAE47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717FB1-F3ED-DCBD-C714-54871DDEE3A8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3796DA5-2989-58CB-0E1C-FF1975D5B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E4B212-46F7-35D4-82B2-69B06F4827D5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232AF5-5EE5-957A-7002-E5508BE8EF2D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2E3420-2830-B3A7-462F-852D19DF4AD7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9D07C1-E1C8-0F69-1B1C-7FA8DF5D602F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63C723-0B22-B749-A334-D10E7A3DAEB8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7BF9D16-7842-BE5C-061D-4B081866132B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E893857-4E4F-ADD8-95CD-CBC4D1C32671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 descr="Recursive calls at (c-1, r-2) and (c-2, r-1) are made next.">
            <a:extLst>
              <a:ext uri="{FF2B5EF4-FFF2-40B4-BE49-F238E27FC236}">
                <a16:creationId xmlns:a16="http://schemas.microsoft.com/office/drawing/2014/main" id="{876FF712-6164-089D-1825-1688CB462BE3}"/>
              </a:ext>
            </a:extLst>
          </p:cNvPr>
          <p:cNvGrpSpPr/>
          <p:nvPr/>
        </p:nvGrpSpPr>
        <p:grpSpPr>
          <a:xfrm>
            <a:off x="7766725" y="1534370"/>
            <a:ext cx="1781583" cy="1207935"/>
            <a:chOff x="7766725" y="1534370"/>
            <a:chExt cx="1781583" cy="1207935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B67BF2B3-6AC0-AFF6-1E30-E9377A2B20DC}"/>
                </a:ext>
              </a:extLst>
            </p:cNvPr>
            <p:cNvSpPr/>
            <p:nvPr/>
          </p:nvSpPr>
          <p:spPr>
            <a:xfrm>
              <a:off x="7766725" y="1534370"/>
              <a:ext cx="581856" cy="504758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8D707896-06F9-61F6-A839-E0F19FF6C597}"/>
                </a:ext>
              </a:extLst>
            </p:cNvPr>
            <p:cNvSpPr/>
            <p:nvPr/>
          </p:nvSpPr>
          <p:spPr>
            <a:xfrm>
              <a:off x="8966452" y="2237547"/>
              <a:ext cx="581856" cy="504758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 descr="Recursive calls at (c-3,r-1), (c-2,r-2), (c-1,r-3) are made in the second level of the recursion tree.">
            <a:extLst>
              <a:ext uri="{FF2B5EF4-FFF2-40B4-BE49-F238E27FC236}">
                <a16:creationId xmlns:a16="http://schemas.microsoft.com/office/drawing/2014/main" id="{F2C67B20-DD39-2656-85AC-5A72607653E7}"/>
              </a:ext>
            </a:extLst>
          </p:cNvPr>
          <p:cNvGrpSpPr/>
          <p:nvPr/>
        </p:nvGrpSpPr>
        <p:grpSpPr>
          <a:xfrm>
            <a:off x="6661543" y="1567100"/>
            <a:ext cx="2888762" cy="1927768"/>
            <a:chOff x="6661543" y="1567100"/>
            <a:chExt cx="2888762" cy="1927768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F716F337-5104-A2E4-133E-56B460C18AA9}"/>
                </a:ext>
              </a:extLst>
            </p:cNvPr>
            <p:cNvSpPr/>
            <p:nvPr/>
          </p:nvSpPr>
          <p:spPr>
            <a:xfrm>
              <a:off x="6661543" y="1567100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044D34C6-F47A-C4F7-CABD-EAB003080908}"/>
                </a:ext>
              </a:extLst>
            </p:cNvPr>
            <p:cNvSpPr/>
            <p:nvPr/>
          </p:nvSpPr>
          <p:spPr>
            <a:xfrm>
              <a:off x="7861270" y="2270277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87DED701-8094-78A7-28FC-AF153E591108}"/>
                </a:ext>
              </a:extLst>
            </p:cNvPr>
            <p:cNvSpPr/>
            <p:nvPr/>
          </p:nvSpPr>
          <p:spPr>
            <a:xfrm>
              <a:off x="8968449" y="2990110"/>
              <a:ext cx="581856" cy="504758"/>
            </a:xfrm>
            <a:prstGeom prst="star5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6E8C2B-5301-C7B8-4FDA-15D66FD11D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87160" y="1385280"/>
              <a:ext cx="9100800" cy="4299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6E8C2B-5301-C7B8-4FDA-15D66FD11D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800" y="1375920"/>
                <a:ext cx="9119520" cy="43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232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37955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</a:t>
            </a:r>
            <a:r>
              <a:rPr lang="en-US" sz="2400" dirty="0"/>
              <a:t>(row 1 filled)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p:grpSp>
        <p:nvGrpSpPr>
          <p:cNvPr id="27" name="Group 26" descr="Bottom row filled in with&#10;0,1,2,2,2,2,2,2">
            <a:extLst>
              <a:ext uri="{FF2B5EF4-FFF2-40B4-BE49-F238E27FC236}">
                <a16:creationId xmlns:a16="http://schemas.microsoft.com/office/drawing/2014/main" id="{EB16B0DC-146D-269F-DCA6-16CEC5E40472}"/>
              </a:ext>
            </a:extLst>
          </p:cNvPr>
          <p:cNvGrpSpPr/>
          <p:nvPr/>
        </p:nvGrpSpPr>
        <p:grpSpPr>
          <a:xfrm>
            <a:off x="43783" y="1128203"/>
            <a:ext cx="10165443" cy="5590082"/>
            <a:chOff x="43783" y="1128203"/>
            <a:chExt cx="10165443" cy="5590082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D8F7AD-8B1A-41C6-A236-D5A7919BD20B}"/>
                </a:ext>
              </a:extLst>
            </p:cNvPr>
            <p:cNvSpPr txBox="1"/>
            <p:nvPr/>
          </p:nvSpPr>
          <p:spPr>
            <a:xfrm>
              <a:off x="735291" y="5175315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(0,0)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31B05C-6A92-4EA8-9AC2-16B0E70D09DC}"/>
                </a:ext>
              </a:extLst>
            </p:cNvPr>
            <p:cNvSpPr txBox="1"/>
            <p:nvPr/>
          </p:nvSpPr>
          <p:spPr>
            <a:xfrm>
              <a:off x="692771" y="4499006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(0,1)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85A3CF-185B-4A23-9096-05AC1B3AA6C2}"/>
                </a:ext>
              </a:extLst>
            </p:cNvPr>
            <p:cNvSpPr txBox="1"/>
            <p:nvPr/>
          </p:nvSpPr>
          <p:spPr>
            <a:xfrm>
              <a:off x="735291" y="3780113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(0,2)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A05E72-825E-4329-922C-54B8C6742836}"/>
                </a:ext>
              </a:extLst>
            </p:cNvPr>
            <p:cNvSpPr txBox="1"/>
            <p:nvPr/>
          </p:nvSpPr>
          <p:spPr>
            <a:xfrm>
              <a:off x="1835379" y="4499006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(1,1)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10A10B-E951-48C3-9DC2-0BE89BBBCDAC}"/>
                </a:ext>
              </a:extLst>
            </p:cNvPr>
            <p:cNvSpPr txBox="1"/>
            <p:nvPr/>
          </p:nvSpPr>
          <p:spPr>
            <a:xfrm>
              <a:off x="8547283" y="1128203"/>
              <a:ext cx="166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(c-1,r-1)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94475-55DF-41CB-9F0F-A9CBEB57A180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C17887-F661-4A82-85B8-C22C9E02B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12D027-B371-43F0-A63F-979241092B6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962454" y="6236674"/>
              <a:ext cx="3813142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113273-68AF-4D88-95BF-706142E51922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5EDAF-B7A0-4422-AE12-6C95648AE16A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2D228D-B8C7-460D-81AF-7C7B6C3CBEEC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C6E0D-D72B-42D4-A75E-86139F9D9C3B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A4836-85CE-48EE-A2BC-125C94AFA630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9B423F-D143-4CE4-ABE3-3A0FCF55DBB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07769ED-AF6A-4149-B01E-55EE078B657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/>
                <p:nvPr/>
              </p:nvSpPr>
              <p:spPr>
                <a:xfrm>
                  <a:off x="759768" y="510691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68" y="5106912"/>
                  <a:ext cx="87045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/>
                <p:nvPr/>
              </p:nvSpPr>
              <p:spPr>
                <a:xfrm>
                  <a:off x="1899137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137" y="5132715"/>
                  <a:ext cx="87045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/>
                <p:nvPr/>
              </p:nvSpPr>
              <p:spPr>
                <a:xfrm>
                  <a:off x="3032283" y="514932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283" y="5149329"/>
                  <a:ext cx="870455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/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/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/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/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/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72D948C-06DB-41CA-D55C-F0A3DBB929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28680" y="3358800"/>
              <a:ext cx="9491400" cy="2375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72D948C-06DB-41CA-D55C-F0A3DBB929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320" y="3349440"/>
                <a:ext cx="9510120" cy="23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333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</a:t>
            </a:r>
            <a:r>
              <a:rPr lang="en-US" sz="2400" dirty="0"/>
              <a:t>(row 2 filled)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 descr="The second row is now also filled in:&#10;0,1, rock, 2,2,2,2,2">
            <a:extLst>
              <a:ext uri="{FF2B5EF4-FFF2-40B4-BE49-F238E27FC236}">
                <a16:creationId xmlns:a16="http://schemas.microsoft.com/office/drawing/2014/main" id="{FC70151D-CE57-4A58-7AC8-A0B7F0E2DFFC}"/>
              </a:ext>
            </a:extLst>
          </p:cNvPr>
          <p:cNvGrpSpPr/>
          <p:nvPr/>
        </p:nvGrpSpPr>
        <p:grpSpPr>
          <a:xfrm>
            <a:off x="43783" y="1128203"/>
            <a:ext cx="10165443" cy="5590082"/>
            <a:chOff x="43783" y="1128203"/>
            <a:chExt cx="10165443" cy="5590082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31B05C-6A92-4EA8-9AC2-16B0E70D09DC}"/>
                </a:ext>
              </a:extLst>
            </p:cNvPr>
            <p:cNvSpPr txBox="1"/>
            <p:nvPr/>
          </p:nvSpPr>
          <p:spPr>
            <a:xfrm>
              <a:off x="699224" y="4499006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(0,1)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85A3CF-185B-4A23-9096-05AC1B3AA6C2}"/>
                </a:ext>
              </a:extLst>
            </p:cNvPr>
            <p:cNvSpPr txBox="1"/>
            <p:nvPr/>
          </p:nvSpPr>
          <p:spPr>
            <a:xfrm>
              <a:off x="735291" y="3780113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(0,2)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A05E72-825E-4329-922C-54B8C6742836}"/>
                </a:ext>
              </a:extLst>
            </p:cNvPr>
            <p:cNvSpPr txBox="1"/>
            <p:nvPr/>
          </p:nvSpPr>
          <p:spPr>
            <a:xfrm>
              <a:off x="1841832" y="4499006"/>
              <a:ext cx="8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(1,1)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10A10B-E951-48C3-9DC2-0BE89BBBCDAC}"/>
                </a:ext>
              </a:extLst>
            </p:cNvPr>
            <p:cNvSpPr txBox="1"/>
            <p:nvPr/>
          </p:nvSpPr>
          <p:spPr>
            <a:xfrm>
              <a:off x="8547283" y="1128203"/>
              <a:ext cx="166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(c-1,r-1)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94475-55DF-41CB-9F0F-A9CBEB57A180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C17887-F661-4A82-85B8-C22C9E02B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12D027-B371-43F0-A63F-979241092B6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962454" y="6236674"/>
              <a:ext cx="3813142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113273-68AF-4D88-95BF-706142E51922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5EDAF-B7A0-4422-AE12-6C95648AE16A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2D228D-B8C7-460D-81AF-7C7B6C3CBEEC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C6E0D-D72B-42D4-A75E-86139F9D9C3B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A4836-85CE-48EE-A2BC-125C94AFA630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9B423F-D143-4CE4-ABE3-3A0FCF55DBB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07769ED-AF6A-4149-B01E-55EE078B657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/>
                <p:nvPr/>
              </p:nvSpPr>
              <p:spPr>
                <a:xfrm>
                  <a:off x="714964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64" y="5132715"/>
                  <a:ext cx="87045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/>
                <p:nvPr/>
              </p:nvSpPr>
              <p:spPr>
                <a:xfrm>
                  <a:off x="1820834" y="512207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834" y="5122079"/>
                  <a:ext cx="87045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/>
                <p:nvPr/>
              </p:nvSpPr>
              <p:spPr>
                <a:xfrm>
                  <a:off x="3015199" y="5125548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199" y="5125548"/>
                  <a:ext cx="870455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/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/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/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/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/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4788AF0-5AC7-47A8-976F-820E995764B7}"/>
                    </a:ext>
                  </a:extLst>
                </p:cNvPr>
                <p:cNvSpPr txBox="1"/>
                <p:nvPr/>
              </p:nvSpPr>
              <p:spPr>
                <a:xfrm>
                  <a:off x="738334" y="4434557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4788AF0-5AC7-47A8-976F-820E99576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34" y="4434557"/>
                  <a:ext cx="870455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EB4633-3354-4DC1-9EF0-7619B7A9DCF6}"/>
                    </a:ext>
                  </a:extLst>
                </p:cNvPr>
                <p:cNvSpPr txBox="1"/>
                <p:nvPr/>
              </p:nvSpPr>
              <p:spPr>
                <a:xfrm>
                  <a:off x="1847304" y="444670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EB4633-3354-4DC1-9EF0-7619B7A9D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304" y="4446701"/>
                  <a:ext cx="870455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D9DBEE-1F5A-484D-958A-DD8271E511DC}"/>
                    </a:ext>
                  </a:extLst>
                </p:cNvPr>
                <p:cNvSpPr txBox="1"/>
                <p:nvPr/>
              </p:nvSpPr>
              <p:spPr>
                <a:xfrm>
                  <a:off x="3051005" y="4473754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D9DBEE-1F5A-484D-958A-DD8271E511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1005" y="4473754"/>
                  <a:ext cx="870455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F51AA6-3276-47CE-B02F-2C162664D8F8}"/>
                    </a:ext>
                  </a:extLst>
                </p:cNvPr>
                <p:cNvSpPr txBox="1"/>
                <p:nvPr/>
              </p:nvSpPr>
              <p:spPr>
                <a:xfrm>
                  <a:off x="4074500" y="442568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F51AA6-3276-47CE-B02F-2C162664D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500" y="4425681"/>
                  <a:ext cx="870455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6E53C7E-80EF-44F3-ADBA-050C5CEEA01C}"/>
                    </a:ext>
                  </a:extLst>
                </p:cNvPr>
                <p:cNvSpPr txBox="1"/>
                <p:nvPr/>
              </p:nvSpPr>
              <p:spPr>
                <a:xfrm>
                  <a:off x="5311306" y="4424917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6E53C7E-80EF-44F3-ADBA-050C5CEEA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306" y="4424917"/>
                  <a:ext cx="870455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04D0F9-2DA3-49DA-A0E7-B5EB11BFD7B8}"/>
                    </a:ext>
                  </a:extLst>
                </p:cNvPr>
                <p:cNvSpPr txBox="1"/>
                <p:nvPr/>
              </p:nvSpPr>
              <p:spPr>
                <a:xfrm>
                  <a:off x="6475844" y="442261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04D0F9-2DA3-49DA-A0E7-B5EB11BFD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844" y="4422619"/>
                  <a:ext cx="870455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37B154-3044-413E-AD1D-78BE69951B77}"/>
                    </a:ext>
                  </a:extLst>
                </p:cNvPr>
                <p:cNvSpPr txBox="1"/>
                <p:nvPr/>
              </p:nvSpPr>
              <p:spPr>
                <a:xfrm>
                  <a:off x="7597849" y="447638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37B154-3044-413E-AD1D-78BE69951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849" y="4476381"/>
                  <a:ext cx="870455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DB3D3A5-1E9B-40AE-8052-5D9A9B966B9A}"/>
                    </a:ext>
                  </a:extLst>
                </p:cNvPr>
                <p:cNvSpPr txBox="1"/>
                <p:nvPr/>
              </p:nvSpPr>
              <p:spPr>
                <a:xfrm>
                  <a:off x="8827835" y="445186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DB3D3A5-1E9B-40AE-8052-5D9A9B966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7835" y="4451862"/>
                  <a:ext cx="870455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</p:spTree>
    <p:extLst>
      <p:ext uri="{BB962C8B-B14F-4D97-AF65-F5344CB8AC3E}">
        <p14:creationId xmlns:p14="http://schemas.microsoft.com/office/powerpoint/2010/main" val="985788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</a:t>
            </a:r>
            <a:r>
              <a:rPr lang="en-US" sz="2400" dirty="0"/>
              <a:t>(start row 3)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336216"/>
              </p:ext>
            </p:extLst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p:grpSp>
        <p:nvGrpSpPr>
          <p:cNvPr id="3" name="Group 2" descr="Start of the third row filled in. &#10;The bottom three rows are&#10;0, -infinity, egg, rock, egg, blank, blank, blank&#10;0,1,-infinity, 2,2,2,2,2&#10;0,1,2,2,2,2,2,2">
            <a:extLst>
              <a:ext uri="{FF2B5EF4-FFF2-40B4-BE49-F238E27FC236}">
                <a16:creationId xmlns:a16="http://schemas.microsoft.com/office/drawing/2014/main" id="{3DB0A468-E3DD-C7ED-1CBD-786B80F68DF9}"/>
              </a:ext>
            </a:extLst>
          </p:cNvPr>
          <p:cNvGrpSpPr/>
          <p:nvPr/>
        </p:nvGrpSpPr>
        <p:grpSpPr>
          <a:xfrm>
            <a:off x="43783" y="1128203"/>
            <a:ext cx="10165443" cy="5590082"/>
            <a:chOff x="43783" y="1128203"/>
            <a:chExt cx="10165443" cy="5590082"/>
          </a:xfrm>
        </p:grpSpPr>
        <p:pic>
          <p:nvPicPr>
            <p:cNvPr id="2050" name="Picture 2" descr="Baby Yoda PNG Clipart">
              <a:extLst>
                <a:ext uri="{FF2B5EF4-FFF2-40B4-BE49-F238E27FC236}">
                  <a16:creationId xmlns:a16="http://schemas.microsoft.com/office/drawing/2014/main" id="{1AE80F1D-263C-46BE-B7C3-2FDC5D23E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638" y="1463674"/>
              <a:ext cx="704850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14:cNvPr>
                <p14:cNvContentPartPr/>
                <p14:nvPr/>
              </p14:nvContentPartPr>
              <p14:xfrm>
                <a:off x="7976563" y="2394613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B6822-42C1-4A4D-9F7C-E7C8C28B4D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7563" y="238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14:cNvPr>
                <p14:cNvContentPartPr/>
                <p14:nvPr/>
              </p14:nvContentPartPr>
              <p14:xfrm>
                <a:off x="7942363" y="2455813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660CD5-93C7-4A32-935B-D9F3ED08DAC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3363" y="24468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10A10B-E951-48C3-9DC2-0BE89BBBCDAC}"/>
                </a:ext>
              </a:extLst>
            </p:cNvPr>
            <p:cNvSpPr txBox="1"/>
            <p:nvPr/>
          </p:nvSpPr>
          <p:spPr>
            <a:xfrm>
              <a:off x="8547283" y="1128203"/>
              <a:ext cx="166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(c-1,r-1)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94475-55DF-41CB-9F0F-A9CBEB57A180}"/>
                </a:ext>
              </a:extLst>
            </p:cNvPr>
            <p:cNvSpPr txBox="1"/>
            <p:nvPr/>
          </p:nvSpPr>
          <p:spPr>
            <a:xfrm>
              <a:off x="4604994" y="605200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X-coordinate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C17887-F661-4A82-85B8-C22C9E02B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62" y="6236674"/>
              <a:ext cx="4030319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812D027-B371-43F0-A63F-979241092B6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5962454" y="6236674"/>
              <a:ext cx="3813142" cy="8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113273-68AF-4D88-95BF-706142E51922}"/>
                </a:ext>
              </a:extLst>
            </p:cNvPr>
            <p:cNvSpPr txBox="1"/>
            <p:nvPr/>
          </p:nvSpPr>
          <p:spPr>
            <a:xfrm>
              <a:off x="938212" y="6348953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95EDAF-B7A0-4422-AE12-6C95648AE16A}"/>
                </a:ext>
              </a:extLst>
            </p:cNvPr>
            <p:cNvSpPr txBox="1"/>
            <p:nvPr/>
          </p:nvSpPr>
          <p:spPr>
            <a:xfrm>
              <a:off x="8910638" y="6348953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2D228D-B8C7-460D-81AF-7C7B6C3CBEEC}"/>
                </a:ext>
              </a:extLst>
            </p:cNvPr>
            <p:cNvSpPr txBox="1"/>
            <p:nvPr/>
          </p:nvSpPr>
          <p:spPr>
            <a:xfrm>
              <a:off x="144876" y="5175315"/>
              <a:ext cx="423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1C6E0D-D72B-42D4-A75E-86139F9D9C3B}"/>
                </a:ext>
              </a:extLst>
            </p:cNvPr>
            <p:cNvSpPr txBox="1"/>
            <p:nvPr/>
          </p:nvSpPr>
          <p:spPr>
            <a:xfrm>
              <a:off x="43783" y="1688969"/>
              <a:ext cx="62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BA4836-85CE-48EE-A2BC-125C94AFA630}"/>
                </a:ext>
              </a:extLst>
            </p:cNvPr>
            <p:cNvSpPr txBox="1"/>
            <p:nvPr/>
          </p:nvSpPr>
          <p:spPr>
            <a:xfrm rot="16200000">
              <a:off x="-421209" y="3530998"/>
              <a:ext cx="135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Y-coordinate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9B423F-D143-4CE4-ABE3-3A0FCF55DBB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53944" y="4394394"/>
              <a:ext cx="3577" cy="68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07769ED-AF6A-4149-B01E-55EE078B6579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H="1" flipV="1">
              <a:off x="246899" y="2106891"/>
              <a:ext cx="10622" cy="930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/>
                <p:nvPr/>
              </p:nvSpPr>
              <p:spPr>
                <a:xfrm>
                  <a:off x="714964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BC5E01D-070C-4AE8-BB1C-F4102A608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64" y="5132715"/>
                  <a:ext cx="87045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/>
                <p:nvPr/>
              </p:nvSpPr>
              <p:spPr>
                <a:xfrm>
                  <a:off x="1820834" y="512207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625F62F-2BED-4D34-B963-8DBB6DECF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834" y="5122079"/>
                  <a:ext cx="870455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/>
                <p:nvPr/>
              </p:nvSpPr>
              <p:spPr>
                <a:xfrm>
                  <a:off x="3015199" y="5125548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1482ABD-B755-4345-87FA-2D8FBA646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199" y="5125548"/>
                  <a:ext cx="870455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/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D617E0-CABD-47B6-9562-1B9461784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542" y="5124983"/>
                  <a:ext cx="87045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/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49FA79B-6697-4364-8B05-62503C7DE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101" y="5106912"/>
                  <a:ext cx="87045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/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C01AEB9-9883-4342-A215-6B9B0A6D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629" y="5132715"/>
                  <a:ext cx="87045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/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919CC2-8BC4-48DC-B1B5-49A908800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653" y="5108211"/>
                  <a:ext cx="870455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/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77C86B-89A0-4A9E-9247-18F955480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6208" y="5138966"/>
                  <a:ext cx="870455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4788AF0-5AC7-47A8-976F-820E995764B7}"/>
                    </a:ext>
                  </a:extLst>
                </p:cNvPr>
                <p:cNvSpPr txBox="1"/>
                <p:nvPr/>
              </p:nvSpPr>
              <p:spPr>
                <a:xfrm>
                  <a:off x="738334" y="441252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4788AF0-5AC7-47A8-976F-820E99576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34" y="4412522"/>
                  <a:ext cx="870455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EB4633-3354-4DC1-9EF0-7619B7A9DCF6}"/>
                    </a:ext>
                  </a:extLst>
                </p:cNvPr>
                <p:cNvSpPr txBox="1"/>
                <p:nvPr/>
              </p:nvSpPr>
              <p:spPr>
                <a:xfrm>
                  <a:off x="1847304" y="4424664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3EB4633-3354-4DC1-9EF0-7619B7A9D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304" y="4424664"/>
                  <a:ext cx="870455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D9DBEE-1F5A-484D-958A-DD8271E511DC}"/>
                    </a:ext>
                  </a:extLst>
                </p:cNvPr>
                <p:cNvSpPr txBox="1"/>
                <p:nvPr/>
              </p:nvSpPr>
              <p:spPr>
                <a:xfrm>
                  <a:off x="2973571" y="4394394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D9DBEE-1F5A-484D-958A-DD8271E511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571" y="4394394"/>
                  <a:ext cx="870455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F51AA6-3276-47CE-B02F-2C162664D8F8}"/>
                    </a:ext>
                  </a:extLst>
                </p:cNvPr>
                <p:cNvSpPr txBox="1"/>
                <p:nvPr/>
              </p:nvSpPr>
              <p:spPr>
                <a:xfrm>
                  <a:off x="4074500" y="442568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CF51AA6-3276-47CE-B02F-2C162664D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500" y="4425681"/>
                  <a:ext cx="870455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6E53C7E-80EF-44F3-ADBA-050C5CEEA01C}"/>
                    </a:ext>
                  </a:extLst>
                </p:cNvPr>
                <p:cNvSpPr txBox="1"/>
                <p:nvPr/>
              </p:nvSpPr>
              <p:spPr>
                <a:xfrm>
                  <a:off x="5311306" y="4424917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6E53C7E-80EF-44F3-ADBA-050C5CEEA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306" y="4424917"/>
                  <a:ext cx="870455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04D0F9-2DA3-49DA-A0E7-B5EB11BFD7B8}"/>
                    </a:ext>
                  </a:extLst>
                </p:cNvPr>
                <p:cNvSpPr txBox="1"/>
                <p:nvPr/>
              </p:nvSpPr>
              <p:spPr>
                <a:xfrm>
                  <a:off x="6475844" y="4422619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04D0F9-2DA3-49DA-A0E7-B5EB11BFD7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5844" y="4422619"/>
                  <a:ext cx="870455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37B154-3044-413E-AD1D-78BE69951B77}"/>
                    </a:ext>
                  </a:extLst>
                </p:cNvPr>
                <p:cNvSpPr txBox="1"/>
                <p:nvPr/>
              </p:nvSpPr>
              <p:spPr>
                <a:xfrm>
                  <a:off x="7597849" y="4476381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137B154-3044-413E-AD1D-78BE69951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7849" y="4476381"/>
                  <a:ext cx="870455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DB3D3A5-1E9B-40AE-8052-5D9A9B966B9A}"/>
                    </a:ext>
                  </a:extLst>
                </p:cNvPr>
                <p:cNvSpPr txBox="1"/>
                <p:nvPr/>
              </p:nvSpPr>
              <p:spPr>
                <a:xfrm>
                  <a:off x="8827835" y="4451862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DB3D3A5-1E9B-40AE-8052-5D9A9B966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7835" y="4451862"/>
                  <a:ext cx="870455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3C50345-36C5-48D5-9666-5C6AAC2E363E}"/>
                    </a:ext>
                  </a:extLst>
                </p:cNvPr>
                <p:cNvSpPr txBox="1"/>
                <p:nvPr/>
              </p:nvSpPr>
              <p:spPr>
                <a:xfrm>
                  <a:off x="737556" y="3685760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3C50345-36C5-48D5-9666-5C6AAC2E36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56" y="3685760"/>
                  <a:ext cx="870455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9745F69-C8FD-4944-B909-F905EB6F5E04}"/>
                    </a:ext>
                  </a:extLst>
                </p:cNvPr>
                <p:cNvSpPr txBox="1"/>
                <p:nvPr/>
              </p:nvSpPr>
              <p:spPr>
                <a:xfrm>
                  <a:off x="1859561" y="3685760"/>
                  <a:ext cx="8704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oMath>
                    </m:oMathPara>
                  </a14:m>
                  <a:endParaRPr lang="en-US" sz="28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9745F69-C8FD-4944-B909-F905EB6F5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561" y="3685760"/>
                  <a:ext cx="870455" cy="52322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834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 </a:t>
            </a:r>
            <a:r>
              <a:rPr lang="en-US" sz="2400" dirty="0"/>
              <a:t>(filled-in!)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46824810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C3282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462E7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462E7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46824810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300855" r="-7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300855" r="-6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300855" r="-5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400855" r="-70052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400855" r="-60052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400855" r="-50052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400855" r="-40052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400855" r="-302646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400855" r="-201053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400855" r="-101053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400855" r="-1053" b="-1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500855" r="-70052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500855" r="-60052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500855" r="-50052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500855" r="-40052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500855" r="-302646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500855" r="-201053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500855" r="-101053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500855" r="-1053" b="-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8325585-F852-45EC-BC7F-48CC6300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AE80F1D-263C-46BE-B7C3-2FDC5D23E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p:sp>
        <p:nvSpPr>
          <p:cNvPr id="3" name="Rectangle 2" descr="The upper right cell entry (a 4) is boxed, that is the final answer.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E4B601-EA49-0DE8-92BA-062B59B495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764720" y="1231920"/>
              <a:ext cx="8213400" cy="3804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E4B601-EA49-0DE8-92BA-062B59B495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5360" y="1222560"/>
                <a:ext cx="8232120" cy="38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231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6E2-2BEB-420D-99D4-5C78C45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A731-A40A-496B-BE6B-D8DD272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a row at a time (left to right)</a:t>
            </a:r>
          </a:p>
          <a:p>
            <a:r>
              <a:rPr lang="en-US" dirty="0"/>
              <a:t>Going up to the next row once a level is done.</a:t>
            </a:r>
          </a:p>
          <a:p>
            <a:endParaRPr lang="en-US" dirty="0"/>
          </a:p>
          <a:p>
            <a:r>
              <a:rPr lang="en-US" dirty="0"/>
              <a:t>In actual code, probably easier to handle edges first</a:t>
            </a:r>
          </a:p>
          <a:p>
            <a:r>
              <a:rPr lang="en-US" dirty="0"/>
              <a:t>Avoid the index-out-of-bound exceptions.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64F10E-C30D-5396-65BF-156AC1131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10680" y="1450440"/>
              <a:ext cx="416520" cy="96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64F10E-C30D-5396-65BF-156AC1131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320" y="1441080"/>
                <a:ext cx="435240" cy="9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835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if(rocks[0][y])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3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2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Were We Solving All Those Recurrences?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techniques from CSE 332 (unrolling and/or recursion trees) still work! </a:t>
            </a:r>
          </a:p>
          <a:p>
            <a:r>
              <a:rPr lang="en-US" dirty="0"/>
              <a:t>But now that you’ve done them a bunch in 332, we’ll give you a shortcut…</a:t>
            </a:r>
          </a:p>
        </p:txBody>
      </p:sp>
    </p:spTree>
    <p:extLst>
      <p:ext uri="{BB962C8B-B14F-4D97-AF65-F5344CB8AC3E}">
        <p14:creationId xmlns:p14="http://schemas.microsoft.com/office/powerpoint/2010/main" val="3271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477267" y="1408688"/>
                <a:ext cx="11420819" cy="441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constants:</a:t>
                </a:r>
              </a:p>
              <a:p>
                <a:endParaRPr lang="en-US" sz="2400" b="0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egoe UI Historic" panose="020B0502040204020203" pitchFamily="34" charset="0"/>
                                    <a:cs typeface="Segoe UI Historic" panose="020B0502040204020203" pitchFamily="34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≥1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ea typeface="Segoe UI Historic" panose="020B05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67" y="1408688"/>
                <a:ext cx="11420819" cy="4416145"/>
              </a:xfrm>
              <a:prstGeom prst="rect">
                <a:avLst/>
              </a:prstGeom>
              <a:blipFill>
                <a:blip r:embed="rId2"/>
                <a:stretch>
                  <a:fillRect l="-80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Theorem still holds even if there are ceilings/floors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term.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533" y="5555858"/>
                <a:ext cx="5266267" cy="1014380"/>
              </a:xfrm>
              <a:prstGeom prst="rect">
                <a:avLst/>
              </a:prstGeom>
              <a:blipFill>
                <a:blip r:embed="rId11"/>
                <a:stretch>
                  <a:fillRect l="-1494" t="-2312" b="-1734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3D8936-8CC8-CFFB-A1EB-D83CE64FB3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96960" y="2566080"/>
              <a:ext cx="5907960" cy="2967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3D8936-8CC8-CFFB-A1EB-D83CE64FB3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600" y="2556720"/>
                <a:ext cx="5926680" cy="29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96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easiest way to understand is actually to make a bunch of recursion trees!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“branching factor” you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amount you cut down the problem size by.</a:t>
                </a:r>
              </a:p>
              <a:p>
                <a:r>
                  <a:rPr lang="en-US" dirty="0"/>
                  <a:t>So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you do: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work. </a:t>
                </a:r>
              </a:p>
              <a:p>
                <a:r>
                  <a:rPr lang="en-US" dirty="0"/>
                  <a:t>For example,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that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there will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levels, so the work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65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decreases at each level, so the first level dominates, where you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work.</a:t>
                </a:r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total work increases at each level, so the last level (which is 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dirty="0"/>
                  <a:t>) dominates, where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nodes, each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work. Some log tricks will rearrange to the more familiar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5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6C0C-3892-4778-9700-3406AC85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stronger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/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what to do when format doesn’t quite fit (e.g.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negative).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version on the last slide should suffice.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5BDA5B-F27B-4E59-A1C8-B5E3BACC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81" y="317240"/>
                <a:ext cx="6013581" cy="1200329"/>
              </a:xfrm>
              <a:prstGeom prst="rect">
                <a:avLst/>
              </a:prstGeom>
              <a:blipFill>
                <a:blip r:embed="rId4"/>
                <a:stretch>
                  <a:fillRect l="-162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E9CD-17E4-431D-9B2F-9AFDBBCB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28229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5"/>
              </a:rPr>
              <a:t>Wikipedia</a:t>
            </a:r>
            <a:endParaRPr lang="en-US" dirty="0"/>
          </a:p>
        </p:txBody>
      </p:sp>
      <p:pic>
        <p:nvPicPr>
          <p:cNvPr id="4" name="Picture 3" descr="More precise version of Master Theorem from Wikipedia. Accessible version on Wikipedia article (click link on slide or follow link here: https://en.wikipedia.org/wiki/Master_theorem_(analysis_of_algorithms)">
            <a:extLst>
              <a:ext uri="{FF2B5EF4-FFF2-40B4-BE49-F238E27FC236}">
                <a16:creationId xmlns:a16="http://schemas.microsoft.com/office/drawing/2014/main" id="{2571F32A-2CB8-4FA1-A2C7-141864E3C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53968"/>
            <a:ext cx="12192000" cy="47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6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2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1967</TotalTime>
  <Words>2344</Words>
  <Application>Microsoft Office PowerPoint</Application>
  <PresentationFormat>Widescreen</PresentationFormat>
  <Paragraphs>417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 D&amp;C Dynamic Programming</vt:lpstr>
      <vt:lpstr>Takeaways from Monday</vt:lpstr>
      <vt:lpstr>Divide And Conquer Summary</vt:lpstr>
      <vt:lpstr>How Were We Solving All Those Recurrences?</vt:lpstr>
      <vt:lpstr>Master Theorem</vt:lpstr>
      <vt:lpstr>Proof?</vt:lpstr>
      <vt:lpstr>Proof? (2)</vt:lpstr>
      <vt:lpstr>A stronger version</vt:lpstr>
      <vt:lpstr>Dynamic Programming</vt:lpstr>
      <vt:lpstr>Dynamic Programming (idea)</vt:lpstr>
      <vt:lpstr>Classic DP</vt:lpstr>
      <vt:lpstr>Baby Yoda Searching</vt:lpstr>
      <vt:lpstr>Baby Yoda Searching (example)</vt:lpstr>
      <vt:lpstr>Baby Yoda Searching (greedy?)</vt:lpstr>
      <vt:lpstr>Baby Yoda Searching (D&amp;C?)</vt:lpstr>
      <vt:lpstr>Baby Yoda Searching (new idea?)</vt:lpstr>
      <vt:lpstr>Baby Yoda Searching (new idea)</vt:lpstr>
      <vt:lpstr>Define the problem</vt:lpstr>
      <vt:lpstr>Baby Yoda Searching (calls)</vt:lpstr>
      <vt:lpstr>Recursive Baby Yoda</vt:lpstr>
      <vt:lpstr>A Recursive Function</vt:lpstr>
      <vt:lpstr>Recurrence Form</vt:lpstr>
      <vt:lpstr>Analyzing the recursive function</vt:lpstr>
      <vt:lpstr>Analyzing the recursive function (ans)</vt:lpstr>
      <vt:lpstr>Tree Method, Maybe…</vt:lpstr>
      <vt:lpstr>Tree Method</vt:lpstr>
      <vt:lpstr>Speedup</vt:lpstr>
      <vt:lpstr>Activity</vt:lpstr>
      <vt:lpstr>Speedup Strategy</vt:lpstr>
      <vt:lpstr>Baby Yoda Searching (recursive call location)</vt:lpstr>
      <vt:lpstr>Going Bottom-up</vt:lpstr>
      <vt:lpstr>Baby Yoda Searching (row 1 filled)</vt:lpstr>
      <vt:lpstr>Baby Yoda Searching (row 2 filled)</vt:lpstr>
      <vt:lpstr>Baby Yoda Searching (start row 3)</vt:lpstr>
      <vt:lpstr>Baby Yoda Searching (filled-in!)</vt:lpstr>
      <vt:lpstr>What order?</vt:lpstr>
      <vt:lpstr>Pseudocode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25</cp:revision>
  <cp:lastPrinted>2026-04-22T17:19:44Z</cp:lastPrinted>
  <dcterms:created xsi:type="dcterms:W3CDTF">2022-07-05T18:40:42Z</dcterms:created>
  <dcterms:modified xsi:type="dcterms:W3CDTF">2026-04-22T21:58:53Z</dcterms:modified>
</cp:coreProperties>
</file>