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87" r:id="rId20"/>
    <p:sldId id="277" r:id="rId21"/>
    <p:sldId id="289" r:id="rId22"/>
    <p:sldId id="278" r:id="rId23"/>
    <p:sldId id="276" r:id="rId24"/>
    <p:sldId id="275" r:id="rId25"/>
    <p:sldId id="279" r:id="rId26"/>
    <p:sldId id="280" r:id="rId27"/>
    <p:sldId id="281" r:id="rId28"/>
    <p:sldId id="262" r:id="rId29"/>
    <p:sldId id="283" r:id="rId30"/>
    <p:sldId id="282" r:id="rId31"/>
    <p:sldId id="284" r:id="rId32"/>
    <p:sldId id="285" r:id="rId33"/>
    <p:sldId id="286" r:id="rId34"/>
    <p:sldId id="290" r:id="rId35"/>
    <p:sldId id="299" r:id="rId36"/>
    <p:sldId id="295" r:id="rId37"/>
    <p:sldId id="300" r:id="rId38"/>
    <p:sldId id="296" r:id="rId39"/>
    <p:sldId id="298" r:id="rId40"/>
    <p:sldId id="3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  <a:srgbClr val="CCE3F5"/>
    <a:srgbClr val="6C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 showGuides="1">
      <p:cViewPr varScale="1">
        <p:scale>
          <a:sx n="61" d="100"/>
          <a:sy n="61" d="100"/>
        </p:scale>
        <p:origin x="6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29:03.6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8739 7556 0,'0'0'0,"0"0"0,0 0 0,0 0 15,-9 58-15,9-27 16,0 4-16,0 1 15,9-1-15,-9-4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52:40.3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15592 5495 0,'0'0'0,"0"0"0,-85-9 0,10 9 0,-23 0 0,10 0 15,17 0-15,0 0 16,27 9-16,-1-9 0,19 9 31,8-9-31,5 0 16,-1 0-16,10 0 15,-5 0-15,9 0 16,0 0-16,0 0 16,102 0-16,35 18 15,10-10 1,26 19-16,17 9 16,10-1-16,-54-17 15,-35-1-15,-45-8 16,-26 0-16,-27-9 15,1 0-15,-14 0 16,0 0-16,-84-9 16,-18-8-16,-45 8 15,-21-9-15,35 9 16,13 0-16,36 9 16,26 9-16,18-9 15,23 9-15,3-9 16,14 9-16,0-9 15,0 0-15,129 35 16,0-17 0,8 0-16,-13-18 15,-22 9-15,-31-9 0,-27 0 16,-17 0-16,-9 0 16,-14 0-1,-4 0-15,0 0 16,0 0-16,0 0 15,-164-27-15,-9 0 16,-17-8-16,-23 8 16,27-8-16,53 17 15,48 0 1,54 10-16,14-1 16,8 9-16,22 0 15,58 9-15,106 26 16,125 9-16,-1 10 15,-26-10 1,-49-9-16,-75-17 0,-80 0 16,-27-18-1,-17 9-15,-23-9 16,-4 9-16,-22-1 16,-62 10-16,-32 9 15,-25 8 1,-46 1-16,1-10 15,49 1-15,44-18 0,26 0 0,14-9 16,9-9 0</inkml:trace>
  <inkml:trace contextRef="#ctx0" brushRef="#br0" timeOffset="62454.85">2117 11594 0,'0'0'0,"0"0"0,0 0 0,0 0 0,0 0 0,0 0 0,0 0 16,0 0-16,0 0 15,0 0-15,0 0 16,-31 53-16,22-35 16,-4 0-1,13 0-15,-5-1 16,5 1-16,0 0 15,0-1-15,0 6 16,5-6-16,-5 5 16,13 1-16,-4-1 15,-5-4-15,9-1 16,-8 1-16,4 0 16,9-1-16,-1 1 15,5 4-15,5 1 16,4-1-16,4 0 15,14-4 1,-4 4-16,-1-5 16,0-3-16,1-1 15,-14 0-15,13 1 16,0 3-16,5 1 16,0-5-16,-5 5 15,14-5-15,-5 1 16,-4-1-16,17-4 15,5-5-15,-9-4 16,-4-4 0,-1-1-16,1-3 15,0-1-15,-5 0 16,-4 0-16,8 0 16,-13-4-16,-4 0 15,-4-5-15,4-4 16,0-5-16,4-8 15,0 4-15,1 0 16,-1 0-16,0 4 16,1 5-16,-6 0 15,6-1 1,-5 1-16,4 0 16,0 4-16,1-4 15,-1 4-15,9 5 16,-9 0-16,-4 4 15,9 0-15,9 5 16,-5 4 0,-4 4-16,4 1 15,9 3-15,9 6 16,0 3-16,0 1 16,-9 0-16,-9 0 15,5 4-15,-27-4 16,13-1-16,-17 1 15,4-5-15,-5 1 16,-13-6-16,1-3 16,-10-1-16,9 1 15,-8-1-15,-5-4 16,9 0 0,-9 0-16,13 0 0,-13 0 15,5 0 1,-5 0-1,13 0-15,-13-4 0,9-1 0,8-4 32,-3 1-32,17-10 15,0 5-15,13-1 16,9-3-16,9 3 16,9-3-16,18-1 15,4 9-15,0 0 16,5 5-1,4-1-15,-27 5 16,-9 5-16,-4-1 16,-4 1-16,0-1 15,-5 0-15,9 1 16,9 8-16,0 5 16,17 4-16,-3 5 15,3 4-15,-4 0 16,-8 0-16,-5 0 15,0-5 1,-14-4-16,-4-13 16,-4-4-16,-4-5 15,-1-9-15,0-9 16,-4-13-16,-9-9 16,-4-9-16,-1-8 15,-8-5-15</inkml:trace>
  <inkml:trace contextRef="#ctx0" brushRef="#br0" timeOffset="71257.37">1465 15127 0,'0'0'0,"0"0"0,0 0 0,0 0 0,0 0 0,0 0 0,0 0 0,0 0 16,-53 0-16,35 0 16,5 0-16,0 0 15,-1 0-15,1 0 16,0 0-16,8 0 16,5 0-1,-13 0-15,13 0 16,-9 0-16,9 0 15,-4 0-15,4 0 16,-14 0 0,14 0-16,0 0 0,0 0 15,0 0-15,0 0 16,0 0-16,129-31 16,-54 22-16,18-4 15,14-1-15,-5 5 16,-18 5-1,-9 0-15,10-1 16,-15 5 0,-12 0-16,4 5 0,-9-1 15,5 0 1,-27 1-16,13-1 16,-4 1-16,-9-1 0,9 1 15,-9-1 1,9 1-16,-18 3 15,18 1-15,-13 5 16,4 3 0,9 10-16,-9 8 15,9 1-15,-18 4 0,18 4 16,-27 0 0,5-4-16,4 0 15,-18-4-15,-4-1 16,0 0-1,-4 10-15,-18-1 16,17 0-16,-21 5 16,8 0-16,-9-9 15,10 0-15,-10 0 16,-13 0-16,13-5 16,-17 5-16,0-5 15,-1-4-15,-3 0 16,-19-4-1,10-5-15,-19 0 16,5 0-16,0-4 16,1-4-16,-1-6 15,0-3-15,-5-10 16,-12-8-16,-23-9 16,4-9-16,6 0 15,3 0-15,9 0 16,5 0-1,9 0-15,4-5 0,27 5 16,-1 5 0,19 4-16,8-1 15,-4 1-15,17 0 16,-8 0-16,4 0 16,9 4-16,9-9 15,22-8-15,22-9 16,36-14-16,53 0 15,17 5 1</inkml:trace>
  <inkml:trace contextRef="#ctx0" brushRef="#br0" timeOffset="77989.81">1860 12698 0,'0'0'0,"0"0"0,0 0 0,0 0 0,0 0 0,0 0 15,0 0-15,0 0 16,0 0-16,0 0 16,-49-49-16,22 36 15,1 4-15,-19 0 16,-12 0-16,-14 5 16,0 4-16,-4 0 15,-14 4 1,-22 5-16,14 9 15,4 4-15,22-4 16,13-1-16,27-3 16,4-5-16,10-1 15,8-3-15,-5-1 16,10 1 0,4-1-16,-13 1 15,13-1-15,0 0 16,0-4-16,0 0 15,0 0-15,57 62 16,-30-35-16,-5 4 0,5 5 16,-1 8-1,19 5-15,-5 4 16,4 13-16,0 5 16,1-4-16,-19-5 15,1-13-15,-23-5 16,9-9-16,-13 1 15,-13-1-15,9 10 16,-18-1-16,4 5 16,-13-1-16,9-3 15,-1-10 1,-3-4 0,8-9-16,9-8 0,-4-1 15,9-4 1,-10 0-16,14-5 15,-9 1-15,9-1 16,-4 0-16,4 1 16,0-1-16,0 1 15,0-1-15,0 1 16,0-1-16,4 5 16,5 18-16,-9 12 0,14 15 15,-14 8-15,0 9 16,-23 8-16,6 6 15,3-19 1,1-4-16,9-18 16,-10-13-16,14-4 15,-4-9 1,4-5-16,0 0 16,4-4-1,10 0-15,3 0 16,10-5-16,26-12 0,14-10 15,26-13-15</inkml:trace>
  <inkml:trace contextRef="#ctx0" brushRef="#br0" timeOffset="81423.97">1514 16213 0,'0'0'16,"0"0"-16,0 0 0,0 0 0,0 0 0,0 0 0,0 0 0,0 0 16,0 0-16,0 0 0,0 0 15,0 0-15,0 0 16,-75 88-16,17-30 16,-13 4-16,13-4 15,1-9-15,12-14 31,19-8-31,13-5 16,-5-5-16,5-3 16,13-10-1,13 1-15,-9 3 0,10 1 16,12 0 0,1 0-16,4 4 15,9 1-15,4 8 16,0 13-16,-13 10 15,9 8-15,-18 9 16,-13 0-16,-9-4 16,-9 4-16,-8-5 15,-10-8-15,9-9 16,-8-5-16,8-8 16,9 0-16,5-5 15,-10-5-15,10-3 16,4-1-1,-13 0-15,13-4 16,0 4-16,0 5 0,0 4 16,0 14-1,0 17-15,0 18 16,13 9-16,-13 8 16,0-3-16,4-6 15,10 1-15,-14-13 16,4-5-16,5 0 15,4 0-15,5-13 16,-9-10 0,9-8-16,-14-13 15,18-4-15,-4-14 16,-18 0 0</inkml:trace>
  <inkml:trace contextRef="#ctx0" brushRef="#br0" timeOffset="92265.03">8078 11381 0,'0'0'0,"0"0"0,0 0 0,0 0 0,0 0 16,0 0-16,0 0 16,0 0-16,0 0 0,0 0 15,0 0 1,0 0-16,0 0 16,0 49-16,0-31 15,9 4-15,-9 9 16,5 9-16,8 4 15,-8 9-15,17 5 16,4 4 0,10-4-16,-10-5 15,-12-9-15,17-4 16,-18-4-16,5-10 0,4-4 16,-4 1-16,-5-1 15,5-5 1,8 1-16,5-5 0,-4 1 15,-1-1 1,-3-4-16,16 0 16,-12-5-16,4 1 15,9-1-15,9 1 16,4-1 0,5 0-16,-1 1 0,27-5 15,5-5-15,13-8 16,4-5-1,-8 1-15,-14-1 16,-13-4-16,0 0 16,4-5-16,-4-4 15,13-5 1,-17 5-16,4 0 0,-18 5 31,5 4-31,-10 0 0,6-1 0,3 6 16,-4-1-16,-4 0 15,9 5 1,-1 4 0,14 9-16,14 0 15,3 13-15,14 9 16,-13 9-16,-1 1 16,-17-1-16,-4 0 15,-5 0-15,-9-5 16,-22-4-16,0-4 15,-4-5 1,-23-4-16,18 0 16,-17-4-16,-5-5 15,13 0-15,-13 0 16,5 0-16,-5 0 16,22-5-16,-5-4 15,10-8 1,22-6-16,17 1 0,23-4 15,-5-1 1,45 0-16,12 14 16,10 9-16,-5 13 15,-4 4-15,13 5 16,5 4-16,-14 4 16,-13-4-16,-22-8 15,-22-1-15,-18-8 16,-18-5-16,9-14 15,-9-8 1,14-18-16,-1-13 16,5-9-16</inkml:trace>
  <inkml:trace contextRef="#ctx0" brushRef="#br0" timeOffset="-196153.56">32444 14444 0,'0'0'0,"0"0"0,0 0 0,0 0 0,0 0 0,0 0 16,0 0-16,0 0 15,44-18-15,-26 14 16,-9 0-16,9 4 16,-14 0-16,9 0 15,-8 0 1,-5 0-16,9 4 15,4 5-15,-4 18 16,9 12-16,4 15 16,-18 3-16,5 1 15,-22 4-15,-5 9 16,-9 0-16,1 0 16,-14 0-16,-4 0 15,-5-1-15,0-3 16,0-1-16,-13-4 15,5-4-15,-10-5 16,-13-8-16,5-10 16,-14-4-1,-8-9-15,4-13 0,17-4 16,5-5 0,5-5-16,4-4 0,13 0 15,14 5-15,8 0 16,5-1-1,0-4-15,0-4 16,-1-5-16,-3-4 16,-1-5-16,-4 1 15,-4-1-15,8 5 16,5 4-16,4 5 16,9 4-16,-4 5 15,9-1 1,-1 1-16,5 4 0,-4 0 15,4 0-15,0 0 16,0 4-16,0 1 16,0 4-1,-9 17-15,5 19 16,-1 30-16,14 31 16,13 27-16,18 14 15,0-19-15,-9-26 16,4-27-16,-12-21 15,-15-19-15,10-13 16,-13-4 0,-1-9-16,0-5 15,5-8 1,-9-10-16,-9-30 0,-17-49 16,-10-27-16,-8-4 15,4 18-15,18 31 0,13 21 16,-4 14-16,13 5 15,0 0 1,13-10 0,14-21-16,26-45 0,36-26 31,21-1-31,1 23 16,-9 17-16,9 19 15,13 3-15,62-17 16,40-13-1</inkml:trace>
  <inkml:trace contextRef="#ctx0" brushRef="#br0" timeOffset="163511.58">30791 12888 0,'0'0'0,"0"0"0,0-57 0,8 12 0,-3-12 0,-1-5 16,-4 0-16,5 4 15,-5 18-15,9 9 16,-9 9-1,0 4-15,4 5 16,-4 4-16,0 5 16,5 4-16,-5 0 15,0 0-15,0 0 16,44 133-16,-26-62 16,-10 13-16,-3-9 15,4-17-15,-9-18 16,0-14-16,0-8 15,0-9-15,4-14 16,5-26-16,31-53 16</inkml:trace>
  <inkml:trace contextRef="#ctx0" brushRef="#br0" timeOffset="163700.93">31238 12086 0,'0'0'0,"0"0"0,0 0 0,45-62 0,-19 44 15,1 9-15,17 18 16,27 40-16,22 53 15,-9 31-15,-26 18 16,-9-14-16,-9-13 16,-14-22-16,-4-22 15,-8-31-15,-10-18 16,1-9-16,-1-9 16</inkml:trace>
  <inkml:trace contextRef="#ctx0" brushRef="#br0" timeOffset="163939.02">32900 11949 0,'0'0'0,"0"0"0,-53 84 16,-18 31-16,-44 67 15,-31 48 1,0 10-16,8-23 15,10-4-15,4-18 16,13-45-16,40-39 16,26-40-1,6-26-15,30-32 0,9-18 16,0 5 0</inkml:trace>
  <inkml:trace contextRef="#ctx0" brushRef="#br0" timeOffset="164287.8">32785 13079 0,'0'0'0,"0"0"0,-71 35 0,5 1 0,-23 4 16,9 4-16,-4 0 16,22-4-1,13-9-15,23-8 16,4-10-16,13-4 15,-5 0-15,10-5 16,8 0-16,10 1 16,8 4-1,9 8-15,22 15 16,9 25-16,0 32 16,-17 22-16,-37 8 0,-30 10 15,-44 17-15,-36 5 16,-31-23-1,18-39-15,8-36 16,27-22-16,14-22 31,17-18-31,5-13 16</inkml:trace>
  <inkml:trace contextRef="#ctx0" brushRef="#br0" timeOffset="165227.59">32147 13434 0,'0'0'0,"0"0"16,0 0-16,0 0 15,62 66-15,-31-8 16,9 26-16,-13 27 16,-1 13-16,-4 4 15,-4 10-15,-5-10 16,-8-8-1,-19-5-15,6-8 16,-15-1-16,-12 0 0,4-4 16,-9-4-1,-4-1-15,-9-4 0,-14-8 16,-4-1 0,-4-4-16,-14-1 15,0-3-15,1-5 16,12-9-16,10-5 15,0-8-15,12-13 16,6-10-16,3-8 31,5-9-31,0-9 0,9-5 16,0-3-16,-4-1 16,8-5-16,5 6 15,0-1-15,0 0 0,13 4 16,-4 1-1,8-5 1,-8 0-16,4-4 0,5-9 16,-5-5-16,4 5 15,5 0-15,0 4 16,0 5 0,0 4-16,0 0 0,0 5 15,0-1 1,-4 1-1,4 4-15,-18 4 16,-8 9-16,-5 10 0,-23 8 16,1-9-16,4-4 15,5-5 1,18-4-16,3-5 16,6 1-16,12-5 0,5 0 31,0 0-31,0 0 15,98-27-15,-27 14 16,13-1-16,-9 10 16,-8 4-16,-1 4 15,-17 5-15,-5 5 16,-4-6-16,-13 6 16,-5-1-16,0 0 15,0 1-15,-8-6 16,3-3-1,1-1-15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58:20.7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2476 6120 0,'0'0'0,"0"0"0,0 0 0,0 0 0,0 0 0,0 0 16,-22 66-1,4-26-15,5 18 0,-18 13 16,17 0 0,-17-5-16,18 1 15,-5-5-15,-22-9 16,14-4 0,-1-5-1,9-13-15,14-4 16,-5-5-16,-4-4 15,13-1-15,0-3 16,0-1-16,13 0 16,-4 1-1,9-1-15,8 0 16,-4 0-16,32 1 16,8 3-16,22 6 15,13-1-15,1-4 16,-5-5-16,18 0 15,-9 0-15,4 1 16,-8-1-16,-14 0 16,-13-4-16,-27-4 15,-13-1-15,0 0 16,-17-4-16,3 0 16,-8 0-1,-9 0-15,13 0 0,-13-4 16,0 0-1,0-5-15,0 9 0,0 0 16,0 0 0,-39-71-16,25 49 15,-3 0-15,3-1 16,1 6-16,0 3 16,8 1-16,5 4 15,-13 5 1,13-1-16,0 1 0,0-1 15,13 1-15,-8 4 16,17 0 0,13 9-16,18 4 0,-4 9 15,-4 5 1,-6 0-16,-12-1 16,-9-4-16,-9-4 15,-9-5-15,-23 1 16,6-1-16,-14-4 15,4-5 1,0-4-16,-4-4 16</inkml:trace>
  <inkml:trace contextRef="#ctx0" brushRef="#br0" timeOffset="10935.55">2755 7436 0,'0'0'0,"0"0"0,0 0 0,-18 62 0,9-30 0,9 3 16,0 0-16,0 1 15,0-5-15,0 0 16,-4 0-1,4-4-15,-13-5 16,-1 0-16,-21 0 16,-5 5-16,0 4 15,9-9-15,18 0 16,-5-9-16,-4 1 16,18-1-16,-10-4 15,10 0-15,4-5 31,-9 1-31,9-1 0,0 0 16,0 1-16,0-1 16,9 1-16,9 4 0,8-1 31,1 1-31,17 0 16,0-4-16,27-1 15,5 5-15,30 0 16,18-9-16,5 4 15,-10-4-15,-3 5 16,-1-5 0,13 4-16,-12 0 15,-41-8-15,-9 0 16,-21-1-16,-32 5 16,5 0-16,-5 0 15,-8-4-15,-5-1 16,0 5-16,-23-31 15,10 14-15,0 3 16,0 1 0,8 4-16,5 0 15,-9 5-15,9-1 16,0 1-16,0-1 16,9-3-16,-9-1 15,5 0-15,12 0 16,5 5-16,-22 4 15,62 17-15,-17 5 16,-5 5-16,-9 0 16,-18-1-16,0-4 15,-13-4-15,-13 4 16,0 0 0,-18 1-16,4-10 15,-4-4-15,-13-9 16,-1-9-16</inkml:trace>
  <inkml:trace contextRef="#ctx0" brushRef="#br0" timeOffset="20151.68">17812 9600 0,'0'0'0,"0"0"0,0 0 0,0 0 0,0 0 16,0 0-16,0 0 0,0 0 0,0 0 0,0 0 15,0 0-15,0 0 16,0 0-16,0 0 16,0 0-16,0 0 15,0 0 1,0 0-16,0 0 16,0 0-16,0 0 15,0 0 1,-57 35-16,39-17 0,-18-1 15,10 1 1,-10 4-16,5-4 16,5 0-16,-19 4 15,1-4-15,-18 4 16,-22 9-16,-9 0 16,-5 0-1,14 0-15,-9-4 0,-13-1 16,-32 1-16,-21 4 15,12-5 1,14 1-16,-22 0 0,-18-1 16,-13-4-16,-4 5 31,-23-1-31,-22-3 16,4-1-16,-17 0 15,-49-4-15,36 4 16,-27 4-16,-18 1 15,18-5-15,-40-8 16,4-14-16,-75-14 16,-9-8-16,-48-9 15,39 0-15,-4-18 16,18 0 0,-1 1-16,72 3 15,30 1-15,72 0 16,93 17-16,26 9 15,35 1-15,10-1 16,17 5-16,5-5 16,17 0-16,1-4 15,8-5-15,-4-4 16,22-4 0</inkml:trace>
  <inkml:trace contextRef="#ctx0" brushRef="#br0" timeOffset="-194712.06">17972 11076 0,'0'0'0,"0"0"0,0 0 0,0 0 0,0 0 0,0 0 0,0 0 0,44 26 0,-39-17 32,3 0-32,6 0 0,-14 0 15,4-5-15,1 0 16,3 1-1,-8-1-15,0-4 0,0 0 16,0 0 0,0 0-16,0 0 15,-132-62 1,61 18-16,-18-9 0,-4-14 16,-18-17-1,-13-18-15,-13-18 0,12 1 16,23 12-16,18 28 15,27 17 1,12 8-16,1 10 16,17 9-1,-4 8-15,22 9 16,-8 0-16,12 5 16,5 4-16,-9 0 15,9 5-15,-13 0 16,13-1-16,-4 1 15,4-1-15,0 1 16,0 4-16,0 0 16,0 0-16,0 0 15,0 0 1,0 0-16,0 4 16,0 5-16,-14 9 15,14 8-15,-4 10 16,4 8-16,-9-4 15,9-9-15,-13-9 16,13-8 0,-5-5-16,5-5 0,0-8 15,-13-14-15,13-22 16,-9-27 0,5-17-16,-9-4 15,13 8-15,13 22 16,-13 14-16,4 13 15,-4 13-15,9 5 16,4 8-16,-8 5 16,35 14-16,-9 3 15,26 1 1,1-9-16,0-13 0,-1-10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58:59.3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12462 6036 0,'0'0'0,"0"0"0,0 0 0,0 0 0,0 0 0,0 0 15,0 0-15,0 0 16,0 0-16,0 0 16,0 0-1,0 0-15,0 0 16,0 0-16,0 0 0,0 0 15,0 0 1,0 0-16,-53 35 0,31-30 16,-5 4-1,-17-1-15,-23 1 16,-21 5-16,-5-6 16,-5 1-16,14 0 15,13-4-15,0-5 16,0 0-16,-22-5 15,-35 1-15,-14-1 16,22 1 0,-17-1-16,-1 5 0,-17 0 15,13 5-15,9-5 16,31 4 0,-8 1-16,17-5 15,-5 0-15,-17 0 16,-18 0-1,-5-5-15,1 5 16,-18 5-16,-14-1 16,-8 1-16,13 3 0,-4 1 15,-5 0-15,-31 0 16,18-5-16,0 1 16,-5-5-1,-40-13-15,5-5 16,23-4-1,16 4-15,23 0 0,27 5 16,48 0-16,18 4 16,27 0-16,17 5 15,10-1-15,3 1 16,-3 4 0,3 0-1,14 0-15,-4 0 0,4-5 16,0 1-16,0-1 0,0-4 31,0 9-31</inkml:trace>
  <inkml:trace contextRef="#ctx0" brushRef="#br0" timeOffset="-176433.07">2915 13886 0,'0'0'0,"-49"31"0,49-31 0,0 0 0,-27 22 0,27-22 0,-26 22 0,8-4 15,0 0-15,9-1 16,9-3-16,-13-1 16,13 0-16,-4-4 15,4 0-15,0 0 16,0 0-16,0-9 15,0 0-15,48 57 16,19-17 0,26 4-16,22 1 15,9-1-15,-4-8 16,-5-5-16,9 0 16,9 0-16,-13-14 15,22-3-15,13-1 16,5-4-16,-1-5 15,1-8-15,26 4 16,0 4-16,-9-4 16,-8-9-16,-23-4 15,-17 0-15,-36 4 16,-9 0-16,-27 0 16,-12 5-16,-19-1 15,1 1-15,-14-1 16,-8 1-1,-5 4-15,0 0 16,0 0-16,-102-62 16,40 40-16,17 4 15,6 5-15,25 4 16,-4 5 0,10-1-16,8 1 0,8-1 15,24 1-15,30 4 16,31 18-1,17 17-15,1 9 16,-53 1-16,-14-10 16,-26-4-1,-18-4-15,-18-1 0,-31 5 16,-44-9-16,0-22 16,-22-17-16</inkml:trace>
  <inkml:trace contextRef="#ctx0" brushRef="#br0" timeOffset="-175347.66">2728 17556 0,'0'0'0,"0"0"0,0 0 0,0 0 0,0 0 15,-31 44-15,14-31 16,3 1-16,10-1 16,-5-4-16,9-5 15,-13 1-15,13-1 16,0-4 0,0 0-16,0 0 0,0 0 15,0 0 1,0 0-16,0 0 0,40-44 15,-9 8 1,35-21-16,23-14 16,0-4-16,8 4 15,18 0-15,23-5 16,17 5 0,-13 9-16,-5 14 0,18 3 15,5 14-15,-18 14 16,-23 8-1,-8 0-15,-9 0 16,9 0-16,-5 5 0,-4-1 31,-4 5-31,17 0 0,-9-4 16,18-1-16,9-8 16,0 4-16,-17 5 15,-6-5-15,-34 4 16,-5 1-16,-27 0 15,-4-1-15,-13 1 16,-23-1-16,9 1 16,-13-1-16,-17-3 15,-37-10-15,-34-9 32,-23 1-32,22 3 0,18 6 0,27 8 15,17 0 1,10 5-1,12-1-15,-8 5 0,13-4 16,13-1-16,-8 5 16,52 0-1,41 14 1,35 17-16,-5 17 16,-21 10-16,-14-5 15,-44-4-15,-10-9 16,-34-9-16,-5-5 15,-5 1-15,-34 0 16,-32-14-16,-18-22 16,-13-22-1</inkml:trace>
  <inkml:trace contextRef="#ctx0" brushRef="#br0" timeOffset="-143900.62">19678 14373 0,'0'0'0,"0"0"0,0 0 0,0 0 0,54-40 0,-37 27 16,1 0-16,-9 4 0,4 0 15,-8 5-15,-1-1 16,5 1-1,-9-1 1,0 5-16,0 0 16,0 0-16,-177 14 15,-10 8 1,-79 18-16,-22 4 0,-49-4 16,-13 0-16,0 0 0,18-18 15,35-4-15,40-14 16,22 0-16,22 1 15,53-5 1,27-5-16,18 1 16,18-9-16,21 4 31,23 0-31,22 5 16,13-1-16,-4 5 15,18 0-15,4 0 16,0 0-16,0 0 15,53 62-15,-4 0 16,35 14-16,-9-1 16,10-13-16,-37-18 15,-21-17-15,-5-14 16,-4-4-16,-18-9 16,0 0-1,0 0-15,0 0 16,-160-66-16,89 43 15,5 10-15,21 9 16,28-1-16,3 5 16,14 0-16,0 0 15,0 0-15,0 0 16,169 9-16,21-22 16,54-23-16,44-43 15,40-32-15,-13-22 16</inkml:trace>
  <inkml:trace contextRef="#ctx0" brushRef="#br0" timeOffset="-143204.77">23721 15703 0,'0'0'0,"0"0"0,0 0 16,-67 13-16,1 5 0,-45 9 15,-31 4 1,-44 9-16,-27-5 16,-17 1-16,-32 3 0,10-3 15,-1-5 1,14-5-16,17-3 16,22-6-1,23 10-15,44 0 16,31-5-16,18 0 15,31 0-15,13-4 16,13-5-16,5 0 16,4 1-16,14-1 15,0 0-15,8 9 0,14 23 16,26 30-16,27 23 16,13 4-16,0-14 15,-30-26-15,-19-26 16,-26-19-1,4-8-15,-13-4 16,-4-5-16,4 0 16,-80-27-1,0-13-15,-8-13 16,8 4-16,27 14 16,22 8-16,8 10 15,6-1 1,12 5-16,5 4 15,5 0-15,4-4 16,26-10-16,36-17 16,53-13-16,36-22 15,39-36-15,23-17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05:03.1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4759 11426 0,'0'0'0,"0"0"0,0 0 0,0 0 0,0 0 0,0 0 15,13 66-15,-9-35 16,10 9-16,-6 0 15,-8 0-15,0 4 16,-22 14-16,-9 4 16,-9 4-16,-4-8 15,-5-5 1,-17-8-16,-5-6 16,-18-3-16,14-10 15,-9-12-15,-5-14 16,-9-14-16,-17-12 15,0-5-15,22 0 16,-5-9-16,27 0 16,9 0-16,9 5 15,18-5-15,-5 0 16,13-4-16,14-5 16,-5 0-1,5-4-15,9 0 16,-5-1-16,-5 1 15,10 0-15,4 0 16,0 9-16,0-1 16,0 1-16,4 0 15,10-1-15,-1 5 16,5 0-16,8 1 16,1-6-1,31 1-15,12 0 16,19 4-16,9 9 15,17 9-15,5 8 0,35 10 16,4 13 0,1 13-16,-14 9 15,-4 9-15,4 13 16,-31 5-16,-39 8 16,-10 9-16,-21 5 15,-19 0-15,-26-14 16,-22 5-16,-40 14 15,-13-1-15,-18-9 16,-9-13 0,17-17-16,10-10 15,13-13-15,9-4 16,-5-9-16,14-14 16,-5-4-1,-17-8-15,8-5 0,0-1 16,27 1-16,-9 5 15,23-1 1,8 5-16</inkml:trace>
  <inkml:trace contextRef="#ctx0" brushRef="#br0" timeOffset="41380.81">17808 11616 0,'0'0'0,"0"0"0,0 0 0,0 0 0,0 0 0,0 0 16,0 0-16,0 0 15,0 0-15,0 0 16,0 0-16,0 0 15,0 0-15,0 0 16,0 0 0,0 0-16,0 0 0,0 0 15,0 0-15,0 0 16,0 0-16,0 0 16,0 0-1,-53 31-15,44-22 16,0 4-1,-4 1-15,-5 4 16,5-1-16,-5 5 16,-4 1-16,0-1 15,-5 0-15,0 0 16,-8 5-16,8-5 16,-13 0-16,9 0 15,-13-4-15,-5 0 0,-17-5 16,4 0-1,4-4-15,0 0 0,10 0 16,3-5-16,10 1 31,-9-1-31,-1-4 16,1 0-16,0 0 0,-10-4 16,10-5-16,-13 0 31,-1-9-31,-4-4 15,-9-5-15,18 1 16,-5-1-16,27 5 16,0 0-16,18 0 15,-14 0-15,9-1 16,-8-8 0,8-4-16,-8-5 15,8 0-15,-4 5 16,17 4-16,-17 0 15,18 4-15,-10-4 16,14 4-16,-4-4 16,4 5-16,-13-5 15,13 0-15,-9 0 16,9 4-16,0 1 16,0 3-16,0 1 15,0 4-15,0 1 16,0-5-1,9-1-15,-9 1 16,13-4-16,-9-1 16,14 0-16,-9 1 15,9-1-15,4 1 16,-4 4-16,-5-1 16,5 1-16,8 0 15,5 0-15,0 0 16,9 4-16,4-4 15,10 0-15,-6-1 16,-3 6-16,-1-5 16,-4 4-16,-14 0 15,6 0 1,-15 5-16,10 0 16,-5 4-16,0 0 15,0 0-15,0 0 16,1 0-16,-6 1 15,-3 3 1,3 1-16,6-1 16,-1 1-16,18-1 15,-9 1-15,13 0 16,0 4-16,5 0 16,-5 4-16,1 5 15,3 0-15,-3 0 16,-1-1-16,-4 1 15,-9 5 1,9 3-16,-9 6 0,4-1 16,-4 0-16,-8 0 15,3 0 1,-4 0-16,1 5 16,-1 4-1,0 9-15,9 9 0,9 13 16,0 4-16,-9 1 15,4-1-15,-13 1 16,-8-1-16,-1-8 16,-9-5-16,-4 0 0,0 0 15,0 1 1,-4-1 0,-9 4-16,8 5 15,-17 0-15,-5 9 16,-17 0-16,0-4 15,-5-14-15,-13-4 16,-13-9 0,-36-9-16,-13-9 15,8-4-15,23-10 16,14-3-16,21-5 16,-17-9-16,4-9 15,-27-13-15,5-18 16,-4-17-16,8-9 15,36 4-15,17 0 16</inkml:trace>
  <inkml:trace contextRef="#ctx0" brushRef="#br0" timeOffset="76188.28">8938 11581 0,'0'0'0,"0"0"0,0 0 0,0 0 0,0 0 0,0 0 15,0 0-15,0 0 16,0 0-16,0 0 16,0 0-16,0 0 15,0 0-15,0 0 16,0 0-16,0 0 15,0 0 1,0 0-16,0 0 16,0 0-16,0 0 15,0 0-15,0 0 16,0 0-16,-44-53 16,35 4-16,-9-18 15,-4-4-15,0-8 16,-4-1-1,8 9-15,-4 4 0,4 1 16,18 0-16,-9-1 16,5-8-16,4-1 15,-14-8-15,10-9 16,-18 9 0,17 4-16,-8 5 15,9 4-15,4 4 16,-9 1-16,-5-5 15,14-9-15,-4-4 16,4 4 0,-13 0-16,13 9 15,-9 5-15,9-1 16,0 5-16,9 0 0,-9-9 16,17 0-1,6-4-15,-6 4 0,-12 0 16,17 14-1,-18-5-15,10 0 16,-1-1-16,5-7 16,4-1-16,-4-5 15,8 5 1,-4 5-16,5 4 16,13-5-16,4 1 15,0-1-15,1 5 0,-14 9 16,9 4-16,-9 5 15,9 0-15,-9-1 32,-5 5-32,5 5 15,0 0-15,-4 8 0,17 0 16,-4 5 0,4 0-16,1 4 15,-1 9 1,-13 1-16,-4 3 15,-1 5-15,5 0 16,-4 5-16,0 3 16,4 15-16,13 17 15,13 8-15,1 10 16,13 13-16,0 9 16,-13-9-16,-10-1 15,-3 6 1,3-1-16,-3-4 0,-23-4 15,5-10 1,-5-4-16,-5-4 16,-12 0-16,17 0 15,-18 4-15,10 0 16,-1 5-16,0-1 16,5 5-16,-9 0 15,9 0 1,-14 5-16,9-1 0,-4 1 15,-9-1-15,0 1 16,0 4 0,0-5-16,0 1 15,0-1-15,0 1 16,0-5-16,0 4 16,0 5-16,0-4 15,0 4-15,0 4 16,-9-4-16,9 0 15,0-5 1,0-4-16,0 0 0,0-8 16,0-6-1,0 1-15,0 0 16,0 0-16,0-1 16,-13 6-16,13 8 15,-4 9 1,-10-5-16,10 0 0,-5-3 15,-4-1 1,8 0-16,-17 4 0,4 1 16,5-5-1,-18 0-15,5 0 16,8 0-16,-9-5 16,1 1-16,3 0 0,-3-1 15,-1-8-15,1 0 16,-10-9-1,-4-5-15,9-4 16,-9-9-16,-4-4 16,0-9-16,-9-9 15,-10-4 1,-7-5-16,-15-9 0,-3-13 16,-23-22-1,-4-18-15,-5-9 0,-40-13 16,1-5-16,30 10 15,45 4-15,22 13 16,18 9-16,17 13 16,9 13-16,9 1 15,9 4 1,9-13-16,14-14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10:00.0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8158 12795 0,'0'0'0,"0"0"0,0 0 0,0 0 0,67 14 0</inkml:trace>
  <inkml:trace contextRef="#ctx0" brushRef="#br0" timeOffset="966.61">8553 12826 0,'0'0'0,"0"0"0,0 0 0,0 0 0,0 0 0,0 0 0,0 0 0,57 5 16,-30-1-16,0 5 15,-10 0-15,1 0 16,-5-5-16,1 1 16,-10-1-1,-4 1-15,9 3 16,-9 1-1,0-9 1,-13 36-16,-14-14 16,-8 9-16,-14 4 15,0 5-15,-9 0 16,-17 5-16,-22-6 16,-14 1-16,4-9 15,10-9-15,4-8 16,0-1-16,-23-4 15,-21-5 1,0-8-16,17 0 16,9-1-16,-4 1 15,-18-1-15,-27-4 16,-8-8-16,31-1 16,-1-4-16,5 0 15,-13-1-15,-14-8 16,18-4-16,1-1 15,-10-3-15,-18-15 16,-3-8-16,25-9 16,14-4-16,9 0 15,9 4 1,0 9-16,0 0 0,13 4 16,31 9-1,13 5-15,14 4 16,4 0-16,18 5 15,-1-1-15,19-13 16,8-8-16,19-23 16,21-17-16,27-14 15,22 0-15,18 5 16,-9 4-16,4 4 16,36-4-16,44 9 15,-4 18 1,-5 8-16,40 18 15,27 10-15,-40 12 16,31 9-16,22 9 16,-31 9-16,36 14 15,8 12-15,-22 14 16,27 31 0,4 18-16,-39 4 0,-23 9 15,13 0-15,-26 0 16,-44 4-16,-36 5 15,-31 0-15,-22-23 16,-31-12 0,-22-14-16,-32-5 15,-12 5-15,-23 9 0,-62 18 16,-80 0 0,-12-5-1,-15-4-15,-39-9 0,13-14 16,45-13-16,8-17 15,19-5-15,39-8 16,48-6-16,28-8 16,26-4-16,4-9 15,9-18-15,-4-18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11:35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27613 4094 0,'0'0'0,"44"-17"0,-13-1 0,26 0 0,14 0 0,27-8 15,-9 8-15,-14 18 16,-17 0-16,-14-9 15,-13 9 1,-9 0-16,-4 0 16,-9 0-16,-5 0 15,5 0-15,-5 0 16,-4 0-16,0 0 16,0 0-16,0 0 15,-75 71-15,17-27 16,-8 10-16,-5 8 15,-4 9-15,-14 0 16,-4-9 0,-5 9-16,-4-1 15,5 1-15,-1 9 16,-17-9-16,0 9 16,-18 9-16,-13-10 15,-5-17-15,0-8 16,1-19-16,25 0 15,10-8-15,22-9 16,9-9-16,-5 0 16,18-1-1,5-8-15,13-8 16,4 8-16,-4-9 0,13-9 16,-4 0-1,4 0-15,0-8 0,13-1 16,1 1-1,3-10 1,1 10-16,4-19 0,5 1 16,-9-18-16,0 0 15,4 0-15,-4 9 16,18 17 0,-10 10-16,10 8 15,4 0-15,-5 9 16,5 9-16,0-9 15,0 9 1,0 0-16,-4 0 16,-5 18-16,5 0 15,4 17-15,-5 1 0,1-1 16,8 18-16,14 9 31,13 18-31,22-9 0,40 0 16,22-9-16,10-18 0,-1-17 31,31-27-31,35 0 0,54-35 16,40-36-1,13-27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11:22.5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10286 9830 0,'0'0'0,"0"0"0,0 0 0,40 27 0,-9-5 0,0 4 0,9 1 16,-27-9 0,5-5-16,4-4 15,-18 0-15,-4 0 16,0-1-16,0 1 15,-4 9-15,-45 9 16,-26 8-16,-58 5 16,-80 13-16,-75-17 15,-31-5-15,-27-18 16,-31 0-16,-53-22 16,-17 9-16,-28-22 15,-8 4-15,22-4 16,-26 0-1,12-4-15,28-5 16,-32-14-16,45 1 16,4 4-1,53 5-15,5-10 16,57 5-16,13 9 0,76 5 16,62 8-16,58 9 15,35 0-15,27 5 16,17-1-16,1 1 15,21 0-15,-8-1 16,8 1-16,5-1 16,-8 1-16,-6-5 15,10-4-15,-9-5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14:42.5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12117 10371 0,'0'0'0,"0"0"0,0 0 0,0 0 0,0 0 0,0 0 0,0 0 15,0 0-15,0 0 16,0 0-16,0 0 16,0 0-16,0 0 31,0 0-31,0 0 0,0 0 31,0 0-31,0 0 16,0 0-16,0 0 15,-5 62-15,-4-27 16,-4 5-16,8 4 16,-8 1-16,9-5 15,-5 0-15,-4-9 16,13-9-16,-5 0 15,-8-9-15,13 1 16,-9-6 0,9 1-16,0 0 15,-4 0-15,4-5 16,-14 5-16,10 0 16,-5-4-16,-4 3 15,8 1-15,-8 0 16,0 0-16,-5 0 15,-22 0-15,9 0 16,-13-5-16,-10 5 16,-8-5-16,-4 5 15,-9 0-15,-27 0 16,-14-5-16,1 1 16,13-1-16,5 1 15,-23 4 1,-9-1-16,-43 1 15,12 0 1,31 0-16,1 0 0,13-5 16,-18 1-16,4-1 15,14-4-15,13 0 16,18 0-16,13-4 16,9-1-16,4 1 15,5-1 1,4 1-16,-4-5 0,-5 0 15,14-4 1,-9 0-16,9-1 16,-1 1-16,14-5 15,-13-8-15,4-5 16,-4-9-16,13-13 16,4-9-1,-4-9-15,18 0 0,-5 4 16,5 14-16,13 13 15,0 14-15,0 3 16,0 10-16,0 4 16,0 0-16,0 5 31,0 0-31,0-5 0,13-5 16,-9-12-16</inkml:trace>
  <inkml:trace contextRef="#ctx0" brushRef="#br0" timeOffset="50089.42">8203 9963 0,'0'0'0,"0"0"0,0 0 0,0 0 15,0 0-15,0 0 0,0 0 16,0 0-16,0 0 15,0 0-15,0 0 16,0 0-16,0 0 16,0 0-16,17 53 15,-30-17 1,9 12-16,-5 10 16,-9 8-16,0 10 15,-4 4-15,4-1 16,5 1-16,-5 0 15,-4 0-15,4-5 16,5-4-16,-5-4 16,5-14-16,0-9 15,0-13-15,8-9 16,5-4-16,-9-5 16,9-4-16,-13-4 15,13-1-15,0 0 16,-4 1-1,4-1-15,-14-4 16,1 5-16,-27-1 16,-9 5-16,-35-5 15,-18 5-15,-26-9 16,-32-4 0,-13-9-16,-26 4 0,21-9 15,10 0-15,31 9 16,39 1-1,14-1-15,35 4 0,5 1 16,17-1 0,1 1-16,8 4 15,4 0-15,6 0 16,3-5-16,-8 1 16,13 0-16,-5-5 15,5 0-15,0-9 16,0-13-16,0-18 15,5-35-15,8-40 16,-13-31-16,-40-49 16,-8-26-1</inkml:trace>
  <inkml:trace contextRef="#ctx0" brushRef="#br0" timeOffset="67573.17">12870 9192 0,'0'0'0,"0"0"0,0 0 0,-31-53 16,18 30-16,8 1 15,5 0-15,0-5 16,18-4-16,9-17 0,21-14 16,32-14-1,9 1-15,22-5 16,-5 5-16,18-1 16,36 1-16,21 13 15,-12 27-15,-14 26 16,9 18-16,35 30 15,-8 37-15,-31 12 16,-32 6-16,-4 16 16,-9 14-16</inkml:trace>
  <inkml:trace contextRef="#ctx0" brushRef="#br0" timeOffset="67812.03">15361 9475 0,'0'0'0,"-31"93"0,-13 18 15,-27 44-15,-27 9 16,-17-22-1,-18-22-15,-53-9 0,0-31 16,-14-18-16,-30-14 16,-1-25-16,23-23 15,-67-18-15,-9-31 16,63-17-16,35-23 16,31-9-1,57 5 1,36 5-16,31-1 0,31-9 0,27-21 15,39-36 1,49-45-16,27-13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1:18:40.0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13601 7286 0,'0'0'0,"0"0"0,0 0 0,-44 17 0,31-12 15,8-1-15,-4 1 0,-4-5 0,13 4 16,-4 1-16,4-5 15,0 0-15,0 0 32,0 0-32,0 0 15,159 4 1,-17 9-16,35 5 16,10 4-16,-15-8 15,-25-6-15,-32 1 16,-44-4-16,-27-1 15,-13 1-15,-9-5 16,-17 0-16,8 0 16,-13 0-16,0 0 15,0 0-15,-199 0 16,-32-5-16,-57-8 16,-27 4-1,41 5-15,39-1 16,35 5-16,54 5 15,40 3-15,39-3 16,36-1-16,4-4 16,14 0-16,13 0 15,0 0-15,98-9 16,52-8 0,90-1-16,48-4 0,13 4 15,-22 5 1,-26 4-16,-45 9 15,-26 0-15,-49 9 16,-57-5-16,-32-4 16,-18 0-16,-8 5 15,-9-5-15,-9 0 16,0 0-16,-142-18 16,-48 0-16,-85-8 15,22 8-15,23 9 16,21-4-16,50-1 15,48 6-15,53 3 16,23 1 0,13 4-16,17 0 15,5 0-15,0 0 16,0 0-16,186 9 16,49 8-16,67 1 15,-32 0 1,-62-5-16,-48 0 0,-31-4 15,-59 0-15,-25-5 16,-32-4-16,0 0 16,-13 0-1,0 0-15,-155 0 16,-102-4-16,-66-5 16,-81 0-16,72 0 15,17 5-15,14-9 16,110 8-16,58-4 15,49 5-15,40 4 16,17 0 0,14-4-16,13-1 0,0 5 15,146-22 1,107 4-16,168 23 16,31 35-16,4 22 0,-136 0 15,-32-5-15,-71-8 31,-93-18-31,-58-13 0,-17-5 16,-31-4 0,-18-5-16,-40 1 0,-62-1 15,-84-4 1,-173-13-16,66-9 0,81 4 16,48-4-16,48 9 31,50-1-31,44 5 15,-1-8-15,23-10 16</inkml:trace>
  <inkml:trace contextRef="#ctx0" brushRef="#br0" timeOffset="20981.74">26828 1089 0,'0'0'0,"0"0"0,0 0 0,0 0 0,-44-62 16,39 44-16,5-8 0,5 8 15,12-17 1,19-1-16,30-17 16,23 17-16,26 19 15,23 17-15,30 44 16,32 27-16,26 53 15,-14 18-15,-25 17 16,-41-8-16,-49-18 16,-30-9-16,-23-9 15,-22-8-15,-31-18 16,-17-1-16,-63 1 16,-57-27-16,-49-27 15,-36-44 1,-48-26-16,-49-45 15,53-17-15,45-27 16,30-9-16,54 9 16,49 17-16,39 27 15,45 1-15,39 8 16,41-45-16,30-8 16,23 18-16,44 17 15,18 18-15,13 9 16</inkml:trace>
  <inkml:trace contextRef="#ctx0" brushRef="#br0" timeOffset="21659.69">27404 2100 0,'0'0'0,"0"0"0,0 0 0,0 0 16,0 0-16,0 0 16,84 71-1,36 35-15,66 80 16,18 18-16,-9 0 15,-13-27-15,-23-8 16,-30-45-16,-31-36 16,-28-25-1,6-37-15,8-8 16</inkml:trace>
  <inkml:trace contextRef="#ctx0" brushRef="#br0" timeOffset="22360.94">26407 1789 0,'0'0'0,"0"0"0,0 0 16,0 0-16,0 0 15,0 0-15,49 45 16,-45-36-16,1-1 15,-1 10-15,5 0 16,-5 9-16,-4 8 16,-22 27-16,-22 44 15,-32 36-15,-48 44 16,0-17 0,9-36-16,-40-9 0,4-9 15,27-8 1,44-19-16,18-17 15,18-18-15</inkml:trace>
  <inkml:trace contextRef="#ctx0" brushRef="#br0" timeOffset="24204.85">24483 4272 0,'0'0'0,"-62"-18"0,13 0 0,1-8 0,8 8 31,9-9-31,9 1 0,4-1 0,18-17 16,18-18-16,13-36 15,35-17 1,27-9-16,9 26 16,-4 36-16,4 36 15,31 35 1,62 61-16,62 81 0,-22 53 15,-27 44 1,-49 18-16,-61-18 0,-80-35 16,-49-9-16,-93-9 15,-67-26 1,-102-54-16,-43-80 16,-28-70-16,-92-54 15,128-17-15,57-9 16,41-10-16,70-16 31,67 16-31,53 37 16,67-10-16,101-70 15,103-63-15,145 27 16,28 71-16,35 18 16,4 27-16,9-1 15</inkml:trace>
  <inkml:trace contextRef="#ctx0" brushRef="#br0" timeOffset="24664.29">28667 3846 0,'0'0'0,"0"0"0,0 0 0,0 0 0,0 0 16,0 0-1,0 0-15,71-44 16,5 26-16,83-9 16,36 27-16,67 45 15,79 61-15,0 71 16,-30 54-16,-28 44 15,-88-9-15,-62 17 16,-88-26-16,-81-26 16,-66-9-16,-79-58 15,-94-67-15,-75-75 16,-85-75 0,1-62-16,-27-116 15,142 19-15,133 43 16,70-17-16,54 9 15,49 35-15,22 0 16,31-9-16,75-35 16,45 18-1,26 35-15</inkml:trace>
  <inkml:trace contextRef="#ctx0" brushRef="#br0" timeOffset="25461.37">20888 3031 0,'0'0'0,"0"0"0,0 0 0,0 0 16,0 0-16,0 0 16,0 0-16,54 79 15,8 19-15,9 35 16,-5 26 0,-17-35-16,-23-35 15,-8-27-15,-9-17 16,-9-19-16,4-8 15,-4-9-15,0 0 16,0-9-16,0-9 16,9-18-16,-4-26 15,-1-18 1,14-18-16,-5 10 0,5 17 16,9 8-16,4 10 15,-5 17-15,1 10 16,-5 17-16,22 9 15,5 17 1,22 27-16,-5 9 16,-4 0-16,-17 0 15,-14 1-15,-13-19 16,-5-9-16,0-17 16,-8 9-1,8-10-15</inkml:trace>
  <inkml:trace contextRef="#ctx0" brushRef="#br0" timeOffset="25699.68">22466 3970 0,'0'0'0,"0"0"0,0 0 15,0 0-15,0 0 0,-79 36 16,-32 17-16,-67-9 15,-43 9-15,-1-17 16,14-27-16,31 8 16,53-8-16,30 9 15,24-9 1,25 0 0,19-9-16</inkml:trace>
  <inkml:trace contextRef="#ctx0" brushRef="#br0" timeOffset="26097.98">21877 4254 0,'0'0'0,"0"0"0,0 0 0,0 0 0,-84 71 15,22-36-15,8 10 16,1-10-16,-4 1 15,8-1-15,0 0 16,9 1-16,9-1 16,9-8-16,0-9 15,17-9-15,-3-1 16,16 1-16,15 9 16,21 0-16,27-1 15,26 10 1,23 9-16,9 17 15,-23 18-15,-22 8 16,-22 1-16,-35-9 16,-27 0-16,-40 9 15,-58 17-15,-79 1 16,13-36-16,5-44 16,17-27-1,26-18-15,46-26 0,25 0 16</inkml:trace>
  <inkml:trace contextRef="#ctx0" brushRef="#br0" timeOffset="27221.81">31340 3101 0,'0'0'0,"0"0"0,0 0 0,0 0 16,0 0-16,0 0 15,0 0-15,0 0 16,71-26-16,-13 8 16,-1 9-1,10-8-15,13 8 0,-1 0 31,10 0-31,0 0 0,-14 9 16,0 0 0,-12 9-16,-19-9 15,0 9-15,-17-9 16,-5 9-16,0-9 16,-13 9-1,4 8-15,-13 1 16,0 0-16,-4 17 15,-9 10-15,4-1 16,-9 0-16,0 0 16,14-8-16,-5-9 15,0-10-15,5 1 16,4-9-16,0 0 16,0-9-16,0 9 15,4-9-15,9 8 16,-8-8-1</inkml:trace>
  <inkml:trace contextRef="#ctx0" brushRef="#br0" timeOffset="27602.03">32732 3323 0,'0'0'0,"0"0"0,0 0 0,0 0 16,0 0-16,0 0 16,0 0-1,0 0-15,-53 18 16,13-9-16,-27 8 15,-12 1-15,-6 9 16,-12-1-16,-1-8 16,5 9-16,14-10 15,-1-8-15,13 0 16,14 0-16,9-9 16,13 0-1,0 0-15,9-9 0,8 0 16</inkml:trace>
  <inkml:trace contextRef="#ctx0" brushRef="#br0" timeOffset="28078.49">32413 3305 0,'0'0'0,"0"0"0,0 0 0,0 0 16,0 0-16,0 0 0,9 62 0,4-8 31,-4 17-31,4 17 16,-8 10-16,-5-19 16,4-8-16,1-17 15,3-19-15,-8-8 16,0-10-16,0 1 15,0-9 1,0-9-16,0 0 16,0 0-16,31-133 15,-8 53-15,-1 9 16,4 18-16,10 9 16,-5 8-16,-5 19 15,14 8-15,5 18 16,3 17-1,41 36-15,-18 36 0,-5-1 16,-21-17 0,-19-27-16,-8-8 15,-9-19-15,-9-8 16,0 0-16,0-10 16,0-8-1</inkml:trace>
  <inkml:trace contextRef="#ctx0" brushRef="#br0" timeOffset="28279.07">33610 4272 0,'0'0'0,"0"0"0,0 0 0,-93 71 16,-23-27-1,-48 0-15,-9-17 16,14-18-16,-27-9 15,26 0-15,18 0 16,1 9-16,-1-9 16,4 8-16</inkml:trace>
  <inkml:trace contextRef="#ctx0" brushRef="#br0" timeOffset="28491.15">32253 4697 0,'0'0'0,"0"0"0,0 0 0,0 0 16,0 0-16,-22 62 15,9 0-15,4 18 16,-4 0-16,8 8 16,10-8-1,8 27-15,5-19 16,-5-17-16,5-18 15</inkml:trace>
  <inkml:trace contextRef="#ctx0" brushRef="#br0" timeOffset="28857.11">32599 4910 0,'0'0'0,"0"0"0,0 0 16,0 0-16,0 0 15,49 0-15,-18 0 16,26 0 0,19 9-16,35 17 15,26 19-15,5 26 16,13 17-16,-18 45 16,-35 9-1,-40-9-15,-39-9 16,-41-17-16,-35-10 15,-45-17-15,-48-31 0,-18-36 16,9-31-16,8-26 16,28-36-1,35 9 1,39 0-16,32 9 16,13 9-16,13-9 15,36-9-15,40-9 16,44-8-16,26-1 15</inkml:trace>
  <inkml:trace contextRef="#ctx0" brushRef="#br0" timeOffset="33800.1">23938 6541 0,'0'0'0,"0"0"0,0 0 0,0 0 0,0 0 0,0 0 0,0 0 0,0 0 0,0 0 31,-71-35-31,-18 30 0,-35 10 16,-26 17-1,-19 27-15,1 26 0,13 18 16,22 9-16,22-5 16,27-8-16,22-14 31,22-13-31,17-13 16,15-4-16,12-10 15,14 5-15,22 0 16,13-5-16,13-8 15,10-18 1,12-14-16,5-12 16,1-6-16,-19-8 15,18-17-15,13-14 16</inkml:trace>
  <inkml:trace contextRef="#ctx0" brushRef="#br0" timeOffset="33954.81">24239 6936 0,'0'0'0,"0"0"15,0 0-15,0 0 0,0 0 16,0 0 0,0 0-16,0 0 15</inkml:trace>
  <inkml:trace contextRef="#ctx0" brushRef="#br0" timeOffset="34878.61">24895 5788 0,'0'0'0,"0"0"0,0 0 0,0 0 0,0 0 0,0 0 15,0 0 1,0 0-16,0 0 15,0 0-15,0 0 16,0 0 0,0 0-1,0 0-15,0 0 16,9 53-16,5 0 16,-6 36-16,6 13 15,-10 17-15,9-12 16,-4-23-16,-9-22 15,5-18-15,-1-13 16,-4-13-16,0-9 16,0-9-16,0 0 15,0 0 1,0 0-16,45-142 16,-23 80-16,9 0 15,-14 13-15,6 5 16,-6 13-16,5 9 15,-8 4-15,-5 5 16,4 4-16,-4 9 16,13 17-16,31 41 15,9 31-15,-9 17 16,-8-8-16,-19-23 16,-8-22-1,-5-17-15,-4-14 16,-4-9-16,4-9 15,-1-4-15,-3 0 16</inkml:trace>
  <inkml:trace contextRef="#ctx0" brushRef="#br0" timeOffset="35116.57">26332 6922 0,'0'0'0,"0"0"16,0 0-16,-40 18 0,-22 0 15,-49 4-15,-44 4 0,-36-8 16,9-4 0,23-6-16,17 6 15,27 3-15,22 1 16,22 0-16,22 0 16,9 4-16,13-9 15,10 0-15,8 1 16</inkml:trace>
  <inkml:trace contextRef="#ctx0" brushRef="#br0" timeOffset="35515.25">25467 7281 0,'0'0'0,"0"0"0,0 0 16,45-31 0,-37 22-16,10 1 0,-13 3 15,-1 1 1,-4-1-16,0 5 0,0 0 15,0 0 1,-67 36-16,14-1 16,-18 5-1,5-4-15,17-5 16,5-9-16,22-5 0,-1-3 16,6-5-16,8-5 15,9 0-15,0 1 31,4-1-31,32 5 0,13 4 0,30 10 32,23 21-32,-18 18 15,-8 9-15,-36-5 16,-18-3-16,-13-10 16,-27 0-16,-26 0 15,-23-4-15,-4-9 16,-4-23-1,13-17-15,13-8 0,0-15 16,9-8 0</inkml:trace>
  <inkml:trace contextRef="#ctx0" brushRef="#br0" timeOffset="36378.26">23539 6612 0,'0'0'0,"0"0"0,0 0 0,0 0 15,0 0-15,0 0 16,0 0-16,0 0 16,-44-40-1,39-9 1,-8-26-16,9-27 0,4-22 16,0-5-16,22 1 15,18 13 1,8-1-16,1 10 15,18 17-15,4 10 0,-1 8 16,-3 9 0,-5 17-16,-9 10 0,-4 8 15,-9 9-15,-14 1 16,-3 8 0,-1 0-16,-13 9 15,4-9-15,-9 9 16,-4-9-16,5 9 31,-5-9-31,-5 9 0,-4 0 0,-26 0 31,-14 0-31,-17 9 16,-14-9-16,0 9 16,27-9-16,9 9 15,17-9-15,5 0 16,4 0-16,18 0 15,0 0-15,0 0 16,0 0-16,0 0 16,120-44-16,-54 44 15,19 9-15,8 17 16,4 18 0,1 10-16,-27 8 15,-14-18-15,-30 0 16,-9-17-16,-36-9 15,-13-1-15</inkml:trace>
  <inkml:trace contextRef="#ctx0" brushRef="#br0" timeOffset="37515.48">28907 6851 0,'0'0'0,"0"0"0,0 0 0,0 0 0,0 0 16,0 0-16,0 0 0,-80 58 31,9 22-31,-13 22 16,13 0-16,0 0 15,9-14 1,18-21-16,17-19 16,14-12-16,-1-14 15,14-4-15,18-5 16,9-8-16,22-14 15,48-22-15,63-40 16,35-18-16,-5-4 16</inkml:trace>
  <inkml:trace contextRef="#ctx0" brushRef="#br0" timeOffset="37658.26">29589 6984 0,'0'0'0,"0"0"0,0 0 0,0 0 16,0 0-16,0 0 15</inkml:trace>
  <inkml:trace contextRef="#ctx0" brushRef="#br0" timeOffset="38088.68">29988 6386 0,'0'0'0,"0"0"0,0 0 0,0 0 0,0 0 16,0 0-16,0 0 15,0 0-15,0 0 16,0 0-16,0 0 16,58-31-16,-9 0 15,17-5 1,10-3-16,3 3 16,-21 5-16,-14 13 15,-8 9-15,-19 5 16,1 8-1,0 10-15,0 8 16,-14 18-16,-4 22 16,-18 31-16,1 22 15,-6 5-15,15 0 16,8-19-16,0-21 16,4-9-1,0-13-15,10-14 0,-5-8 0</inkml:trace>
  <inkml:trace contextRef="#ctx0" brushRef="#br0" timeOffset="38294.76">30848 6612 0,'0'0'0,"0"0"16,0 0-16,0 0 15,-88 35 1,-1-17-1,-13-5-15,13 1 16,18-1-16,14-4 0,21-5 0,14 1 31,4-5-15</inkml:trace>
  <inkml:trace contextRef="#ctx0" brushRef="#br0" timeOffset="38660.83">30347 6275 0,'0'0'0,"0"0"0,0 0 0,0 0 0,0 0 16,0 0-16,62 49 16,-35 0-16,0 13 15,-1 4-15,-4 1 16,1-5-1,-6-22-15,-12-14 16,8-12-16,-9-14 0,1-9 16,13-18-1,-5-4-15,5-9 0,-1-4 16,10-1 0,-9 6-16,-1 8 15,-3 4-15,3 5 16,6 9-16,-1 8 15,0 10-15,13 17 16,27 22-16,9 22 16,0 5-16,-4-4 15</inkml:trace>
  <inkml:trace contextRef="#ctx0" brushRef="#br0" timeOffset="38948.05">31752 6949 0,'0'0'0,"0"0"0,0 0 0,0 0 16,0 0 0,-48 35-16,-19-4 15,-48 9-15,-40 5 16,-9-10-16,22-8 0,-13-5 15,-18 0-15,-9-9 16,23 1 0,52-6-16,32 1 15,8 9-15,19 0 16</inkml:trace>
  <inkml:trace contextRef="#ctx0" brushRef="#br0" timeOffset="39122.93">30507 7272 0,'0'0'0,"0"0"0,0 0 0,0 0 0,0 0 0,0 0 16,0 0-16,0 49 31,4 13-15,1 31-16,8 36 15,-4 13-15,9-23 16,-5-12-16</inkml:trace>
  <inkml:trace contextRef="#ctx0" brushRef="#br0" timeOffset="39514.42">30826 7556 0,'0'0'0,"0"0"15,0 0-15,0 0 16,0 0 0,0 0-16,0 0 15,0 0-15,0 0 16,49 0-16,-18 0 16,35 9-16,27 18 15,18 35-15,-13 26 16,-32 5-16,-26-8 15,-40-23-15,-22-5 16,-27-8-16,-22-18 16,-8-13-16,3-23 15,-17-21-15,18-10 16,-1-12 0,36 3-16,9 5 15,23 5-15,12-5 16,18-13-1,5-23-15,13-17 0,8-9 16</inkml:trace>
  <inkml:trace contextRef="#ctx0" brushRef="#br0" timeOffset="40264.06">28530 6847 0,'0'0'0,"0"0"0,0 0 0,0 0 0,0 0 32,0 0-32,0 0 15,-44-31-15,22-5 16,-18-26-16,-14-31 0,1-18 16,-4-8-1,8-1-15,9-4 0,13-5 16,19 10-16,12-5 15,23 17-15,17-17 16,22 0-16,27-18 16,1 18-16,3 18 15,14 8 1,0 27-16,0 9 0,-18 18 16,-14 17-1,-12 10-15,-10 8 16,-21 0-1,-9 0-15,-10 9 0,-3 0 16,-10 0 0,-8 0-16,-14 0 15,-35 0-15,-36-18 0,-4 1 16,9-1-16,35 9 31,5 0-31,21 0 16,6 9-16,8-9 15,9 9-15,0-8 16,0 8 0,9-9-16,4 9 15,-4-9-15,9 9 16,-18 0-16,71 44 16,-9 18-16,-9 36 15,-9 8-15,-8 0 16,-23 1-16,5-19 15,-18-8-15,0-9 16</inkml:trace>
  <inkml:trace contextRef="#ctx0" brushRef="#br0" timeOffset="83737.66">8495 7999 0,'0'0'0,"0"0"0,0 0 0,0 0 0,0 0 0,0 0 16,0 0-16,0 0 15,0 0-15,-62 36 16,13-36-16,-26-5 16,-54-8-16,-30-13 15,-14-10 1,13 5 0,1-9-16,13-9 0,17-4 15,1-9 1,26-4-16,17-1 0,37 10 15,8 8-15,26 18 16,1 9-16,13 4 31,0 5-31,13 4 16,-4 0-16,9 9 16,-18 0-16,58 18 15,-18-1-15,-23 1 16,-3-5-16,-1 1 15,-13-6-15,0-3 16,0-1-16,0-4 16,0 0-16,0 0 15,0 0-15,0 0 16,0 0 0,0 0-16,0 0 15,4 0-15,23 5 16,17 8-16,40 5 15</inkml:trace>
  <inkml:trace contextRef="#ctx0" brushRef="#br0" timeOffset="84499.84">12028 7959 0,'0'0'0,"0"0"0,0 0 0,75 36 0,-44-14 16,-4-4-16,-9 0 15,4-5-15,-22 0 16,0 0-16,0-13 15,0 0-15,-58 40 16,18-31-16,-22-9 16,-22-9-16,-18-17 31,-13-10-31,-1-8 0,15-5 0,16 0 16,14 1-16,14-5 15,8-1-15,9-3 16,14 4-16,8-1 15,5 1-15,-1 4 32,14 18-32,-4 9 0,4 4 15,-9 10 1,9-1 0,0 4-16,0 5 0,0 9 0,0 13 15,0 18-15,0 5 31,-13 3-31,13-3 16,0-14-16,-5-9 16,5-9-16,0-4 15,0-5 1,0-4-16,0 0 16,0 0-16,0 0 15,0 0-15,0 0 16,89-79-16,-58 61 15,13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36:01.9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15188 5974 0,'0'0'0,"0"0"0,0 0 0,0 0 0,0 0 16,0 0-16,0 0 0,0 0 16,-62 26-16,13-12 15,-13 8 1,-13 0-16,-18 0 0,0-4 15,-22 0 1,-41-5-16,-30 5 16,9-5-16,4-4 15,-44 0-15,0 4 16,4-9 0,9-4-16,0 0 0,22-9 15,45-8-15,26-1 16,23 0-16,30 1 15,14 3-15,-1 1 16,19 0-16,4 4 16,4 0-1,13 0 1,-17 5-16,5-1 16</inkml:trace>
  <inkml:trace contextRef="#ctx0" brushRef="#br0" timeOffset="8767.08">17994 10220 0,'0'0'0,"0"0"0,0 0 0,0 0 0,0 0 0,0 0 32,0 0-32,0 0 15,0 0-15,0 0 16,0 0-16,0 0 15,0 0-15,0 0 16,0 0-16,-4-44 16,-10 39-1,-8 1-15,-4-5 16,-1 0-16,-13 0 16,-4 0-16,-18-4 15,-14 0-15,-43-5 16,-59-13-16,-30-22 15,-18-9-15,-31-9 16,26-4-16,45-5 16,67 18-1,48 17-15,26 23 0,28 9 16,8 0-16,18 13 16,-9 0-1</inkml:trace>
  <inkml:trace contextRef="#ctx0" brushRef="#br0" timeOffset="10721.16">16642 12135 0,'0'0'0,"0"0"0,0 0 0,0 0 0,0 0 0,0 0 16,0 0-16,0 0 15,0 0 1,0 0-16,0 0 15,0 0-15,0 0 16,0 0-16,0 0 0,0 0 16,0 0-16,0 0 15,0 0 1,0 0 0,0 0-16,0 0 0,0 0 15,0 0-15,0 0 31,0 0-31,0 0 16,0 0-16,0 0 16,62-22-16,-18 22 15,32 0-15,39 0 16,18 0-16,4 0 16,-21 0-16,-19 4 15,-21-4-15,-10-4 16,-4-1-1,-13 1-15,-9-1 16,-9 1-16,-9 0 16,9 4-16,22 0 15,18 4-15</inkml:trace>
  <inkml:trace contextRef="#ctx0" brushRef="#br0" timeOffset="37772.69">21739 13411 0,'0'0'0,"0"0"0,0 0 0,0 0 0,0 0 16,0 0-16,0 0 16,0 0-16,0 0 15,0 0-15,0 0 16,0 0-16,0 0 16,0 0-16,0 0 15,0 0 1,0 0-16,-62-35 15,14 26-15,-19 0 16,-17 5-16,-40-1 16,-36 10-16,-8-1 15,8-4-15,-8 5 16,-9-1-16,-14-4 16,22-9-1,23-4-15,-22-5 0,4-4 16,22-5-1,27 5-15,30 0 16,32 4-16,13 5 16,14 0-16,13 4 15,-1 0-15,5 5 16,0-1-16,5 1 16,-14-1-16</inkml:trace>
  <inkml:trace contextRef="#ctx0" brushRef="#br0" timeOffset="43304.99">2551 13580 0,'0'0'0,"0"0"0,0 0 0,0 0 0,0 0 0,0 0 16,0 0-16,0 0 31,0 0-31,-53 40 0,35-31 16,-26 17-16,-27 19 15,-27 12-15,10 5 31,-1 0-31,14 0 0,-9 0 0,26 0 16,0 1 0,5 3-16,4 0 15,10-3-15,8-10 16,-1 0-16,19-9 16,0-4-16,8-4 0,-3-5 15,8 0-15,8 0 16,-3 0-1,13 4 1,8 1 0,1-5-16,13-5 0,-5 1 15,5-5 1,22-4-16,9-9 16,18-5-16,35-8 15,22-14-15,14-13 16,12-5-16,10 1 15,0-1-15,-14 1 16,-8 0-16,-5-5 16,-22 0-16,-13 0 15,-9 4 1,-36 1-16,-9 4 16,-17 4-16,-9 5 15,-22 4-15,-5 1 16,0 3-16,-8 1 15,-10 0-15,-12 0 16,-28-10-16,-26 1 16,-13 0-16,13 9 15,18 4-15,9 4 16,22 1-16,-1 4 16,19 0-1,-9 0-15,26 0 16,-13 0-16,58 9 15,26 4-15,9 5 16,4 4-16,-8 0 16,-22 0-16,-23-4 15,-13 0-15,-13 0 16,-18-1-16,-18 14 16,-84 36-16,-129 26 15,-43-13-15,3-14 16,59-17-1,21-9-15</inkml:trace>
  <inkml:trace contextRef="#ctx0" brushRef="#br0" timeOffset="44277.55">1802 15982 0,'0'0'0,"0"0"0,0 0 0,-58 18 0,45-14 16,-18 5-16,5 9 16,-1 9-16,-9 8 15,5 14-15,5 4 16,4 5-16,4-1 16,14 1-16,4-5 15,4 0-15,9 1 16,14 3-16,4 5 15,13 5 1,23-5-16,8 4 16,14-4-16,26 0 15,18 0-15,9-8 16,13-10-16,-9-4 16,14-5-1,17-8-15,-9-9 16,-8-10-16,-18-3 15,4-10-15,-17-8 16,-23 0-16,-26-5 16,-18 0-16,-18 1 15,-4 3-15,-13 1 16,-23 0-16,18 4 16,-17 0-16,-5 0 15,13 0-15,-13 5 16,0-1-1,0 1-15,0 0 16,0-1-16,4 1 0,-4-1 16,14 5-16,-5 0 15,13 0 1,27 0-16,-1 5 0,19 4 16,-18-1-16,8 1 15,-26-4-15,-4-1 16,-9 1-16,-10-5 15,6 0-15,-14 0 16,0 0 0,0 0-16,-186 35 15,53-13-15,-9 9 16,26 0 0,6 9-16,17 18 15,26 22-15,18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39:35.1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3256 5921 0,'0'0'0,"49"0"0,-5 8 0,40 1 16,14 0-16</inkml:trace>
  <inkml:trace contextRef="#ctx0" brushRef="#br0" timeOffset="493.15">4085 5974 0,'0'0'0,"0"0"0,0 0 16,0 0-1,0 0-15,-76-9 0,-70-27 16,-67 10 0,-66-27-16,27 26 15,21 18-15,-4-9 0,31 10 16,22-1-1,50 0-15,38 0 16,28 9-16,35-9 16,13 9-16,18 0 15,0 0-15,22 0 16,45 9-16,70 9 16,58-1-16,27 19 15,8-1 1,-17-8-16,-27 8 0,-13 1 15,-40-10 1,-57-8-16,-23 0 16,-13-9-16,-23-5 15,-17 1-15,-13-5 16,-31 0 0,-72-9-16,-74-5 15,-54 1-15,27 13 16,13-9-16,40 0 0,31 9 15,31 0 1,40 0-16,13 9 0,27-9 16,0 0-16,4 0 15,14 0-15,4 0 16,-9 0 0,9-9-16,0 9 15,0-8-15</inkml:trace>
  <inkml:trace contextRef="#ctx0" brushRef="#br0" timeOffset="5272.71">1731 10796 0,'0'0'0,"0"0"0,0 0 0,0 0 0,0 0 0,0 0 0,0 0 15,0 0 1,0 0-16,27 53 16,-14-30-16,5-1 15,4 0-15,-4 5 32,-1-1-32,-3 5 0,12 5 0,5-1 15,0 1-15,9-1 16,5 9-1,12 1 1,27-1-16,-8 0 0,8-4 0,-13-4 16,4 4-1,-8-5-15,-19-4 16,10 0 0,-5 0-1,9 0-15,-4 0 0,13 0 16,13 5-1,5-5-15,8 4 16,-8-8-16,-14-1 16,-4-4-16,13-4 15,5 0-15,9 0 16,8-5-16,-4 0 16,13-4-16,-17 0 15,17-9-15,18-9 16,9-4-1,-9-5-15,-5 0 16,-13-13-16,-13-4 16,-13-9-16,-5-1 15,1-17-15,3 9 16,1 4-16,4-8 16,-18-1-16,9 9 15,-13 5-15,5 8 16,8 1-16,22 0 15,10 3-15,-1 6 16,-13 4-16,13 0 16,14-1-16,-14 15 15,5-1 1,17 13-16,-4 9 16,9 14-16,22 13 15,22 18-15,-4-1 16,-45 10-16,0-1 15,-21-4-15,-14 0 16,-14-13-16,-26-9 16,-8-9-16,-15-9 15,-21-9-15,-5-4 16,1-4-16,-10-1 16,-4 1-16,13-5 15,-13 0-15,9 0 16,-9 0-1,5-5-15,8-8 16,0-23-16,23-21 16,17-19-16,9 10 15,5 4-15,3 9 16,24 4 0,-1 9-16,22 0 15,-9 13-15,-4 10 16,9-1-16,4 5 15,18 4-15,-13 4 16,-5 5-16,-4 5 0,-13-1 16,-10 1-1,14 8-15,13 5 16,1 4-16,-1 5 16,-9-1-16,5 10 15,-9 3-15,9 1 16,4 5-1,5-1-15,-5 0 16,0 5-16,14-5 16,-27 1-1,26-1-15,-8-4 16,8-5-16,-3-4 16,-6-8-16,10-6 15,13-3-15,17-10 0,1-13 16,30-13-1,41-13-15,13-14 16,-40 0 0,-5 0-16,-26 1 15,-27 8-15,-13-5 16,-18 1-16,-17 0 16,-27 4-16,-14 4 15,-12 1-15,-14-5 16,-5-4-16,-8-1 15</inkml:trace>
  <inkml:trace contextRef="#ctx0" brushRef="#br0" timeOffset="12443.04">16948 11350 0,'0'0'0,"0"0"0,0 0 0,0 0 0,0 0 16,0 0-16,-44 36 16,35-27-16,4-5 15,5 5-15,-13-5 16,13 1 0,-4-1-16,4 1 0,-9-1 15,9 1-15,-14-1 31,14 0-31,-4 1 16,4-1-16,0 1 16,0-5-16,0 0 15,0 0-15,120 26 16,-5-8-16,18 0 16,0 0-16,9-1 15,8-3-15,1-6 16,-18 1-16,-40 0 15,-40-4 1,-17-1-16,-23-4 16,-8 0-16,-5 0 15,0 0-15,-195-35 16,-9 12-16,-58 1 16,18 13-16,54 5 15,-5 4-15,9 0 16,57 4-16,27 1 15,44-5-15,19 0 16,16 0 0,10 0-16,13 0 15,0 0-15,129 4 16,61 5-16,129 9 16,-4-5-16,-5 5 15,-44 0 1,-102-1-16,-57-3 0,-54-10 15,-27-4-15,-8 0 16,-18 0-16,0 0 16,-133-4-1,-71-14-15,-146-13 16,49 4-16,48 1 16,45 12-16,66 5 15,53 5-15,49 0 16,23 4-16,8 0 15,9 0-15,0 0 16,213 22-16,106 13 16,31 18-1,53 1-15,-146-6 16,-97-12-16,-85-18 16,-35-10-16,-31-3 15,-9-5-15,-27 0 16,-92-13-16,-72-10 15,-79 6-15,-10-1 16,94 9 0,62 9-16,40 5 0,0 3 15,22 1-15</inkml:trace>
  <inkml:trace contextRef="#ctx0" brushRef="#br0" timeOffset="22655.83">1975 15020 0,'0'0'0,"0"0"0,0 0 0</inkml:trace>
  <inkml:trace contextRef="#ctx0" brushRef="#br0" timeOffset="23917.19">2059 14670 0,'0'0'0,"0"0"0,0 0 0,0 0 16,0 0-16,0 0 15,0 0 1,0 0-16,0 0 16,0 0-16,0 0 15,0 0-15,-57-9 16,48 9-16,-9 0 16,14 0-16,-5 0 15,-5 0-15,10 0 16,-9 0-16,8 0 15,-4 0 1,-4 0-16,13 0 0,-4 0 16,4 5-1,-14-1-15,14 1 16,0 4-16,0-1 16,0-8-16,0 0 15,31 67-15,-22-36 16,9 0-16,0 0 15,-5-4-15,5-1 16,4-4-16,4 5 16,-3-5-16,16 0 15,6 5-15,12 4 16,5-9-16,9 0 16,14-4-1,-10 0 1,-4-1-16,0-3 15,0-1-15,13 0 0,-13-8 16,4-5 0,9-5-16,5-4 15,-5-4-15,1-5 0,-10 1 16,9-5 0,-9-1-16,-4 1 15,5 0-15,-5 0 16,4-5-16,-4-4 15,13 0 1,5 0-16,-5-4 0,5 4 0,-1 0 16,-3 4-1,-10 9-15,5 1 16,-5 3 0,-4 5-16,4 5 15,18 4-15,0 4 16,18 10-1,27 12-15,4 10 0,-5 4 0,-4 0 32,-31-5-32,-14-8 15,-17-1-15,-9-8 16,-22-5-16,-13-4 16,0-4-16,-23-1 15,9 0 1,-8-4-16,-5 0 15,9 0-15,-9-4 16,13-5-16,-9-9 16,23-13-16,13-17 15,9-14-15,4 0 16,22 4-16,0 5 16,10 17-16,-1 10 15,5 3-15,8 10 16,-8 9-16,13-1 15,-18 5-15,18 5 16,-14 8 0,10 0-16,-9 5 15,8 4-15,-8 0 16,-1 5-16,-3 0 16,-10-5-16,-4 0 15,4 0 1,-4 0-16,0 0 0,0 1 15,13-6-15,-26-3 16,17-6 0,-17 1-16,8-4 15,-4-1-15,9-8 16,-13-5-16,17-4 16,-4-5-16,5-9 15,-6-4-15,1-4 16,0-5-16,0-4 15,0-1 1,-9 5-16,-4 9 16</inkml:trace>
  <inkml:trace contextRef="#ctx0" brushRef="#br0" timeOffset="32654.1">7932 12760 0,'0'0'0,"0"0"0,0 0 0,-53 22 0,31-9 0,0-4 0,4 0 16,5 4-16,-1-4 15,10-4 1,-9-1-16,4 1 0,9-1 16,0 0-1,0-4-15,0 0 16,0 0-16,164 14 16,-45 3-16,28 1 15,-23-5-15,-31 1 16,-27-5-1,-21-5-15,-19 0 16,-8 1-16,-13-1 0,3-4 16,6 0-16,-14 5 15,0-5 1,0 0-16,-129 18 16,5-5-1,-40 0-15,4 0 16,23 1-16,31-5 15,35-5-15,18 0 0,17-4 16,23 0-16,-1 0 16,14 0-1,0 0-15,0 0 0,0 0 16,116 14-16,17-10 16,22-4-16,-13-4 31,-27-1-31,-26 5 0,-41-4 15,-8 4-15,-13 0 16,-23 0 0,5 0-16,-9 0 15,0 0 1,-102-5-16,-26 1 0,-19-5 0,23 0 31,36 0-31,26 5 16,22 0-16,26 4 15,1 0-15,13 0 16,0 0-16,0 0 16,226 8-16,-40 6 15,-22-1-15,-35 0 16,-54-4 0,-30-4-16,-23-5 15,-22 0-15,0 0 16,0 0-16,-111-36 15,-4 1-15,-27-10 16</inkml:trace>
  <inkml:trace contextRef="#ctx0" brushRef="#br0" timeOffset="38364.32">13327 15007 0,'0'0'0,"0"0"16,0 0-16,0 0 0,0 0 0,0 0 0,0 0 15,0 0 1,0 0-16,0 0 16,0 0-1,0 0-15,0 0 16,0 0-16,0 0 16,0 0-16,0 0 15,0 0-15,0 0 16,0 0-16,0 0 15,0 0-15,0 0 16,0 0 0,0 0-16,48 22 0,1 9 0,13 9 15,9 5 1,4-1-16,10-4 16,-14-5-1,-1-8-15,1-5 16,-4 5-16,17-1 15,-13-4-15,0 1 0,4-6 16,10 1-16,-10-5 16,9-4-16,-9 0 15,5 0 1,4 0 0,-17 0-16,4-1 0,0 1 15,0 5 1,13-1-1,5 5-15,12-1 16,10-3-16,-18-5 0,5-1 16,4 1-16,-5-4 15,-4-1-15,18 5 16,9 0 0,4-5-16,5 1 0,-10-5 15,14 0-15,9 0 16,0-5-1,4-4 1,0-4-16,-17-5 16,-5-4-16,14-4 15,-1-5-15,-22 4 16,0-8-16,-8-1 16,-5 5-16,-5-4 15,5-1-15,-4 1 16,-5-1-16,0 5 15,-4 0-15,4 0 16,9-4 0,4 8-16,0-4 15,-4 9-15,5 0 16,-5 4-16,17 5 16,10 13-16,-5 4 15,4 9-15,-8 1 16,22 8-16,13 9 15,5 4-15,-23 5 16,1 9-16,-1 4 16,-17-4-1,-1 4-15,-12-4 0,-14 0 16,-9-1-16,-22-3 16,-4-10-1,-27-8-15,-5-9 16,-8-5-16,0-4 15,-14-5-15,1 1 0,8-5 16,-9 0 0,14-5-16,4-13 15,14-13-15,26-13 16,22-9-16,13-14 16,5 1-16,5 8 15,-10 5-15,27 0 16,23-5-16,12 10 15,-12 3-15,-14 10 16,-14 4-16,10 9 16,-10 8-1,14 10-15,-9 8 16,14 5-16,17 9 16,13-5-1,10 9-15,-19-4 16,1 0-16,17 4 15,18-4-15,-17 4 16,-32-9-16,18 0 16,13 5-16,-8 0 15,-14 0-15,4 4 0,10 4 16,12 1-16,6 0 16,-6 8-1,23 0-15,-4 5 16,12 9-16,-3-5 15,4-8-15,13 8 16,-9-8-16,13-5 31,10 4-31,-28-8 16,19-5-16,22 0 0,-23-9 0,9-8 16,-4-5-16,5 0 31,3-13-31,-3-10 15,-10 6-15,5-19 0,-40-13 32,-13-4-32,-22-18 0,-41-4 15,-21 0-15,-14-1 0,-22-4 16,-4-4 0,8 0-1,5-5 1</inkml:trace>
  <inkml:trace contextRef="#ctx0" brushRef="#br0" timeOffset="73792.94">1731 17605 0,'0'0'0,"0"0"0,0 0 0,0 0 0,0 0 0,0 0 16,0 0-16,0 0 15,0 0-15,-31 48 16,44-34-16,5 17 16,13 9-16,9 13 15,13 4-15,-8-3 16,-14-6-16,13 1 16,0-5-1,1-4-15,-1-4 16,0 4-16,23 0 15,4 4-15,17-4 16,1 4 0,8 0-16,1 5 15,-5 0-15,5 0 0,-10-5 16,-17-4 0,13 0-16,-13-9 0,-22-5 15,9-3 1,-5-6-16,-4-8 15,8 0-15,-4-5 0,-4 1 16,4-5-16,9-5 16,5 1-1,4 0 1,-5 4-16,5-5 16,13 1-16,1-1 15,3 1-15,1-5 16,8 0-16,10-4 15,8-5-15,9-4 0,-9-5 16,18 1 0,-4-1-16,-14 1 15,0-1-15,1-8 0,26 4 32,-9-1-32,26 1 15,-4-8-15,36-1 16,-5-5-16,5 5 15,-5 1-15,0 3 16,-9 5-16,-8-4 16,17 4-1,-9 4-15,-4 5 16,0 0-16,9-1 16,-1-3-16,6 4 15,-19 4-15,23 5 16,-23 8-16,-4 5 15,9 5-15,-5 8 16,-8 0-16,4 14 16,18 4-16,-18 9 15,4 4 1,5 5-16,-27 0 16,-13-5-16,-22-4 15,-14 4-15,-8-4 16,-18 0-16,-22-13 15,-9-10-15,-14-3 16,-4-1-16,1-4 16,-6 0-16,-12-5 15,17 1-15,-18-1 16,19-4 0,-19 0-16,14-4 15,22-10-15,13-4 16,13-13-16,45-4 15,18-5-15,43 0 16,19 5-16,26 4 16,0 0-1,10 9-15,-10 4 16,4 4-16,10 10 0,-5 8 16,9 1-16,35 17 15,-26 5-15,0 4 16,17 13-16,-17-9 15,-27 10 1,5 4-16,-9-5 0,-36-9 16,5 10-1,-23-10-15,-12 1 16,-6-10 0,-8-8-16,-17-5 0,-6-4 15,-3-4 1,-5-5-16,9-5 0,8 1 15,14-1 1,0 1-16,5-1 16,-5 1-16,13-5 15,-4 0-15,-1-4 0,10 0 16,4-10 0,36-8-16,0-4 0,-5 0 15,-18-19-15,5-12 16,-9-18-1,-4-14 1,-23-22-16,0-13 0</inkml:trace>
  <inkml:trace contextRef="#ctx0" brushRef="#br0" timeOffset="120184.48">10224 15060 0,'0'0'0,"0"0"0,0 0 0,0 0 0,0 0 15,0 0-15,0 0 16,0 0-16,0 0 15,44 0 1,-44 0-16,5 0 0,-5 0 16,13-4-1,-13 4-15,9 0 16,-9 0 0,4 0-16,-4 0 0,13 0 15,-13 0 1,0 0-16,0 0 0,0 0 15,0 0-15,0 0 16,0 0 0,0 0-16,0 0 15,0 0-15,0 0 16,0 0 0,0 0-16,-101 4 0,70 1 0,-23-1 15,-8 5-15,-4-4 16,-10-5-1,-12 0-15,-23-5 16,9-4-16,0 5 16,5 4-1,21 0-15,-8 4 16,9 1 0,4-1-16,-14 1 15,-3-5-15,-1 4 16,-8 0-16,4-4 15,-18 5-15,9-5 16,-13 0-16,-1-5 16,6 1-16,16 4 0,6-4 31,8-1-31,-4 1 16,-23 4-16,-8-9 0,-13 0 0,-1 4 31,-4 1-31,-9 0 15,-22-5-15,-22 0 16,4-4-16,-4 4 16,-18-5-16,14 1 15,12 0 1,-3 4-16,-10-4 16,-13-1-16,36 1 15,8 4-15,-13 5 16,0-1-16,18 5 15,18-4-15,-1-1 16,6 5-16,-15 0 16,10-4-16,17 8 15,5-4-15,9 0 16,-19 0-16,-34 0 16,4-4-16,17 0 15,1-5-15,17 0 16,9 0-16,18 0 15,22 0 1,14 5-16,26-1 16,4 5-16,9-4 15,-4 4-15,5 0 16,8 0-16,4 0 16,5 0-16,-13 0 15,13 0-15,0 0 16,0 0-16,0 0 15,0 0 1,128 0-16,-57 4 0,18 5 16,13 0-1,27 4-15,12 5 16,23 4-16,18-4 16,35 4-16,18-4 15,9-9-15,26 9 16,-8-18-1,26 8-15,5-3 16,17-5-16,-4 4 0,13-17 16,27 13-1,-14-9-15,-13 9 0,-13 13 16,-9-4 0,-18 5-16,-22-1 15,0 0-15,5 5 16,-5 9-16,18-5 15,4 4-15,-4 5 16,-18-4-16,-13-14 16,-14 9-1,-26-4-15,-18-5 16,-44-8-16,-49-1 16,-22-4-16,-27 0 15,-17 0-15,-5 0 16,-17 0-16,-5 0 15,0 0-15,0 0 16,0 0-16,-169-44 16,-8 8-1,-54-8-15,-48 0 0,-49-9 16,-18 8-16,-44-8 16,5 18-1,-54-5-15,9 13 16,-18 1-1,-44 3-15,18 10 0,-49 0 16,-31-1 0,57 10-16,50 0 0,57 4 0,71-5 31,62 5-31,53-4 16,22-5-16,49 0 15,35 0-15,36 5 16,31-1-1,5 1-15,12-1 16,10 1-16,4 0 16,0-10-16,18-8 15</inkml:trace>
  <inkml:trace contextRef="#ctx0" brushRef="#br0" timeOffset="122580.94">11913 15016 0,'0'0'0,"0"0"0,0 0 16,0 0-16,0 0 16,0 0-16,0 0 15,0 0-15,-40 0 16,22 0-16,0 0 16,-8 0-16,-19-4 15,-26-5-15,-26-5 16,-18 1-16,8 0 15,-17 0-15,18-1 16,13 10 0,26-1-1,18 1-15,14 4 16,8-4-16,14 4 16,0 0-16,8 0 15,5 0-15,0 0 16,0 0-16,0 0 15,178-36-15,-32 14 16,22 0-16,32 8 16,-36 6-16,-9 3 15,-40 5-15,-39 0 0,-32 0 16,-4 0 0,-14 0-1,-21 0-15,8 0 16,-8 0-16,-5 0 0,0 0 15,-160-18 1,-17 5 0,-54 0-16,-13 4 0,72 9 15,56 4-15,45 1 0,27-5 32,17 0-32,10 0 0,12 0 15,-8 0 1,13 0-16,0 0 15,199 40-15,-17-14 16,49 5-16,-5-9 16,-53-13-1,-18 5-15,-49-1 16,-35-4-16,-40-5 16,-4 1-16,-14-5 15,-26 0-15,13 0 16,-169-14-16,-79-12 15,-98 4-15,40-1 16,103 10-16,65 9 16,45-1-16,40 5 15,13 0-15,22 0 16,14 0 0,4 0-16,0 0 15,0 0-15,186 31 16,93 18-16,63 22 15,-37-18-15,-74-8 16,-54-23-16,-48-9 16,-54 0-1,-35-4-15,-27-4 0,1-5 16,-32 0-16,-53-14 16,-160-21-16,-66-10 15,-39 1-15,52 4 16,107 18-16,75 9 15,31 4 1,31 5-16,22-1 16,5 5-16,-1 0 0,14 0 31,0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41:10.1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16456 14019 0,'0'0'0,"0"0"16,0 0-16,0 0 0,0 0 0,0 0 15,0 0-15,0 0 16,0 0-16,0 0 16,0 0-16,0 0 15,0 0-15,0 0 16,0 0-16,0 0 16,0 0-16,0 0 15,0 0-15,0 0 16,0 0-1,0 0 1,0 0-16,0 0 0,0 0 16,-67 4-1,45 1-15,-31-1 16,-5 0-16,1 5 0,-27 0 16,-9-4-16,-5-5 15,-13 0-15,23 0 16,12 0-16,5-5 15,9 5-15,9 0 16,-9 0-16,9 5 16,-9-1-16,-5 5 15,-4 0-15,0-5 32,5 1-32,-5-1 0,5 0 0,-5 1 15,0-1-15,4 1 16,-4-1-1,0 1-15,0-1 16,1 1-16,-1-1 16,-5 0-1,1 1-15,-5-1 16,-4-4-16,-5 0 16,1 0-1,-1 0-15,-13 0 16,4-4-16,10-1 15,-1 1-15,18 0 16,0-1-16,5 1 16,-1-1-16,-4 1 15,-13-5-15,9 4 16,-18 1-16,17 0 16,-8-1-1,13 1-15,5-1 16,-1 1-16,-4-1 15,9 1-15,-9 4 16,1 0-16,-19-4 16,13-1-16,-17 1 15,0-1-15,0-4 16,0 1-16,-18-1 16,9 0-1,-4 4-15,-5 1 0,9-5 16,-9 0-16,-4-4 15,-4-5-15,-10 0 16,-4 1 0,18-5-16,13 4 15,13 5-15,-4-1 16,18 5 0,-9 1-16,-5-1 0,14 0 15,4 4-15,4-3 16,1 3-16,12-4 15,-3 5-15,12-1 16,14 1-16,5 4 16,8-5-16,-4 5 15,18 0-15,-10 0 16,5 0-16,9-4 16,-4 0-16,4-1 15,-13-8-15,-5-5 16</inkml:trace>
  <inkml:trace contextRef="#ctx0" brushRef="#br0" timeOffset="16943.5">21540 16754 0,'0'0'0,"0"0"0,0 0 0,66 8 0,-39 1 0,-5 0 16,0 0-16,1 0 16,-6 0-16,-8 0 15,9-1-15,-9 1 16,4 0-16,-9 0 16,10 0-16,-10 0 15,1 0-15,-5 0 16,4-1-1,-4 1-15,0 0 16,0 0-16,0 4 16,0-13-16,0 0 15,-27 53-15,1-26 16,-14 0-16,-4 4 16,-5 0-16,0-5 15,-13 5-15,-4 5 16,-14 4-16,-9-5 15,-8 5-15,-14 0 16,-4 4 0,-14 1-16,5-10 0,-18 5 15,-22 4-15,9-4 16,-5-4 0,-17-14-16,-53 0 15,17-13-15,0-9 16,-53-9-16,22 0 15,-22-13 1,-57-5-16,39-17 16,-44-14-16,18-17 15,75 9-15,-31 12 16,36 1-16,66 13 16,31 14-16,-9-1 0,22 5 15,9 4 1,45 5-16,17 4 15,18 0 1,13 5-16,5-1 0,13 1 16,0-1-16,0-17 15,18-40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44:07.9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8664 3527 0,'0'0'0,"0"0"0,0 0 0,0 0 0,0 0 16,0 0-16,0 0 31,0 0-31,0 0 16,0 0-16,0 0 15,0 0-15,0 0 16,0 0-16,0 0 15,-54 35-15,37-26 0,-23-9 16,-36-9 0,-61-8-16,-71-1 15,-89-26 1,-49-10-16,-49 1 16,-61-9-16,-72-9 15,14 9-15,-31 0 16,22 18-16,58 8 15,48 10-15,71 8 16,32 9-16,83 9 16,58-9-16,45 9 15,39-9-15,31 9 16,18 0 0,23 0-16,-1 0 15,5 0-15,-1 0 16,10 0-16,-5 0 15,-9-8-15,-4-10 16</inkml:trace>
  <inkml:trace contextRef="#ctx0" brushRef="#br0" timeOffset="6853.94">18357 5309 0,'0'0'0,"0"0"0,0 0 0,94 18 0,-19-1 16,27 10-16,22-9 15,0 8-15,-9 1 16,-26-1-16,-27-17 16,-31 0-1,-9 0-15,-4-9 16,-14 0-16,-4 0 0,-4 0 16,4 0-1,-111-18-15,-31 1 16,-57-19-16,-5 9 15,4-8-15,23 8 16,40 10 0,48 8-16,40 9 0,18-9 15,9 9-15,9 0 32,8 0-32,10 0 15,30 0-15,41 0 0,57 0 0,53 9 16,9 9-1,-31-10 1,-40 10-16,-58-9 0,-30-9 16,-14 9-16,-9-9 15,-13 0-15,0 0 16,-93 0-16,-13 0 16,-32 0-16,-39 0 15,-9 0 1,22-9-16,27-9 15</inkml:trace>
  <inkml:trace contextRef="#ctx0" brushRef="#br0" timeOffset="16614.18">7183 10375 0,'0'0'0,"0"0"0,0 0 0,0 0 0,0 0 0,0 0 16,0 0-16,0 0 15,0 0-15,0 0 31,0 0-31,0 0 16,0 0-16,0 0 16,0 0-16,0 0 15,0 0-15,-106-18 16,-80-4-16,-98-26 0,-53-1 16,13-9-16,45 18 31,9 0-31,8 0 15,19 5-15,-6 4 16,32 9-16,18 4 16,66 14-16,48 4 15,23 0-15,23 0 16,12 0-16,9 0 16,9 0-16,9 0 15,-4 0-15,4 0 16,4 0-1,36 0-15,58 0 16,66 0-16,80 4 16,39 5-16,23 9 15,-18 4-15,18 9 16,-36 0-16,-66 0 16,-18 4-16,-53-12 15,-35-10-15,-40-4 16,-19-5-16,-16 1 15,-10-5 1,-4 0-16,-5 0 16,-4 0-16,-13 0 15,-45-9-15,-75-5 16,-110-8-16,-59 0 16,-13 4-16,-21 5 15,52 13-15,-22-4 16,40 8-1,40 1-15,58-1 0,35 0 16,57 1-16,19-1 16,30 1-1,14-5-15,-1 0 0,10 0 16,4 0-16,-13 0 16,13 0-1,0 0-15,0 0 16</inkml:trace>
  <inkml:trace contextRef="#ctx0" brushRef="#br0" timeOffset="24192.13">10414 15774 0,'0'0'0,"0"0"0,0 0 0,0 0 15,0 0-15,0 0 0,0 0 0,67 9 0,-45-9 0,18 0 0,-9 0 16,9 0-16,-9 0 15,9 4 1,4 1-16,0-1 16,-13 5-16,14 0 15,-19-5-15,1 1 16,-14-1-16,5-4 16,-14 0-1,-4 0-15,0 0 0,0 0 16,0 0-16,-133-40 15,14 14-15,-36-5 32,-18 0-32,0 4 0,9 5 15,-44-5-15,26 5 16,13 4-16,14 5 16,40 0-1,22 4-15,22 0 0,27 5 16,4-1-16,13 1 15,10 4-15,12 0 32,-4 0-32,-4 0 15,8 0-15,5 0 16,-13 0-16,13 0 16,0 0-16,13 0 15,14-5-15,35-4 16,53 1-16,58 3 15,44 14-15,1 4 16,8 14 0,9 8-16,-18 5 15,-4 22-15,-23 5 16,-30-10-16,-49-12 16,-36-10-16,-31-13 15,-17-8-15,-9-5 16,-5-5-16,-13 0 15,-13-4-15,-14 0 16,-79-17-16,-107-23 16,-89-27-1,23 10-15,-9 17 16,27 0-16,61 18 16,40 8-16,32 6 15,13-1-15,30 0 16,23 4-16,31 5 15,9-4-15,18 4 16,-9 0-16,13 0 16,0 0-16,17 0 15,50 4-15,70 14 16,116 0-16,4 0 16,-9 4-16,-17-9 15,-45-9 1,-40 5-16,-57-4 15,-32-5-15,-26 0 16,-9 0-16,-17 0 16,-5 0-16,0 0 15,0 0 1,-142-31-16,9 0 16</inkml:trace>
  <inkml:trace contextRef="#ctx0" brushRef="#br0" timeOffset="25012.7">11580 16660 0,'0'0'0,"0"0"0,0 0 0,0 0 15,0 0-15,27 45 31,-27-36-31,0 0 16,0-1-16,-22 1 16,-5 0-16,-17 0 15,-18-9-15,-14-4 16,-21-10 0,-14-12-16,5-10 15,-10-8-15,19 0 16,4-5-16,-5-4 15,-4-14-15,18 5 16,22-4-16,-4-5 16,21 4-16,1-8 15,0 4-15,17 4 16,0 14-16,10 13 16,12 14-16,-4 8 15,-4 5 1,13 4-16,-4 4 15,4 1-15,0 0 0,0-1 16,0 5 0,0 5-16,0 3 15,0 15-15,0-23 16,4 66-16,-4-35 16,0-4-16,0-10 15,0 1-15,0-5 16,0-4-16,0-4 15,0-1 1,0 1-16,0-5 16,0 0-16,0 0 15,0 0-15,0 0 16,0 0-16,0 0 16,0 0-16,0 0 15,40-36-15,-13 41 16,17 8-1,0 5-15,5-1 16,-22-8-16,-1-4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44:47.6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7227 4972 0,'0'0'0,"0"0"0,0 0 0,0 0 15,0 0-15,0 0 0,0 0 16,0 0-16,0 0 15,0 0-15,0 0 16,0 0 0,0 0-16,0 0 15,0 0-15,0 0 16,0 0-16,0 0 16,0 0-16,0 0 15,0 0 1,0 0-16,0 0 15,-57 44-15,30-26 16,-4 0-16,-13-1 0,-14 10 16,10-9-1,-23 8-15,-27 1 16,9-9-16,-8-1 16,13 1-16,-5-9 15,14 9-15,-10-9 16,-3-9-16,-10 9 15,-17-9 1,13 8-16,-26-16 0,12 8 16,1-9-1,-5 9-15,-13-9 0,9 9 16,-4-9 0,13 0-16,-5-9 0,-13 9 15,-5-8-15,-8-10 16,0 9-1,22 1-15,-9-1 16,13 9 0,5 0-16,4-9 15,9 10-15,-4-1 0,-5 0 16,-4-9-16,-5 9 16,5-8-16,0 8 15,4-9-15,35 9 16,5 0-1,5 0 1,17 1-16,5-1 16,0 0-16,-1 0 0,19 0 15,-1 0-15,9 9 16,-4-9-16,18 9 16,-10-9-16,10 9 31,-5 0-31,-4 0 15,8-8-15,-8 8 0,0-9 16</inkml:trace>
  <inkml:trace contextRef="#ctx0" brushRef="#br0" timeOffset="10696.82">7817 3944 0,'0'0'0,"0"0"0,0 0 16,0 0-16,0 0 0,0 0 0,0 0 16,0 0-16,0 0 15,0 0-15,0 0 16,0-54-16,31 10 16,0-18-16,18 0 15,-5 0-15,0 9 16,-13 17-16,9 10 15,-17 8 1,-1 0-16,4 9 16,-8 1-16,0-1 15,-5 9-15,14 0 16,4 9-16,13-1 16,9 10-16,-4 9 15,17-1-15,5 19 16,5-1-16,8 9 15,-22-9 1,9 1-16,0-10 0,0 1 16,0-1-1,-5-17-15,1 8 16,-10-8-16,14-9 16,5-18-16,8-9 15,22-35-15,9-18 16,9-17-16,-17-1 15,-14 18-15,-31 9 16,-18 27 0,-13-1-16,-4 18 0,-9 10 15,4-10 1,-4 9 0,-5 9-16,18 0 0,-5 18 15,28 26-15,12 9 16,1 9-1,21 27-15,-17-18 0,-13-9 16,-1-27-16,-26-8 16,-4-9-16,4-9 15,-18-1-15,1 1 16,-10-9-16,5 0 16,4 0-1,5-9 1,9-8-16,-1-1 0,19 0 0,-14 1 31,13-1-31,18 9 0,22 27 16,0-1-16,18 19 15,-17-1-15,-1 10 16,-22-10-16,-18-17 16,-13-9-1</inkml:trace>
  <inkml:trace contextRef="#ctx0" brushRef="#br0" timeOffset="11660.47">13238 4201 0,'0'0'0,"0"0"0,0 0 0,0 0 0,0 0 15,0 0-15,0 0 16,0 0-16,0 0 16,0 0-16,0 0 15,0 0 1,0 0-16,0 0 0,0 0 16,0 0-16,0 0 15,-44-27 1,35-17-16,-9-9 0,-4-1 15,4-8 1,0 9 0,10 9-16,3 8 15,-8 10-15,8 8 0,5 0 16,-9 9-16,9-8 16,0 8-1,0 0-15,0 0 16,0 9-16,0-9 15,0 9-15,0-9 0,0 9 16,0-8-16,0-1 16,9 0-16,9 0 15,13-18 1,27 1 0,-1-1-16,10-8 0,-5 8 15,9 1-15,26 8 16,-8-9-1,4 18-15,-22 0 16,-5 1-16,-34 8 16,7 0-1,-21 0-15,-5 0 16,5 0-16,-5 0 16,-13 0-16,5 17 15,4 19-15,-9 8 16,0 18-16,13 0 15,-13 18-15,4-9 16,-4-18-16,14 0 16,-14-17-16,0-10 15,9-8 1,-5-9-16</inkml:trace>
  <inkml:trace contextRef="#ctx0" brushRef="#br0" timeOffset="29446.79">1931 13788 0,'0'0'16,"0"0"-16,0 0 0,0 0 0,0 0 0,0 0 15,0 0-15,0 0 16,0 0-16,0 0 15,-5 58-15,-4-23 16,-8 18 0,-6 14-16,1 8 15,-18 10-15,9-1 16,-9-9-16,14-8 16,8-14-16,5-9 15,13-8-15</inkml:trace>
  <inkml:trace contextRef="#ctx0" brushRef="#br0" timeOffset="29998.54">1740 14768 0,'0'0'0,"0"0"0,71 26 0,-22-21 16,22-5-16,17-9 15,41 0-15,-10-13 16,19-9 0,-5 0-16,-31 4 0,13 5 15,14-4 1,12-1-16,6-9 15,-19 5-15,-8 0 16,17 0-16,10 0 16,12 0-16,-13 5 15,-4 4-15,18-5 16,13 5-16,0 4 16,-27 5-1,13-9-15,14 8 0,-4 5 16,-23 5-1,-31 4-15,-13-4 16,-31 4-16,-13-5 16,-14 1-16,-4 4 15,-22 0 1,-18-5-16,0 1 16,-27-5-16,-35-13 0,-53 0 15,-27 4-15,27 9 16,13 9-16,44 0 15,14 0-15,17 0 16,10 0-16,-6 0 16,23-4-1,0-1-15,23 1 16,25-5-16,36 9 16,1 4-16,30 19 15,-26 8-15,-27 0 16,-14 4-16,-25-4 15,-23-4 1,-5 8-16,-39 9 0</inkml:trace>
  <inkml:trace contextRef="#ctx0" brushRef="#br0" timeOffset="30979.69">1948 15739 0,'0'0'0,"0"0"0,0 0 0,0 0 15,0-45-15,0 36 16,0 5-16,0-1 15,0 1-15,0 0 16,0 4-16,0 0 16,0 0-16,0 0 15,23 106-15,-23-22 16,0 23-16,0 8 16,0-9-16,4-17 15,9-18-15,-8-18 16,4-13-1,4-9-15,5-5 16,8-3-16,1-1 16,17-13-16,18 0 15,22-5-15,18-8 16,0-10-16,31-8 16,22 0-1,32-9-15,3 0 16,10 0-16,-28-5 15,32 5-15,-22-4 16,-31 13-16,-5 0 0,-4 4 16,17 9-1,-3-4-15,-23 8 16,8 5-16,28 5 16,-5-1-16,-9 5 15,-18-5-15,-26 5 16,-13-4-16,-10-5 15,-17 0 1,-22-5-16,-9 1 0,-27-5 16,5 0-16,-18 0 15,0 9-15,-75-62 16,-10 27-16,14 13 16,-4-1-1,31 10-15,4 9 0,27-1 16,-5 1-1,18 4 1,0 0-16,18 0 16,39 13-16,41 23 15,35 17 1,-18 9-16,-31-9 16,-35-9-16,-27-8 15,-44-1-15,-27 14 16,-62 9-16,-66-10 15,-36-12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46:10.3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4085 12817 0,'0'0'0,"0"0"0,0 0 0,0 0 0,0 0 16,0 0-1,0 0-15,0 0 0,0 0 0,0 0 32,0 0-32,-45 27 0,23-14 15,-26 1 1,-14 12-16,-27 19 15,-9 8-15,10 9 0,3 4 0,1 1 32,22-14-17,9-9-15,9-4 16,13-9-16,0-4 16,4-5-16,0 0 15,23-4-15,-14-5 16,-4 1-16,18 3 15,-10-3-15,14 3 16,-8 5-16,3 5 16,-8 0-16,8 4 15,5 4-15,-13 5 16,0 0 0,-1 4-16,10-4 0,4 4 15,-9 1 1,9-1-16,0-4 15,0 0-15,0-5 16,0 1-16,0-1 16,0-4-1,0 0-15,9-4 0,-9-1 16,4 1-16,-4-5 16,0-4-16,0 0 15,0-1-15,0-3 16,0-1-1,14 0-15,-14 1 16,4-1-16,5 5 16,-9-1-1,18 6-15,0 3 0,21 5 16,1 0-16,22 0 16,23-4-16,12-9 15,9-10-15,-4-8 16,14-17-16,21-23 15,-4-22-15</inkml:trace>
  <inkml:trace contextRef="#ctx0" brushRef="#br0" timeOffset="9602.44">12839 15481 0,'0'0'0,"0"0"15,-58-8-15,14-6 0,44 14 0,-58-17 0,-4-1 16,9 5-16,9 4 16,4 0-16,22 4 0,5 1 15,0-1 1,8 1-16,5 0 16,0 4-16,0 0 15,62-67-15,-4 23 16,26-1-16,18 6 15,13 12-15,1 9 16,-6 5-16,-17 4 16,-22 9-16,-13-4 15,-27-1-15,-9 5 16,-4 0 0,-18 0-16,0 0 0,-27-4 31,-48-9-31,-40-1 0,-32 1 0,6 4 15,12-4 1,40 4 0,18 0-16,40 5 15,5-1-15,8 1 16,9 4-16,-4 0 0,13 0 16,13 0-16,1 0 31,30 4-31,27 1 0,17-1 15,-3 0-15,-14 1 16,-27-1-16,-17 1 0,-10-1 31,-3-4-31,-14 0 16,0 0-16,0 0 16,-102-9-16,-9-17 15,4-14 1,5-4-16</inkml:trace>
  <inkml:trace contextRef="#ctx0" brushRef="#br0" timeOffset="10320.08">15015 14985 0,'0'0'0,"0"0"0,0 0 0,-71-27 15,40 14-15,-13-5 16,4 5 0,14 4-16,8 0 0,5 0 15,-5 5-15,5 0 16,13-1 0,-9 1-16,9-1 15,0 5-15,0 0 0,84-35 16,-26 17-1,12-4-15,1 4 0,-9 5 16,-13 4 0,-13 5-16,-23-1 15,5 1-15,-9 4 16,-9 0-16,0 0 16,-9 0-16,-14 0 15,23 0-15,-115 9 16,49-5-16,21 0 15,14-4 1,5 0-16,8 0 0,-4 0 16,17 0-1,5 0-15,0 0 0,0 0 16,0 0 0,89 5-16,-31-1 15,8 1-15,-21-1 16,-1 1-16,-26-1 15,-5-4-15,-13 0 16,0 0-16,0 0 16,-142 9-16,22-5 15,-21 1-15,8-10 16,-9-17-16,-5-18 16</inkml:trace>
  <inkml:trace contextRef="#ctx0" brushRef="#br0" timeOffset="16149.68">4874 17299 0,'0'0'0,"0"0"0,0 0 0,-45-9 0,32 4 16,-5 5-16,-4 0 0,18 0 16,-14 0-16,9 0 15,-4 0-15,13 0 16,-4 0-16,4 0 16,-14-4-16,14 0 15,0-1 1,0 1-16,0 4 15,0 0-15,40-31 0,27-14 32,48-8-32,22-4 0,10 8 15,25 4-15,-12 10 0,-18 13 16,-23 9 15,10 4-31,-31 0 0,-23 4 0,-31 1 31,-4 4-31,-13-4 16,-10 4-16,-12 0 16,4-5-16,-9 1 15,0-1-15,-14-8 16,-25-14-16,-6-4 16,14 5-16,-9 4 15,23 8-15,3 1 16,1 4-16,13 0 15,0 0-15,0-4 16,13 0 0,14-5-16,17 5 15,14 8-15,4 14 16,22 13-16,0 18 16,-8 9-16,-23-9 15,-22 0-15,-13-9 16,-18-5-1,0-3-15,-5-1 0,-8-5 16,0-3 0,-5-14-16,18 0 15</inkml:trace>
  <inkml:trace contextRef="#ctx0" brushRef="#br0" timeOffset="34518.24">15011 16771 0,'0'0'0,"0"0"0,0 0 0,0 0 0,0 0 0,0 0 0,0 0 15,0 0 1,0 0-16,0 0 16,0 0-16,-9 49 15,18-31-15,-5 13 32,10 13-32,3 5 15,10 4-15,-14 0 16,18-4-16,-4-5 15,-1-8-15,-8-1 16,9-4-16,-5-4 16,18 4-16,-9-4 15,13-10-15,5 1 16,-5-5-16,1-8 16,-1-1-16,0-4 15,-13 0-15,14-9 16,8-4-1,9-5-15,9-4 16,17-5-16,10-8 16,17 0-16,-4-1 15,-18 10-15,-9 3 16,-8 10-16,-5 4 16,-5 9-16,-4 5 15,-4 8-15,-1 0 16,-3 1-16,-23-6 15,0 1-15,-18 0 16,0-4-16,-8-1 16,8 0-16,-4-4 15,-9 0-15,4 0 16,5 0 0,0 0-16,0 0 15,4 0-15,9-4 16,5 0-16,8-5 15,5 0-15,18 0 16,-5 0-16,14 0 16,3 5-1,15 4-15,8 4 16,18 5-16,-14 0 16,-4 0-16,-9-5 15,-13 1-15,-4-5 16,4-5-16,4-4 15,40-8-15,23-14 16,21-23 0,5-8-16</inkml:trace>
  <inkml:trace contextRef="#ctx0" brushRef="#br0" timeOffset="41741.62">18681 15916 0,'0'0'0,"0"0"0,0 0 0,0 0 16,0 0-16,0 0 15,0 0-15,0 0 0,0 0 16,0 0-1,0 0-15,0 0 16,0 0-16,0 0 16,0 0-16,0 0 15,0 0-15,0 0 16,0 0-16,0 0 16,0 0-16,0 0 15,0 0-15,0 0 16,0 0-16,0 0 15,0 0-15,0 0 16,0 0-16,0 0 16,0 0-16,0 0 15,0 0 1,0 0-16,0 0 16,0 0-16,0 0 0,0 0 31,0 0-31,0 0 0,0 0 15,0 0 1,0 0-16,0 0 0,0 0 16,0 0-1,0 0-15,0 0 0,0 0 16,0 0-16,44 0 16,-39 0-16,-1 0 15,-4 0-15,18-5 16,9-8-1,21-14-15,23-4 0,18-4 32,-5 0-32,0 4 0,23-1 15,-14 1-15,4 0 16,5 0 0,-4 5-16,-1-1 15,14-4-15,-13-4 16,-10-14-1,-21-4-15</inkml:trace>
  <inkml:trace contextRef="#ctx0" brushRef="#br0" timeOffset="42193.29">20618 14422 0,'0'0'0,"0"0"0,0 0 0,0 0 16,0 0-1,0 0-15,0 0 16,0 0-16,0 0 15,0 0-15,0 53 16,0-13 0,0 58-16,9 106 0,9 35 15,-5-13-15,-4-13 16,9-40 0,-10-23-1</inkml:trace>
  <inkml:trace contextRef="#ctx0" brushRef="#br0" timeOffset="176698.59">15605 12733 0,'0'0'0,"0"0"0,0 0 0,0 0 0,0 0 15,0 0-15,0 0 0,0 0 16,0 0 0,0 0-16,0 0 15,-58 18-15,27-5 16,-18 1-16,5 3 16,-18 5-16,-9 1 15,0-1 1,-17 4-16,3-3 15,-21 3-15,-18-4 16,-27 1-16,-31-1 16,10 4-16,12 1 15,-13-5-15,31 0 0,-22 5 32,9-1-32,13-3 0,5-1 15,-23 0-15,-21 0 16,8-4-16,-5 4 15,-21 5 1,-5-5 0,-9 4-16,-4 1 0,-27 4 15,9-5-15,-8-8 16,8-4-16,4-10 16,1-8-16,-14 4 15,5-5-15,8-4 16,27 5-1,27-1-15,4-8 16,-9 0 0,23-1-16,-1 6 15,14-1-15,-9-5 16,8 1-16,-3-5 16,8 1-16,-13-1 15,35 0-15,5-4 16,4 0-16,9-5 15,0 1-15,5 4 16,26 4-16,9 0 16,4 5-1,0-1-15,1-3 16,-1-1-16,9-4 16,1 0-16,17 0 15,0-5-15</inkml:trace>
  <inkml:trace contextRef="#ctx0" brushRef="#br0" timeOffset="-206132.45">27763 6000 0,'0'0'0,"0"0"15,0 0-15,0 0 0,0 0 0,0 0 0,0 0 16,0 0-1,0 0-15,0 0 16,0 0-16,0 0 16,0 0-16,0 0 15,0 0-15,0 0 16,0 0-16,0 0 16,-35 40-16,8-35 15,1-1-15,-19 5 16,-12 0-16,-1 0 15,-4-5-15,9 1 16,-9-1-16,4 0 16,-4 1-16,9-1 15,-5 1 1,-4-1-16,9 1 16,-9-1-16,9-4 15,4 4-15,-4 1 16,-5-1-16,5 1 15,-14-5 1,-21-5-16,8 1 0,-9-5 16,-4 5-16,0-1 15,5-4 1,-1 0-16,5 1 0,4-1 16,-9 0-16,18 4 15,0 1 1,-8 0-16,-1-5 15,-13 4-15,-18-8 16,-4 0 0,-1 8-16,1 5 0,0-9 15,0 0-15,0 1 16,-23-1 0,5 9-16,9-9 15,-9 0-15,13 9 0,-4-9 16,0 9-16,-9-9 15,13 9 1,-8 0-16,-1 0 16,-4 9-16,-22-9 15,9 0-15,9 9 16,-19 0-16,6 0 16,-19-9-16,5 9 15,0-1 1,0 1-16,-13-9 0,-9 0 15,17 9-15,-8-4 16,9-1-16,-14 5 16,9 0-16,5-5 15,4 5-15,-18 4 32,5-4-32,8 0 15,-13-4-15,-8 3 16,4-3-16,-9-5 15,-9-5-15,-5 1 0,19 0 32,-1 8-32,14-8 15,13-1-15,4 5 16,1-9-16,-5-4 16,-9 0-16,4-5 15,10 0-15,13 9 16,-9-8-16,17 8 15,10-9-15,12 9 16,14 0-16,18 0 16,13 1-1,0-10-15,0 9 16,23-9-16,-10 9 16,5 0-16,-9-8 15,9-10-15,8 9 16,14 1-16,-9-1 15,18-9-15,-4 10 16,3-1-16,6 0 16,3-8-16,1 8 15,9-9-15,4 10 16,4-10-16,9-9 16,14-8-1,26-18-15,23 0 16,25 9-16,15-9 15,26 9-15,35-1 16,36 1-16,-23 0 16,27 9-16,-4-1 15,-9 19 1,-18-1-16,9 1 16,9-10-16,0 10 15,9-1-15,4-9 16,-4 10-16,17-1 15,1 10-15,21-19 16,5 10-16,-4-1 16,-14 0-16,1 10 15,-10-1 1,23 9-16,0-18 0,-1 10 16,-3 8-16,12-18 15,-8 9-15,-5 10 16,-18-10-16,1 9 15,4 0 1,13-17-16,-13 17 16,13-9-16,5 9 15,-1 0-15,14 0 16,-4 1-16,-5 8 16,22 0-16,-17 8 15,-1 10 1,14 0-16,-27 0 15,-13 17-15,-4-8 16,-18 8-16,-14-8 0,-17 8 16,-18 1-1,-18-10-15,-13 10 16,-22-10-16,-14 1 16,-8 8-1,-18-8-15,-5-1 16,1 10-16,4 8 15,-9 1-15,-13-1 0,-14-9 16,0 10 0,-12-10-16,-6 1 0,-8-1 15,9 1 1,-14-1 0,5 9-16,5 1 15,-6 8-15,6 0 0,-10 0 16,9-8-1,-8 8-15,-5-18 0,-5 10 16,-8-1 0,-5 9-16,-8-9 0,-10 10 31,-21 8-31,-14-9 0,-22-9 0,-22 0 16,-18-4-16,-18 0 31,-44-4-31,-9-14 0,9-13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50:34.9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14874 7623 0,'0'0'0,"0"0"0,0 0 0,0 0 0,0 0 15,0 0-15,0 0 16,0 0-16,0 0 15,0 0-15,0 0 16,0 0-16,0 0 16,0 44-16,0-35 15,0 4-15,0 0 16,0 1 0,-5-1-16,-8 5 0,-1 4 15,-12 0-15,-18 5 16,-18 8-1,-36 14-15,-17 0 16,-32-5 0,6 5-16,-19-9 15,1-14 1,-10-4-16,-8 5 0,8-9 0,5-9 16,-22-5-16,-13 0 15,13-4-15,4-4 16,0-9-1,18-1-15,22 1 16,27 0 0,26-5-16,23 5 0,17-1 15,9 1-15,14 4 16,8 5-16,5-1 31,-1 1-31,14 0 16,-4-1-16,4 1 15,0 4-15,0 0 16,0 0-16,102-49 16,-18 27-1,31-9-15,18 13 16,9 0-16,18 9 16,17 5-16,9 4 15,5-4-15,-5 8 16,0 0-16,0 5 15,5-4-15,-36 8 16,-4-4-16,-27-5 16,-22-4-16,-27 0 15,-22 0-15,-13 0 16,-18 0-16,0 0 16,-4 0-1,-13 0-15,3 0 16,-8 0-16,14 0 15,-14 0-15,0 0 16,0 0-16,-204 22 16,22-8-16,-35-1 15,-5 5-15,14 0 16,4-1-16,14-3 16,17-1-16,18-4 15,22-9 1,17-9-16,14 0 0,31 5 15,18-1 1,31 1-16,0 4 16,4-5-16,14 5 15,4 0-15,-9 0 16,-4-4-16,8-1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20T20:51:28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14528 5194 0,'0'0'0,"0"0"0,0 0 0,0 0 0,0 0 16,0 0-16,0 0 16,0 0-16,0 0 15,0 0-15,0 0 16,0 0 0,0 0-16,0 0 15,0 0-15,-45 35 16,19-35-16,-5 9 15,-27 0-15,1 9 16,-19-10-16,1 10 16,-18 0-16,17 0 15,-12-1-15,-10 1 16,-30-9-16,8 9 16,23-10-1,-5 1-15,26 0 16,-12 9-16,3-9 15,-12 0-15,-18 0 16,-5-1-16,5 1 16,-1-9-16,1 9 15,-40-9-15,-9 0 16,-4 0-16,21 0 16,23 0-16,-26 9 15,3-9-15,5 0 16,9 0-16,9 0 15,-22 9-15,-27-9 16,-4-9-16,-5 9 16,-8 0-16,-54-9 15,27 0 1,4-8 0,-35 8-16,-9-9 15,13 0-15,-9 0 16,0-8-16,50 8 15,39 0 1,0 1-16,4-1 0,40 0 16,9 9-16,23-8 15,30-1-15,1 9 16,26 0-16,0 9 16,17-9-16,-3 9 15,8-9-15,9 9 16,-14-8-16,14 8 15,-4-18-15,-9-26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9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3690B32-BB7C-48C0-B381-3CEBFDED787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en.wikipedia.org/wiki/Master_theorem_(analysis_of_algorithms)" TargetMode="Externa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 dirty="0"/>
              <a:t>Lecture 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27DBFC-C3FC-8871-2007-D32705544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42800" y="2720160"/>
              <a:ext cx="3600" cy="8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27DBFC-C3FC-8871-2007-D32705544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3440" y="2710800"/>
                <a:ext cx="2232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6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//Filling In The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don’t want to sort! We could have done that right from the start.</a:t>
                </a:r>
              </a:p>
              <a:p>
                <a:endParaRPr lang="en-US" dirty="0"/>
              </a:p>
              <a:p>
                <a:r>
                  <a:rPr lang="en-US" dirty="0"/>
                  <a:t>But, wait, does “find 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sorted order without doing the sorting” sound familiar?</a:t>
                </a:r>
              </a:p>
              <a:p>
                <a:endParaRPr lang="en-US" dirty="0"/>
              </a:p>
              <a:p>
                <a:r>
                  <a:rPr lang="en-US" dirty="0"/>
                  <a:t>If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that’s another way of saying find the median! </a:t>
                </a:r>
              </a:p>
              <a:p>
                <a:r>
                  <a:rPr lang="en-US" dirty="0"/>
                  <a:t>This </a:t>
                </a:r>
                <a:r>
                  <a:rPr lang="en-US" b="1" i="1" dirty="0"/>
                  <a:t>is </a:t>
                </a:r>
                <a:r>
                  <a:rPr lang="en-US" dirty="0"/>
                  <a:t>a recursive call! Or at least it could be, if we just rephrase our problem a bit, and make the index a parameter…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 and an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sorted version of A.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to get the median. </a:t>
                </a:r>
              </a:p>
              <a:p>
                <a:endParaRPr lang="en-US" dirty="0"/>
              </a:p>
              <a:p>
                <a:r>
                  <a:rPr lang="en-US" dirty="0"/>
                  <a:t>Make sure you’re able to say in English exactly what you’re relying on a recursive call to give you: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smallest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(i.e. the one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F826CB-551F-7115-9F94-00E08B197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4720" y="1059120"/>
              <a:ext cx="6143760" cy="497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F826CB-551F-7115-9F94-00E08B197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360" y="1049760"/>
                <a:ext cx="6162480" cy="49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27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</a:t>
            </a:r>
            <a:r>
              <a:rPr lang="en-US" sz="24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SORTED version of 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E9A5F4-25FA-C8EA-D89F-F1A32329CB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7320" y="1221840"/>
              <a:ext cx="4450680" cy="474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E9A5F4-25FA-C8EA-D89F-F1A32329CB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960" y="1212480"/>
                <a:ext cx="4469400" cy="47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1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ED9C4B-B215-8B66-B966-7CD093196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95480" y="1541160"/>
              <a:ext cx="9108720" cy="472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ED9C4B-B215-8B66-B966-7CD093196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120" y="1531800"/>
                <a:ext cx="912744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13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a good running time is now the same as quicksort – find a good pivot quickly!</a:t>
            </a:r>
          </a:p>
          <a:p>
            <a:r>
              <a:rPr lang="en-US" dirty="0"/>
              <a:t>What’s good? Near the middle.</a:t>
            </a:r>
          </a:p>
          <a:p>
            <a:pPr lvl="1"/>
            <a:r>
              <a:rPr lang="en-US" dirty="0"/>
              <a:t>Even if our desired index is not near the middle. Goal is to guarantee a decrease in problem size.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FFDFDC-4180-F410-17C8-0F581F2AD6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52960" y="2744280"/>
              <a:ext cx="1202040" cy="20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FFDFDC-4180-F410-17C8-0F581F2AD6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3600" y="2734920"/>
                <a:ext cx="122076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9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median-of-three?</a:t>
            </a:r>
          </a:p>
          <a:p>
            <a:r>
              <a:rPr lang="en-US" dirty="0"/>
              <a:t>It’s a common heuristic for pivot finding for quicksort.</a:t>
            </a:r>
          </a:p>
          <a:p>
            <a:r>
              <a:rPr lang="en-US" dirty="0"/>
              <a:t>Take the median of three arbitrary elements (usually first, last, midpoint).</a:t>
            </a:r>
          </a:p>
          <a:p>
            <a:pPr lvl="1"/>
            <a:r>
              <a:rPr lang="en-US" dirty="0"/>
              <a:t>Guaranteed not to be the absolute worst pivot.</a:t>
            </a:r>
          </a:p>
          <a:p>
            <a:endParaRPr lang="en-US" dirty="0"/>
          </a:p>
          <a:p>
            <a:r>
              <a:rPr lang="en-US" dirty="0"/>
              <a:t>Let’s take that idea a lot further…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3E30DD-7F31-75F1-E2E0-AA133900F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91920" y="1847520"/>
              <a:ext cx="2738520" cy="13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3E30DD-7F31-75F1-E2E0-AA133900F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2560" y="1838160"/>
                <a:ext cx="2757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80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still find the median of 5 elements in constant time. (5 is a constant). </a:t>
                </a:r>
              </a:p>
              <a:p>
                <a:r>
                  <a:rPr lang="en-US" dirty="0"/>
                  <a:t>Don’t just find the median of 5 elements and make that a pivot</a:t>
                </a:r>
              </a:p>
              <a:p>
                <a:r>
                  <a:rPr lang="en-US" dirty="0"/>
                  <a:t>…split the array into groups of 5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 pivots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22308" y="3576061"/>
            <a:ext cx="202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array starts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21111"/>
              </p:ext>
            </p:extLst>
          </p:nvPr>
        </p:nvGraphicFramePr>
        <p:xfrm>
          <a:off x="291549" y="3886609"/>
          <a:ext cx="11542642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108">
                  <a:extLst>
                    <a:ext uri="{9D8B030D-6E8A-4147-A177-3AD203B41FA5}">
                      <a16:colId xmlns:a16="http://schemas.microsoft.com/office/drawing/2014/main" val="2891437031"/>
                    </a:ext>
                  </a:extLst>
                </a:gridCol>
                <a:gridCol w="405108">
                  <a:extLst>
                    <a:ext uri="{9D8B030D-6E8A-4147-A177-3AD203B41FA5}">
                      <a16:colId xmlns:a16="http://schemas.microsoft.com/office/drawing/2014/main" val="2770482931"/>
                    </a:ext>
                  </a:extLst>
                </a:gridCol>
                <a:gridCol w="397497">
                  <a:extLst>
                    <a:ext uri="{9D8B030D-6E8A-4147-A177-3AD203B41FA5}">
                      <a16:colId xmlns:a16="http://schemas.microsoft.com/office/drawing/2014/main" val="3234290948"/>
                    </a:ext>
                  </a:extLst>
                </a:gridCol>
                <a:gridCol w="421960">
                  <a:extLst>
                    <a:ext uri="{9D8B030D-6E8A-4147-A177-3AD203B41FA5}">
                      <a16:colId xmlns:a16="http://schemas.microsoft.com/office/drawing/2014/main" val="735009901"/>
                    </a:ext>
                  </a:extLst>
                </a:gridCol>
                <a:gridCol w="413001">
                  <a:extLst>
                    <a:ext uri="{9D8B030D-6E8A-4147-A177-3AD203B41FA5}">
                      <a16:colId xmlns:a16="http://schemas.microsoft.com/office/drawing/2014/main" val="458780283"/>
                    </a:ext>
                  </a:extLst>
                </a:gridCol>
                <a:gridCol w="504298">
                  <a:extLst>
                    <a:ext uri="{9D8B030D-6E8A-4147-A177-3AD203B41FA5}">
                      <a16:colId xmlns:a16="http://schemas.microsoft.com/office/drawing/2014/main" val="2637841627"/>
                    </a:ext>
                  </a:extLst>
                </a:gridCol>
                <a:gridCol w="440233">
                  <a:extLst>
                    <a:ext uri="{9D8B030D-6E8A-4147-A177-3AD203B41FA5}">
                      <a16:colId xmlns:a16="http://schemas.microsoft.com/office/drawing/2014/main" val="1248937164"/>
                    </a:ext>
                  </a:extLst>
                </a:gridCol>
                <a:gridCol w="321781">
                  <a:extLst>
                    <a:ext uri="{9D8B030D-6E8A-4147-A177-3AD203B41FA5}">
                      <a16:colId xmlns:a16="http://schemas.microsoft.com/office/drawing/2014/main" val="903225774"/>
                    </a:ext>
                  </a:extLst>
                </a:gridCol>
                <a:gridCol w="439442">
                  <a:extLst>
                    <a:ext uri="{9D8B030D-6E8A-4147-A177-3AD203B41FA5}">
                      <a16:colId xmlns:a16="http://schemas.microsoft.com/office/drawing/2014/main" val="1693123666"/>
                    </a:ext>
                  </a:extLst>
                </a:gridCol>
                <a:gridCol w="400691">
                  <a:extLst>
                    <a:ext uri="{9D8B030D-6E8A-4147-A177-3AD203B41FA5}">
                      <a16:colId xmlns:a16="http://schemas.microsoft.com/office/drawing/2014/main" val="2236594346"/>
                    </a:ext>
                  </a:extLst>
                </a:gridCol>
                <a:gridCol w="426181">
                  <a:extLst>
                    <a:ext uri="{9D8B030D-6E8A-4147-A177-3AD203B41FA5}">
                      <a16:colId xmlns:a16="http://schemas.microsoft.com/office/drawing/2014/main" val="3024792050"/>
                    </a:ext>
                  </a:extLst>
                </a:gridCol>
                <a:gridCol w="356583">
                  <a:extLst>
                    <a:ext uri="{9D8B030D-6E8A-4147-A177-3AD203B41FA5}">
                      <a16:colId xmlns:a16="http://schemas.microsoft.com/office/drawing/2014/main" val="4111917484"/>
                    </a:ext>
                  </a:extLst>
                </a:gridCol>
                <a:gridCol w="293536">
                  <a:extLst>
                    <a:ext uri="{9D8B030D-6E8A-4147-A177-3AD203B41FA5}">
                      <a16:colId xmlns:a16="http://schemas.microsoft.com/office/drawing/2014/main" val="5145311"/>
                    </a:ext>
                  </a:extLst>
                </a:gridCol>
                <a:gridCol w="293536">
                  <a:extLst>
                    <a:ext uri="{9D8B030D-6E8A-4147-A177-3AD203B41FA5}">
                      <a16:colId xmlns:a16="http://schemas.microsoft.com/office/drawing/2014/main" val="1659334711"/>
                    </a:ext>
                  </a:extLst>
                </a:gridCol>
                <a:gridCol w="299652">
                  <a:extLst>
                    <a:ext uri="{9D8B030D-6E8A-4147-A177-3AD203B41FA5}">
                      <a16:colId xmlns:a16="http://schemas.microsoft.com/office/drawing/2014/main" val="2529265511"/>
                    </a:ext>
                  </a:extLst>
                </a:gridCol>
                <a:gridCol w="281305">
                  <a:extLst>
                    <a:ext uri="{9D8B030D-6E8A-4147-A177-3AD203B41FA5}">
                      <a16:colId xmlns:a16="http://schemas.microsoft.com/office/drawing/2014/main" val="2660045699"/>
                    </a:ext>
                  </a:extLst>
                </a:gridCol>
                <a:gridCol w="348575">
                  <a:extLst>
                    <a:ext uri="{9D8B030D-6E8A-4147-A177-3AD203B41FA5}">
                      <a16:colId xmlns:a16="http://schemas.microsoft.com/office/drawing/2014/main" val="812341467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val="2829358032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517546334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178461193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588975071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15004754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842173324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54412783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5640902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901179497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086802186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3955151709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27918904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199843730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271051842"/>
                    </a:ext>
                  </a:extLst>
                </a:gridCol>
              </a:tblGrid>
              <a:tr h="2951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4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99875"/>
                  </a:ext>
                </a:extLst>
              </a:tr>
            </a:tbl>
          </a:graphicData>
        </a:graphic>
      </p:graphicFrame>
      <p:grpSp>
        <p:nvGrpSpPr>
          <p:cNvPr id="95" name="Group 94" descr="A set of cells arranged in 5 rows. The first 5 elements of the  array are ordered from smallest to largest vertically in column 1; the next 5 ordered in column 2. &#10;The middle row is colored blue; these are medians of each group of 5.&#10;&#10;First column: 5,17, 32, 53, 101&#10;Second column: 4,10,15,23,98">
            <a:extLst>
              <a:ext uri="{FF2B5EF4-FFF2-40B4-BE49-F238E27FC236}">
                <a16:creationId xmlns:a16="http://schemas.microsoft.com/office/drawing/2014/main" id="{F8FADB63-E3DA-B89A-C90B-5818FA07688A}"/>
              </a:ext>
            </a:extLst>
          </p:cNvPr>
          <p:cNvGrpSpPr/>
          <p:nvPr/>
        </p:nvGrpSpPr>
        <p:grpSpPr>
          <a:xfrm>
            <a:off x="122307" y="4295608"/>
            <a:ext cx="10822914" cy="2408571"/>
            <a:chOff x="122307" y="4295608"/>
            <a:chExt cx="10822914" cy="2408571"/>
          </a:xfrm>
        </p:grpSpPr>
        <p:sp>
          <p:nvSpPr>
            <p:cNvPr id="4" name="Rectangle 3"/>
            <p:cNvSpPr/>
            <p:nvPr/>
          </p:nvSpPr>
          <p:spPr>
            <a:xfrm>
              <a:off x="667070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7070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7070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7070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7070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999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1999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1999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1999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1999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96928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96928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6928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6928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96928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1857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1857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1857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1857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1857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26786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26786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26786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26786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26786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1715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1715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1715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1715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1715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6644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6644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6644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6644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56644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21573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21573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1573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1573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1573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6502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86502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6502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86502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86502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51431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51431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51431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51431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51431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16360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16360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16360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16360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16360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81289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81289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81289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81289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81289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46218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46218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646218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46218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6218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11147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11147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311147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11147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11147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76076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976076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76076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76076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976076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641005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641005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41005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41005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641005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6300" y="506069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6300" y="5495152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6300" y="5941239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5239" y="6396402"/>
              <a:ext cx="500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79581" y="5085656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84147" y="550780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9581" y="594316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89484" y="6396402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98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2307" y="4295608"/>
              <a:ext cx="294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Blue medians are candidates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1F346-F3FE-C03C-9534-1CE3520F5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89800" y="1974960"/>
              <a:ext cx="11554560" cy="4672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1F346-F3FE-C03C-9534-1CE3520F5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40" y="1965600"/>
                <a:ext cx="11573280" cy="46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candidates do you want?</a:t>
                </a:r>
              </a:p>
              <a:p>
                <a:endParaRPr lang="en-US" dirty="0"/>
              </a:p>
              <a:p>
                <a:r>
                  <a:rPr lang="en-US" dirty="0"/>
                  <a:t>How do we find the median of an array? </a:t>
                </a:r>
              </a:p>
              <a:p>
                <a:pPr lvl="1"/>
                <a:r>
                  <a:rPr lang="en-US" dirty="0" err="1"/>
                  <a:t>QuickSelect</a:t>
                </a:r>
                <a:r>
                  <a:rPr lang="en-US" dirty="0"/>
                  <a:t>! Another recursive call!</a:t>
                </a:r>
              </a:p>
              <a:p>
                <a:r>
                  <a:rPr lang="en-US" dirty="0"/>
                  <a:t>Is it the true median of the whole array? </a:t>
                </a:r>
              </a:p>
              <a:p>
                <a:pPr lvl="1"/>
                <a:r>
                  <a:rPr lang="en-US" dirty="0"/>
                  <a:t>Not necessarily. But it’s a good pivot, we’ll see how good in a second.</a:t>
                </a:r>
              </a:p>
              <a:p>
                <a:r>
                  <a:rPr lang="en-US" dirty="0"/>
                  <a:t>Let’s see the pseudocode again…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PivotFinder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Divide A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groups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Find the median of each group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M contain each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medians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(M, n/10) </a:t>
                </a:r>
                <a:r>
                  <a:rPr lang="en-US" sz="2400" dirty="0">
                    <a:solidFill>
                      <a:srgbClr val="6C747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//median of M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  <a:blipFill>
                <a:blip r:embed="rId2"/>
                <a:stretch>
                  <a:fillRect l="-1226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9AE46C-9073-F2CC-96C9-4C7E2DAF5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84440" y="2203200"/>
              <a:ext cx="5717520" cy="181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9AE46C-9073-F2CC-96C9-4C7E2DAF5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80" y="2193840"/>
                <a:ext cx="5736240" cy="18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28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Left Brac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65B49A-3B04-485C-089C-3BC58AEC3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50400" y="2167920"/>
              <a:ext cx="7589520" cy="419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65B49A-3B04-485C-089C-3BC58AEC3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040" y="2158560"/>
                <a:ext cx="7608240" cy="42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1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classic Divide &amp; Conquer Algorithm</a:t>
            </a:r>
          </a:p>
        </p:txBody>
      </p:sp>
    </p:spTree>
    <p:extLst>
      <p:ext uri="{BB962C8B-B14F-4D97-AF65-F5344CB8AC3E}">
        <p14:creationId xmlns:p14="http://schemas.microsoft.com/office/powerpoint/2010/main" val="148661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elements smaller than the pivot can you find?</a:t>
            </a:r>
          </a:p>
          <a:p>
            <a:r>
              <a:rPr lang="en-US" dirty="0"/>
              <a:t>Imagine we lay out the grid with medians increasing left to right</a:t>
            </a:r>
          </a:p>
        </p:txBody>
      </p:sp>
      <p:grpSp>
        <p:nvGrpSpPr>
          <p:cNvPr id="101" name="Group 100" descr="Rectangle visualization. The medians (row 3) is now sorted, with the columns moved with (column: 4,10,15,23,98 is now column 2; 5,17,32,53,101 is now column 5.&#10;&#10;The middle element in row 3 is colored purple; that will become our pivot.&#10;&#10;A rectangle covers everything in the top 3 rows and left half of the columns. All of these elements are less than or equal to the selected pivot. ">
            <a:extLst>
              <a:ext uri="{FF2B5EF4-FFF2-40B4-BE49-F238E27FC236}">
                <a16:creationId xmlns:a16="http://schemas.microsoft.com/office/drawing/2014/main" id="{5AA720DF-909F-0F8B-A5C7-4C94564D0E90}"/>
              </a:ext>
            </a:extLst>
          </p:cNvPr>
          <p:cNvGrpSpPr/>
          <p:nvPr/>
        </p:nvGrpSpPr>
        <p:grpSpPr>
          <a:xfrm>
            <a:off x="431902" y="2571348"/>
            <a:ext cx="11178248" cy="3097218"/>
            <a:chOff x="431902" y="2571348"/>
            <a:chExt cx="11178248" cy="3097218"/>
          </a:xfrm>
        </p:grpSpPr>
        <p:sp>
          <p:nvSpPr>
            <p:cNvPr id="4" name="Rectangle 3"/>
            <p:cNvSpPr/>
            <p:nvPr/>
          </p:nvSpPr>
          <p:spPr>
            <a:xfrm>
              <a:off x="3320284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0284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0284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20284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20284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999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1999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1999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1999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1999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96928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96928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6928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6928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96928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1857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1857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1857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1857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1857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2693" y="3056497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2693" y="349428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2693" y="3916430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2693" y="436199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2693" y="480921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1715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1715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1715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1715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1715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6644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6644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6644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6644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56644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21573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21573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1573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1573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1573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6502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86502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6502" y="3896358"/>
              <a:ext cx="304216" cy="2835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86502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86502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51431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51431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51431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51431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51431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16360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16360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16360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16360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16360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81289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81289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81289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81289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81289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46218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46218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646218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46218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6218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11147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11147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311147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11147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11147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76076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976076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76076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76076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976076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641005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641005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41005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41005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641005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79514" y="344925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79514" y="3883707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79514" y="4329794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8453" y="4784957"/>
              <a:ext cx="500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79581" y="3474211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84147" y="389635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79581" y="433171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89484" y="4784957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98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305934" y="303006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05934" y="3467852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1305934" y="3889999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34" y="4335564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305934" y="4782782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5936" y="2954731"/>
              <a:ext cx="6004754" cy="1304621"/>
            </a:xfrm>
            <a:prstGeom prst="rect">
              <a:avLst/>
            </a:prstGeom>
            <a:solidFill>
              <a:schemeClr val="accent6">
                <a:alpha val="6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3667" y="2571348"/>
              <a:ext cx="3919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less than or equal to the pivot</a:t>
              </a:r>
            </a:p>
          </p:txBody>
        </p:sp>
        <p:sp>
          <p:nvSpPr>
            <p:cNvPr id="99" name="Right Brace 98"/>
            <p:cNvSpPr/>
            <p:nvPr/>
          </p:nvSpPr>
          <p:spPr>
            <a:xfrm rot="5400000">
              <a:off x="3234519" y="2398362"/>
              <a:ext cx="467587" cy="607282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columns (half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E4856C-B2D4-E3B8-A0A6-0073AAF0BB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72160" y="2731320"/>
              <a:ext cx="5274000" cy="16632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E4856C-B2D4-E3B8-A0A6-0073AAF0BB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800" y="2721960"/>
                <a:ext cx="5292720" cy="16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94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 (numbers)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elements smaller than the pivot can you find?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groups, each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elements less than the pivot.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many elements bigger? </a:t>
                </a:r>
              </a:p>
              <a:p>
                <a:pPr lvl="1"/>
                <a:r>
                  <a:rPr lang="en-US" dirty="0"/>
                  <a:t>Same analysis: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how big is that last recursive call?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what’s the size of the recursive call inside pivot selection?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8EF52E-05AC-1C91-8752-C68BC12F8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52960" y="3931200"/>
              <a:ext cx="1928160" cy="86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8EF52E-05AC-1C91-8752-C68BC12F8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600" y="3921840"/>
                <a:ext cx="1946880" cy="8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5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6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 //assume n a multiple of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n/5-1)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Find median of A[5i], A[5i+1],…,A[5i+4]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Add median to C[]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/10)</a:t>
            </a:r>
          </a:p>
        </p:txBody>
      </p:sp>
      <p:sp>
        <p:nvSpPr>
          <p:cNvPr id="4" name="Left Brac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733" y="1921933"/>
            <a:ext cx="287867" cy="1117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3226" r="-548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88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Analysis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Left Brac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733" y="2269066"/>
            <a:ext cx="287867" cy="207433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2151" r="-55914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CFC5FF-9E92-3154-0582-69980B539A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059760" y="1429200"/>
              <a:ext cx="1120320" cy="469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CFC5FF-9E92-3154-0582-69980B539A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0400" y="1419840"/>
                <a:ext cx="1139040" cy="4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5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91B1D5-266A-740B-DD8E-BF810C1CD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4760" y="3494160"/>
              <a:ext cx="3220200" cy="20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91B1D5-266A-740B-DD8E-BF810C1CD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400" y="3484800"/>
                <a:ext cx="323892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D166B6-E52A-3CCA-13E7-A40D2AC454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174400" y="3002760"/>
              <a:ext cx="3355920" cy="101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D166B6-E52A-3CCA-13E7-A40D2AC454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5040" y="2993400"/>
                <a:ext cx="3374640" cy="10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29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So…what’s the closed form? Remember we need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 section solutions have a proof, for today, some intuition…</a:t>
                </a:r>
              </a:p>
              <a:p>
                <a:r>
                  <a:rPr lang="en-US" dirty="0"/>
                  <a:t>1. The total combined instance sizes add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 A constant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Two recursive calls of combined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is no worse than one call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, as long as the function is concave or linear.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87F84E-03C4-DF11-196F-242056E886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56640" y="283680"/>
              <a:ext cx="9668880" cy="264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87F84E-03C4-DF11-196F-242056E886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7280" y="274320"/>
                <a:ext cx="9687600" cy="26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83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not responsible for this.</a:t>
            </a:r>
          </a:p>
        </p:txBody>
      </p:sp>
    </p:spTree>
    <p:extLst>
      <p:ext uri="{BB962C8B-B14F-4D97-AF65-F5344CB8AC3E}">
        <p14:creationId xmlns:p14="http://schemas.microsoft.com/office/powerpoint/2010/main" val="37368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Today’s algorithm is </a:t>
            </a:r>
            <a:r>
              <a:rPr lang="en-US" b="1" i="1" dirty="0"/>
              <a:t>not </a:t>
            </a:r>
            <a:r>
              <a:rPr lang="en-US" dirty="0"/>
              <a:t>practical. You will never use it in practice.</a:t>
            </a:r>
          </a:p>
          <a:p>
            <a:r>
              <a:rPr lang="en-US" b="1" i="1" dirty="0"/>
              <a:t>But </a:t>
            </a:r>
            <a:r>
              <a:rPr lang="en-US" dirty="0"/>
              <a:t>it is beautiful. </a:t>
            </a:r>
          </a:p>
          <a:p>
            <a:r>
              <a:rPr lang="en-US" dirty="0"/>
              <a:t>It shows the extent of what one can do with D&amp;C</a:t>
            </a:r>
          </a:p>
          <a:p>
            <a:r>
              <a:rPr lang="en-US" dirty="0"/>
              <a:t>And it is interesting for theoretical reasons.</a:t>
            </a:r>
          </a:p>
          <a:p>
            <a:endParaRPr lang="en-US" dirty="0"/>
          </a:p>
          <a:p>
            <a:r>
              <a:rPr lang="en-US" dirty="0"/>
              <a:t>Caveats for pseudocode/proofs today</a:t>
            </a:r>
          </a:p>
          <a:p>
            <a:r>
              <a:rPr lang="en-US" dirty="0"/>
              <a:t>We’re assuming all elements are distinct (makes code a bit cleaner)</a:t>
            </a:r>
          </a:p>
          <a:p>
            <a:r>
              <a:rPr lang="en-US" dirty="0"/>
              <a:t>There are about a million spots where you need to worry about ceilings/floors, off-by-ones, what to do if the number of elements isn’t exactly a multiple of something, etc. </a:t>
            </a:r>
          </a:p>
          <a:p>
            <a:r>
              <a:rPr lang="en-US" dirty="0"/>
              <a:t>You can work them all out on your own. I’m skipping them for this lecture…you’ll never actually implement this code anyway…</a:t>
            </a:r>
          </a:p>
        </p:txBody>
      </p:sp>
    </p:spTree>
    <p:extLst>
      <p:ext uri="{BB962C8B-B14F-4D97-AF65-F5344CB8AC3E}">
        <p14:creationId xmlns:p14="http://schemas.microsoft.com/office/powerpoint/2010/main" val="131940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/>
                  <a:t>Let’s solve this other recurrence for intuition: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e>
                    </m:nary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10/9</m:t>
                            </m:r>
                          </m:sub>
                        </m:sSub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10/9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  <a:blipFill>
                <a:blip r:embed="rId2"/>
                <a:stretch>
                  <a:fillRect l="-163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groups of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an odd number, so there’s a “real” median.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too small.</a:t>
                </a:r>
              </a:p>
              <a:p>
                <a:r>
                  <a:rPr lang="en-US" dirty="0"/>
                  <a:t>The pivot-selection recursive call becomes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main recursive call becomes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the “combined recursion size” is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That’s too big! We’ve “rearranged” work, not shrunk it.</a:t>
                </a:r>
              </a:p>
              <a:p>
                <a:r>
                  <a:rPr lang="en-US" dirty="0"/>
                  <a:t>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worse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Intuitively, the median-finding is a “quadratic” brute force, while the recursive part is linear. Want recursion to do as much work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0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pivot aimed at the median?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Why not “aim for” the spot you’re really interested in?</a:t>
                </a:r>
              </a:p>
              <a:p>
                <a:r>
                  <a:rPr lang="en-US" dirty="0"/>
                  <a:t>So if you’re looking for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have the pivot finder be searching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a group of </a:t>
                </a:r>
                <a:r>
                  <a:rPr lang="en-US" b="1" i="1" dirty="0"/>
                  <a:t>medians </a:t>
                </a:r>
                <a:r>
                  <a:rPr lang="en-US" dirty="0"/>
                  <a:t>is not necessarily extremely close to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i="1" dirty="0"/>
                  <a:t>. </a:t>
                </a:r>
                <a:r>
                  <a:rPr lang="en-US" dirty="0"/>
                  <a:t>Would have to change the brute force calculation as well.</a:t>
                </a:r>
              </a:p>
              <a:p>
                <a:r>
                  <a:rPr lang="en-US" dirty="0"/>
                  <a:t>Our pivot will always be an approximation. Need to make sure if we miss to the “small side” we’re still removing a substantial portion of the array. </a:t>
                </a:r>
              </a:p>
              <a:p>
                <a:r>
                  <a:rPr lang="en-US" dirty="0"/>
                  <a:t>That might be possible, but harder to write and analyze. And it can only help in constant factors, for an algorithm you aren’t going to implement!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3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Can’t do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section handout has a proof that you can’t find the median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Intuition: In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you can’t even look at every element. And if you don’t look at all the elements, you might not have seen the median itself!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7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0ED74E-CAD9-9EF9-118A-53718E47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</a:t>
            </a:r>
            <a:r>
              <a:rPr lang="en-US" dirty="0" err="1"/>
              <a:t>Divide&amp;Conquer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BE25-A674-DC2E-6880-0154F66FB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1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constants:</a:t>
                </a:r>
              </a:p>
              <a:p>
                <a:endParaRPr lang="en-US" sz="2400" b="0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blipFill>
                <a:blip r:embed="rId2"/>
                <a:stretch>
                  <a:fillRect l="-80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An unsorted array</a:t>
            </a:r>
          </a:p>
          <a:p>
            <a:r>
              <a:rPr lang="en-US" b="1" dirty="0"/>
              <a:t>Output: </a:t>
            </a:r>
            <a:r>
              <a:rPr lang="en-US" dirty="0"/>
              <a:t>the median element of the array.</a:t>
            </a:r>
          </a:p>
          <a:p>
            <a:endParaRPr lang="en-US" dirty="0"/>
          </a:p>
          <a:p>
            <a:r>
              <a:rPr lang="en-US" b="1" dirty="0"/>
              <a:t>Baseline</a:t>
            </a:r>
            <a:r>
              <a:rPr lang="en-US" dirty="0"/>
              <a:t>: </a:t>
            </a:r>
          </a:p>
          <a:p>
            <a:r>
              <a:rPr lang="en-US" dirty="0"/>
              <a:t>What’s the first algorithm you think of? 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1430750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5"/>
              </a:rPr>
              <a:t>Wikipedia</a:t>
            </a:r>
            <a:endParaRPr lang="en-US" dirty="0"/>
          </a:p>
        </p:txBody>
      </p:sp>
      <p:pic>
        <p:nvPicPr>
          <p:cNvPr id="4" name="Picture 3" descr="More precise version of Master Theorem from Wikipedia. Accessible version on Wikipedia article (click link on slide or follow link here: https://en.wikipedia.org/wiki/Master_theorem_(analysis_of_algorithms)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Finding: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</a:t>
                </a:r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median element of the array.</a:t>
                </a:r>
              </a:p>
              <a:p>
                <a:endParaRPr lang="en-US" dirty="0"/>
              </a:p>
              <a:p>
                <a:r>
                  <a:rPr lang="en-US" b="1" dirty="0"/>
                  <a:t>Baseline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What’s the first algorithm you think of? What’s the running time?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Sort the array, return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running time.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idea behind quicksort.</a:t>
            </a:r>
          </a:p>
          <a:p>
            <a:endParaRPr lang="en-US" dirty="0"/>
          </a:p>
          <a:p>
            <a:r>
              <a:rPr lang="en-US" dirty="0"/>
              <a:t>Pick an element that you </a:t>
            </a:r>
            <a:r>
              <a:rPr lang="en-US" b="1" i="1" dirty="0"/>
              <a:t>hope </a:t>
            </a:r>
            <a:r>
              <a:rPr lang="en-US" dirty="0"/>
              <a:t>is near the median (“the pivot”).</a:t>
            </a:r>
          </a:p>
          <a:p>
            <a:r>
              <a:rPr lang="en-US" dirty="0"/>
              <a:t>Put everything smaller in one array (in no particular order); </a:t>
            </a:r>
            <a:br>
              <a:rPr lang="en-US" dirty="0"/>
            </a:br>
            <a:r>
              <a:rPr lang="en-US" dirty="0"/>
              <a:t>everything bigger goes in the other (in no particular order).</a:t>
            </a:r>
          </a:p>
          <a:p>
            <a:r>
              <a:rPr lang="en-US" dirty="0"/>
              <a:t>Make recursive calls on each array and stick the arrays together.</a:t>
            </a:r>
          </a:p>
          <a:p>
            <a:pPr lvl="1"/>
            <a:r>
              <a:rPr lang="en-US" dirty="0"/>
              <a:t>The pivot goes between the “smaller” array and the “bigger” array.</a:t>
            </a:r>
          </a:p>
          <a:p>
            <a:endParaRPr lang="en-US" dirty="0"/>
          </a:p>
          <a:p>
            <a:r>
              <a:rPr lang="en-US" dirty="0"/>
              <a:t>We can adapt the idea to </a:t>
            </a:r>
            <a:r>
              <a:rPr lang="en-US" b="1" i="1" dirty="0"/>
              <a:t>just </a:t>
            </a:r>
            <a:r>
              <a:rPr lang="en-US" dirty="0"/>
              <a:t>find the median.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7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 (code 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n/2-1) return A[p]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goes here?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goes here?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294433-015D-696A-FE74-9CCEBFD75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3600" y="2150640"/>
              <a:ext cx="7282800" cy="414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294433-015D-696A-FE74-9CCEBFD75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40" y="2141280"/>
                <a:ext cx="7301520" cy="41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3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 descr="Array with elements:&#10;[6,3,1,8,10,2,5,11,9,7,4]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60896"/>
              </p:ext>
            </p:extLst>
          </p:nvPr>
        </p:nvGraphicFramePr>
        <p:xfrm>
          <a:off x="574675" y="1463675"/>
          <a:ext cx="111871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median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blipFill>
                <a:blip r:embed="rId3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Input array rearranged if pivot were A[0], i.e., 6;&#10;Array is&#10;[3,1,2,5,4],[6],[8,10,11,9,7]">
            <a:extLst>
              <a:ext uri="{FF2B5EF4-FFF2-40B4-BE49-F238E27FC236}">
                <a16:creationId xmlns:a16="http://schemas.microsoft.com/office/drawing/2014/main" id="{D82D9961-655C-563A-7FD9-C8A331944C71}"/>
              </a:ext>
            </a:extLst>
          </p:cNvPr>
          <p:cNvGrpSpPr/>
          <p:nvPr/>
        </p:nvGrpSpPr>
        <p:grpSpPr>
          <a:xfrm>
            <a:off x="643467" y="3429000"/>
            <a:ext cx="11118318" cy="523806"/>
            <a:chOff x="643467" y="3429000"/>
            <a:chExt cx="11118318" cy="523806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9926198"/>
                </p:ext>
              </p:extLst>
            </p:nvPr>
          </p:nvGraphicFramePr>
          <p:xfrm>
            <a:off x="643467" y="3434646"/>
            <a:ext cx="508505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71834774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6317303"/>
                </p:ext>
              </p:extLst>
            </p:nvPr>
          </p:nvGraphicFramePr>
          <p:xfrm>
            <a:off x="6676735" y="3429000"/>
            <a:ext cx="508505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71834774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9218890"/>
                </p:ext>
              </p:extLst>
            </p:nvPr>
          </p:nvGraphicFramePr>
          <p:xfrm>
            <a:off x="5694121" y="3429000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blipFill>
                <a:blip r:embed="rId4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Input array rearranged if pivot were A[10], i.e., 4;&#10;Array is&#10;[3,1,2],[4],[6,8,10,5,11,9,7]">
            <a:extLst>
              <a:ext uri="{FF2B5EF4-FFF2-40B4-BE49-F238E27FC236}">
                <a16:creationId xmlns:a16="http://schemas.microsoft.com/office/drawing/2014/main" id="{4F7A2760-7147-27D3-604C-A60733B803D2}"/>
              </a:ext>
            </a:extLst>
          </p:cNvPr>
          <p:cNvGrpSpPr/>
          <p:nvPr/>
        </p:nvGrpSpPr>
        <p:grpSpPr>
          <a:xfrm>
            <a:off x="643467" y="4800927"/>
            <a:ext cx="11187110" cy="518160"/>
            <a:chOff x="643467" y="4800927"/>
            <a:chExt cx="11187110" cy="518160"/>
          </a:xfrm>
        </p:grpSpPr>
        <p:graphicFrame>
          <p:nvGraphicFramePr>
            <p:cNvPr id="12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3443377"/>
                </p:ext>
              </p:extLst>
            </p:nvPr>
          </p:nvGraphicFramePr>
          <p:xfrm>
            <a:off x="643467" y="4800927"/>
            <a:ext cx="305103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6749879"/>
                </p:ext>
              </p:extLst>
            </p:nvPr>
          </p:nvGraphicFramePr>
          <p:xfrm>
            <a:off x="3694497" y="4800927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7429401"/>
                </p:ext>
              </p:extLst>
            </p:nvPr>
          </p:nvGraphicFramePr>
          <p:xfrm>
            <a:off x="4711507" y="4800927"/>
            <a:ext cx="711907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5956653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664287854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14659978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30472842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321246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07111171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blipFill>
                <a:blip r:embed="rId5"/>
                <a:stretch>
                  <a:fillRect l="-48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Input array rearranged if pivot were A[3], i.e., 8&#10;Array is&#10;[6,3,1,2,5,4,7,5],[8],[10,11,9]">
            <a:extLst>
              <a:ext uri="{FF2B5EF4-FFF2-40B4-BE49-F238E27FC236}">
                <a16:creationId xmlns:a16="http://schemas.microsoft.com/office/drawing/2014/main" id="{FF7A138E-6368-02FC-5494-19B8D326EADC}"/>
              </a:ext>
            </a:extLst>
          </p:cNvPr>
          <p:cNvGrpSpPr/>
          <p:nvPr/>
        </p:nvGrpSpPr>
        <p:grpSpPr>
          <a:xfrm>
            <a:off x="643467" y="5978832"/>
            <a:ext cx="11187110" cy="518160"/>
            <a:chOff x="643467" y="5978832"/>
            <a:chExt cx="11187110" cy="51816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5109612"/>
                </p:ext>
              </p:extLst>
            </p:nvPr>
          </p:nvGraphicFramePr>
          <p:xfrm>
            <a:off x="643467" y="5978832"/>
            <a:ext cx="711907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5956653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664287854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14659978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30472842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321246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07111171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0978309"/>
                </p:ext>
              </p:extLst>
            </p:nvPr>
          </p:nvGraphicFramePr>
          <p:xfrm>
            <a:off x="7762537" y="5978832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8911469"/>
                </p:ext>
              </p:extLst>
            </p:nvPr>
          </p:nvGraphicFramePr>
          <p:xfrm>
            <a:off x="8779547" y="5978832"/>
            <a:ext cx="305103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0637E1-0948-8BE0-B81B-9050E22F2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12000" y="2070720"/>
              <a:ext cx="11101680" cy="468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0637E1-0948-8BE0-B81B-9050E22F2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40" y="2061360"/>
                <a:ext cx="11120400" cy="47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2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 (code outline,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n/2-1) return A[p] 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n/2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n/2-S.length of SORTED version of 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514369-B47B-C9F3-24A3-451BA00B7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312000" y="4941360"/>
              <a:ext cx="4535280" cy="142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514369-B47B-C9F3-24A3-451BA00B7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2640" y="4932000"/>
                <a:ext cx="4554000" cy="14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08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2169</TotalTime>
  <Words>3048</Words>
  <Application>Microsoft Office PowerPoint</Application>
  <PresentationFormat>Widescreen</PresentationFormat>
  <Paragraphs>362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Divide &amp; Conquer</vt:lpstr>
      <vt:lpstr>Today</vt:lpstr>
      <vt:lpstr>Linear Time Median</vt:lpstr>
      <vt:lpstr>Goal: Median Finding</vt:lpstr>
      <vt:lpstr>Median Finding: Baseline</vt:lpstr>
      <vt:lpstr>Find the Median</vt:lpstr>
      <vt:lpstr>Find The Median (code outline)</vt:lpstr>
      <vt:lpstr>Examples</vt:lpstr>
      <vt:lpstr>Find The Median (code outline, 2)</vt:lpstr>
      <vt:lpstr>//Filling In The Comments</vt:lpstr>
      <vt:lpstr>Selection Problem</vt:lpstr>
      <vt:lpstr>Selection</vt:lpstr>
      <vt:lpstr>Selection (2)</vt:lpstr>
      <vt:lpstr>Pivot Finding</vt:lpstr>
      <vt:lpstr>Pivot Finding Idea</vt:lpstr>
      <vt:lpstr>Pivot Finding Example</vt:lpstr>
      <vt:lpstr>Pivot Finding Process</vt:lpstr>
      <vt:lpstr>Pivot Finding Pseudocode</vt:lpstr>
      <vt:lpstr>Selection Code</vt:lpstr>
      <vt:lpstr>How Good Is Our Pivot?</vt:lpstr>
      <vt:lpstr>How Good Is Our Pivot? (numbers)</vt:lpstr>
      <vt:lpstr>Running Time Analysis</vt:lpstr>
      <vt:lpstr>Selection Analysis</vt:lpstr>
      <vt:lpstr>Selection Analysis (2)</vt:lpstr>
      <vt:lpstr>Running Time Analysis (1)</vt:lpstr>
      <vt:lpstr>Running Time Analysis (2)</vt:lpstr>
      <vt:lpstr>Running Time Analysis (3)</vt:lpstr>
      <vt:lpstr>Takeaways</vt:lpstr>
      <vt:lpstr>More Detailed Analysis</vt:lpstr>
      <vt:lpstr>A simpler analysis</vt:lpstr>
      <vt:lpstr>Why groups of 5?</vt:lpstr>
      <vt:lpstr>Why is the pivot aimed at the median?</vt:lpstr>
      <vt:lpstr>Can’t do better than O(n).</vt:lpstr>
      <vt:lpstr>Wrapping Divide&amp;Conquer</vt:lpstr>
      <vt:lpstr>Divide And Conquer Summary</vt:lpstr>
      <vt:lpstr>How Were We Solving All Those Recurrences?</vt:lpstr>
      <vt:lpstr>Master Theorem</vt:lpstr>
      <vt:lpstr>Proof?</vt:lpstr>
      <vt:lpstr>Proof? (2)</vt:lpstr>
      <vt:lpstr>A stronger version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Divide &amp; Conquer</dc:title>
  <dc:creator>rtweber2</dc:creator>
  <cp:lastModifiedBy>Robbie Weber</cp:lastModifiedBy>
  <cp:revision>35</cp:revision>
  <cp:lastPrinted>2026-04-16T23:03:04Z</cp:lastPrinted>
  <dcterms:created xsi:type="dcterms:W3CDTF">2022-07-05T16:07:22Z</dcterms:created>
  <dcterms:modified xsi:type="dcterms:W3CDTF">2026-04-20T22:09:13Z</dcterms:modified>
</cp:coreProperties>
</file>