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7"/>
  </p:notesMasterIdLst>
  <p:sldIdLst>
    <p:sldId id="256" r:id="rId2"/>
    <p:sldId id="258" r:id="rId3"/>
    <p:sldId id="259" r:id="rId4"/>
    <p:sldId id="260" r:id="rId5"/>
    <p:sldId id="261" r:id="rId6"/>
    <p:sldId id="297" r:id="rId7"/>
    <p:sldId id="262" r:id="rId8"/>
    <p:sldId id="264" r:id="rId9"/>
    <p:sldId id="265" r:id="rId10"/>
    <p:sldId id="298" r:id="rId11"/>
    <p:sldId id="263" r:id="rId12"/>
    <p:sldId id="266" r:id="rId13"/>
    <p:sldId id="267" r:id="rId14"/>
    <p:sldId id="299" r:id="rId15"/>
    <p:sldId id="268" r:id="rId16"/>
    <p:sldId id="269" r:id="rId17"/>
    <p:sldId id="270" r:id="rId18"/>
    <p:sldId id="271" r:id="rId19"/>
    <p:sldId id="272" r:id="rId20"/>
    <p:sldId id="273" r:id="rId21"/>
    <p:sldId id="295" r:id="rId22"/>
    <p:sldId id="274" r:id="rId23"/>
    <p:sldId id="257" r:id="rId24"/>
    <p:sldId id="275" r:id="rId25"/>
    <p:sldId id="276" r:id="rId26"/>
    <p:sldId id="277" r:id="rId27"/>
    <p:sldId id="278" r:id="rId28"/>
    <p:sldId id="279" r:id="rId29"/>
    <p:sldId id="280" r:id="rId30"/>
    <p:sldId id="282" r:id="rId31"/>
    <p:sldId id="281" r:id="rId32"/>
    <p:sldId id="283" r:id="rId33"/>
    <p:sldId id="284" r:id="rId34"/>
    <p:sldId id="285" r:id="rId35"/>
    <p:sldId id="286" r:id="rId36"/>
    <p:sldId id="288" r:id="rId37"/>
    <p:sldId id="287" r:id="rId38"/>
    <p:sldId id="289" r:id="rId39"/>
    <p:sldId id="290" r:id="rId40"/>
    <p:sldId id="292" r:id="rId41"/>
    <p:sldId id="293" r:id="rId42"/>
    <p:sldId id="294" r:id="rId43"/>
    <p:sldId id="291" r:id="rId44"/>
    <p:sldId id="296"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CC0"/>
    <a:srgbClr val="462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521" autoAdjust="0"/>
  </p:normalViewPr>
  <p:slideViewPr>
    <p:cSldViewPr snapToGrid="0" showGuides="1">
      <p:cViewPr varScale="1">
        <p:scale>
          <a:sx n="56" d="100"/>
          <a:sy n="56" d="100"/>
        </p:scale>
        <p:origin x="25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31:42.852"/>
    </inkml:context>
    <inkml:brush xml:id="br0">
      <inkml:brushProperty name="width" value="0.05292" units="cm"/>
      <inkml:brushProperty name="height" value="0.05292" units="cm"/>
      <inkml:brushProperty name="color" value="#002060"/>
    </inkml:brush>
  </inkml:definitions>
  <inkml:trace contextRef="#ctx0" brushRef="#br0">2152 7264 1546 0,'7'-3'107'0,"18"-22"-58"0,-7 6-16 0,0-6-12 0,-2 0-7 0,-2 0 1 0,2-3 5 0,-4 3 4 0,1 7 4 0,-3 2 3 0,-3 4 0 0,-3 1-3 0,-1 6-5 0,-6 0-4 15,-4 3-3-15,-6 2 3 0,-4 2 4 16,-13-1 3-16,-9 5 4 0,-9-6-2 16,-9 1-3-16,-3 1-1 0,-11 2 0 15,-9 1-1-15,-5-1-1 0,-7-1-3 16,1 4-4-16,-1-5-3 0,0 2-2 16,7 1 2-16,5 2 5 0,2-3 3 15,7 4 4-15,7-2 0 0,0-3-3 0,15 4-1 16,10-1-1-16,12 1-1 15,8-4-2-15,8 8-1 0,6-9-2 0,3 3-3 16,2 4-1-16,2-4-1 16,3 8-1-16,2-1-2 0,2 2-1 15,3 0-2-15,2 4-1 0,2 2-1 16,2 4 1-16,0 5-1 0,-2 6 0 16,-2 3 0-16,0 2 0 0,-1 3 0 15,-5-1 0-15,3 1 0 0,-4-2-1 0,0-2 1 0,-3 5-2 16,-2-1 1-16,-2 3-2 0,-2-2-1 15,-2-1-1-15,-3 3-1 0,-3-2 1 0,-1 2 2 16,-1-2 0-16,1 3 1 0,2 0 0 16,-2-2 1-1,1-1 0-15,3-3 1 0,0-7 0 0,1 1 0 0,3-3 1 32,-1-7 1-32,1-4-1 0,1-7 1 0,2-5 2 0,0-4 3 0,0-5 4 0,9 2 8 15,-6-2 9-15,10-2 3 0,8 2-2 16,6 0-7-16,6 0-8 0,4 0-7 15,2 0-3-15,-1 2-1 0,1 2-3 16,0-3 0 15,-4 7 0-31,4-7 0 0,2 1-5 16,3 0-9-16,-1-4-16 0,-1-1-32 0,1-5-47 0,-6 1-71 0,4-7 95 0</inkml:trace>
  <inkml:trace contextRef="#ctx0" brushRef="#br0" timeOffset="11780.79">702 10124 1418 0,'-9'0'62'0,"-2"0"1"0,1-3-8 0,-4-1-6 0,1 2-7 0,6 1 0 0,4 1 0 0,1-4 4 0,2 4 0 16,0 0 0-16,0 0-5 0,0 0-4 0,0 0-5 0,-4-3-9 0,4-5-8 16,0-9-13-16,0-1-12 0,0-5-11 0,-9-4-7 0,-1-1-2 0,-1-2 4 0,-3 0 8 15,0-2 6-15,5 3 7 0,-2 5 5 16,2-3 2-16,1 0 6 0,-3 4 8 16,7 2 11-16,3 3 11 0,2-3 7 15,6 5 0-15,2-3 0 0,7 3-7 16,7-4-10-16,7 1-9 0,2 3-9 15,4-7-6-15,1 1-2 0,0-1 0 16,-1 0-1-16,-3-2 2 0,1-1 0 0,0-2 2 16,0 1 3-1,1 0 8-15,2-3 6 0,6 5 5 0,-4 1 1 0,9 6-3 16,3-2-5-16,2 8-3 0,4 5-5 16,2 3-2-16,-5 4-3 15,3 4-2-15,-11 1-3 16,-1 2-1-16,-1 2-1 0,-5 0 0 15,-2 2 0-15,-1-6 0 0,-8 6 0 0,-1-1 0 0,-4-1-2 0,-2 3 0 32,-5-1-1-32,-9-4-2 0,0 0-2 0,-5-1-1 15,-2 1-2-15,0-6 2 0,-4 1 4 16,-5 0 3-16,4-2 4 0,-9-4 0 16,-4-4-2-16,-3-7-4 0,-4-4-6 15,-1-4-6-15,-3-4-6 0,-1 2-4 16,0-5 1-16,2 2 4 0,1-6 7 15,4 4 9-15,2 0 4 0,5 0 1 16,1 1 1-16,7 3 2 0,-1 3 3 16,3-2 7-16,1 2 5 0,2 2 1 15,-3-1-2-15,1 1-5 0,1 5-1 0,1 0-1 16,1 4 3-16,2-2 3 0,2 5 1 16,3 3-3-16,2-2-4 0,7 8-6 15,2 0-4-15,7 5-1 0,9 0 0 16,4 8 0-16,3 1 0 0,7 5 0 15,2 6 0-15,1 2-1 0,3 3 0 16,1 0 1-16,0 4 0 0,-8 1-1 0,-10-3 1 16,-10 0-1-16,-7 0-2 0,-8-2 3 15,-6 2 4-15,-6-4 5 0,-9 2 3 16,-5-1 1-16,-5-1-2 0,-7 1-6 16,-8-5 0-16,-1-1-4 0,-4 2-1 15,6-9-7-15,3-2-42 0,7-5-68 16,4-2-49-16,5-3 73 0</inkml:trace>
</inkml:ink>
</file>

<file path=ppt/ink/ink1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48:30.964"/>
    </inkml:context>
    <inkml:brush xml:id="br0">
      <inkml:brushProperty name="width" value="0.05292" units="cm"/>
      <inkml:brushProperty name="height" value="0.05292" units="cm"/>
      <inkml:brushProperty name="color" value="#002060"/>
    </inkml:brush>
  </inkml:definitions>
  <inkml:trace contextRef="#ctx0" brushRef="#br0">4782 10451 1153 0,'42'14'143'0,"-8"0"221"0,0-3-295 0,-9-6-10 0,-8-5-7 0,3 0-8 0,-6-2-3 0,-2-3-2 0,6 1 0 0,-4-1-1 0,-5 3 2 0,2 0 2 0,-8 1 2 0,3 1-1 16,-5 0-3-16,-1 0 0 0,6 3 0 16,-3-1 1-16,1-2 0 0,-2 0-2 15,-2 0-4-15,0 2-5 0,0-1-4 16,0-1-7-16,1 2-5 0,-1-2-1 0,0 0 1 16,-3 0 0-16,-8 0 2 15,-5 0 0-15,-3-2-3 0,-10-3-1 16,-3-4-1-16,-3 0-1 0,-9-1 2 0,1-6 0 15,-12 2 1-15,2-1-1 0,2 1-4 16,-6 4 2-16,-2-3-2 0,-5 8-1 16,-1-2 0-16,-1 0-1 0,2 0-1 15,-5 0 0-15,2-2 0 0,0 5-2 16,-4 1 0-16,1-3 1 0,3 3 3 16,1-1 5-16,3 2 2 0,-3-3 1 0,8 2 2 15,-5 1-3-15,3-2-3 0,5 4-2 16,2-5-1-16,9 5 1 0,6-2 5 15,10 4 3-15,5 1 0 0,7-1 1 0,0 2-3 16,0-2-1-16,0 5-1 16,-3-4-1-16,1 4-2 0,-2 2-2 0,3 0-1 15,3-5 1-15,-2 3 1 0,3 0 0 16,3-2-1-16,2 0 0 0,-2-3-2 0,-1 0-2 16,4-2 0-16,-2 2-2 0,4-2-1 15,-2 0 2 1,2 0-2-16,1-2 1 0,4 2-1 0,0 0-1 15,0 0 1-15,0 0-3 0,0 0-1 0,0 0 0 16,-5 0-2-16,5 2 1 0,0-2 1 16,0 0-1-16,0 1 2 0,0 3 0 15,0-4 2-15,0 0-1 0,0 0-3 0,0 0 0 16,0 0-1-16,0 0 2 0,0 0 3 16,0 0 2-16,0 0 0 0,0 0 1 15,0 0 0-15,0 0 0 16,0 0 2-16,0 0 0 0,0 0 2 15,0 0 1-15,0 0-2 0,0 0-3 0,0 0 0 16,0 0-3-16,0 0 0 0,0 0-7 16,-2-4-15-16,4 1-34 0,5-6-41 15,5 0-38-15,-1-3-54 0,3 1-30 16,-3 6-2-16,-1-8 103 0</inkml:trace>
  <inkml:trace contextRef="#ctx0" brushRef="#br0" timeOffset="531.79">2745 9977 1736 0,'21'-5'79'0,"4"-2"-2"0,-11 3-39 0,4 2-7 0,-6 2-18 0,2 0 3 0,0 0 4 15,-8 2 3-15,3 2 3 0,-6 1 1 0,1 0 1 0,3 6 1 16,-4 3 8-16,4 4 11 0,-1 1 13 15,3 4 6-15,-1 4-5 0,3-6-12 16,0 4-17-16,-1 0-13 0,1-4-9 0,1 2-5 16,1-7-2-16,-6 4-3 15,2-1 1-15,-4-3-1 0,2 0-1 0,-2-2 1 16,1 2 0-16,-1 0-1 16,-5-3 3-16,2 1 2 0,-2-3 4 0,0-4 2 15,0 3-1-15,0-10-2 0,0 0-2 16,0 2 4-16,0-2 13 15,-2-2 11-15,0 0 8 0,2-10-4 0,-3-4-13 0,6-7-12 16,-1-5-7-16,2-2-2 0,-1-2-2 16,-1-4 1-16,3-5 0 0,-5-5 0 15,-5-5 0-15,0-8-3 0,1-6 0 16,-5-1 0-16,4-3 0 0,-2 0 1 0,0 7 0 16,1 5 6-16,1 4 4 15,2 10 6-15,-3 8 10 0,3 1 4 0,1 11 5 16,2 2 3-16,0 3-4 15,5 2-9-15,1 4-7 0,-5-1-3 0,3 1 1 16,3 3 6-16,-2-2-1 0,6 1-3 16,-4 3-6-16,2-2-8 0,3 4-4 15,-5-4 1-15,2 3-2 16,-2 3 0-16,0-6-4 16,-1 5-8-16,-3-1-13 0,1 0-27 0,-4 5-32 0,0 0-33 0,-9-4-38 31,-5 6 81-31</inkml:trace>
  <inkml:trace contextRef="#ctx0" brushRef="#br0" timeOffset="8547.59">11606 11587 1754 0,'0'0'87'0,"0"2"5"0,0 0-23 0,6 3-42 0,1 2-12 0,-4-2-7 0,6 4-2 0,-7-5 0 0,0 3 2 0,1-5 1 0,-3-2 9 0,0 0 9 0,0 0 5 0,0 0 2 0,-5 1-2 16,-6-1 2-16,1 2 4 0,-3 0 0 15,-3 0-2 1,-3-1-10-16,-3 3-10 0,-2 0-4 0,-1-3-3 0,0 8-1 16,-2-3-1-16,3 1-3 15,-5 3 0-15,1 1-1 0,-2 1-1 0,0 2-2 16,-11-1 1-16,-4-2 0 0,-6 1 0 16,1 0 0-16,-6-1 0 0,2-2-1 0,5 0 1 15,1-6 9-15,12 3-64 16,12-6-84-16,9-4 85 15</inkml:trace>
  <inkml:trace contextRef="#ctx0" brushRef="#br0" timeOffset="9784.46">12057 12858 1478 0,'-4'13'59'16,"2"-8"-12"-16,1 4 5 0,-3-6-21 0,4 1 6 0,0 1 10 0,4-1 10 0,-3-2 10 0,3-2 8 0,-1 0 0 0,5 0-5 0,6 0-9 31,0-2-14-31,2-5-10 0,3 0-10 0,3 0-8 16,2-2-3-16,7 3-6 0,6 3-3 15,4-1-2-15,3 6-1 16,11 0 0-16,3 5 0 0,3-2-1 0,3 4 0 0,-2 0 0 16,-2 0-2-16,4 3 1 0,-6-6-1 15,-3-3-1-15,0 4 0 0,0-5 3 16,-7 2 6-16,3-3 6 0,-1-1 2 16,-2 0-2-16,2 0-6 0,-1 0-5 15,1 0-4-15,-4-1-1 0,-2 1-9 16,-1 1-41-16,-1 1-52 0,3 5 57 15</inkml:trace>
  <inkml:trace contextRef="#ctx0" brushRef="#br0" timeOffset="10420.26">15502 12975 1652 0,'0'-1'98'0,"3"1"16"0,-1-2 9 0,3 2-36 0,1-2-8 0,3 2-7 0,5-5-14 0,2 5-18 0,3-2-14 0,10 0-4 0,-1 2-1 0,9 0 1 16,7 2 1-16,6-2 0 15,2 0-6-15,4 0-4 0,-4 0-1 16,3-5-13-16,-2-6-21 0,4 2-76 0,-4-7 60 15</inkml:trace>
  <inkml:trace contextRef="#ctx0" brushRef="#br0" timeOffset="204251.94">23344 10906 1509 0,'0'4'58'0,"0"1"-13"0,0-1 0 0,-2-4-12 0,2-2 1 0,0-3-6 0,-7-10-6 0,5-1-7 16,-1-10-4-16,-6-1 8 0,4 6 11 0,3-4 11 0,2 7 5 0,2-1 0 0,3-1-1 0,4 3 3 0,5 1 3 0,5-4-1 16,4 6-5-16,6 3-7 0,-1-3-5 0,2 2-2 15,2-2-3-15,0-1-10 0,5 1-7 16,-3-4-5-16,3 1-3 0,-3-1-2 16,2 4-1-16,1-2-2 0,2 0-4 15,-2 2-2-15,-2 0 1 0,-1 1 0 16,-2 8 4-16,-4 5-1 0,-1 0-1 15,-2 0-2-15,-4 5-1 0,0 6-3 0,-3 3 0 16,-2 7-2-16,5 2 0 0,-3 6 1 16,0-1 2-16,0 7 2 15,-2 3 1-15,-4 1-2 0,-3 0-3 0,-4 1-2 16,-3 1-3-16,-2 4 0 0,-5-1 1 16,-4 4 3-16,0 1 3 0,-5-2 4 15,-6 6 4-15,-3-4 0 16,2 8 2-16,-2 2 0 0,0-3 1 15,3 6 4-15,-1-5 4 0,5 5 4 0,-4-2 6 0,3 1 10 16,-1 6 7-16,-1-1 5 0,4 3 0 16,6 0-10-1,-1-9-11-15,8-1-9 0,-3-6-7 0,5-9-2 0,0 1 0 16,5-3 0-16,2 1 2 0,6-6 0 16,1 0 1-16,12 2 0 0,-6-7-1 0,3-3 2 15,-5-1-1-15,1-7 3 16,-3-5 0-16,5-2-1 0,-1-5 1 15,-6-4 0-15,2 1 4 0,-7-4 1 0,-2-2 1 16,-4 0-3-16,-3 0-4 0,2 0-2 0,0 0-3 16,0 0-1-16,0 1-1 15,6 5-3-15,-8-1 0 0,4 4 0 0,1 10 0 16,1 1 2-16,3 6 0 16,-1 3-1-16,3 1 1 0,-4 5 0 15,2 1-1-15,-2-1-1 0,0 6 1 16,-3-2-1-16,-1 5 1 15,3 4-1-15,-6 2 1 0,5 0 2 0,-2 3-1 0,3-4 1 16,-1 3 1-16,4-4 0 16,-2 5 0-16,2-3 0 0,0 3-1 0,-2 4 0 0,-2-8 0 15,0 3 0-15,-3-10 0 0,0-5-1 16,-2 4 0-16,0-4 0 0,0-1 1 16,0-1-1-16,0-5 1 0,0 2 1 15,2 0 0-15,-2 0 0 16,0 2-1-16,2 3 2 0,1 11-1 0,2 0 1 15,-1 7-1-15,1 3 3 16,-3-1 3-16,-2 7 3 0,-5 1 6 0,-13-1 12 0,-12 4 8 16,-23-10 13-16,-18-1-2 0,-21-15-15 15,-22-11-11 1,-14-15-14-16,-10-11-25 0,3-7-83 0,13-7-437 0,9-3 346 16</inkml:trace>
  <inkml:trace contextRef="#ctx0" brushRef="#br0" timeOffset="205629.51">4184 10578 1640 0,'22'2'89'0,"-8"-2"10"0,-5 2-5 16,-8-2-24-16,-1 0-19 0,-3 0-16 0,-4 0-9 0,0 2-8 0,-6-1-6 0,6 5-6 0,-5-5-3 0,-2-1 0 15,-2 4 2-15,-9-1 3 0,-2 5 4 0,-7-5 5 0,-5 8 1 0,-5 1-1 16,-2-1-2-16,-2 8-4 16,-1-1-1-16,-3 7 0 0,-6 0 1 15,4 8 1-15,1-2 1 0,2 6 4 0,1 4 3 16,-7-1 2-16,1 5-4 0,1-5-6 15,3 1-5-15,12 2-4 0,8-8-2 16,12 2 2-16,6 4 2 16,5-2 0-16,9 0 3 0,11 0 2 0,3-3 3 0,7-4 3 15,11 3 0-15,9-7 1 0,8 1-4 16,5 1-3-16,1-2-4 0,0 2-3 16,-2 2-2-16,0 4-1 0,0 1 1 31,-1 6-1-31,-6 8 1 0,-4 2-1 0,-6 11 0 0,-6 0 0 0,-7 10 1 15,-5 4 0-15,-2 0-1 0,-6 4 0 0,-6-9 0 16,-8 1 1-16,-8-3 0 0,-4 0-1 16,-4-2 0-16,-10-7-1 0,-3 0-1 15,-5-3 0-15,-4-4 2 0,-1-4 0 16,-1-8 0-16,3-11 0 16,4-4 1-16,14-9 0 0,2-3 1 0,3-1-1 0,5-7 0 15,6-1 1-15,-2-1-1 0,9-3 1 16,0 1 1-16,0 1 1 0,4 1-1 15,1 4 1 1,-1 4 0-16,10 2-1 0,2 4 0 0,3 3-1 31,5-4 0-31,-5 6-1 0,-5-4 1 0,-3 6 0 16,-1 3 0-16,-6 4 0 0,1-2-1 16,1 10 0-16,-3-1 0 0,-1 5 3 0,0 0 2 15,0 2 1-15,-2 4 0 0,-2 3 4 16,2 3 3-16,-7 1 0 0,0-10-1 15,-2 3-5-15,-4-6-5 0,-1-2-1 16,-2 8-1-16,0-6-1 0,2-4 3 16,3 1 2-16,10-4 5 0,1 0 3 0,7-6 0 15,9 3-2-15,3-6-4 0,4-3-3 16,4-1 2-16,5-10-12 0,7-3-62 16,2-13 49-16</inkml:trace>
</inkml:ink>
</file>

<file path=ppt/ink/ink1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54:22.365"/>
    </inkml:context>
    <inkml:brush xml:id="br0">
      <inkml:brushProperty name="width" value="0.05292" units="cm"/>
      <inkml:brushProperty name="height" value="0.05292" units="cm"/>
      <inkml:brushProperty name="color" value="#002060"/>
    </inkml:brush>
  </inkml:definitions>
  <inkml:trace contextRef="#ctx0" brushRef="#br0">11037 11697 1825 0,'5'4'76'0,"-5"-3"-7"0,0 1-14 0,4 2-35 0,-2-4 0 0,1 3 2 0,3 2 3 0,-6-3 1 0,0-2 0 0,-6 0 11 0,5 2 10 0,-5 0 9 0,3 1 6 0,-8 1-5 0,-1-1-5 0,-3-3-9 15,-4 2-9-15,-4 0-10 0,2-2-8 16,-8 2-6-16,1-2-3 0,-2 2-3 15,-4-2-2-15,2 0 1 0,-2 3 1 16,1 1 0-16,-6-4 1 0,-4 0-1 16,-6 0-1-16,-10 0 0 0,-7-4-2 0,-1-1 0 15,-2-1-1-15,0 3 1 0,1-6 0 16,-15 5 2-16,1-3 4 0,1 4 1 16,-2-1 3-16,8 3 5 0,-1-3 3 15,9 0 4-15,-4 4 1 0,3-1 1 16,4 1-1-16,-8 0-2 0,6-2-1 15,4 0-7-15,4 0-4 0,13-5-5 0,-3 2-2 16,13 3-1-16,3-3 0 0,9 1-1 16,7 3 0-16,4 1 0 0,6 0 1 15,1 0 1-15,5 0 0 0,0 0-1 16,0 0 0-16,-2 0-2 16,0 0-12-16,2 0-26 0,-1 0-39 0,1 0-55 15,0 0-72-15,0 0 109 0</inkml:trace>
</inkml:ink>
</file>

<file path=ppt/ink/ink1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54:53.298"/>
    </inkml:context>
    <inkml:brush xml:id="br0">
      <inkml:brushProperty name="width" value="0.05292" units="cm"/>
      <inkml:brushProperty name="height" value="0.05292" units="cm"/>
      <inkml:brushProperty name="color" value="#002060"/>
    </inkml:brush>
  </inkml:definitions>
  <inkml:trace contextRef="#ctx0" brushRef="#br0">4682 10412 1519 0,'-35'5'144'15,"-11"27"278"-15,48 19-415 0,-4-86 29 0,2 33-4 0,-2-2-2 0,-1-4-3 0,1 2-3 0,-5-3-5 0,0-1 0 16,1 6 3-16,-1-5 8 0,2 4 8 0,1 3 9 16,4 0 4-16,0 2 0 15,-1-7 1-15,4 4-6 0,6-1-8 0,5 1-12 16,4-8-11-16,9 8-7 0,-1-6-2 0,2 3-3 16,3-4 0-16,-5 1-2 0,3 2 1 15,-10-6-2-15,-3 6 1 0,-4 0-1 16,-3 4-7-1,-7 3 2-15,-2-6 0 0,-11 5 0 16,-8-3 3-16,-9 2-2 0,-6-3 1 16,-5 3 2-16,-5 2 4 0,-10 2 3 0,-6 1 4 0,-4-1 2 0,-1 2 2 15,-6-1-1 1,3 3-1-16,-3-3-2 0,-5 1-3 0,2 3-1 0,3-4 0 16,11 1-2-1,10-2 1-15,14-2 1 0,12 0 7 0,9 0 11 16,14 0 9-16,1 0 6 0,-2-4-2 15,11 2-11-15,10 1-9 0,10 1-11 16,6 0-5-16,9 0-1 0,8 0-1 16,8 0 1-16,2 0-1 0,4 3 1 15,-4-1-1-15,2 1 0 0,-1 3 1 0,7-3 0 16,-5 1 0-16,3 3 1 0,-10-5 0 0,-6 1-1 16,-6 1 1-16,-6-1 0 0,-6-3-1 15,-4 2 2-15,-7 0-2 0,-5-2-2 16,-13 0-1-1,-1 0-6-15,-4 0 0 0,-13-2 0 0,-1 0 0 0,-16-7 3 0,-12 6 3 16,-15-6 0-16,-14 2 1 0,-7-2 1 16,-9 6 0-16,-2-3 1 0,-1 3 1 15,7 3 4 1,5 0 1-16,5 1 4 0,14 1 1 0,10 2 2 0,19-2 3 0,12-2 2 31,16 0 4-31,0 0 5 0,2 1-1 16,15-1-3-16,6-1-8 0,16 1-11 0,14 0-3 0,13 0-2 15,9 5 0 1,1 2-1-16,3-2 1 0,8 6 0 16,3-6-1-16,5 6 2 0,4 5-2 0,-6-4 2 15,-3 2 0-15,-8-1 2 0,-16 1 0 16,-18 2 0-16,-16-2-2 0,-16-7-5 16,-10 2-2-16,-15-2-1 0,-26 0 2 0,-25-7 8 15,-32 0 6-15,-27-10 5 0,-20 4 1 16,-14-6-5-16,3-2-5 0,-4 5-4 15,12-5-3-15,11 5-3 0,9-2 0 16,23 2-17-16,23 2-32 0,19-5-37 16,10-2-155-16,17-9 147 0</inkml:trace>
</inkml:ink>
</file>

<file path=ppt/ink/ink1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58:56.618"/>
    </inkml:context>
    <inkml:brush xml:id="br0">
      <inkml:brushProperty name="width" value="0.05292" units="cm"/>
      <inkml:brushProperty name="height" value="0.05292" units="cm"/>
      <inkml:brushProperty name="color" value="#002060"/>
    </inkml:brush>
  </inkml:definitions>
  <inkml:trace contextRef="#ctx0" brushRef="#br0">14374 9208 1074 0,'2'3'32'0,"1"-1"-12"0,4 3-12 0,-5-5-6 0,2 2-2 0,-2-2-71 0,-2 0-112 0,0-5 109 0</inkml:trace>
</inkml:ink>
</file>

<file path=ppt/ink/ink1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1:02:05.107"/>
    </inkml:context>
    <inkml:brush xml:id="br0">
      <inkml:brushProperty name="width" value="0.05292" units="cm"/>
      <inkml:brushProperty name="height" value="0.05292" units="cm"/>
      <inkml:brushProperty name="color" value="#FF0000"/>
    </inkml:brush>
  </inkml:definitions>
  <inkml:trace contextRef="#ctx0" brushRef="#br0">3979 13096 1747 0,'0'-2'100'0,"0"0"12"0,0 2-10 0,0 0-31 0,0-1-20 0,0 1-10 0,0-2-6 0,0 2-9 0,0 0-9 15,-4-7-9-15,-3 5-5 0,7 2-2 0,0 0 0 0,0 0-1 0,-2 0-1 0,2 0-1 0,-3 5 1 16,6 2 2-16,4 6 6 0,0 1 6 16,4 4 5-16,3-1 3 0,6 3 1 15,1-2-3-15,0-1-2 0,2 3 0 16,-1-4-3-16,-1 2-1 0,-2-1-4 0,10 5-2 31,-4-5-1-31,6-1-2 0,5 2 0 0,-2-2-1 0,5 0 0 0,7-4-3 16,3-1 2-16,6 3-1 0,4 2 0 15,-1 0 1 1,-3 0-1-16,7-2 0 0,-1-1 1 16,4-1-1-16,-4 0-1 0,-5-1 1 0,-1-2-1 15,-5-2 1-15,1-2 0 16,1 4 0-16,-3-7 1 0,1-2-1 0,0-2 0 15,3-3 2-15,2 3 3 0,5 0 5 16,4-1 3-16,-2-10 0 0,9 3-4 0,-2-8-4 16,4 4-3-1,-1-4-2-15,-1-3 0 0,0 3 0 16,-5 0-1-16,0 2 0 0,-1-3 0 0,6 3 0 16,0 2 0-16,-2 0 1 0,0 3 1 15,-10-2-1-15,-1 1 1 0,-1-4 0 16,5 4 0-16,5 3-1 0,3 0 0 15,6-2-1-15,7 2 1 0,-1 2-1 16,1-3 0-16,-7 3 0 0,-7-4 0 0,-1 2-2 16,-3-3-2-16,1 3-2 0,1-5 1 15,-3 3 1-15,-2 0 4 0,2 4 1 16,-5-2 0-16,1 4 0 0,-3-2-1 16,5 0 1-16,-4 3-1 0,1-3 1 15,5 4-1-15,-4 3 0 0,-2 0 0 0,3 0 0 16,6 0 0-16,7 3 0 0,10 6 0 15,-8-2 0-15,0 4 0 0,-3 1 0 16,-6 3 0-16,8-1 0 0,-1 0 1 16,-5 2-1-16,6 0 1 0,7 2 1 15,-4 5 2-15,5-2 2 0,-3 4 0 16,-8 1 3-16,-1-6-1 0,-7 3-1 16,-5-4-2-16,-8-3-2 0,-7-2-2 0,-1-3 1 15,-6 0 0-15,-3-8-2 0,-6-1 2 16,-8-2-4-16,-6-3 0 15,2-8 1-15,-6 4-2 0,3-7 3 0,1-4 0 16,-9 0 0-16,4-3 0 0,-3-6 0 16,-1 1 0-16,2-3 0 0,4 3 0 15,3 3 0-15,0-2 0 0,9 0-2 0,7 0 1 16,0 2 1-16,13 0-4 0,-2 2-1 16,10 5 0-16,2-2-1 0,4 7 2 15,0-1 2-15,5 5 0 0,-2 2 0 16,0 3 0-16,13 2 1 0,-2 3-1 15,-2 1 1-15,-3 3 0 0,-6-3 0 0,2-1 1 16,0 4 0-16,0 2 0 0,-3 2-1 16,-4 1 1-16,3 1-1 0,1 1 0 15,6 0 0-15,10 4-3 0,-3-2 0 16,10 5-1-16,5-3-2 0,-9-1 5 16,7 5 2-16,-5-6 0 0,-7 0 4 15,-6 0-2-15,6 3 1 0,-1-3 2 16,5 2 4-16,-5-2 7 0,-6-7 14 15,-1-1 11-15,5-2 8 0,-7-1 6 16,8-3-8-16,2-2-6 0,1 0-12 0,6 0-14 16,9-2 1-16,-6-3-9 15,-1-1 2-15,-4-2 0 0,-13-1-5 0,1-6-4 16,-7 1-7-16,-1 0-21 0,1 0-36 16,-1 0-84-16,2 0 10 15,-1 1 54-15</inkml:trace>
  <inkml:trace contextRef="#ctx0" brushRef="#br0" timeOffset="6795.03">16959 14424 1869 0,'-3'12'105'0,"61"-28"127"0,100 27-9 0,-342-41-251 0,136 42 85 0,53-10-26 0,7-2-9 0,3 0-15 0,-3 0-2 16,-5 2-1-16,0 0 0 0,-7-1 0 0,4 1 1 0,-4-2 2 15,1 0 2-15,1 0 1 16,-2 0 1-16,2 0 0 0,-2 0 0 0,4 5 1 16,-3 1 1-16,1 4-1 0,5 3-4 15,6 4-1-15,1 5-2 0,9 1-1 16,-4 3-1-16,8-4-1 0,1 2 0 15,-1-4-1-15,7 1-1 0,-4-1 1 16,2 1-1-16,3-3 0 0,1 3 1 16,3 0-1-16,-2 2 1 0,-3 2 0 15,1 0-1-15,-1-4 0 0,-1 2 1 0,5 2-1 16,6-2 1-16,2 2 1 0,9 2-1 16,-4 1 1-16,-1-7-1 0,-4 2-1 0,-5-10 1 15,0-3 1-15,-6-3-1 16,-1-1 1-16,0-1 3 0,1-5 4 0,-3 0 2 15,-4-3 3-15,1-1-1 0,-5-1 0 16,1-6 0-16,4 0 3 16,-1 3 1-16,-3-7 0 0,0-1-5 15,0-5-2-15,1-4-6 0,-3 2-2 0,6-5 1 16,6-2-1-16,4 3-1 0,0-1 1 16,2 1-1-16,1 2-1 0,1 2 1 15,3-3-1-15,-2 1 1 0,-5 4-1 16,7-2 1-16,-5 3-1 0,4-1 1 0,-1 1-1 15,-3 1-1-15,-1-2 0 0,-4 6-1 16,-1 8 0-16,-5-2 1 16,2 8 0-16,0 1 0 0,6 0 1 0,-5 10-1 15,4-3 0-15,-3 6 0 16,-4 1-1-16,0 0 1 0,2 4 0 0,2-2-1 0,-4 3 1 16,2-3 1-16,-2 0 0 0,-5 2 0 15,3-2 1-15,-5-2-1 0,-1 0 1 16,-3-5-1-1,-5 0 1-15,-1-4 1 0,-4-1 3 0,-6-4 4 16,3 0 1-16,1 0 0 0,0-4-2 0,2 3-3 16,3-7 0-16,2 1-1 15,4-5-2-15,7 3 1 0,5 0-2 0,4-1-1 16,8-3 1-16,11 4 0 0,-5 0-1 16,5 2-1-16,1 2 0 0,-3 2 1 0,8-3 0 15,1 3 1-15,4-1 0 16,-2 2 0-16,7 2 1 0,4-3 2 0,1 3 6 15,8 0 7-15,-1 5 3 0,2-5 1 0,6 7-4 16,5 2-8-16,7 5-4 16,2 4-4-16,10 3-1 0,5 1-1 0,0 1 0 15,-8-7-1-15,-9-1-2 0,-10-4-7 16,-15-6-9 0,-2-1-3-16,-3 1-3 0,2-3-1 15,-2-4 3-15,-7-5-10 0,-16-5-41 16,-9-8-90-16,-11-10 423 0,-10-12-248 15</inkml:trace>
  <inkml:trace contextRef="#ctx0" brushRef="#br0" timeOffset="106190.76">2016 11436 2059 0,'10'-3'57'0,"-2"-1"-36"0,-5 2-4 0,2 1-14 0,-5-3-4 16,0 1-2-16,-1 1-2 0,-8 0-1 0,-5 2 1 0,-6-2-1 0,-3-5 1 0,-9 7 5 0,2 0 3 0,-7 0 7 16,1 7 4-16,1-1 1 15,3 4-4-15,0 4-4 0,2 2-4 0,0 4-2 0,-4-1-1 16,-1 1-1-16,-3-1-1 15,1 3-1-15,-5 1 1 16,-6 0-1-16,3 2 0 0,-3-4 2 16,6 2 0-16,3 4 0 0,7-8 1 0,5 1 1 0,4-3 0 0,4-1 1 15,5 0 2-15,7-2 5 0,3 2 3 16,4-2 1-16,4 1 2 0,-1 1-2 16,8 3-1-1,1 6 1-15,6 2-2 0,1-1-3 0,4 6-2 0,-1 4-1 0,-1 1-2 31,0 4-1-31,-1 3-1 0,-6-2-3 16,-3 3-2-16,-3-1-2 0,-4 2-2 16,1 0 2-16,-5 2 0 0,-7-2 0 15,0 4-1-15,-12 1-1 0,-3 1 1 0,-6 1 1 16,-4 0 1-16,-7-2 0 0,0 1 0 16,-2-2-1-16,2-1 3 0,-2-1 2 15,4-4 1-15,4 1 0 0,6-1 0 16,2-5 1-16,6 2 2 0,3-2-1 15,5 2 1-15,6 1 1 0,5 8 0 0,2-6 0 16,3 2 0-16,2-1-1 0,0 4 0 16,2-3 0-16,-4 4-2 0,2 3 1 15,0 0 0-15,-1-1 1 0,-1 1 3 16,0-3 2-16,1 5 6 0,1 1 9 16,0 5 6-16,-2 4 7 0,4 1 1 0,-2 10-3 15,2 0-1-15,2 8 3 0,1-3 2 16,6-1 0-16,5 0-4 0,3-4-9 15,1-7-11-15,1 2-5 0,-1-7-5 16,-6-6-3-16,1-3 8 0,-15-10-24 16,0-8-93-16,-7-7-174 0,-2-10 155 15</inkml:trace>
</inkml:ink>
</file>

<file path=ppt/ink/ink1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1:03:07.209"/>
    </inkml:context>
    <inkml:brush xml:id="br0">
      <inkml:brushProperty name="width" value="0.05292" units="cm"/>
      <inkml:brushProperty name="height" value="0.05292" units="cm"/>
      <inkml:brushProperty name="color" value="#FF0000"/>
    </inkml:brush>
  </inkml:definitions>
  <inkml:trace contextRef="#ctx0" brushRef="#br0">4207 12901 1350 0,'30'-7'172'0,"-10"3"260"0,-1-3-349 0,-11 2-18 0,0 3-15 0,-2-2-16 0,3 3-15 0,-6-8-8 0,-1 5-3 0,-2 3-3 0,-4-7-2 16,3 7 1-16,-10-5 0 0,6 1-1 16,-8 3 0-16,1 0 0 0,1 1 0 15,-1 1-1-15,-4 1 0 0,-4 7 1 16,6-1 2-16,-4 2 1 0,4 3 0 0,0-3-1 15,-7 1-1 1,-2 5-2-16,-4-3 0 0,-1 8-2 16,-1-3 1-16,-1 3-1 0,0-1 0 0,2 3 1 0,-1-3-1 15,1 6 1-15,3-2-1 0,-5 0 0 16,2 5 0-16,-1-6 2 0,1 1 7 16,-2-2 8-16,0 0 8 0,1 6 6 15,-3-2 3 1,4 7-2-16,0-2-6 0,-3-2-7 0,7 2-7 0,2 0-5 15,5 6 2-15,4-1 4 0,-1 1 5 16,0 1 3-16,5 0 1 0,2 4-1 0,0-4-1 16,7 0-2-16,2 1-5 15,-2-5-4-15,0 1-4 0,0-2-3 16,-4-4 0-16,0 4-1 0,3 2-1 16,-3 1 2-16,2 1-2 0,-1 3 0 0,-4 2 0 15,0 1 0-15,1 4 0 0,1 4 2 16,-4 3-2-1,0 4-1-15,0 1 1 0,4-1 0 0,-2 0 0 16,0-4 0-16,0-12 0 0,-2-2-2 0,4 0 1 0,-1-2 0 31,3 0 1-31,-1 2 0 0,-1-9 0 0,1 6 0 16,-1-1 0-16,0-3 0 0,1 2 0 16,1 1 0-16,-3-1 0 0,1 0 1 15,3 3 0-15,-5 4 0 0,2-4 0 16,1-2 0-16,-3 1 0 0,4-1 0 0,1-3 0 15,2 4 1-15,0-3-1 0,0-1 0 16,2 0 0-16,1-2 0 0,1-1 0 16,1 1 0-16,2 0 0 0,0-2-1 15,2 1 2-15,-2-1-2 0,0-1 1 16,2 3 0-16,-4-2-1 0,4 1 0 16,-3-1 0-16,-1-1 0 0,-1-1 1 15,1 3-1-15,0-8 0 0,-1 7 1 16,3 2 0-16,2-1 3 0,1-3 2 0,-4 1 0 15,2-4-1-15,5 0-2 0,-2 0-1 16,3 0-2-16,0-2 1 0,-2-1 0 16,1-2 1-16,1 1 0 0,0-3 0 15,2 2 2-15,2-2 2 0,-2 0 2 16,1-2 5-16,-1-2 7 0,0 2 8 16,6-1 7-16,-3 1 4 0,4 2-3 0,0-2-7 15,4 4-5-15,-9-2-8 0,3 2-6 16,-2-4-2-16,-3-5-5 0,2 3-1 15,-4-1-1-15,4-1-1 0,1-1 0 16,5 4 1-16,0 3-1 0,1-2-1 16,-2 0 1-16,2-3-5 0,0-4-16 0,1 0-21 15,-2-7-34-15,2 0-38 16,-1-4-45-16,-4-5-37 0,2 6 45 0,0-11 59 16</inkml:trace>
  <inkml:trace contextRef="#ctx0" brushRef="#br0" timeOffset="7367.77">11411 14062 1528 0,'11'53'151'0,"5"-54"12"0,-7-1-57 0,3-7 0 0,-1-51-60 0,-2 56-15 0,1 2-8 0,-1-1-7 16,0 3 0-16,0 0 5 0,-7 0 5 15,1 0 5-15,-1 3 1 0,-2-3 0 0,0 2 1 0,0 0-2 16,2-2 1-16,-2 2-2 0,0-1-3 16,-2 8-6-16,-2-7-8 15,1-2-6-15,-4 4-3 0,1 3-1 0,-1-4 0 16,2 3 1-16,-2 2 3 0,-2-2 0 0,-3 3 3 15,-3-4 1-15,-2 4 0 0,-10 3 1 16,1-5-3-16,-8 4-2 0,-3 0-3 31,-6-8-2-31,-1 4 0 0,1 2 0 0,-5-4 3 16,-1 6 0-16,-3-2 3 0,-13-7 4 16,1 3 3-16,-2-3 2 0,1 0-2 0,8 3-3 0,4-5-3 0,5 0-2 15,-4 0-2-15,3-5 4 0,4 5 0 31,-6 0 1-31,5 0 1 0,-2 0 1 0,-7 3 3 0,4 1 1 0,-8-4 0 16,1 3 0-16,-4-1-1 0,3 0 0 16,2 3 0-1,2-5 1-15,-1-2 1 0,-1-3-2 0,-2 0 0 0,3 3-3 0,-1-3-4 16,-9-4 0-16,10 0-2 0,-1 2 0 31,7-2 2-31,13 5-2 0,7 4 0 16,3-1 0-16,11-1-2 0,6 2-1 15,6 2 1-15,2-2-3 0,2 0 0 16,-7 1-1-16,7-1 0 0,0 2-4 0,0 0-6 16,-3 1-9-16,3-3-23 0,0 4-28 15,0-4-44-15,0 2-89 0,0-2 511 16,-7-6-281-16</inkml:trace>
  <inkml:trace contextRef="#ctx0" brushRef="#br0" timeOffset="13955.55">11085 15160 1646 0,'-9'5'79'0,"4"-3"5"0,-2 3-12 0,7 0-23 0,-4-3-19 0,4 0-11 0,0-2-9 0,0 0-4 0,11 2-1 15,-11-1 0-15,-2-1-1 16,2 2 2-16,0-2 6 0,-3 0 7 15,-1 0 8-15,4 0 6 0,0 0 4 16,4 6 0-16,1-1 2 0,0 4 1 0,4-4-4 0,-2 4-2 16,0-6-3-16,-3 5-4 0,6 0-5 31,-6 5-4-31,7-1-6 0,-3-3-4 16,3 0-2-16,5 3-2 0,-2-6 0 15,9 6-1-15,-7 1-1 0,0 1-1 16,5 0-1-16,3 2 1 0,-1 0-1 15,-4 0 1-15,1 1-1 0,-1 1 1 16,-5-7 1-16,2 3 2 0,0-5 2 16,-2 3 0-16,1-3 1 0,-3 0 1 0,2 2 2 15,2-4 3-15,-2 2 1 0,6-4 1 16,-4 4-2-16,5-2-2 0,-5 0-2 16,0-2-3-16,2 4-2 0,3-5-1 15,-5 5-2-15,5-2 1 0,0 2 0 16,1-6-1-16,1 2 1 0,-7 1 0 0,0-4-2 15,-2-2 2-15,2 1-1 0,-2 1 0 16,0 2 5-16,0-1 4 0,4 1 4 16,3-4 2-16,-6 3-4 0,8 1-5 15,-2 3-2-15,2-2-3 0,11 4 0 16,-2 2 0-16,1-6-1 0,3 0 0 16,-6 2 1-16,-2-7 0 0,-5 0 0 15,-1 0 1-15,4 0-1 0,-5-1-1 0,2-6 4 16,-1 3 10-16,-5 0 15 0,1-4 13 15,0 2 5-15,1-3-2 0,3 2-6 16,6-3-10-16,0-1-7 0,4-1-9 16,4-3-9-16,-1 1-5 0,1 0 1 0,3-2 0 15,-6 2-1-15,3 0 1 0,5 1-1 16,-4 3-1-16,4-3 1 0,-1 4-1 16,-2 2 0-16,-5-2 1 0,-1 2 0 15,0-3 0-15,-2-1 1 0,4 0-1 16,-7 1 0-16,5-3-1 0,-4-1-3 15,2 5-4-15,6-1-2 0,3 3-1 16,8 5 0-16,-2 0 3 0,4 4 0 16,3 7 1-16,3 8 3 0,10 3-1 0,-1 7 1 15,4-3 2-15,-5-2 1 0,7 4-3 16,-3-1-1-16,-5-5-3 0,-2-1-1 16,-7-3 1-16,-10-7 3 0,-4 0-1 15,-5-9 0-15,-2 0-3 0,-4-6 0 0,2-1 0 16,4 2-1-16,-2 0 1 0,1-4 2 15,-1 2 3 1,-3 1 1-16,-3-2 2 0,1-1 0 0,1 0 0 16,1-4 1-16,-1-1-2 0,0 0-1 15,-5-2-1-15,2 2-1 0,4-2 0 16,3-5-1-16,-1 1 0 0,5 4 0 0,-2 0 1 0,3 4 3 16,5-2 2-16,-3 1 0 0,9 3 2 15,-5-3-1-15,3 6 2 0,4 4-1 16,-1-1 0-16,8 8 1 0,1-1-2 15,13 4-1-15,0 0 0 0,2 8 0 16,-9-5-2-16,1-1 1 0,-13 2 0 16,-1-1 1-16,-1-3 2 0,-13 0 0 15,6-1 0-15,-4-4-1 0,-4-1 1 16,6 1 0-16,-4 2 1 0,2-4 0 0,6 0 5 16,2-4 1-16,5 1 0 0,3 1-4 15,2 2-4 1,-4-4-3-16,-5 4-3 0,-2-2-2 0,-6-1-67 0,3-1-110 15,5 1 109-15</inkml:trace>
  <inkml:trace contextRef="#ctx0" brushRef="#br0" timeOffset="-117702.23">5374 14239 1375 0,'-14'-31'453'0,"7"27"-402"0,3-3-4 0,1-2-2 0,-3 9 1 16,3-2 1-16,1 4 2 0,2-2 1 15,0 0-2-15,-2 2-3 0,-1 1-7 16,3 3-6-16,0-5-8 0,0-1-5 16,-4 2 0-16,1 2 1 0,3-4 5 0,0-2 7 15,0 2 7-15,0 0 6 16,0-4-3-16,3 6-7 0,2-2-10 15,4-3-10-15,4 4-7 0,8 3-3 16,7 3-2-16,3-2-1 0,2 4 1 0,4-5-1 16,1 6 1-16,4-2 0 0,1 0-1 0,8-2-1 15,-5 4 1-15,9 1-1 16,2 1 0-16,1-1 1 0,6 0-1 0,2 1 0 16,-2-7-1-16,1 8 0 15,-4-3 0-15,8-2-1 0,-5 0 1 0,3-8 1 16,4 2 2-16,-13 4 2 0,-1 1 1 15,-11-2 1-15,0-3-1 0,8-4-2 16,-8-2-1-16,0-1-1 16,-2 0 1-16,-3-1 2 0,-2-2 0 15,3 2 3-15,1-4 4 0,1 3 3 0,-1-2 2 0,-1 5 2 16,-4-3-1-16,1 0-4 0,-4-4-6 16,8-1-3-16,-4-1-3 0,3 3-1 0,4-1-1 15,-1 4 0-15,-1 2 2 0,0-1 0 16,2-2 0-16,-1-1 1 15,4 0 1-15,10 4 2 0,1-3 2 16,-5 7-1-16,2-1-2 0,-2-2 0 0,-6-1-1 16,5 5-1-1,1 0 1-15,0 0-1 0,7 2-1 16,-4 0 0-16,2-1-2 0,4 3 1 0,0-4 0 16,4 0 0-16,2 0-1 0,3-5 2 15,-7 6 0-15,5-1 0 0,-4 6 2 0,-5-3-1 0,4-1-1 16,-2 7 0-1,1 0-1-15,4-2-1 0,8 7 0 0,-1-7 0 0,0 7-1 16,-3-1 1-16,-2-3 0 16,0 6 0-16,-1-5 1 15,1-6-1-15,2 2 0 0,3-5 0 0,2 0 0 0,-1 3 0 0,-3-3 0 16,-5-4 0 0,2-1 0-16,2-3 1 0,-4 3 0 0,2 3-1 0,0 0 1 15,-7 0-1 1,7 0 1-16,1 0-1 0,-1 0 0 0,2 5-2 0,-4-5 2 31,-3 0 0-31,-1 0 0 0,-3-5 1 0,-1 1-1 16,-5 4 0-16,3-2 0 0,-1 2 1 15,6-3 0-15,0-2 0 0,3 1-1 0,3 4 0 0,-8-2 2 0,-2 4-2 16,4 2 0-16,0-4 0 0,6 5 1 31,7-5 0-31,-5 0 1 0,8 0 0 16,7 0-2-16,0 5 1 0,0-5 1 0,-2 2 0 15,-5 0 2-15,-1-2-2 0,7 5 0 16,-5 0 2-16,2 3-1 0,11 0 0 16,-16 1 0-16,-3-2-2 0,-2 4-1 15,-10 0 1-15,0-6-1 0,-1 4-1 16,-6-4 1-16,1 2-2 0,-4-3-3 16,2-1-6-16,4-3-13 0,5 0-17 0,1-1-39 15,-1 1-60-15,-4 0-54 0,2 3-12 16,-1 4 93-16</inkml:trace>
  <inkml:trace contextRef="#ctx0" brushRef="#br0" timeOffset="-115035.08">5869 15644 1681 0,'-9'1'66'0,"0"1"-10"0,7-2-9 0,-8 0-20 0,6-2-4 0,2 2 0 0,-5 0 7 0,5-1 3 0,2 1 2 0,0 0-3 16,0 0-4-16,0 0-2 0,0 0 0 15,0-2 2-15,-3-5-1 0,-3 0-1 0,5-2-3 16,-8 0-2-16,2-3 2 0,-4-1 5 16,0 1 4-16,-3-2 5 15,0-1 0-15,3 1-3 0,1 0-2 0,6 0-4 0,-5 1-3 16,2 1-3-16,7 1-1 15,-1-1-1-15,1 0 0 16,0-1-1-16,5-1-3 0,9 0-5 0,-2-2-4 0,6 2-3 16,-4-2-1-16,-1 0 0 15,5 0-1-15,-6-6 1 0,4 3-1 0,2-2 0 16,1-1 3-16,2 6 4 0,-1 2 3 16,1-2 5-16,2-3-1 15,6 1-3-15,-1 4-4 0,2 5-3 16,2-2-4-16,2 4-1 0,3 0 0 0,4 0-1 15,-2 0 1-15,0-4-1 0,0 6 0 0,-2-6 3 16,0 1-1-16,-5 3 0 0,5-6 1 16,-8 1-2-16,4 7-1 0,1-4-2 0,-6 3-3 15,3 6 0-15,-5-5 0 0,8 9 0 16,0-1 1 0,-2 2 2-16,3 3-2 0,2-3 1 0,0 6 2 0,4-3-1 15,-2 5 2-15,-2-1 1 16,2 2 1-16,-5-3 0 0,5-4 0 0,-9 2 0 15,4 0 0 1,-9 0-1-16,-7 0 0 0,1-1 0 0,-8 0 0 16,1-3 0-16,-1 2 0 0,-6-5 1 15,-1-1-2-15,-1-1 0 0,-3 0-5 16,0 0-2-16,2 0-1 0,-9 0 5 0,3-1 3 0,-1-1 2 16,0-5 2-1,1 7-1-15,-5-4-1 0,6 1 0 0,-4-3-1 0,-6-2-1 16,4 6 0-16,2-4 0 0,-2 3 0 15,-1-1 0-15,1-4 0 16,-5 2 0-16,-1-3 0 16,5 4 1-16,-1 5 1 0,2-9-1 0,2 6 0 15,4-1 0-15,3 4 1 0,0-2 3 16,0-1 3-16,0 1 6 0,0-2 3 16,1 3-1-16,5-1-1 0,-3 2-5 0,1-9-4 0,-1 4-1 0,5-1-3 15,-1 5 0-15,0-1-1 0,2-2 0 31,-2 1-1-31,0-6 0 0,0 5 0 16,-2 1-3-16,4-3 0 0,-4 6-2 0,8 2-2 16,-6 2-2-16,0 1-1 0,-2 6-1 15,2 3 2-15,-3 9 2 0,5 4 4 16,-9 8 3-16,0-3 0 0,-4-2 0 16,-3-3-2-16,0-4-1 0,-9 0-4 15,-7-2-1-15,2 0 1 0,-6-5 0 16,2-2 4-16,-1-1-3 0,4-8-21 15,5-1-39-15,4-1-51 0,6-3-45 16,2 0-21-16,5 0-374 0,-2-16 370 16</inkml:trace>
</inkml:ink>
</file>

<file path=ppt/ink/ink1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1:07:31.706"/>
    </inkml:context>
    <inkml:brush xml:id="br0">
      <inkml:brushProperty name="width" value="0.05292" units="cm"/>
      <inkml:brushProperty name="height" value="0.05292" units="cm"/>
      <inkml:brushProperty name="color" value="#FF0000"/>
    </inkml:brush>
  </inkml:definitions>
  <inkml:trace contextRef="#ctx0" brushRef="#br0">1252 18223 1692 0,'-39'34'410'0,"21"-84"-251"47,16 47-40-47,6 21-53 16,-3-8-21-16,1 10-2 0,-2-4-6 15,-5-2-9-15,3 4-8 0,0 1-5 16,2 1-4-16,0-3-4 0,0-1-3 15,2-3-1-15,3-1-1 0,4 4 1 16,2 0 0-16,0 0-1 0,5-2 0 0,-4-3 0 16,7 3 0-16,1-3 0 0,-1-2 0 15,5 1-1-15,-5-6 1 0,1-3-1 16,-5-1 0-16,1-3 0 0,2-1-1 16,-2 1 0-16,-2-4 1 0,2 1 1 15,0-2 0-15,2 4 2 0,-2-3-2 16,-2 3 0-16,4 1 0 0,7-8-1 15,-1 6-1-15,8-4-1 0,-1 2 1 0,0 0-1 16,0 3 1-16,-1-3 0 0,2 7 0 16,1-5 1-16,-3 3-1 0,4 0 0 0,-4-7 1 15,2 4 0-15,-2-2 0 0,2 7 1 16,-2 0 3-16,-1 4 4 0,-4-1 4 16,-1-1 6-16,1 3 5 0,2 2 3 15,-2-1-2-15,1 2-7 0,1 0-5 16,-1 0-5-16,-1 5-3 0,-2-6-1 15,0 2-1-15,-1 1-3 0,1 1-1 16,-4 3-1-16,-3 0 0 0,-2 1 0 16,-1-1-1-16,-3-4-1 15,-4 1 0-15,-1-6-1 0,-5 3-1 0,0-5-1 0,0-3-3 16,0 2-2-16,0-2 3 16,0 0 2-16,0 0 4 0,0 0 4 15,0 0 3-15,0 0 0 0,2-4 1 0,3-5 0 16,2-3-4-16,2-2 1 15,0-6 0-15,2-3-1 0,5 2 3 16,-2-6 0-16,3-1 1 0,7 7 1 0,-5-6-1 16,8 2-1-16,6 2 1 0,5 2-1 0,4 2-1 15,8-1 0-15,6 8 0 0,3 5-1 16,3-1 1-16,0 7 0 0,0 1-1 16,6 0 0-16,2 1-1 0,7 5-1 15,-1-4 0-15,-2-2 0 0,-1 1 0 0,-6 1 0 16,-1 0-2-16,0 5 2 0,-1-2 0 15,-3 4 0-15,-1-2 1 0,-1 2 1 16,-7-5-1 0,-1-1 1-16,-6-3-1 0,-6-3 0 0,-2-4-1 0,2-4-9 0,-2-5-21 15,-5-7-70-15,3 2-99 0,-3-17 109 16</inkml:trace>
  <inkml:trace contextRef="#ctx0" brushRef="#br0" timeOffset="1626.31">3558 18108 1971 0,'4'0'110'0,"-1"0"14"0,-3 0-22 0,-1 0-43 0,1 2-28 0,5 1-16 0,-3 1-5 0,0 1 2 0,-1 2 6 16,-4 4 2-16,-4 1 1 0,0 3-2 0,-15-1-7 0,1 0-4 0,-9 0-4 0,-7 2-1 15,-6 4-2-15,-1-1 1 0,-2 2 1 16,0 4-2-16,3 4 2 0,6 3-2 16,0-1 0-16,3-2 1 0,11-3-1 15,2 1 0-15,10-9 0 0,7 1 1 16,4-1-1-16,4-4 1 0,7-3 0 0,6-1-2 15,6 1 1-15,9-7 0 0,4 3 0 16,8-4 0-16,2 4 0 0,9 4-1 16,2 1 1-16,-8 4-1 0,-1 4 0 15,-7 5 0-15,-7 5 0 0,-9 2 1 16,-6 3 2-16,-10 1 13 0,-13-3 8 0,-11-1 12 16,-10-2 8-16,-16 1-6 0,-7-7 0 15,-12-2-8-15,-6-8-3 16,4-4-2-16,2-4-2 0,10-6-2 0,11-2-3 15,9 0-4-15,11 0-5 16,11 2 13-16,7-1 6 0,4-3 0 0,13-7-1 16,9-4-23-16,9-7-27 0,6-6-29 15,7 0-28-15,6-4-27 0,5-2-73 0,11-5-43 16,-1-4 115-16</inkml:trace>
  <inkml:trace contextRef="#ctx0" brushRef="#br0" timeOffset="2912.92">5863 18016 2207 0,'0'-2'102'0,"-3"0"5"0,-1 1-42 0,2 1-20 0,2 3-25 0,11 4-11 0,3 6-5 0,6 4 1 0,3 1-1 0,-2 7-3 16,2-2 1-16,6 5-1 0,-1 6 0 0,0 0 0 0,6 3-1 0,3 0 2 16,0 4-2-16,4-2 0 15,2-4 1-15,6 4-1 0,3-7 3 0,5-1 0 0,5-7-1 16,-7-4 1-16,5-8-1 0,-9-5 0 15,-8-5 1-15,3-9 1 0,-5-9-1 16,-4-11 3-16,-3-3 0 0,-6-5 3 16,-8-1 5-16,-3 1 3 0,1-1 2 15,0 6 2-15,-4 2-4 0,0 7-4 16,-5-1-4-16,7 5-5 16,2 1-4-16,-2 7 0 0,5 2-1 0,4 5 1 0,3 2 1 15,2 5 2-15,0 6-2 16,2 1 0-16,4 3-1 0,-3-1 0 0,6 0 0 0,-8-5 0 15,-3 5 0-15,4-2 0 0,-7-3 0 16,3 5-3-16,-5-8 2 0,2 1 0 16,0-4 1-1,-6 1 0-15,4-4 2 0,-3 0-2 16,-1 0 2-16,1-5 0 0,-6 3 0 0,0-11-1 0,0 3-4 16,-1-4-8-16,-6-4 5 15,2-3 1-15,-2-2 4 0,2-2 7 0,3 0-2 0,-1 7 3 16,6 2 7-16,-1 6 6 0,6 2-1 15,13 7-2-15,13 2-4 0,12 3-2 16,13 7 2-16,7 3-1 0,0 2-2 16,5 5-4-16,-2 6-5 0,4-2 0 15,0 3 0 1,1-9 0-16,1-3-3 0,-6-5-3 0,-8-7-2 0,-11-10-12 16,-13-8-15-16,-1-2-26 0,-6-7-26 15,-5 2-75-15,-3-4-47 0,-4 2 111 0</inkml:trace>
  <inkml:trace contextRef="#ctx0" brushRef="#br0" timeOffset="3611">9007 18172 1898 0,'9'-2'149'0,"0"-1"84"0,1 3-96 0,-8 0-50 0,0 0-38 0,1 1-24 0,1 5-13 0,-4 4-7 0,-4 5-2 0,-6 2-3 15,-10 5 0-15,-3 1 0 0,-12 0 1 16,-6 5-1-16,-2-1 2 0,-3 3-1 15,-2-2 1-15,-1 2 0 0,1 4-1 16,4 1 0-16,12-3 0 0,0 0 0 16,7-3-1-16,2-3 1 0,7 1 0 15,2-8-1-15,5-1 0 0,4 0 0 16,5-8 0-16,5 1 2 0,14 0 2 0,3-2 0 16,13-2-2-16,11-2-2 0,9 0-3 15,7-3-3-15,7 0 2 0,-3 1 1 16,1 4 2-16,1-3 0 0,-4 7 1 15,-4-1-2-15,-9 4-1 0,-8 8 1 0,-9-5 0 16,-11 7 1-16,-9-3 0 0,-14 2-4 16,-13 2-2-16,-11-1 0 0,-15 1 3 15,-8 0 3-15,-11-5 1 0,-6-4 2 16,-3-6 1-16,-6 3 0 0,-3-10 0 16,-2 1-2-16,0-4 6 0,9-2 4 15,12-2 11-15,16-1 14 0,18 2 10 0,9-3 16 16,9-3 18-16,10-3-2 15,14-6-14-15,17-3-22 0,13-4-24 16,21 7-12-16,15-1-3 0,7 8-2 0,9 1-8 16,2 8-32-16,0 4-40 0,7 1-56 15,0 6 125-15,-4-2-32 0</inkml:trace>
</inkml:ink>
</file>

<file path=ppt/ink/ink1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1:08:46.513"/>
    </inkml:context>
    <inkml:brush xml:id="br0">
      <inkml:brushProperty name="width" value="0.05292" units="cm"/>
      <inkml:brushProperty name="height" value="0.05292" units="cm"/>
      <inkml:brushProperty name="color" value="#FF0000"/>
    </inkml:brush>
  </inkml:definitions>
  <inkml:trace contextRef="#ctx0" brushRef="#br0">1335 7958 1451 0,'14'-2'43'0,"0"-2"-17"16,-3 1-8-16,-2-6-3 0,0 0 2 0,-4 0-1 0,-3-5 1 0,-2 0 3 0,-6 0 5 0,-4 0 7 0,-6 3 10 0,0-2 6 15,0 1 2-15,2 1 2 0,1 1 6 0,1 3 6 0,3 3 7 0,7 4 9 0,1 0 3 16,1-2-8-16,1-7-16 0,6 6-18 15,8-2-18-15,-8-1-7 0,2 1-3 16,-1 1-2-16,0-1-6 0,2 0 1 0,-5-1 1 16,-3-1 3-16,-2 2 4 0,0 2 2 15,0 3 3-15,0 0 3 0,0 0 3 16,0 0 4-16,2 0 5 0,-2 5 6 16,5 7 2-16,-1 4-3 0,3 4-6 15,2 3-10-15,1 3-10 0,3-1-4 0,-2 9-2 16,1-4-2-16,-1 5 0 15,1 3-2-15,0 2 1 0,-1-2-2 16,1 3-1-16,-3 1 1 0,-2 2-1 16,0 2 2-16,-3 4 2 0,0-4 2 0,-4 4 5 15,-4 1 3-15,-1 4 3 16,-1 4-2-16,1-1-2 0,2 4-5 16,-3-1-4-16,1-5-3 0,3-1-1 0,2-5 0 0,2-6-1 15,3-5 0-15,1-1 0 0,-3-3 0 16,6-1 0-16,-4-4 0 15,4-4 0-15,-4-6 1 0,-1-2-1 16,-4-8 0-16,0-1-2 0,0-9-3 0,0 0 2 0,-7-3 0 16,-2-5 2-1,-3-7 1-15,-3-7 0 0,-2 1-1 0,-1-7 0 16,0-4-4-16,-3-6-6 0,5 3-14 0,0-13-11 16,2 2-9-16,3-4-2 0,1-5 7 15,1 0 6-15,2-1 10 16,-2-3 9-16,3 1 7 0,1-3 4 15,2-6 4-15,1-4-1 0,-4-7 2 16,1-5 0-16,3-6 0 0,-5 0 3 0,0 1-1 0,-3 10 0 16,1 16 0-16,0 19-3 15,7 17 1-15,-1 11 4 0,3 10 7 0,3 3 4 16,4 2 1 0,6 6-3-16,3 6-6 0,5 9-1 0,-2 6 1 0,1 10 2 0,-1 2-1 15,-3 11-1 1,-2 7 5-16,-1 6 9 0,-2 8 3 15,-1 0 3-15,-1 4-6 0,-5 3-8 16,-3-4-3-16,-1 10-3 0,-3-3-2 0,1 6-3 0,0-2-1 16,2 0-1-16,2-3-1 0,3-8 1 15,1-8 0-15,-1-1-1 0,-1-6 1 0,-3-11-1 32,-1-7-2-32,-3-15-3 0,-6-10-14 0,-5-7-8 0,-4-9-17 15,-2-12-34-15,1-13-55 16,3-5-109-16,2-9 130 0</inkml:trace>
  <inkml:trace contextRef="#ctx0" brushRef="#br0" timeOffset="1075.92">1510 9236 1369 0,'-1'34'150'0,"-8"-24"1"15,2 1-79-15,-7-4 26 0,1-26-55 0,-1 19-7 0,2 1 3 0,-3-1 6 0,-2-1 4 0,4 1 1 0,-1 0-2 0,3-2-6 16,4-2-5-16,7 4-2 0,0 0 3 15,0 0 0-15,0 0-2 0,-3 0-4 0,3 0-7 0,0 0 0 16,0 0 3-16,0 0 3 0,0 0 3 16,0-3-5-16,7 1-6 0,4-2-8 15,3 4-9-15,2-5-2 0,3 0-2 16,6 1-2-16,9-3 1 0,6 0 0 16,8-4-1-16,6 1 0 0,4 1 0 15,8-4-1-15,1 5 0 0,7 1 0 16,3-2 1-16,-5 3 0 0,3 1 0 0,-4 3 1 15,0-1-1-15,-7-1 1 0,-4 4-1 16,-3-5 1-16,-1 1-1 0,-6 3 0 16,-6-1 0-16,-12 0 0 0,-7 2 0 15,-7 2 0-15,-6 0-1 0,-10-2 1 16,0 1-5-16,-4 6-1 16,-5-1-5-16,-4 4 4 0,-10-4 3 15,-6 1 2-15,-10-4 4 0,-7-3-2 0,-13 0 2 16,-7 0-1-16,-1-1 0 0,-6 2 0 0,-2 1 0 15,-1 7 0-15,-4-2 2 0,-1 4 5 16,1 3 3-16,6-5 2 0,4 3 0 0,12 1 3 16,6-3 2-1,11 1 4-15,7-6-2 0,9 0-4 0,7 1-4 0,9-4-8 16,7-2 4-16,0 0 21 16,0 0 8-16,7-4 1 0,4-5-6 0,14 6-21 15,12-6-10-15,5 2 0 0,15 0 0 16,5 1 0-16,9-1 0 0,9 2 1 15,3 3-2-15,2-5 1 16,-1 5 0-16,2 2 0 0,1 2-1 0,4 5 0 0,-1-2 0 16,-5 4-1-16,-5-2 1 0,-11 2 0 15,-12 2 0 1,-13-6 0-16,-12 0 0 0,-12 1 1 16,-11-4-3-16,-11-2-5 0,-14 0-1 0,-21-2 1 0,-20-9 5 15,-19-1 2-15,-27-6 2 16,-16 0 0-16,-12-3 0 0,-7 5 1 15,-4 0 0-15,-4 5 2 0,3 4 1 0,3-3 3 0,12 6 2 16,20-5 2-16,23 6-2 0,23-1-2 16,19 1-3-1,16 1 4-15,26 2 16 0,2-4 1 16,26 3 0-16,17 1-8 0,18 3-17 0,22 6-1 0,22 3 0 16,22 3-1-16,14-1 0 0,8 3-1 15,1 1 1 1,-4 2 0-16,-3-1-1 0,-4-1-1 0,-11 0-2 0,-17 1 0 0,-18-3 0 15,-25 0 1-15,-19-2 1 0,-22-1 1 16,-15-4-7-16,-13-2-2 0,-9-6-8 16,-14 1-4-16,-18-2 2 0,-12-2-7 15,-11-5-16-15,-7-2-27 0,-3 2-67 0,-4 0-104 16,0-3 137 0</inkml:trace>
  <inkml:trace contextRef="#ctx0" brushRef="#br0" timeOffset="17531.06">15014 11140 1681 0,'2'-26'86'0,"0"8"10"0,3 2-5 0,-3 4-26 0,3 3-6 0,2 2-11 0,-3-4-8 16,6 4-10-16,-6 0-9 0,7 1-3 0,-3-1 2 16,3 4-1-1,1 1-2-15,3 0-2 0,-3-1-7 16,0 3-3-16,-3-2-2 0,2 2 0 16,0 0 0-16,-6 0 0 0,-2 0 3 0,1 2-2 15,-4-2 1-15,0 0-1 0,0 0-2 0,0 0 0 16,0 0 1-16,-5 7-1 15,1-5 1-15,1 3 1 0,1 2 1 16,-3 0 2-16,3 2 5 0,2 3 3 16,0-3-1-16,2 2 0 0,-1 1-2 15,5 1-1-15,-5 1 0 0,5-2 1 16,-5-3-4-16,5 4-2 0,-6-5-4 16,3 0-1-16,-1 2 0 0,2 3-1 15,-3 1 0-15,3 0 0 0,0 5 0 16,1 4 0-16,4 1 0 0,1 0 1 15,5 1-1-15,0 2 1 0,0-8-1 16,-3 4 0-16,4-3 1 0,0-1 1 0,3 3-1 0,6-5 1 16,2 3 6-16,-4-1 2 0,0-4 2 15,2-3 1-15,-9-5-5 16,5-2-2-16,-5 1-2 0,0-6 1 16,-2-7 3-16,-3-2 3 0,7-5 1 15,1-6 3-15,-3 1 1 0,5 1 3 0,-5-3 4 16,4 1 4-16,1 4-1 15,-1 0 0-15,1-3-6 0,2 8-7 0,0-3-2 16,3 1-5-16,1-1-2 0,0 2-1 0,3 3-2 16,-2 2-1-16,-1-4 0 15,-2 6 0-15,1-2 0 0,-3 3 0 16,4 4 0-16,-2 0 1 0,1 0 2 0,8 6 3 0,1-3 2 16,6 2 1-16,5 4-1 0,2-5-3 0,4 6-1 15,1-6-1 1,-4 1-2-16,3 2 1 15,-4-5-1-15,0 2-1 0,-1-6 2 0,-8 0-1 0,-5 0 0 0,3-6 1 16,-1 0 0-16,-2-2-1 0,3-3 1 16,-2 1 0-1,2 0-1-15,1-4 1 0,2-4-1 16,-1 2-1-16,-1 4 0 0,1 2 0 16,-2 1-1-16,6 6 0 0,-4 0-1 15,3-3-1-15,6 8 1 0,-4 0-2 16,1 0-1-16,1 6 1 0,-4-4-2 15,-1-1 2-15,-5 5 2 0,1-5 0 0,-4 3 2 16,5-1 0-16,-5 5 0 0,5-7 0 16,-7 1 0-16,-2 0 1 0,3 3-1 15,-4-1 0-15,6 1 0 0,1 2 0 16,3-2 0-16,2 8 0 0,3 6-1 16,-1 3 1-16,1 4 0 0,0-4-1 15,-3 2 0-15,1-2 1 0,-4 1-2 16,-1 2 2-16,-8-8 0 0,-5 5-1 15,-2-1 1-15,-3-7 0 0,2 2-1 16,-4-2 1-16,1-1 0 0,-1-5 0 0,-1 3 0 16,-5 0 0-16,4-4 0 15,4 0 0-15,-2-4 1 0,0 1 0 0,-2-4 1 16,2 0 0-16,-2-4 0 0,2-1 1 16,4-4-2-16,-2-1 0 0,-3-5 0 15,5 5 1-15,-1-10 0 0,6 3 0 16,5 1-2-16,6-6 1 0,1 1-1 0,6 3 0 15,3-5 0-15,3 4-1 0,3-1 0 16,3 4 0-16,14 0-1 0,4 2-1 16,6 9-1-16,5-4 0 0,-3 7 1 15,1 2-1-15,3 7 3 0,-11-1 0 16,5 4 1-16,-1-1 0 0,-9 0 2 0,3 2 5 16,-8-6 8-16,-4 0 9 0,-1-1 0 15,-4-4 24-15,3-6 7 16,3-1-9-16,6-2-1 0,6 2-28 0,12 2-17 15,16 5 2-15,-2-2-8 0,-1 2-26 16,-11-1-36-16,-23-5 310 0,-10-6-203 16</inkml:trace>
  <inkml:trace contextRef="#ctx0" brushRef="#br0" timeOffset="23422.8">26842 11332 1509 0,'85'10'59'0,"45"-38"224"31,-120 14-278-15,1 1 4-16,-9 1 7 0,-2-2 15 16,7 3 14-16,0 6 11 0,0 1 6 0,2-1-2 0,0 0-7 15,9-1-6 1,1 5-5-16,11 1-3 0,0 3-8 16,-1-3-3-16,3 4 8 0,-4 5 1 15,-1-9 1-15,-4 1-8 0,0-1-18 0,1-5-13 16,3 5-13-16,1-7-2 0,-1-2-5 0,-6 0 3 0,-7-3 9 15,-6 5 0 1,-8 1 3-16,-15 3 3 16,-6-8 0-16,-11 6 4 0,0-6 1 0,0 2 3 15,4 4-3-15,7 1-5 0,-2 4 3 16,-11 0 8-16,-3 2 17 0,-6 2 7 16,-1 5 0-16,1-4-9 0,4-1-14 15,2 1-3-15,7-3 0 0,7 1 6 16,9-3 7-16,3 0 4 0,6 0-1 0,-2 2-4 15,7-2-2-15,-2 0 2 0,13-2-2 16,8-3-2-16,8 0-6 0,13 1-8 16,10 2-5-16,5 0 0 0,4 2 4 15,8 0-4-15,4 4-6 0,17 7 1 16,15 5-1-16,-3 1 5 0,-15-1 8 0,-20 0 1 16,-22-2-1-16,-15-3-1 15,-14-6-7-15,-14-1-1 0,-7-1 1 16,-14-1 2-16,-13 0 6 0,-15 0 7 0,-17-8 4 15,-8-4 13-15,-4-1-5 0,12-3-4 16,8 10-8-16,10 4-3 0,-4 0 26 16,-5 0 3-16,-3-12 4 0,2 3-11 0,6 2-22 15,13 4-3-15,14 3-1 0,13 0 0 16,10 0 5-16,2 0 3 0,-5-4 1 16,14 2-1-16,12 2-6 0,6 0-4 15,12 6 0-15,14 4-1 0,7-1 1 16,13 2-8-16,10 1 1 0,25 2-5 15,20 0-3-15,14 11 11 0,0 0-1 0,-25-2 5 16,-16-5 1-16,-16-4 0 0,-19-5-1 16,-24-6 0-16,-19 1-9 0,-25-4-2 15,-26 0 1-15,-20-2 1 16,-16-8 22-16,-16-6 11 0,-14-6 12 16,-8-1 12-16,-15-3-2 0,-11 6-5 15,11 2-10-15,7 6-12 0,23 5-8 16,20 0-4-16,10 2-2 0,18-8-3 0,5 6-2 15,18 2-2-15,15 5-14 0,1 0-24 16,21-2-33-16,9-3-80 0,13-1-84 16,22 5 114-16,27 1 9 0</inkml:trace>
  <inkml:trace contextRef="#ctx0" brushRef="#br0" timeOffset="24084.08">30573 11027 1725 0,'21'83'802'0,"16"-95"-789"0,-37-13 38 16,32 41-15-16,9 0-9 0,5-2-7 0,0 0-7 15,6-1-4-15,1-1-2 0,0 2-3 16,9-1-2-16,-2 1 0 0,15 0-1 15,6 0-1-15,6-1 0 0,7-5 0 0,2 3-2 16,-11 0-2-16,-7-2-3 0,-12-4-2 16,-10-2 1-1,-11-3 1-15,-17 0 3 0,-10-5-1 16,-18-4-2-16,-13-5-5 0,-20-4 6 16,-17-10 7-16,-17 0 18 0,-29-11 13 15,-18 3 7-15,-19-3 7 0,-8 2 4 16,-1 7 1-16,7 0 2 0,-2 8-12 15,4 1-9-15,11 7-9 0,12 5-10 16,27-2-3-16,17 8-4 0,18-3-3 0,18 3-2 16,11 3 0-16,17 0 2 0,0-2 4 15,16 2-1-15,15 4 0 0,15 5-4 16,15 3-3-16,13 2 0 0,19 4 0 16,12 1 0-16,17 6 1 0,1 2 0 15,-1-1-1-15,8 5 0 0,0-1-2 16,10 2-2-16,-5 1 0 0,-11 1-2 0,-24-4 1 15,-22-3 0-15,-25-6 2 0,-24-7-6 16,-18-3-6-16,-20-4-2 0,-24-7 0 16,-15 3 8-16,-23-8 9 0,-19-4 1 15,-23-5 3-15,-16-5-2 0,-11 3 1 16,2 1 0-16,12 7 14 0,11-3-22 16,2-3-87-16,16 7-162 0,17 0 138 15</inkml:trace>
  <inkml:trace contextRef="#ctx0" brushRef="#br0" timeOffset="60505.02">3073 9424 1518 0,'24'0'78'0,"1"0"9"0,-2 0-10 0,-1 0-30 0,-8-2-8 0,2-7-7 0,-2 6-2 0,-7-4-4 0,2 5-3 0,-6 0-5 15,1 2-7-15,-1 0-3 0,-3 0 5 0,0 7 6 0,-10-7 2 0,-8 4 9 0,-14-1 9 0,-9 4 12 16,-14-3 11 0,-5 0-3-16,-11 4-11 0,-9-2-13 0,1 4-4 0,-5-3 2 15,-4 6 3-15,-3 1 0 0,-6 4-2 16,-3-1-8-16,-1 1-5 0,0 0-4 15,-7-6-5-15,0 4-3 0,9-3-2 16,10-8 1-16,16 4 7 0,20-6 8 0,19-1 4 16,13 0 3-16,19-2 10 0,1 0 8 15,-1-7 0-15,14-2-6 16,10 0-20-16,8-1-19 0,12 2-5 0,11 5-1 16,13 3 1-16,9 3 0 15,4 3 1-15,8 1-1 16,2 0 0-16,3-3 0 0,0 6-1 0,6-5 3 0,1 6-2 0,2 0 2 15,0-2 3 1,-7-1 2-16,-5 0 5 0,-11 0 1 0,-14-4-3 0,-18-4-4 16,-18 0-3-16,-8-2-2 0,-13 0-3 31,-7 2 1-31,-4-3-1 0,-12-4-1 0,-14 0 3 16,-20-4-3-16,-17 6 2 0,-16-4 1 15,-15 5 0-15,-6-3 1 0,-10 5 0 16,-5 6-1-16,-1 3 2 0,3-2-1 15,10 6 0-15,6 0 1 0,11-4 1 16,5 2 2-16,17-2 3 0,19 0 1 16,20-7 1-16,15 2 4 0,12-2 13 0,-5 1 3 15,16-1 0-15,9-1-5 0,14-1-15 16,14 0-7-16,20 2-3 0,10 0 0 16,7-3 1-16,8-1 0 0,-3 2 1 15,4-1-1-15,-3 3 1 0,9 3-1 0,-6 1 1 16,-2 1-1-16,-10-3 0 0,-16-2 0 15,-15-5-1-15,-18 5 1 0,-15 0-2 16,-16 0 2-16,-4-2 1 0,-12 2 0 16,-12 2 3-16,-18 3-1 0,-17-2 2 15,-15 6 0-15,-8 0 0 0,-8 7 0 16,1 4-3-16,7-1 0 0,4 4-1 16,13-3 0-16,7-1 0 0,9-1 0 15,10-2 0-15,4-7-4 0,4-2-20 0,8-2-37 16,6-3-44-16,7-4-98 0,10 0 481 15,-1-3-255-15</inkml:trace>
</inkml:ink>
</file>

<file path=ppt/ink/ink1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1:11:34.604"/>
    </inkml:context>
    <inkml:brush xml:id="br0">
      <inkml:brushProperty name="width" value="0.05292" units="cm"/>
      <inkml:brushProperty name="height" value="0.05292" units="cm"/>
      <inkml:brushProperty name="color" value="#FF0000"/>
    </inkml:brush>
  </inkml:definitions>
  <inkml:trace contextRef="#ctx0" brushRef="#br0">521 10151 1090 0,'-2'0'150'0,"2"-2"215"0,-1 0-280 0,-3 1-31 0,4-1-16 0,-5 0-10 0,-4-5 2 0,-2 5 14 0,-5 0 18 16,0 2 12-16,0 0 4 0,2 6-2 15,2 1-11-15,1-2-13 0,4 4-7 16,7-5-1-16,-5-1 0 0,5-3-3 16,0 2-5-16,0-2-13 0,0 0-10 15,0 0-5-15,0 0 0 0,1-4 1 16,3 1 0-16,0-4 3 0,-1 1 4 0,4 5 10 15,-5-7 8-15,0 7 7 0,3-1 0 16,2 0-6-16,6 2-6 0,1 0-8 16,3 0-6-16,1 2-6 0,9-2-5 15,3 3-3-15,0 3 0 0,11-4 0 16,1 1-1-16,3 1 1 0,3 1-1 16,-4-3 0-16,4 1 0 0,-4-1 0 15,0 0 1-15,-1-2-1 0,-6 0 1 16,-1-2-1-16,-4-3 0 0,-6 3 0 0,-3-5 0 15,-9 3-1-15,-3 3-4 0,-4-1 1 16,-7-4 0-16,-5 1 0 0,-9-5 3 16,-9 1-1-16,-6-6 1 0,-4 3 1 15,1-2 1-15,2 1 1 0,8 5 3 16,5 1 3-16,8-1 6 0,3 5 8 16,6-1 6-16,0-3 7 0,6 0-2 0,3-2-6 15,3 2-10-15,9-2-11 16,0 4-6-16,8 5-3 0,1 0-2 15,5 5 2-15,-3 6 0 0,-1 3-1 0,-3 2 2 16,-3 4-1-16,-9 1-3 16,-4 5-1-16,-1 3-1 0,-6 5 1 15,-5 5 4-15,-5 3 3 0,-9-1 0 0,-6 0 0 16,-8-4-1-16,-6-9 1 0,-9-5-3 0,-1-5-14 16,-4-11-55-16,2 0-150 0,5-10 134 15</inkml:trace>
  <inkml:trace contextRef="#ctx0" brushRef="#br0" timeOffset="1440.88">369 8311 384 0,'-30'-22'105'0,"-6"3"76"0,8 8 31 0,-1 0 31 0,6 6-63 0,-3 3-48 0,4 1-22 0,5 1-17 0,6 0-13 0,6 1-12 16,5-1-9-16,0 0 2 0,-2 4-2 16,7-2-5-16,4-1-11 0,4-1-15 15,4 4-10-15,3-4-8 0,-4-4-2 16,1 4-2-16,-8 0-2 0,0-1-1 0,-4-1 3 15,3 2 3-15,-7-4 8 0,1 4 12 16,2 0 9-16,-1 0 6 16,-3 0 1-16,6 0-2 0,-1 6-3 0,4 1-4 15,-2-4-5-15,3 6-9 0,6-5-9 16,0 1-6-16,6-1-5 0,1 1 0 16,2-2-1-16,3 1-1 0,0 1 0 15,2-3 0-15,4 3 0 0,0 3-1 0,1-3 0 16,2 4 0-16,1-2 1 0,-3 3 0 15,-1 1 0-15,-2-4 1 0,1 4 0 16,-9-6 0-16,0 2 0 0,1-3 1 16,-4-2 0-16,1-1 0 0,1-1 0 15,-2-1-1-15,-3-3 1 0,-2-3-2 16,-4 0-1-16,-1-4 1 0,-9-1 0 0,-2-2-1 16,-8-6-1-16,0-1-6 0,-12-4-4 15,1-5-3-15,-4 3 2 16,-2-1 3-16,-2 0 6 0,1 3 3 0,2 3 1 15,5-1 0-15,1 7 2 0,4 4 0 16,2 7 4-16,3-2 4 0,3 1 4 16,6 6 6-16,-1 0 3 0,-1 0-5 15,11 2-5-15,7 9-8 16,9 3-5-16,14 5 0 0,10 10 1 16,10 1 0-16,6 4 0 0,3 5-1 15,-8 3 0-15,-5 2 0 0,-9 1-1 16,-11-1 0-16,-6-3 1 0,-8-2-2 0,-14-5-2 15,-7-6-1-15,-12 0-1 0,-11-3-4 16,-11-7-4-16,-12-6-58 0,-9-1-64 16,-5-11 127-16,-4-7-56 0</inkml:trace>
  <inkml:trace contextRef="#ctx0" brushRef="#br0" timeOffset="18806.18">519 11768 1565 0,'-10'0'92'0,"-86"21"381"15,94-19-320 1,4 0-88-16,-2 1-16 15,7-3-16-15,2 2-12 0,2 2-7 0,-4-4-5 0,3-4-1 16,3 2 3-16,1-1 4 16,-3 1 5-16,1-5 5 15,-1 0 2-15,-1 3 0 0,8-6 0 16,5 6-2-16,2-5-5 0,5 6-4 0,2-4-7 0,-2 1-3 16,2 3-3-16,2-4-2 0,-4 1 0 15,3-1-1-15,-8 2 0 0,0 0 0 0,-4-1 0 16,-5-1 0-1,2 2 0-15,-6 1 0 0,3 1 0 0,-8 1 0 16,3-3 0-16,-1 3 0 16,-5 0 4-16,-4 2 1 0,0-2 0 0,2-3 0 0,-8-4-5 15,-6 2 0 1,-2-5 0-16,-11-4 0 0,-4-2 0 0,-1 0 1 0,0 0-1 0,0 2 2 16,3 2 0-1,4 0 0-15,2 0 0 0,7 5 3 16,5 2 3-16,9 7 8 0,0 0 7 0,-2-7 2 0,9 7-3 15,8 5-6-15,1-1-9 16,10 6-2-16,4 5-2 16,9 1 0-16,7 1 1 0,2 8 1 15,2-4 2-15,0 6 1 0,-6 1 0 16,-3 1-2-16,-11 1-2 0,-11-4-3 0,-10 3-1 0,-7-6-3 16,-11 0-1-16,-12 2 2 15,-8-9 2-15,-6 0 1 0,-4-6 1 16,-5-8 0-16,-6-2-1 15,4-2-8-15,5-10-18 0,9-9-74 0,9-2-94 16,5-6 8-16,6 1 56 0</inkml:trace>
  <inkml:trace contextRef="#ctx0" brushRef="#br0" timeOffset="31304.89">4255 14986 1802 0,'0'0'440'0,"0"-2"-304"0,0 2-67 0,-2-2-3 0,-1 1-7 0,1-3-1 0,2-1-1 0,0-2-3 16,7 3-9-16,2-5-12 0,0 0-12 15,2 0-8-15,6 1-6 0,5 1-2 16,4-1 1-16,3 5-2 0,-5 3-1 16,8 9-1-16,-2 0-2 15,4 12-3-15,0 0 0 0,-8 2 1 0,-3 4-1 16,-5-1 0-16,-7-1-3 0,-4 5-4 0,-9-5 1 16,-5-4-1-1,-11 6-1 1,-5-7 4-16,-3-4 1 0,-8-8 4 0,-9-1 6 0,1-7 8 0,-2 0 5 0,3 0 10 0,11-8 9 15,1 1 7-15,3-4 8 0,4-5 0 16,3 3 1 0,6 1-1-16,6 1-5 0,-2 1-2 0,6-4-3 15,3-1-6-15,2-1-6 0,10 2-9 0,-1-3-9 32,3 2-4-32,-3-1-3 0,-3 0-3 0,8 9 0 0,-1-3-1 0,1 1-1 15,-2 5-1-15,2 3-2 0,3 1-3 0,2 10-6 16,8-1-4-1,1 11-3-15,4-1-3 16,-1 8-3-16,-1 1-3 0,-5 6 0 16,-9 3 3-16,-8-3-1 0,-8 3-6 15,-6-7-3-15,-8-7-3 0,-11-2 5 16,-12-6 12-16,-6-5 7 0,-5-6 8 16,-4-4 1-16,6 0 10 0,8-9 17 0,6 2 25 15,5-4 24-15,8-1 12 16,2-2 10-16,1-4-8 0,9 0-6 0,1-7-10 15,6 0-17-15,7-1-9 0,-2 1-11 16,13-2-11-16,-3 3-6 0,10 4-4 16,1 4-9-16,-8 2-1 0,8 7-4 15,0 7-4-15,3 7 1 0,6 4-2 16,-5 3-4-16,1 5-2 0,1 1-1 0,-13 1-3 16,-5-3-3-16,-3 5-7 0,-8 0-4 15,-1 3-4-15,-4-4-2 0,-11-3 3 16,-1-3 7-16,-8-3 8 0,-10-8 8 15,-11 0 5-15,0-7 4 0,-5-3 1 16,2-9 0-16,1-2 3 0,-1-5-1 16,5-1 0-16,7-4 2 0,9 1 0 15,7 4 9-15,6-2 15 0,10 5 11 0,5 2 9 16,9-5 3-16,11 3-8 0,7 2-8 16,0 4-6-16,5 8-11 0,-2 2-5 15,6 2-4-15,2 6-3 0,-1 3-4 16,-6 5-2-16,1 0-3 0,-16 4-3 15,-5 5-2-15,-9-6-7 0,-7 5-3 16,-10-1 1-16,-8-2 3 0,-12-1 6 16,-11-5 5-16,-5-5 2 0,-7-8 2 15,8 0 1-15,8-8 1 0,0-1 0 0,9-2 1 16,-1 0 0-16,6 4 1 0,12-5 3 16,8 3-1-16,1 2 4 0,7-2 2 15,3-3 0-15,4 3-1 0,0-4-1 0,-3 1-8 16,11 3-10-16,-4 2-23 0,5 0-47 15,-10 0-36-15,3-4-44 0,-4 2-136 16,-8-1-213-16,12-12 291 0</inkml:trace>
  <inkml:trace contextRef="#ctx0" brushRef="#br0" timeOffset="35893.33">6065 12216 1780 0,'4'11'67'0,"0"0"-17"0,3-6 0 0,-6 0-6 0,3-1-7 0,1-4 7 0,-1 0 13 0,3 0 16 0,2-7 9 0,0 0-4 0,1-7-7 0,3 1-16 16,-1-1-10-16,2 2-1 0,2-1-8 0,0 2-2 0,2 1-7 0,3 8-12 0,2-3-5 15,2 5-8-15,3 7-2 16,-1-5-1-16,-2 8 0 0,-6-3-1 16,-4 2 1-16,-5-3-2 15,1-5-5-15,-4-1-3 0,-2-3-7 0,-5 1-2 0,-5 0 5 16,-7-7 6-16,-4 0 9 0,-6-10 8 16,-1 3 2-16,2-2-1 0,5-3 0 0,7 10 4 15,2-12-70-15,5 6-85 0,6-8 85 16</inkml:trace>
  <inkml:trace contextRef="#ctx0" brushRef="#br0" timeOffset="36389.78">4849 9190 1911 0,'44'-11'42'0,"4"8"-39"0,2-4-22 0,5 7-4 0,3 1-14 0,5 5-16 0,4-3-5 0,-9 3-4 0,-13-1 12 0,-13-2 160 0,-15-3-83 0</inkml:trace>
  <inkml:trace contextRef="#ctx0" brushRef="#br0" timeOffset="37928.8">6122 4988 1637 0,'-3'-18'109'0,"1"-10"-6"15,4 8-27-15,3-1-6 0,4-7 47 0,1 12-17 0,5-4 2 0,2 4-12 0,3 0-15 0,3 4-16 0,4-1-14 16,1 10-18-16,9 3-7 0,-3 0-10 16,5 9-6-16,-2 0-1 0,-1 8-1 15,-3 1-2-15,-8 3-1 0,-4-1-2 16,-12-1-4-16,-3-6-6 15,-1-3-5-15,-9-1-3 0,1-3 2 16,-3 3 6-16,-6-6 1 0,0 2 11 0,-11-6 6 16,-2-5 2-16,-12-1 5 0,1-2-5 0,2-1 0 15,4-1 2-15,9-3 2 0,-2-2 1 16,5 4-1-16,2-3-2 0,4 6 0 16,1-1 2-16,4 4 6 0,5-6 8 15,2 5 14-15,0 0 14 16,2 0 13-16,5 1-4 0,4 5-17 0,3-6-22 0,5 3-19 15,6 4-7 1,5 2-4-16,2 7 2 0,2 5-2 16,0-2 0-16,-6 2 3 0,-1 2-1 0,-8-1 0 0,-3-1-6 15,-7 0-10-15,-5-5-8 0,-4 2 0 0,-6-1 7 16,-8-1 10-16,-5 0 9 0,-6 2 2 16,-11-4-1-16,1 0 3 0,-6-7 1 15,7 0 0-15,6-6-1 0,3-1 3 16,11 0 4-16,3 4 6 15,8-3 10-15,-1-1 8 0,4 0 7 16,0 2 3-16,0-4 1 0,2 0-7 0,5-5-7 0,0-6-9 16,6-3-10-16,1-3-5 0,2 3-2 15,1 0 2 1,7 5-5-16,0 9-10 0,6 2-8 0,6 7-7 0,-1 2-2 16,4 8 7-16,2 10 4 0,-7-2-12 15,-9 6-11-15,-8 1-10 0,-13-3-18 16,-4 2-1-1,-4-1 5-15,-10-5 11 0,-3 3 21 16,-12-6 18-16,-5 4 12 0,-6-5 1 0,-5-10 3 0,1-2 5 16,3-4 7-16,11-7 7 0,7 0 7 0,12-2 3 15,4 1 5-15,6-1 5 16,1 2 3 0,5-1 2-16,4-1-3 0,3-3-3 15,4 5-7-15,0-3-12 0,-2 1-9 0,6 6-11 16,1-6-3-16,-3 6-1 0,8-2 2 15,-4 3-2-15,-1 2-3 0,2 4-1 16,-2 2-2-16,-7 3-1 0,-8 0-8 16,-6 3-12-16,-4 3-11 0,-5-1-4 15,0-1 4-15,-8 3 7 0,-8 7 19 0,-12-8 9 16,-8 3 6-16,-3-15 6 0,-3-1-6 16,1-1-1-16,6-8 1 0,3 2 1 15,11-6 3-15,7 4 5 0,12 2 5 16,6-5 3-16,5 0-5 0,9-1-7 15,0-5-26-15,10-3-42 0,1 5-36 16,5-2-82-16,3 1 257 0,2 1-99 16</inkml:trace>
  <inkml:trace contextRef="#ctx0" brushRef="#br0" timeOffset="155083.79">6271 8500 1446 0,'-9'-5'106'0,"2"1"48"0,4 1-31 0,-6 3-44 0,5-2-13 0,-5 2-12 0,2 0-3 16,0 0-8-16,2 0-6 0,5 0-4 0,0 0 3 0,-2 0 6 0,-9-7 6 0,8 3-4 0,-1 1-8 0,-1-1-5 0,0-3-1 15,-2 0-2-15,0-5 1 0,1-2-3 16,1-1-3-16,5 1 0 15,0 0 0-15,0 0-3 0,3 1-3 0,1 1-4 16,0 1-3-16,-1 2-1 0,2 2 0 16,3 4-2-16,-1-1-2 0,3 3-2 15,4 1-2-15,2 0 0 0,7 7-1 16,0 1-1-16,8 8 0 0,4 2-2 0,9 7 1 16,10 2 2-1,-5 5-1-15,6-1 1 0,0 3 0 16,4 3-1-16,-1 4 0 0,4 0 1 0,4 1 0 0,-6-4 0 15,2-1 1-15,6-2 0 0,1 1-1 16,-5-13 1-16,-8 2 0 0,-10-2 0 0,-15-7 2 16,-10 0 2-16,-16-9 3 0,-5-7-2 15,0 0-1-15,-7 2-4 0,-11-4-1 16,-19-5 1-16,-20-11 1 0,-17-7 3 16,-13-5-1-1,-3-5 0-15,-4 1-1 0,7 2-2 0,3-2-1 16,-3 4 0-16,1 2 1 0,-5-1-1 15,-3 5 3-15,2-5-1 0,5 1 0 16,7-1-1-16,8 3 0 0,6 3-1 0,11 2-1 0,18 5 5 16,7 3 9-16,14 4 11 0,10 6 17 15,5 3 8-15,1 0 0 16,0-2-7-16,9 4-12 0,5 1-14 16,11 6-8-16,14 4-4 15,5 3-2-15,9-1-2 0,9 5 2 0,5 1-1 0,6 2-1 0,11 6 1 16,1-3-1-1,10 3 0-15,-10-6-1 0,-7 0 1 0,-1-2-2 16,-10-3 0-16,0-1-1 0,-4-6 1 0,-7-2 1 16,-10-2 1-16,-8 0 0 0,-10-3 0 0,-14-3 0 15,-14-1-5-15,2 0-7 0,-13-5-5 32,-8-2 0-32,-15-4 4 0,-16-5 6 0,-17-5 4 0,-13-7 0 0,-14-2 0 15,-10-6 0-15,-6 4 1 0,-11-1 1 16,1-3 2-1,1 4-1-15,9-1 3 16,9-1-2-16,18 4-1 0,12 7 1 0,23-2-1 0,9 9 2 0,14 2 11 16,12 5 13-1,6 2 14-15,11-2 3 0,10 4-5 16,11-3-14-16,9 5-13 0,15 3-6 16,12 7-5-16,13 4 1 0,8 8-1 0,10 1 0 0,18 4 0 0,5 7 0 15,4-1 0-15,-4 0-1 0,-12 0-2 16,-11-3-1-16,-14-6-1 0,-7 2 0 15,-11-4 1-15,-12 1 3 0,-9-4 1 16,-14-9 0-16,-11 0-2 16,-12-7-8-16,0 2-7 0,-15-2-4 15,-12 0 0-15,-17-4 5 0,-18-6 8 16,-20-6 5-16,-12-7 2 0,-15-6 1 0,-10 1 0 0,-5-4 0 31,-2 0 1-31,3 2 0 0,15 2-1 16,15 1 2-16,20 4-2 0,13 3 1 15,23 8 1-15,19 7-2 0,14 5 9 0,0 0 7 16,9-2 2-16,13 4 0 0,19 10-7 16,16 4-8-16,14 5-3 0,14 10 1 15,18 4-1-15,18 8 0 0,10 1 1 16,6 6 0-16,3 3-1 0,-1 2 2 16,3 3-2-16,-9-1 0 0,-10-9 0 15,-29-9 0-15,-25-13 0 0,-19-4 0 0,-18-12 1 16,-10-3-4-16,-17-3-4 0,-3-2-8 15,-12-4-5-15,-6-5 5 0,-15 2 3 16,-10-8 9-16,-17-1-7 0,-18-9-24 16,-18 0-87-16,-5-2-68 0,-2-5 95 15</inkml:trace>
  <inkml:trace contextRef="#ctx0" brushRef="#br0" timeOffset="-182611.85">6723 12167 1549 0,'-7'26'64'0,"0"-8"-14"0,-2 5-1 0,-1-9-20 0,1-3-13 0,0 0-6 0,0-1-4 0,4-3-1 0,-2 0-1 0,-1-3 1 0,3 1 4 16,-2-1 2-16,-7-4 2 0,1-4 1 0,-2-1-1 0,-10-6 0 15,3-3-2-15,-8-5 0 16,-7-4-3-16,2-6-2 0,-15-3 2 15,0-1 2-15,-5-3 0 0,9 1 0 0,-5 1-2 16,3-5-4-16,2-2-2 0,-6 0-1 16,-3-1-1-16,4-4-1 0,-6 0 0 15,1-9-2-15,2 0 1 16,-1-5 0-16,-3-6 0 0,5-3 2 0,-4-4 0 16,9 2 4-16,4-2 6 0,3 4 9 0,7 6 11 15,1-5 6-15,2 3-1 0,7-1-5 16,-5-7-10-16,1-1-8 0,0-8-6 15,-6-8-4-15,-2-6-1 0,-1-1 0 16,3 3-1-16,-3 7-1 0,4 2 1 0,2-2 2 16,7 0 4-16,-3-2 4 0,4-5 3 15,9 6 4-15,-2 4 3 0,10 6 0 0,5-2-3 16,-5 2-5-16,6-1-5 0,2 1-1 16,3 1-2-16,-3 6 8 0,11 1 7 15,-10 4 1 1,8 2-2-16,-4-7-8 0,-4 6-7 0,3 6-2 15,1 9-1-15,0 8 3 0,0 5 5 0,7-1 4 16,-1-2 1 0,3-3 0-16,-2-1-2 0,4 3 2 0,-1 6 13 0,-1-1 8 0,-2 8 6 31,2-1 1-31,2 8-8 0,0-4-8 0,1 6-8 0,-3-3-3 16,-2 3-6-16,2 3-2 15,2 4-4-15,2-1-3 0,1 8-3 16,4-2-11-16,-4 7-6 0,4 2-4 0,3 5 2 15,2 7 7-15,9 0 5 16,2 7 1-16,11 9-2 0,4 6-2 0,6 6-17 0,6 3-19 16,1 1-10-16,4 7-4 0,-2-2 16 15,1 1 21-15,-4 3 14 0,-3-9 8 0,-1 4 4 16,-2 1 1-16,-3 4 1 16,1 5 0-16,2 6 0 0,-4 7-2 15,-3 5 0-15,-3 5-1 0,-8 4 0 16,0 1 0-16,-3 5-1 0,-3 6 1 0,-3 5 0 0,-5 6 0 15,0 4-2-15,-3-1-1 0,-8-3-1 32,-1 0-2-32,-2-5-2 0,4-4-5 15,-6-2-1-15,2-1 2 0,-2 1 4 16,0-9 6-16,-2 1 3 0,-3-4 0 0,-2-8 0 16,2 1 1-16,-2-2 0 0,-3 2 0 15,1 5 1-15,-5 2-1 0,-3 2 0 16,-4-4-1-16,-8-5-2 0,1-4 1 15,-5-5-1-15,-6-2-1 0,-2-4 0 16,-1 1 1-16,-8 3 1 0,-1-1 2 16,-2-3 2-16,-2-1 0 0,4-9 0 15,0-4-1-15,2-6-1 0,6-10 1 0,-6 1 3 16,6-4 2-16,-1-4 0 16,-2 0 1-16,15-6-1 0,-6-6-15 15,12-6-33-15,2-4-178 0,4-1 138 0</inkml:trace>
  <inkml:trace contextRef="#ctx0" brushRef="#br0" timeOffset="161650.17">6456 3493 1582 0,'-16'30'43'0,"-2"-3"-21"0,0-7-2 0,2-6-7 0,0-4 2 0,-2-6 0 0,-5-4 1 0,2 0 8 0,-5-2 11 0,3-5 4 15,1 2 0 1,-1-1-7-16,4-2-11 0,3 2-5 0,2-3-2 0,5 6 2 16,3-4 0-16,6 7 8 0,0-2 7 15,0 0 3-15,0 2 4 0,0-2-5 0,0 1-10 32,0-8-7-32,2 2-8 0,-2-6 0 0,0-8 4 0,0-2 6 0,0-14 6 15,2 1 0-15,1-6 2 0,5-1 3 16,6 6 5-16,0 0-1 0,4-4-5 15,8 0-7-15,3 4-12 0,1 5-1 16,3 5-8-16,5 4-1 0,6 7-3 16,6 2-5-16,1 4 6 0,-1 6 2 0,-4 2 1 15,0 2 7 1,-2 4 1-16,2 3-2 0,0 5 3 0,-5 1-7 0,0-1 0 31,-9 0-1-31,2 1-1 0,1-6 1 16,2 4 0-16,4-1 2 0,3-1 6 15,3 2 5-15,2 1 4 0,1 1-1 0,3-3-6 16,5 4-5-16,3-3-2 0,3 3 1 16,-4-1 0-16,-2-1 0 0,4 0-2 15,4-1-2-15,1 2 0 0,3-5-1 16,-1-1 1-16,0-1 0 0,-7-12 1 16,-5-2 0-16,-9-5-1 0,-8-3 1 15,-4-1 5-15,-3-7 6 0,-1 5 3 0,-3-4 2 16,-4 7-6-16,-4 0-5 0,-2 2-2 15,-4 0-1-15,-1 3-2 0,0 0-1 16,0 2-1-16,2 2 0 0,-2 0 0 16,4 6 0-16,-2-7-1 0,2 5 1 15,-2 1 0-15,3-5 0 0,-3 3-2 16,2 1-5-16,3-6-4 0,-1 4 0 16,6-2 1-16,1 0 4 0,3 3 1 0,0-3-1 15,0 5 2-15,11 0 0 0,-2 2 1 16,9 4 3-16,9 3-2 0,-4-3 1 15,5-1 1-15,3 4 0 0,-3-1 0 16,4-1 2-16,7 2 2 0,2-5 3 16,0 5-1-16,-9 0 0 0,-5 4 2 15,0 4 1-15,-1 3 2 0,-2 9 2 0,-1 1-3 16,-7 2-2-16,-2 2-4 16,-1-2-3-16,-4 1 1 0,0-8-8 0,-11-9-22 15,-5-4-63-15,-3-8-65 0,-10 0-16 16,5-6 66-16</inkml:trace>
  <inkml:trace contextRef="#ctx0" brushRef="#br0" timeOffset="162254.26">9307 2023 1764 0,'3'25'49'0,"-3"-7"-28"0,-5 5-2 0,-8 2-2 0,-1 0-3 0,-3 3 2 0,-1-1-1 0,-5 3 4 0,-6 0 5 15,-4 0-3-15,-3 6-4 0,-5-3-5 0,6-3-10 16,0 1 0-16,3-5 0 0,5 2-2 16,2-6 0-16,7 1 0 0,4 0 0 15,0-5-1-15,11 1 2 0,3 1 3 16,1-1 2-16,14 1 2 0,-1-3-2 0,9-2-1 15,12-1 0-15,2-5 0 0,10-1 7 16,-3 3 8-16,7-2 4 0,2 5 5 16,4 2-6-16,-2 5-8 0,-3 6-6 15,-3 1-6-15,-19 4-2 0,1 5-1 0,-16 4 2 16,-9 4 1-16,-6-3-2 16,-21-1-1-16,-10-4-3 15,-13-7-8-15,-14-5-1 0,-6-9-1 0,-7-12 5 0,-4-6 5 16,-1-11 3-1,2-6 2-15,6-4 1 0,17 0-1 16,14-6 14-16,14 6 23 0,15 4 20 0,8 1 23 0,6-5 0 0,17 4-14 16,5-4-16-16,6 3-10 0,17 1-12 15,2 6-10-15,17 3-13 0,11-1-26 16,10 7-55 0,11 4-49-16,1 0-41 0,5 2 70 0</inkml:trace>
  <inkml:trace contextRef="#ctx0" brushRef="#br0" timeOffset="163605">5498 3883 1188 0,'4'0'54'0,"-1"-5"-10"0,4 1-17 0,4-1 5 0,1 3-9 0,1-3 16 0,-6 0 13 0,2 3 14 0,-2 0 7 0,-2-1-1 0,-1 1-4 0,-1 0-8 0,-1 0-8 0,5 1-2 16,-3-1 3-16,-1 0-2 0,4-3 1 16,-1 1-5-16,1 1-6 15,-4-1-4-15,8-3-5 0,-8 0-11 16,4-4-11-16,1-5-12 0,-10-5-6 15,0 0 1-15,-5-4 5 0,0-5 3 0,-4-2 2 0,-7-5-1 16,-5-1-2-16,-5-2 0 16,-4 2 0-16,0 3 0 0,-7 5 1 15,-2 1 1-15,-3-4 0 0,-2 4 1 16,0 3-1-16,-9-1 0 0,-2 1-1 16,-3-1 0-16,0 0-1 0,-9 1 0 15,-1 5 0-15,3-4 0 0,3 5 0 0,6-1 0 16,3 3-2-16,1 2 1 0,1 2 1 15,-3-2 2-15,-5 2 2 0,-1 1 1 0,0-1-1 16,4 2-1-16,-3 3 1 16,-2-2 6-16,9 3 7 15,-2 2 6-15,11 3-2 0,3-4-2 0,6 1-8 16,1 1-6-16,6 1-1 0,3 3-4 0,6 1 0 16,-3 0 0-1,6 1-2-15,-5 6-1 0,1-1 1 0,-2 4 2 0,-4-2 2 0,-3 4 2 16,0-1 1-1,-2 3-1-15,0-2-2 0,-3-3 0 0,-2 2 0 16,-6-1-1-16,-7-8 0 0,2 0 0 16,-3-4 0-16,1 0 1 0,3-7 1 15,2 4-1-15,3-6 1 0,4 4-1 0,5-3-1 0,3 1 0 16,1 4-1 0,-1-4 0-16,2 3 0 15,1-2 0-15,1 0 0 0,6 7 1 0,1-6 0 16,3 1 0-16,3 1 0 0,1 0 0 0,3 1 0 0,-2-7 0 0,1 3-1 15,4-8-1-15,1-4 1 0,-4-5 4 16,4-3 4 0,-8 0 1-16,-1-1 1 0,4 6-5 15,4 4-2-15,-8 1 0 16,2 2-1-16,-4 2-1 16,-6 3 0-16,1 4-1 0,-4 5-1 0,-7 2-1 15,-3 0-1-15,-4 6 0 0,-5 4-1 0,-4 4 3 0,-4 4 0 0,-1 7 1 0,-5-2 0 31,-3 0 0-31,3 2 1 0,1-4-1 16,-1 4 0-16,-1 2 0 0,1 1-1 16,-3 0 0-16,6-3 1 0,-1 0 0 0,1-4 3 15,8-5-1-15,5 0 0 0,5-2 3 16,10 0 2-16,4 6 4 16,-2 3 5-16,0 0 2 15,2 5 0-15,-9 1-3 0,8-3-5 0,-3 1-6 0,2 1-3 0,6-1-1 16,3-8-1-16,2 6-2 0,5-9-3 15,5 4-1-15,4 3 2 0,2-4-3 16,1 4-11-16,3-3-13 0,-1 3-14 16,-1-2-14-16,-3 0-6 15,5-1-8-15,-6-2-5 0,0-2-4 0,0-2-10 16,0-4 590-16,-2-1-379 16</inkml:trace>
  <inkml:trace contextRef="#ctx0" brushRef="#br0" timeOffset="164168.95">3328 3103 2091 0,'-44'11'64'0,"52"-16"-41"0,-249 161-23 0,188-128 3 15,16-3 1-15,-2-2 11 0,-4 0 5 0,4 3 3 0,6-4-2 0,10-5-11 0,1-2-7 0,12-3-1 0,10-3 3 0,1-2 4 32,10 2 1-32,10-4 0 0,6 2-5 0,12-7-1 15,12 2 0-15,8 0 0 0,3 1 0 0,9 3-1 0,-4-1-1 16,11 6-1-16,2-1 0 0,-6 10-1 16,-4-2 0-16,-21 6 1 0,-6-2 0 0,-13 2 2 15,-12 1 2-15,-6-5 2 0,-12 3-1 16,-9-5 3-16,-12-2 6 0,-9 1 12 15,-16 1 9 1,-13-6 4-16,-13-1 1 0,-8-6-5 0,2-1-6 16,9-4-1-16,7-4-4 0,12 3 2 0,11-5 9 0,10 4 7 15,10-3 7-15,8-2-1 0,8 0-6 16,3-2-3-16,14-5-8 0,9-7-12 16,13-2-10-16,13-6-17 0,15 1-10 15,16-2-26-15,17-8-38 16,13 3-68-16,-3-9 207 15,-5-6-86-15</inkml:trace>
  <inkml:trace contextRef="#ctx0" brushRef="#br0" timeOffset="181632.55">32218 2828 1680 0,'-76'94'67'16,"76"-90"-68"0,9 1 5-16,-2-1 12 0,0-2 19 0,4-2 15 0,-1 0 12 31,3 0 4-31,3 0-2 0,3-2-6 16,-1 2-12-16,15 2-12 0,-4-1-13 0,1 6-11 15,-2-3-6-15,3 5-4 0,0-2-2 16,3 4-1-16,0-4 1 0,-9 0 1 0,-1-2 1 0,1 2 0 0,-3-5 1 15,-3-2 2-15,-3 0 0 0,-2-2 1 16,0 0-2-16,-7-1 8 0,1-1 6 31,-5 4 2-31,1-3 0 0,1 3-8 0,-1 0-6 16,-3-2-4-16,3 0 0 0,-2 2-2 0,-2 0-5 16,0 0-3-16,0 0-4 15,0 0-3-15,-6-7 3 0,3 5 2 16,-4 2 1-16,-6-1 5 0,-3-1 1 0,-7 2 1 15,-9-2 1-15,2 6 0 0,-5-1 0 16,6 8 3-16,5 3 0 16,0 0 0-16,7 2 0 0,-1 2 0 15,0-4-1-15,6 0 1 0,3-3 4 16,9-4 7-16,0 0 9 0,4 0 11 0,6 2 2 16,-4-5 6-16,13 3-4 0,6-4-7 15,1-1 1-15,12 1 1 0,2 3 5 16,7-4 3-16,0-2 0 0,7 0-5 15,-1 0-10-15,2 0-6 0,3-2-8 0,-3-2-5 16,-7 2-2-16,-2-1 0 0,-5 1-2 16,-9 0 1-16,-11-3 0 15,-7 2 0-15,-12-3 2 0,0 4-2 16,-2-3-1-16,2 3-4 0,-2 2-12 0,0 0 0 16,-4 0-2-16,-3 0-5 0,-12-3 4 15,-10 1-3-15,-13-2 0 0,-20-3 7 16,-8 2 5-16,-2-4 6 0,10 4 2 15,5 0 0-15,14 3 1 0,8 2 1 0,7 0 0 16,6 5 0-16,8-3 0 0,7 1 0 16,3-1 4-16,4 5-2 0,9-3 5 15,-5 3-3-15,8 2-3 0,6 1 3 16,5-1-4-16,7 5 4 0,6 1-1 0,10 1 0 16,2-4 0-1,8 0 2-15,10 1 0 0,0-1 1 16,-1-3 0-16,-12-4-4 0,-10-1 1 0,-11-2 0 15,-9-2 1-15,-4-2 0 0,-8-2 4 16,-4-1 1-16,-7 5-2 0,0-2 5 16,-3-5-11-16,-3 2-12 0,-4 1-8 15,-8-1-7-15,-9-4 7 0,-10 0 9 0,-14-1 9 16,-22-4 0-16,-3-2 1 0,-2 1-2 0,7 5-2 16,23 4 1-16,5-1 0 0,13 2 1 15,11 5 2-15,3-2 0 0,7 2 2 16,9 0 5-16,0 2-3 15,3 2-2-15,12 4-3 0,11 7-5 16,17 6 3-16,15 9 2 0,27 7 2 16,18-1 1-16,4 3 1 0,-5-4 0 15,-9-1 0-15,-7-4-1 0,-11-5-1 0,-2-7 0 16,-4-4 0-16,-11-5 0 16,-3-1 1-16,-19 1 1 0,-11-9 1 0,-9 0 6 15,-15-5 8-15,-4 0-10 0,-10 3-14 16,-15 0-9-16,-13-10-8 0,-16-2 10 0,-13-4 13 15,-8-5 1-15,-4 7 0 0,2-2 0 16,4 4-1-16,9 3 2 0,10 4-2 16,5 0 1-16,12 5 0 15,11-7 0-15,8 4 0 0,12 5 2 16,9-2 3-16,2 2 1 0,-2 0 4 0,3 0 1 16,3-5-3-16,-1 3 2 0,0 0-1 15,8-1 1-15,-3 3 3 0,10-2-2 16,7-7-3-16,-1 6-4 0,6 1-2 15,-2 2-2-15,2 4 0 0,-4 4 0 16,4 3 1-16,-5-2-1 0,-2 2 0 16,-7-1-1-16,-6-1 1 0,-3 3-2 15,-9-10-8-15,0 0-11 0,0 0-12 16,-2 3-9-16,-5-5-3 0,-9-5 6 16,-9-2 15-16,-3-6-11 0,-9-1-19 15,-13-14-57-15,-19-18 53 0</inkml:trace>
</inkml:ink>
</file>

<file path=ppt/ink/ink1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1:17:28.308"/>
    </inkml:context>
    <inkml:brush xml:id="br0">
      <inkml:brushProperty name="width" value="0.05292" units="cm"/>
      <inkml:brushProperty name="height" value="0.05292" units="cm"/>
      <inkml:brushProperty name="color" value="#FF0000"/>
    </inkml:brush>
  </inkml:definitions>
  <inkml:trace contextRef="#ctx0" brushRef="#br0">4163 13218 1590 0,'-2'0'91'0,"-8"-2"14"0,-1 1-5 0,-3 1-43 0,-4-4-11 0,2 4-10 0,2 0-7 0,3 0-4 0,4 5-4 0,-5-3 0 0,1 2 6 15,-1 5 7-15,-6-6 3 0,-2 4-1 0,-6 2-7 0,-4 2-8 0,-8-2-3 0,-8-1-2 16,-5 5-2-16,-11 1 0 0,-13 4 1 16,-8 3 0-16,-14-1 0 0,-10 4-2 0,3 5-1 15,3 3-3-15,14 3 5 16,9 6 5-16,12 1 3 16,9-1 4-16,13 4-2 0,9-6-6 0,13-6-2 0,10 6 1 15,8-7 3 1,6 4 2-16,12-3-3 0,0-8-8 0,8 0-5 0,4 0-4 0,4-7-1 31,8 1 2-31,1 1-1 0,3-6-1 16,1 0 1-16,5 4-2 0,1 1 1 15,4 6-1-15,11 5 0 0,5 7 0 16,1 2 0-16,-1 7 0 0,-9 6-1 0,-3 1 1 16,-13 7-1-16,-3 1 0 0,-16-5 0 15,-6 1-2-15,-10-4 0 0,-9-7 0 16,-9 2 0-16,-7 4 1 0,-12-10 0 15,-8 3 0-15,1-3-2 0,-9 1 2 16,-6-1-1-16,-7 1 2 0,-7-4 1 16,4 0 0-16,-2 0 2 0,11-7 0 15,6-4-1-15,10-1 0 0,14-8-1 16,5-1 0-16,7 0 1 0,7-10 0 0,4 3 1 16,3-2 1-16,4-2 0 0,3 4 1 15,4-1-2-15,2-3 0 0,3 2-2 16,-3-3 1-16,0 4-1 0,-2-3 0 15,-2 4 0-15,-2 5-1 0,-1 0 0 0,1 0 0 16,-6 5 1-16,-1-3 0 0,-1 8 0 16,-4 1 2-16,0 3 1 0,-9-1 0 15,-2 6 1-15,2 4 0 0,-5 4-1 16,0-3-2-16,-2-2 0 0,-4-1-1 16,4 2 1-16,2 2-1 0,7-2 0 15,0 7 0-15,7 2 1 0,2-2 6 16,7 12 8-16,3-6 5 0,2 1 2 0,2-2-5 15,0-6-7-15,-2-1-6 0,1-2-3 16,-1 1 0-16,0-6-1 0,2-1-20 16,7-6-60-16,-2-12 402 0,4-10-265 15</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33:40.459"/>
    </inkml:context>
    <inkml:brush xml:id="br0">
      <inkml:brushProperty name="width" value="0.05292" units="cm"/>
      <inkml:brushProperty name="height" value="0.05292" units="cm"/>
      <inkml:brushProperty name="color" value="#002060"/>
    </inkml:brush>
  </inkml:definitions>
  <inkml:trace contextRef="#ctx0" brushRef="#br0">12924 8699 1377 0,'16'2'99'0,"-4"-2"43"0,-1-6-50 0,-8-1-53 0,-1 4-11 0,-2-4-7 0,-2 3-2 0,-1 0-1 0,-1 1 2 0,4 3 5 0,0-2 3 15,0 0 3-15,-3 1-3 16,1 1-7-16,0 0-6 0,2 0-4 0,-2 0-3 0,0 0-4 16,-5-2-1-16,2 2-2 0,0 2 0 15,-9-2 1-15,-1-4 3 0,-8-3 0 0,-3 0 1 16,-6-6 1-16,-9 3 3 16,-1-4 1-16,-6 3 0 15,7 2-2-15,2-2-5 16,0 6-2-16,3-2-2 0,-6 5 0 0,3 1 0 15,0-1 0-15,2 2 0 0,6 0 0 16,1 0-1-16,2-2 0 0,0 0 0 16,-3 2 0-16,-1-3-1 0,2 1 1 0,0 2 0 15,-3 0 0-15,-3 0 0 0,-1 0 1 16,1 0-1-16,3 0 0 16,-3 0 0-16,1 2-1 0,-1 1 1 15,-1-3 0-15,-9 2 1 0,-2 0 0 0,-2-2 0 16,-1 0 2-16,3 0 1 0,-5 0 0 0,5 0-2 0,-3 0 4 15,3 0 4-15,-4 0 5 0,6 0 1 16,-3 0-1-16,1-2-6 16,3 2-5-16,-4 0-2 0,3 0 0 15,-11 0 0-15,-2 0-1 0,-4 0 2 16,4 0 0-16,-5 0 1 16,8-2 1-16,-3-1 1 0,-7 1 0 15,1 0 1-15,-3 0-2 0,-2 2-2 16,7-1 1-16,-2 1-1 0,-11 0 0 0,-1 0 1 0,-10 0-1 0,6 0 0 31,5 1-1-31,7 1-1 0,-2 0 1 0,-2 3 0 16,-9-3 0-16,-3 0 1 0,-5-2 0 15,-2 0 1-15,-4-2 0 0,0 0 0 16,-5-5 0-16,0 2 0 0,-7-4 0 16,-6 2 0-16,4-2-1 0,4 5 1 15,9 3-2-15,3 1 0 0,0 0 1 16,0 1 6-16,-9 1 13 0,-7 0 7 0,3 2 2 15,1 3-6-15,10-4-11 0,9 6-7 16,-3-4 2-16,-4 4 4 0,-2-2 2 16,-5 4 4-16,-3 0-2 0,1-4-4 15,7 3-3-15,-1 3-4 0,-12-6-3 16,-1 3-1-16,-10 3 1 0,3-4 1 16,0 1 4-16,2 3 4 0,-1-1 9 0,-6-6 3 15,0-1 3-15,5-2 1 0,-6-3-4 16,12 0-7-16,2-1-2 0,-4-8-2 15,1 3-2-15,4-2 4 0,-4-3 0 16,8 4 0-16,3-2-1 0,0 2-1 16,3 2-3-16,2-1-1 0,-1 3 0 15,-2-3-2-15,-2 5-1 0,5-5 0 16,5 4 1-16,3-5 0 0,3 6 1 0,-2-1 0 16,0 2 0-16,9 2 1 15,3 1 0-15,12 2 1 0,15-3-1 0,9 4 0 16,10 1-1-16,10-2 1 0,5 4-1 15,5-6 0-15,9-3 0 0,0 0-1 16,0 2 0-16,0-2-2 0,0 0 0 0,3 2-4 16,3-2-6-16,1-4-16 0,0 1-20 15,0-4-23-15,0-2-47 16,-2-4-70-16,1 3-34 0,-6-8 99 16</inkml:trace>
</inkml:ink>
</file>

<file path=ppt/ink/ink20.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1:17:31.902"/>
    </inkml:context>
    <inkml:brush xml:id="br0">
      <inkml:brushProperty name="width" value="0.05292" units="cm"/>
      <inkml:brushProperty name="height" value="0.05292" units="cm"/>
      <inkml:brushProperty name="color" value="#FF0000"/>
    </inkml:brush>
  </inkml:definitions>
  <inkml:trace contextRef="#ctx0" brushRef="#br0">2032 6965 1289 0,'-23'-9'198'0,"-29"-14"-94"0,27 9-96 15,11 7-3-15,-5-6-3 0,12-1-2 0,5-2-1 0,0-3-1 0,2 3 1 0,4-2 1 0,1 2 2 0,0 4-1 0,6-4 7 0,-2 3 6 16,0 1 10-16,1 3 7 0,-6 0 4 16,7 5 6-16,-4 3 2 0,7 1-1 15,7 1-3-15,2 3-2 0,13 7-2 0,10-2 1 16,10 3-4-16,14 0-8 0,4 1-8 16,13-1-6-16,10-3-3 0,10 2 1 15,6-2 2-15,1 3 3 0,-1 2 4 0,-5 4 2 16,-5-2 5-16,0 5-2 0,-2-1-4 15,-9-4-5-15,-5-2-7 16,-14 0 0-16,-11-9 8 0,-7 2 9 0,-14-5 17 16,-18-4 17-16,-11 1 6 15,-10-7-6-15,-11-2-16 0,-12-6-20 0,-16-5-15 16,-22-6-6-16,-21 0-3 0,-12 10-3 0,-20-5 0 16,-6 6 0-16,-7 4 1 0,-7-4 2 15,-1 2 2-15,-8 0 1 0,0 3 2 16,11 0 0-16,15 4 1 0,21 0 2 15,23 5 0-15,14-3 0 16,24 2 4-16,15 3 2 0,16 0 6 0,0 0 2 16,1-2-2-16,17 5-5 15,14 4-6-15,18 2-2 0,17 4 1 0,18 1 2 16,19-2 3-16,18 1 2 16,20-1-1-16,9-5-3 0,0 0-3 0,5-1-1 15,1 1-1-15,-10-5-1 0,-12 1-1 0,-16-3 0 0,-21 0-1 16,-17-2 1-16,-15 1 1 0,-14-5-2 15,-20 3 11-15,-14-1 8 0,-16 1-4 16,-18-10 8-16,-17 1-13 16,-24-4-8-16,-26-5 1 0,-16 3-4 0,-21 4-3 15,-18-2-1-15,-18 5 5 16,-16 0 2-16,-3 1 3 0,10 3 2 0,8 1-6 0,22 5 1 16,17 1-1-16,18-4 0 0,21 0 1 15,15 3-1-15,24-5 1 0,12 3 3 16,15-2-20-16,10-4-19 0,5-6-123 15,16-2 91 1</inkml:trace>
  <inkml:trace contextRef="#ctx0" brushRef="#br0" timeOffset="8788.67">7537 7263 966 0,'4'14'175'0,"8"62"1169"0,-24-127-973 0,12 15-1258 0,0 36 842 0,1 0 107 0,8 0-20 0,-2 0-11 15,4 2-4-15,1 2-2 0,1-3 1 0,1 6-1 16,-5 1-5-16,0-5-3 0,-4 1-2 15,-3-4 4-15,-2 0 4 0,0 0 4 0,-5 0 6 16,-4-2 1-16,-9-2 5 0,-9 4 8 16,-12-3 1-16,-12-1-2 0,-9-1-9 15,-10 1-12-15,-11-1-8 0,-15 0-2 16,-7 3-3-16,-5 0-1 0,2 2 2 16,8 4-1-16,-1-4-2 0,-7 0 1 15,-4-4-4-15,-6-1 2 0,5 0 7 16,4-1 1-16,3-6 4 0,3-2-2 0,0-1-6 15,3 1 1-15,13 0-3 0,11 5 0 16,22 2-3-16,20 2-4 0,16 3 1 16,14 2 14-16,2 0 4 0,-1 2 2 15,8 1-4-15,5 1-14 0,11 6-4 16,6 5-2-16,13 2 0 0,6 3-1 16,11 5 0-16,6 3-1 0,-1 0-2 15,7 1 2-15,7 1 1 0,7-2 0 0,11 1 0 16,12-1 0-16,11-7-2 0,3 1 2 15,4-6 0-15,-5-2 0 0,-6 0 1 16,2 0-1-16,0 0 1 0,-4 1 0 16,-6 0-1-16,-19 1 0 0,-15-1 0 15,-11-1-1-15,-11-2 0 0,-19-3 2 16,-12-2 0-16,-9-3-3 0,-11-4-3 0,-2 1-5 16,-14-1-1-16,-21-7 7 15,-13-1 4-15,-25-5 6 0,-19-3 0 16,-12-2-1-16,-7 2-3 0,-3 4 0 0,6 1 0 15,9 3 0-15,13-3 0 0,3 7-1 16,8-3-1-16,6 4 0 0,2-1-1 16,11-1 1-16,8-2-1 0,8 3-10 15,13-5-22-15,8 0-99 0,9 2-50 0,12-9 87 16</inkml:trace>
  <inkml:trace contextRef="#ctx0" brushRef="#br0" timeOffset="11233.73">14133 7089 1735 0,'19'9'52'0,"1"-2"-23"0,-2 4-6 0,-8-4-3 0,-3 0 2 0,-7-4 6 0,0 1 6 0,0-2 0 0,0-2 0 15,0 0 4-15,-3 3 0 0,-1-1 7 16,4-2 6-16,-5 0 0 0,-4-2-8 0,4 2-9 16,-6 2-13-16,-1 0-5 15,1 8-2-15,-5-3-1 0,2 4-1 0,-6 5 1 0,-6-4-1 0,-8 3 2 16,-10-7 0 0,-2 3 0-16,-6 5 0 0,-4-4 1 15,-1-1-3-15,-5 2-4 0,1-6-1 16,-4 1-3-16,-6 3 3 0,-7-7 3 15,-4 6 2-15,-12 1 4 0,-7-2 0 16,0 3-3-16,0-3-3 0,7-4-4 0,-3-1 0 0,3-1 3 0,-14-3 2 16,-6-3-1-1,-3 1-3-15,-9-1 0 0,7-3-4 0,8 3 0 16,-10-3 6-16,4-1 8 16,-7 2 9-16,-5 3 11 15,8 2 3-15,-5-3 3 0,-3 3-5 0,-4 0-11 16,2 0-8-16,6 3-6 0,19-1 1 15,5 3 1-15,14-3 11 0,7 5-2 16,18-5-4-16,11 2 0 0,8 3-12 16,8-6-4-16,6 3 0 0,12 1-1 0,3 1 0 15,6-6 2-15,7 0-1 16,-1 0 2-16,0 0 1 0,0 0 1 0,4-2-1 16,3-2-6-16,3-1-11 0,-5-4-18 15,8 0-25-15,-8-5-31 0,8 0-55 16,-4-2-88-16,-3-11 34 0,3-10 71 15</inkml:trace>
  <inkml:trace contextRef="#ctx0" brushRef="#br0" timeOffset="26458.57">7119 9518 1844 0,'-2'3'258'0,"48"44"-215"16,4-3 43-1,-150-120-121-15,76 65 113 0,13 22-10 16,2-4 4-16,-5 2-5 0,0-2-10 0,-1 2-14 16,-2-6-13-16,-3 8-10 0,-3-4-6 0,-5-2-5 15,-2 1-3-15,-4-3 1 0,0 6 1 16,-3-6 3-16,-4 6 5 16,-1-2 2-16,-4 2 4 0,0 5-1 0,-6 1-3 15,-6-1-4-15,-12 0-7 16,-9 0-5-16,-8 0-3 0,-7-1-3 0,-4-3-1 15,-8 3 0-15,-4-4 3 0,-14-4 5 16,-4 4 2-16,-5-7 4 16,-7 1 2-16,2-3-2 0,-11 0 2 0,-5-2-1 0,-9 1 0 15,-11-1-1-15,11 2-1 16,-15-5-2-16,-1 3 0 0,0-4 1 0,-9-1-7 16,-7 2 33-16,-5-2 9 15,-4-4 0-15,2 2 19 0,9 2-28 0,6-1 2 16,17 2 3-16,9 1-6 0,15 3-2 0,6-3-4 15,11 3-3 1,8-5 2-16,13 0-3 0,21-6-5 0,25 1-1 0,22 5-4 16,16-4 5-16,19 2 3 0,5 4 1 15,11-9-8-15,8-4-24 16,8-3-31-16,8-6-41 0,4-5-53 0,4-1-64 0,1-8-89 16,2-14 154-16</inkml:trace>
  <inkml:trace contextRef="#ctx0" brushRef="#br0" timeOffset="72318.13">5209 17938 1379 0,'37'0'39'0,"-3"2"-20"0,-2 1-7 0,-9 4 2 0,2-3 4 0,-6 5 10 0,6-4 12 0,-2 6 10 0,0-2 11 0,0 1 13 16,-7 4 8-16,2 1 6 0,0-1 3 0,3 2 3 0,-3 0 0 0,-2 1-4 0,1-1-9 0,3 0-18 16,-9-2-16-16,4 1-14 0,-6-3-11 15,0-7-7-15,-5 1-5 0,-4-3-5 16,0-1-2-16,-2 0-1 0,-5-2 1 15,-2 5 0-15,-3 0 0 16,-4 1-1-16,-7 4 1 0,-4-8-1 0,-3 4 1 0,-6-6 2 16,-8 1 1-16,-9-1 4 0,-7-1 3 15,-13-3 3-15,-9-3 3 0,-8-2 3 16,-18-5-1-16,-6 3-1 0,-8 4 0 16,-11-5-4-16,-7 1-3 0,-5 0-2 0,-19 3-3 15,-6-1 1-15,-4 0 0 16,-12 2 1-16,2 1 0 0,1-1 0 15,2 2 0-15,9 3 1 0,15-5 4 16,1 4 3-16,14 3 1 0,16-2-1 0,5 0-4 16,20-3-2-16,13 3-2 0,10-2 0 15,10 3-2-15,13-1 2 0,14 2-2 16,17 0 6-16,9 3 4 0,14 3-1 0,2 3-4 16,14 5-6-16,13 2-5 0,9 9-2 15,18-6 0-15,7 6-2 16,7-4 0-16,4 0-2 0,5-3 0 0,4-4-4 15,1-3-1-15,16-2-2 16,4 0 0-16,14-9 1 0,11 0 1 16,-1 0 1-16,12-2 4 0,10 0 2 0,1 2 1 15,10-7 1-15,0 0-1 16,-8 0-2-16,4-4-2 0,2 2-3 16,3 2-2-16,-5-2 1 0,-9 1 1 15,-3 2 2-15,-7 1 2 0,-8 0 2 0,-7 5 0 16,-15 5 1-16,-13-2 1 0,-13 1-1 15,-10-2 1-15,-7-2 0 0,-11 3 0 0,-10-3 0 16,-10 2 0-16,-17-2-1 0,-3-2-1 0,-11 2 0 16,-2 0-2-16,-9 0-1 15,-9 0-1-15,-10-1 1 0,-17-3 2 0,-4 2 0 16,-17-5 1-16,-8 0-1 0,-8-2 1 16,-17-1 1-1,-6 2 0-15,-21 0 1 0,-7 0-1 0,-5 3 1 0,-15 5 0 0,-1-3 0 16,-16 3 0-16,-7 3 1 15,-2 2-1-15,-6 1 2 0,-1 4-2 0,0-2 1 16,5-1 0-16,7-2-1 16,20 2 3-16,12-5 8 15,18 1 4-15,19-1 8 0,29-2 2 0,19 0 3 16,24 0-7-16,17 0-4 16,14 0-6-16,0 0-6 0,2-3 1 15,13 1-2-15,11-5-6 0,19 1-5 0,17-2-4 16,25-1-5-16,20-2-1 0,21 2 0 15,9 0 2-15,17 0 3 0,18 4 2 16,17-2 0-16,11 5-4 0,13 2-4 0,5 7-2 0,4 0 4 16,2 6 5-16,5 3 4 0,-11 2 4 15,-10 1 1-15,-11-1 2 16,-16 0-3-16,-27-4-4 0,-15 2 1 0,-27-4-3 16,-34-1-1-16,-24-8-6 0,-29-3-8 0,-18-2-11 15,-26 1 2 1,-20-6 7-16,-23 1 6 0,-26-3 10 0,-26-7 2 0,-13-3 1 15,-24 1 2 1,-10-7 2-16,-21 8 1 0,-9-3-2 0,-6-1 2 0,-3 5-1 16,7 2 2-16,5-2 3 0,15 3-1 0,12-3-17 15,21 4-30 1,9 1-52-16,9-1-43 0,15 0 12 16,17 3 53-16</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35:07.796"/>
    </inkml:context>
    <inkml:brush xml:id="br0">
      <inkml:brushProperty name="width" value="0.05292" units="cm"/>
      <inkml:brushProperty name="height" value="0.05292" units="cm"/>
      <inkml:brushProperty name="color" value="#002060"/>
    </inkml:brush>
  </inkml:definitions>
  <inkml:trace contextRef="#ctx0" brushRef="#br0">1514 17631 1673 0,'-44'-19'80'0,"8"5"20"0,4-4-17 0,11 5-10 15,7 6-12-15,7-5-15 0,0 10-6 0,8-1-1 0,-1 3-2 0,0 0-8 0,6-9-8 16,4 7-9-16,12 2-6 0,3 0-2 0,5 5-2 15,3 2 1-15,-1-5-2 0,2 2-1 0,0-1 0 16,-4 4 1-16,0-3-1 16,-3 1 2-16,-4 0 1 0,-2-5 2 0,2 2 3 15,0-2 3-15,2 2 3 0,5-2 1 16,5-2-4-16,4-1-3 0,6-6-3 0,3 2-5 16,5-4 0-1,5 2-2-15,10-3-5 0,4 1-2 0,6-1-3 16,2 1-1-16,7 0 2 0,2 6 1 0,3-4 3 15,2 0 0-15,2 1 1 0,-1 0-1 16,1-2 1-16,5 1 1 0,0-3 1 16,7 3 1-16,2-5 3 0,4 1 1 0,1 2 6 15,-7 6 6-15,9-4 5 0,-2 4 6 16,-1 3 2 0,1 2 4-16,0 0 1 0,-3 0 2 0,-7-2 0 0,-2-3-4 31,-8 2-3-31,-2-1-8 0,2-3-6 15,-3 0-3-15,1-4-1 0,-3 2 0 0,-1 0 0 16,-1 1 0-16,3 2-1 0,5 6 0 16,-1 0-3-16,8 4 0 0,0 6-1 15,-4-2 1-15,2 4 1 0,-3 4-4 16,-2 0 3-16,8 3-2 0,-12-3-1 16,-8 2 3-16,-8-2-3 0,-10 2-1 15,-8 1 0-15,-10-3-1 0,-4 2-2 16,-6-2-3-16,-8-4-4 0,0 1-5 15,-4 3-6-15,-3-4-6 0,1 0-10 0,-5-4-14 16,1-7-35-16,-3-1-41 0,-3 0-33 16,-1-3 232-16,-8 1-89 0</inkml:trace>
  <inkml:trace contextRef="#ctx0" brushRef="#br0" timeOffset="288.87">6470 16679 1985 0,'65'37'109'15,"-24"-37"137"-15,-32-3-123 0,7 12-96 0,-21-22-5 0,38 42-4 0,8 6-5 0,11 8-6 0,2 8-4 0,7 6-2 0,3 0 1 16,1 1-2-16,10 1 0 0,3-3 0 16,0 1 0-16,-9-9-2 0,0 0-6 15,-7-6-13-15,0-3-20 0,0-9-30 0,-14-7-40 16,-7-12-34-16,-11-11 72 0</inkml:trace>
  <inkml:trace contextRef="#ctx0" brushRef="#br0" timeOffset="485.49">7502 16968 2001 0,'-62'64'153'15,"8"3"50"-15,-4 17-23 0,10-1-60 16,2 13-25-16,-4 17-15 0,-1 15-14 16,-2 8-13-16,5 3-21 15,3-17-17-15,3-10-9 0,5-15-19 16,-4-24-42-16,-5-16-94 0,-2-17 190 15,-9-18-83-15</inkml:trace>
  <inkml:trace contextRef="#ctx0" brushRef="#br0" timeOffset="2235.21">7429 16667 1938 0,'0'12'86'0,"-2"-5"8"0,2 0-9 0,-2-7-17 0,2 0-1 0,0-1-8 0,0-10-9 0,2 0-11 0,5-7-16 0,2-6-12 0,-2-5-7 0,2-4-2 0,-2-10 0 15,-1-3-2-15,4-9 1 0,-5-5-5 0,1-9-10 16,-3-4-7-16,-3-3-12 0,-1-8-8 16,-5-6-7-16,3-6-7 0,-3-1 0 15,5-3 6-15,-5 1 9 16,5-2 14-16,-3 0 10 0,2-7 9 16,0 0 6-16,-1-2 3 0,1 2 4 0,2 3 4 15,0 4 11 1,2-4 6-16,1-8 5 0,-3-4 3 0,0-9-7 0,0 0-7 0,0 5-6 15,0-3-5 1,0 0-1-16,4-5-3 0,-2-4 1 0,0 5-3 0,5 11 0 16,-7 4-2-1,1-1 1-15,5 6 1 0,-3 2 0 16,3 6 3-16,2 8 1 0,1 7 2 16,2 2 0-16,1 7 5 0,-1 3 6 0,1 2 0 15,3-2 1-15,-3-1-8 0,0-2-8 16,-1 3-2-16,-4 5-2 0,2 6-1 15,0 2 0-15,-2 3 0 0,0 6-1 16,-2-4 1-16,1 2 0 0,3 5 0 16,-1 2 2-16,1 3-1 0,2 1 2 0,0 6 2 0,1 1 1 15,0 5 0-15,1 0-2 0,1 3-1 16,-3 4-1 0,-4 2 2-16,0 5 0 0,-7-2-1 15,3 6 0-15,-1-3 0 0,2 5 0 16,1-1 1-16,-5 6 0 0,2-2 1 15,-2 3-1-15,2-1 1 0,-2 5-1 16,3-9-2-16,-3 9-1 0,0 0-3 0,2 0-2 16,3-2-1-16,-5 4-1 0,0-2 2 15,2 0-1-15,-2 0 0 0,2-2 1 16,1 4 0-16,-3-2 1 0,0 0 2 16,0 2 0-16,2-2 0 0,-2 0 2 15,0 0-1-15,2 0 0 0,3 0 1 0,-1 0-2 16,-3 0-6-16,1 0-9 0,4-6-17 15,-5 5-33-15,5-5-58 0,1 3-61 16,-6-11 94-16</inkml:trace>
  <inkml:trace contextRef="#ctx0" brushRef="#br0" timeOffset="2663.35">7495 10532 1157 0,'5'2'178'0,"7"-9"28"0,-3 0-83 0,-2 1 13 0,0-11-53 0,-3 11-16 0,3 3-5 0,-2-4-5 0,1 1-3 0,-1 1-3 16,-2 1-5-16,1 1-6 0,-2 1-5 0,-2 2-3 15,0 0-5-15,5-2-6 0,-1 6-9 16,3 3-9-16,2 5-3 16,3 12-2-16,4 6 2 0,0 9 1 0,9 7 1 15,1-2 0-15,8 4 3 16,-4 2 4-16,4-1 3 0,3 4 1 0,-5-1-4 0,-2 1-3 15,-1-5-3-15,-6-6-2 0,-6-4 0 16,-2-8-4-16,6-2-9 0,-2-7-22 16,-5-3-35-16,1-9-27 15,-14-4-19-15,-1-5-1 16,0 2 18-16,8-2 175 0,-1-9-70 0</inkml:trace>
  <inkml:trace contextRef="#ctx0" brushRef="#br0" timeOffset="2884.83">8145 10511 2032 0,'2'7'84'16,"0"2"17"-16,-4 7-17 0,-7 10 2 0,-9 10 1 0,-3 1-5 15,-9 6-12-15,-9 1-10 0,-2 0-4 16,-7 1-9-1,-10-3-8-15,-13-1-11 0,-2-4-11 16,1-7-9-16,-8-5-16 0,2-7-27 16,-4-11-114-16,4-2-335 0,11-5 299 0</inkml:trace>
  <inkml:trace contextRef="#ctx0" brushRef="#br0" timeOffset="17309.36">25507 6169 1806 0,'2'-2'79'0,"3"0"-9"0,-1 0-15 0,3 2-32 0,-2-1-11 0,0-5-3 0,1 5-3 0,-3-3-1 16,-3 4-2-16,0-2 1 0,0 2-1 0,0-2-2 0,2 1 1 0,5-8-1 0,-3 7 1 0,-3 2-1 16,1 0 0-16,2-2 1 0,-4 2-1 15,0 0-1-15,0 0 0 0,0 0 0 16,0 0-3-16,0 0-2 0,-4 0-1 15,2 0 1-15,-6-5 3 0,-1 5 3 0,0 0 3 16,-2 0 0-16,-8-2-1 0,1 2 1 16,-3 0-1-16,-1-2 0 0,7 1 0 15,-3-1-1-15,0 2 0 0,-5-4-1 16,0-3 2-16,-5 4-1 0,3 1 0 16,-2-3 1-16,1 3 0 0,-1-2 1 15,-1 3 0-15,-4-1-1 0,-6 2-2 0,-1-2-1 16,-8-2-2-16,-5 1-1 0,1-2 0 15,-6-1 0-15,-7 1 1 0,-3 1 1 16,-11-3 1-16,-4 2 1 0,2 1-1 16,1-1 2-16,4 2 0 0,4 1 0 15,4 2 1-15,-1 0-1 0,6 2-1 16,4 1-1-16,7 4-1 0,6-1 0 0,3 2 1 16,1-2-1-16,5 3 1 15,4-4 0-15,4 2 0 0,5-3 0 0,-2 3 2 16,8-2 0-16,-7-2 0 15,3-1 0-15,-5 0-1 0,-1-2 1 0,0-2 0 16,1-1 5-16,3 1 9 16,1-5 7-16,7 3 8 0,4 1 5 0,4-4 5 15,3 3 12-15,4 4 7 16,-3 0 4-16,3-2 2 0,0 1-6 0,5-5-7 0,-1 4-10 16,4 1-13-16,3-1-12 15,3 0-10-15,8 0-5 0,6 1-2 0,6-1-3 16,6 2-1-16,5 0-2 15,8 3-2-15,5-1 0 0,8 5 0 0,1 0-1 16,-3 0 1-16,5 1-2 0,-3-1-1 16,1 0 0-16,-1-2-2 0,1 2 0 0,1-2-1 15,3 4 0-15,8-2-2 0,-2 2-4 16,1 4-4-16,-2-6 0 0,-11 2 2 16,-1 3 6-16,-12-5 7 0,-3 4 5 15,-10 1 2-15,-5-7 1 0,-6 4-3 16,-12-5-7-16,-7-1-14 15,-5-1-5-15,-4-2-2 0,0 0-2 0,0 0 7 0,-7 0 3 16,0 0 4-16,-4 6 7 0,-5-5 2 16,-5 1 2-1,-4 7 1-15,-11-6 1 0,-1 5 1 0,-11-1-2 16,-3-6 1-16,-13 3 0 0,-10 0 2 16,-15-1 3-16,-12-1 0 0,-2 0 0 0,0 1 1 15,0 4-2-15,4 0 2 0,-11 2-1 0,2-2 1 31,3 4 0-31,4 1 0 0,11-5-1 0,15 6 1 0,3-2 0 16,11 3 1-16,7 0-1 0,7-2 0 0,10 2 1 16,5-1-1-16,7-8 2 0,6 4 3 15,3-5 4-15,16-4 3 0,-4 0 2 16,3 0 8-16,1 0 4 0,0 1 6 16,1 1-6-16,17-2-8 0,11-2-12 15,10-6-18-15,24-7-7 0,8-2-8 16,23-1 0-16,16 2 7 0,18-2 7 15,17 4 3-15,4 0 2 0,5 0 1 0,6 1 3 0,5 3 2 16,0 4 1 0,-6 3 1-16,-13 6 0 0,-19 1 2 15,-6 3 6-15,-11 0 9 0,-13 4 12 16,-11-8 12-16,-21 4 5 0,-15-1 3 16,-15-5-3-16,-12 3-4 0,-8-1-2 15,-15-3-18-15,0 4-12 0,-9-2-11 16,-11-2-12-16,-14 0 5 0,-24-2 4 0,-31-9 4 15,-26 1 5-15,-21-4-1 0,-21-6-1 16,-11 4-2-16,-18-7-1 16,-2 4 0-16,5-1-1 0,6 6 0 0,14 5 0 0,9 2 1 0,12 5 0 15,21 2 0 1,22 9-1-16,14-2-2 0,21 4-45 0,4 1-82 16,10 4 78-16</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36:41.008"/>
    </inkml:context>
    <inkml:brush xml:id="br0">
      <inkml:brushProperty name="width" value="0.05292" units="cm"/>
      <inkml:brushProperty name="height" value="0.05292" units="cm"/>
      <inkml:brushProperty name="color" value="#002060"/>
    </inkml:brush>
  </inkml:definitions>
  <inkml:trace contextRef="#ctx0" brushRef="#br0">24617 9440 1083 0,'-5'0'167'0,"5"0"272"0,-9 0-362 0,7 0-15 15,2 0-4-15,-4 2-3 0,-1-2-2 0,5 0 5 0,0 0 14 0,0 0-1 0,0 0 2 0,-2 1-3 0,4-1-16 0,7-3-14 16,3-8-19-16,6-8-21 0,7-17-22 0,0-8-14 0,-2-7-10 16,2-4-2-1,-2-4 6-15,0 1 8 0,3-1 13 0,5-7 10 16,2 1 6-16,8-6 5 0,3-3 0 15,1-3 0-15,10-1 2 0,1 6 1 16,14-1 6-16,4 5 5 0,2 6 7 16,13 6 4-16,0 8 4 0,-6 0-1 15,2 4-4-15,-3 8-2 0,4-3-10 0,10 13-5 16,7 6 1-16,-2 4 1 0,-9 9 4 16,-7 5 3-16,-12 2-4 0,-11 2-4 0,-12-4-3 15,-11 0-3-15,-7-1-2 0,-15-8-6 16,-2 8-3-16,-7-6-4 15,-11 4 1-15,-9 3 6 0,-12-7 0 0,-4 5 5 0,-11 3 0 16,-2-5 2 0,-8 1 2-16,-8 0 1 0,-2-4 1 0,1-2-2 15,3 4-1-15,12-5 0 0,11 3-1 0,4-4 3 16,16 5 1-16,3-3 3 16,7-3-1-16,6-4-1 0,3-9-2 0,5-5-1 15,4 1 0-15,11-8 2 0,3 0 0 16,14 1 2-16,4-2 5 0,7 2 7 0,3 3 7 15,-3 1 1-15,0 11-8 16,-3 9-10-16,3 14-7 0,3 16-2 0,8 18-1 16,5 13 2-16,-2 15 0 0,7 9 0 15,-5 9 1-15,-16 11 0 0,-14-1-2 16,-18 2 0-16,-16-5-2 0,-16-7-1 16,-10-7 1-16,-13-15 1 0,-4-10-3 15,-1-16-19-15,-4-13-61 0,6-12-55 16,3-8-29-16,0-6 160 0,11-11-26 0</inkml:trace>
  <inkml:trace contextRef="#ctx0" brushRef="#br0" timeOffset="849.92">27608 7406 1925 0,'-34'-25'123'0,"15"8"24"16,7-1 15-16,15 4-35 0,13-7-41 0,7-2-33 0,7-1-25 0,11 5-13 0,2 3-7 0,6 0-6 0,13 2-3 0,7 3-7 0,11 8-8 0,5 4-8 0,4 12-7 0,10 1-1 15,9 7 4-15,4 4 3 0,0 12 4 16,-9 13 6-16,-9 7 4 0,3 8 6 16,2 5 2-16,4 6 2 0,-5 7 1 15,-8 11-1-15,-15 7 1 0,-20 2 0 0,-22 2-1 16,-18-1 0-16,-19-3 0 0,-17-2-2 15,-22 4 0-15,-12-3 2 0,-16-6 0 16,-10-18 2-16,-6-9 4 0,-9-17 2 16,-1-11 6-16,-4-16 6 0,-9-12 10 0,-11-15 7 15,-7-19 4-15,-3-11 0 0,5-19-4 16,11-14-4-16,12-17-6 0,11-3-5 16,3-6-5-16,4 2-6 0,13 6-3 15,8-4-4-15,18 2-2 0,17-1-1 16,19-4-1-16,10-1-4 15,16 5-4-15,15 4-1 0,14 8-1 0,13 9 2 16,8 5 1-16,7 5 1 0,5 11-1 0,3 3-2 16,2 13 2-16,1 9 2 0,-1 12 3 15,4 11 3-15,-2 12 0 0,-2 6 0 16,-6 10 0-16,-12 9 0 0,-8 1-2 16,-7 5 0-16,-6 1-1 0,-10 9 1 15,-6 3 0-15,-5 6 0 0,-12 7 0 16,-11 4 1-16,-9-3 2 0,-18-1 5 15,-5-5 2-15,-15-9 1 0,-7-13-4 0,-15-7 0 16,-7-12-2-16,-9-7-1 0,-6-8-1 16,13-6-1-16,4-4-1 0,14-4-2 15,5-3-3-15,10-5-10 16,10-2-17-16,12 1-21 0,9-3-27 16,14-3-41-16,9-1-33 0,12-1 515 0,11-4-302 15</inkml:trace>
  <inkml:trace contextRef="#ctx0" brushRef="#br0" timeOffset="1092.34">29652 7087 2402 0,'-21'101'105'0,"-184"59"-44"0,187-118-95 16,11 31-16-16,14 5-29 0,9 5-25 15,9 11-10-15,10 7 5 0,4 6 16 16,11 6 19-16,1-10 11 0,8-7-1 0,1-16 25 16,2-9-114-16,2-9 102 0</inkml:trace>
  <inkml:trace contextRef="#ctx0" brushRef="#br0" timeOffset="1498.46">30301 7928 2014 0,'-7'-4'119'0,"-3"0"14"15,6 6-21-15,4 5-50 0,0 6-20 16,5 10-12-1,8 5-7-15,8 1-11 0,6 1-12 0,10 0-9 0,4-2-18 16,-4 2-15 0,6 0-13-16,-6-3-10 0,0-7-4 0,-2 1-2 0,-4-11 3 0,-8-2 12 15,-4-3 12-15,-6-9 5 0,-6-5 21 16,0-8 9 0,-7-8 9-16,0-12 20 0,0-6 8 0,-4-1 22 15,1-13 18 1,3 0 9-16,1-1 2 0,7 1-4 15,8 13-8-15,3 3-6 0,4 11-7 16,0 10-5-16,-2 6-9 0,1 7-10 16,1 9-11-16,9 8-12 0,3 14-7 0,2 7 1 15,2 14 0-15,0 12 3 0,0 13 2 16,2 3 0-16,2 7-2 0,-4 0 0 16,-7-4-2-16,-4-2-1 0,-12-8 1 15,-2-6-11-15,-5-15-34 0,-7-13-70 16,-2-9-59-16,-2-18 522 0,-7-10-311 0</inkml:trace>
  <inkml:trace contextRef="#ctx0" brushRef="#br0" timeOffset="1908">31151 7279 2175 0,'1'0'139'15,"1"0"46"-15,5 0-71 0,8 0-71 0,1 0-24 16,10 1-12-16,4-1-4 16,2-1-1-16,9-1 0 0,5 0-3 0,7 0-8 0,6-10-9 15,-3 1-5-15,-2-1-1 16,-6-2 3-16,-9 5 4 0,-4 0-1 16,-7 5 2-16,-1 4-1 0,-11 6 0 0,-2 8-3 15,-10 2-3-15,-8 9 3 0,-5 7 3 16,-12 5 6-16,-7-2 6 15,-10 3 4-15,-10-3 3 0,-5-1 4 0,-11-6 4 16,8-5 5-16,-3 0 2 0,6-5-2 0,12-2-1 16,6-4-5-16,10-3 0 15,9-5 2-15,5-1 0 0,11-3 19 0,-3 4 15 16,13-4 8-16,6 0 4 16,13 0-10-16,13 0-14 15,12 0-9-15,11 5-5 0,3-3-9 0,-1 3-5 0,-3 2-3 16,-13-5-1-16,1-2-1 0,-10 0-12 0,-8-11-27 15,3-1-52-15,-7-8-80 0,-1-4-41 16,-8-8 40-16,0-9 63 0</inkml:trace>
  <inkml:trace contextRef="#ctx0" brushRef="#br0" timeOffset="2140">32103 6662 2401 0,'60'94'109'0,"-8"-4"-8"0,-1 20-9 0,-12 0-23 0,0 18-31 15,0 12-17-15,-4 5-11 0,4 7-6 0,-8 8-1 0,-8 5-2 16,-4 2-1-16,-5-6-8 0,-10-3-17 0,-4-8-17 0,-7 1-37 0,-11-5-87 0,-7-15-266 0,-8-21 260 0</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40:53.826"/>
    </inkml:context>
    <inkml:brush xml:id="br0">
      <inkml:brushProperty name="width" value="0.05292" units="cm"/>
      <inkml:brushProperty name="height" value="0.05292" units="cm"/>
      <inkml:brushProperty name="color" value="#002060"/>
    </inkml:brush>
  </inkml:definitions>
  <inkml:trace contextRef="#ctx0" brushRef="#br0">11917 7607 736 0,'5'0'483'31,"-5"-2"-349"-31,0-7-34 0,-5 4-73 0,1-6-11 0,-1 0-6 16,-1 3-10-16,3-3-5 16,1 0-4-16,2 4 2 0,0-2 5 15,-2 6 2-15,2 3 11 0,0-2 6 0,-1 2 2 0,-5-9 0 16,1 7 0-16,0 1 5 0,-4-1 11 16,-4-4 12-16,4 5 11 15,-5-3 6-15,-7 2 1 0,5 1 0 0,-3-1-1 16,-3-3 4-16,6-1 0 0,-1 4-4 15,4-3-5-15,8 3-9 0,1 2-5 0,2 0 3 16,2-1 0-16,0 1-1 16,0-6-2-16,11 1-7 0,9 1-9 0,4-1-11 15,8-2-9-15,6 5-5 0,4 2-2 16,8 0-1-16,1 0 2 0,6 7-1 16,5-3-1-16,4 6 0 0,-3-1 0 15,-2 2-1 1,3 0 1-16,-2-3-1 0,-6 0 0 0,-4 2 0 0,-17-4-1 15,-15-1 0-15,-11 0-3 0,-9-3-4 0,-13-2-9 16,-17 0-3-16,-23 0 4 0,-16-4 4 16,-22-6 10-16,-17-4 2 0,-7-4 1 15,-9-3 0-15,-16 1 1 0,-6 2-1 16,8 1 2 0,9 2-1-16,17 1 2 0,18 5 3 15,12-1 2-15,17 4 3 0,20-1 4 16,17 6 2-16,26 1 20 0,-1 0 9 0,20 1-3 15,17 3-4-15,19 1-24 0,16 2-12 0,15 4-1 0,17 5-1 16,11 2-1-16,24 6 1 0,8 1-1 16,-2-2-1-16,-17 0 0 0,-15-3 1 15,-19 1-1-15,-11-7-1 0,-17 1 1 0,-13-1-1 16,-22-9 0-16,-13 2-6 0,-15-5-7 31,-18-2-9-31,-12 0 0 0,-18-5 7 16,-19-4 7-16,-19-5 9 0,-15-8 3 15,-5 1 5-15,-9-2 2 0,-1 0-1 0,-1-6-1 16,8 3-4-16,15-1-2 0,19 4 0 16,13 4 0-16,16 1-2 0,18 4 1 0,10 5 3 0,16 4 8 15,7 3 7 1,13-5 2-16,14 1-5 0,12 6-9 16,13 2-7-16,19 11 0 0,22 3-1 15,17 5 2-15,15 5 0 0,-1 5 1 16,-8 4 0-16,-8-5 1 0,-12 0-2 15,-9-3 0-15,-14-6 0 0,-28-5-1 0,-22-3-2 16,-19-5-7-16,-18-4-6 0,-17 3-4 16,-17-3 2-16,-22-4 4 0,-21 0 10 15,-15-13-1-15,-7-3-82 0,-4-1-111 16,-8-10 111-16</inkml:trace>
  <inkml:trace contextRef="#ctx0" brushRef="#br0" timeOffset="2297.71">4995 7617 1651 0,'0'0'72'0,"-2"0"4"0,2 0-30 0,2 0-25 0,1 0-1 0,-1 0 1 16,1 2 5-16,-6 0-1 0,1-2-2 0,2 0-1 0,0 0-2 0,-5-4-3 0,-2-5 0 0,-6-1-4 0,-1-6-2 0,0-2 2 0,-4 2 8 15,8-5 12-15,-3 3 12 0,6 2 5 16,3 2 1-16,4 5-7 0,4 0-5 0,0 4-7 16,6 0-1-16,1 1-4 0,8 4-9 15,3 2-2-15,1 5-9 0,5 2-5 16,0 1 1-16,1 5-1 0,1-1-1 16,-3-5 2-16,-8 3 0 0,-7-1-1 15,-4-1-2-15,-8-4 0 0,-2-1 0 16,-5 0 1-16,-8-1 10 15,-9-1 14-15,-8 3 9 0,-11-4 5 16,-8-2-4-16,-8 0-8 0,-1 0-4 0,0 0-4 0,5-6-1 16,10 4 1-16,12 1-3 0,6-1-1 15,9 0-2-15,6 0-5 0,1 1 0 16,11 1-2-16,-3-4 0 16,8 4-1-16,9-2-1 0,4 0-4 15,10 1-1-15,8-1-1 0,12 2 0 0,8 5 1 16,12 2 1-16,3 8-1 0,-9-3 1 0,2 2 0 15,-6 2-1-15,-3 0 1 0,-2 2-1 16,-5 1-1-16,-9 1 1 0,-9-4 1 16,-5 0 0-16,-16-4-1 0,-4 0 2 0,-6-3 1 15,-14 0 3 1,-11 2 7-16,-10-6 0 0,-15-3-2 0,-16-2-5 16,-11-5-5-16,-15-10-6 0,-1-1-20 0,7-5-48 15,11 0-107-15,23-7-246 16,19-1 246-16</inkml:trace>
  <inkml:trace contextRef="#ctx0" brushRef="#br0" timeOffset="4575.92">7314 7234 944 0,'9'9'155'0,"3"0"241"0,-7-2-318 0,6 2-42 0,-4-4-2 0,-2-5-4 16,6 4-7-16,-2-2-3 0,0-1-2 15,1 8-2-15,-1-3 0 0,0 2 2 16,0 0 2-16,0 2 2 0,-2 1 3 0,4 5 0 16,-3 0-1-16,-2 1 0 0,3 7-1 15,-6-3 1-15,2 5 4 0,-5-3 6 16,0 0 1-16,0 2 0 0,-7 0-4 16,-1-2-9-16,-3 2-5 0,-5 0-6 0,-4-4-5 15,-4 0-2-15,-3 1-3 0,-3 1-1 16,-2-4-1-16,-7 4-1 0,-2-3 2 15,-8-3 0-15,-1 3 1 16,-2-4 0-16,3-2 0 0,4 0 1 0,-2-5 0 0,9-3 1 16,-6-6 2-16,1 0-1 0,1-6 2 15,-1 1 1-15,6-2-4 0,3-7 3 16,-1-1-3-16,7-2-3 0,1 1 2 16,0-2-2-16,8 0 0 15,-4-5 0-15,0 4 0 0,2-6-2 0,-1 4 2 16,1-4 0-16,5 0-1 15,-5 2 1-15,-1-5-3 0,-1 1-4 16,-1-1-1-16,-1-3-1 0,2-4-7 16,3 0 8-16,-3-3 1 0,5 3 5 15,1-2 10-15,-1 1-2 0,2-5 0 0,0 4-2 0,2-5-1 16,1 6 1-16,3-1 0 0,-4 1 1 16,1 5-1-1,-1-7-1-15,-2 5-2 0,2-3-1 0,0 4 0 0,0 2 0 16,-2-2 1-16,5-3 0 15,2-1-1-15,2-1 1 0,7 2 0 0,-2-1 1 0,4 2 3 16,3 4 2-16,2-2 6 16,2 4 5-16,2 0 0 15,3-3-7-15,6 3-4 0,1-2-7 0,7 0-4 16,-1 3 0-16,5 6-2 0,0 1-1 16,0 4 2-16,3 1 3 0,-3 2-2 15,11-3 8-15,3 2-6 0,5 0 3 16,6 3 1-16,-4 2-4 0,0 4 5 0,0 1-2 0,4 4 0 15,2 0-1 1,-1 2 0-16,2 9 0 0,10-2 0 0,2 7-1 0,8 3 1 16,5 1-2-16,0 3-2 0,-12-4 0 15,-2 8-4-15,-9-1 0 0,0 6 0 16,-9 7 0-16,-3 0-16 16,-2 11-4-16,-6 0-2 0,-3 6 2 0,-9 8 18 15,-3-4 8-15,-8 4 2 0,-6 2 1 0,-6-2 1 16,-11 7 0-16,-3 5 3 15,-10 0 1-15,-8 0 0 16,-4 2 1-16,-4 0-3 0,-1-10-1 0,0-4 0 0,1-9-3 16,-3-9 0-1,-3-4 7-15,-5-1 3 0,1-2 15 16,-3 2 10-16,-2-2 11 0,-7-6 6 0,4-1 1 16,1-5-5-16,-6-6-5 15,8-5-4-15,-5-10-11 0,8-5-5 0,13 3-5 16,0-11-6-16,9 0-3 0,6-6 3 15,4-8-16-15,4 1-68 0,6-1-64 0,3-5 66 0</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41:15.179"/>
    </inkml:context>
    <inkml:brush xml:id="br0">
      <inkml:brushProperty name="width" value="0.05292" units="cm"/>
      <inkml:brushProperty name="height" value="0.05292" units="cm"/>
      <inkml:brushProperty name="color" value="#002060"/>
    </inkml:brush>
  </inkml:definitions>
  <inkml:trace contextRef="#ctx0" brushRef="#br0">11557 17062 1525 0,'32'23'97'0,"-4"-3"42"0,-1 1-44 0,-4-7-20 0,1 0-18 15,-1-3-13-15,0 0-7 0,-1-1-3 0,-8-5-3 0,-5 3-4 0,-4-7-6 0,-5-1 5 0,-3 0-6 0,-12 0-2 0,-1 4 7 0,-10-2-7 0,-6 3 1 0,-2-1-2 0,-8 1-5 0,-3 4-1 0,-2-2 2 16,-5 3 2-16,-1 5 3 0,0-1-2 16,-2 2 0-16,-6 0-1 0,1 3-2 15,-9-1 3-15,-5-2 1 0,-6 0 1 0,-16-2 0 16,6-5-6-16,-6-6-3 15,-2-3-2-15,-6-1 2 16,-8-8 6-16,-9-2 7 0,-6-5 9 0,-3-1 3 0,-3-1-2 16,-7 2 1-16,-10-4-1 0,-3 1-2 15,1 1 0-15,3-5-6 0,10 2-6 16,8-8-3-16,0 1-4 0,10-4-3 16,17-2-1-16,6 3-3 0,18 2-2 15,10 3 0-15,4 3-2 0,15-2 0 0,6 9 0 16,8 2 0-16,14 1 0 0,3 8-6 15,12-2-10-15,6 7-18 0,-2-4-21 16,6 4-31-16,2-3-36 0,-1-4-59 16,2 3 422-16,4 2-222 0</inkml:trace>
  <inkml:trace contextRef="#ctx0" brushRef="#br0" timeOffset="1943.11">15096 17149 1527 0,'21'-2'60'0,"0"0"-13"0,-1 1 3 0,-4-1-10 0,0 2-2 0,-2-4 5 0,2 1 3 0,-2-1 0 16,0 2 0-16,0 2-5 0,-1 0-4 16,-3 4-3-16,1 5 1 15,3-6 3-15,0 8 4 0,2-2 0 0,0 2-3 0,-2 1-7 16,-1 2-6-16,-8-1-7 15,-1-3-7-15,-4-1 1 0,-7 0-2 0,-9 0 2 16,-7 1 2-16,-7 1 11 16,-9 1 9-16,-6-4 3 0,-8-3 6 0,-16-5-6 0,-4 0-3 15,-12-4-1-15,-4 1-2 0,4-3-9 16,2 5-7-16,7-6-6 0,5 5-4 16,11 0-1-16,6 2-2 15,15-2 0-15,9 2-1 16,12 0-1-16,4 0 0 0,4 0 1 15,6 0 0-15,4 0 3 0,-3-5 1 16,8 3 2-16,4-3 0 0,5-2-1 16,9-2-3-16,11-5 0 0,6 1 0 0,15 4 1 15,4 2 2-15,10 0 1 0,11 2-2 16,0 1 0-16,6 4-2 16,8 0-3-16,-1 0 1 0,2 6-2 0,-1 4 0 0,6 3 3 0,-13-1 1 15,-8-3 1 1,-17 2 2-16,-23-6-2 0,-14 2 0 15,-14-7-2-15,-11 0-1 0,0 0-1 16,-7 0-1-16,-11 2 0 0,-5 1 1 0,-16 1 1 16,-9 1 0-16,-17-5 0 15,-3-5 0-15,-8 0 0 0,0-1 0 0,-1-1 0 16,-1 2-1-16,6-2-1 0,4 1 1 16,1 5-2-16,7 1-7 0,3 3-18 15,6 4-29-15,6 0-43 0,3 2-78 16,-4-7 25-16,-1 2 58 0</inkml:trace>
  <inkml:trace contextRef="#ctx0" brushRef="#br0" timeOffset="8530.45">21000 17475 1887 0,'27'29'113'0,"10"-14"-58"0,-37-16-9 0,0-1-15 0,-27-37 3 16,-10 18-7-16,37 17-26 0,-4 4 1 0,4 0-2 0,-1 0 0 0,1 0 2 16,0 0 0-16,-2 0 5 0,-3-3 0 0,-1 3 1 15,6 0-1-15,-2 0-3 0,-10 1 0 16,7 1 4-16,-6 2 6 0,-1-1 5 15,-3-1 2-15,-9 3-1 0,-8-3-4 16,-11 2-2-16,-14-3 1 16,-5-2 1-16,-12-5 4 0,-9-1 3 0,-8-3 1 0,-8-3 0 15,-9-3-2-15,-11-2-4 0,-2-3-3 16,-5 3-3-16,1 3-1 0,2-3 3 16,-4 4 4-16,-6 3 3 0,-4 4 1 15,2 2 3-15,9 5-11 0,8 1-3 16,-14 6 22-1,-13 4-8-15,-18 0 3 0,-11 1-1 0,16-3-32 16,18-5-3-16,-2 4 11 16,9-6 1-16,-7 7 7 0,9 0 2 0,23 0-10 0,19-6-3 0,29 4 5 15,18-1-32 1,17-6-68-16,19 0-103 0,8-9 98 16</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45:53.052"/>
    </inkml:context>
    <inkml:brush xml:id="br0">
      <inkml:brushProperty name="width" value="0.05292" units="cm"/>
      <inkml:brushProperty name="height" value="0.05292" units="cm"/>
      <inkml:brushProperty name="color" value="#002060"/>
    </inkml:brush>
  </inkml:definitions>
  <inkml:trace contextRef="#ctx0" brushRef="#br0">14374 17926 1749 0,'23'31'277'0,"-23"-31"-153"0,12 13-129 0,-13-18 12 0,1 5 1 15,0 0-7-15,0-4 5 0,-2-3-2 0,-2 0-4 16,-8-7 4-16,-4-4-4 0,-5-3-2 15,-4-2 0-15,-9-2 1 0,-1-2 1 16,1-1 0-16,-1 1 0 16,6 1 1-16,-1 4 2 0,2-1 3 0,3 6 1 15,2 1 1-15,3 3 2 0,8 1-3 0,1 3 1 16,1 2-2 0,4 3-3-16,-1-3-1 0,2 2-1 15,-4 3-1-15,2-7 0 0,-7 6 0 0,-6-6-2 0,-1 3-1 0,-4-1 0 16,-5 2-1-16,-7 1 1 15,-2-6 0-15,-4 1 1 0,-1 0 1 0,-7-2 0 16,1 1 1-16,-9 3 0 0,3 0-1 31,-6 3 1-31,-2 1-1 0,-7 1 1 0,-4-4 0 0,-1-1-1 0,-9 0 1 16,-2 2 0-16,-14-4 1 16,0-2 1-16,-9 1-1 0,-7 1-1 0,5 4 0 15,-1 3-2 1,-6 0 0-16,6-3 1 0,-4-1 0 0,-15 3 1 15,-1-8 0-15,-5 4 0 0,-6 0 0 16,8 0 0-16,-9-2 1 16,-4-1-1-16,1 6 0 0,-2-3 0 15,6 2 0-15,-1 3 0 0,-8-5 0 16,4 3 0-16,0 4 0 0,2-2 1 0,-2 1-1 16,-5 1 0-16,-2 0 0 0,5 0 0 15,-1 0 0-15,1 1 0 0,-7 1 0 16,4-2 1-16,2 2-1 0,-12-2 0 15,5 0 0-15,-8 0 0 0,-1 0 0 16,6-2 0-16,10 2 1 0,-8 0-1 0,-1 0 1 16,1 4 0-16,-1 1 1 0,10 0-1 15,-3 2 1-15,-4-3-2 0,-1 3 1 16,-4-2 0-16,8-3-1 0,-1 0 0 16,2 0 1-16,-4-1-1 0,-1-1 0 15,-4 0 0-15,1-3 0 0,8 1 0 16,-2 2 0-16,12-2 6 0,8 2 8 15,-6 2 9-15,5 0 9 0,4 1-3 0,4 5-5 16,10-7-8-16,0 1-8 0,2-2-3 16,4 2-3-16,1 3-1 0,11-1 0 15,9 1-1-15,-2-1 1 0,9-4 0 16,7 5-1-16,5-5 1 0,4 3 0 16,0 5 0-16,0-1 0 0,1 7 0 0,6-9 0 15,4 6 0-15,6-2 1 0,1-4-2 16,3 6 0-16,4-8 1 0,7 4-1 15,1-1 0-15,13-5 0 0,5 3 0 16,4-1 1-16,9 3-1 0,-6-6 1 16,8 0 2-16,-1 0 4 0,4 0 5 15,-2 0 6-15,2 0 6 0,0 0 0 16,-5-9-3-16,5-2-4 0,-2-5-7 16,2-5-5-16,-2-2-3 0,-3-4-2 15,2-3-5-15,1-2-2 0,0-1-4 16,0-6 0-16,-1-2-1 0,-1-3 1 0,2-3 3 15,-3-4 2-15,1 0 4 0,-1-10 1 16,0-1 1-16,-2-2 1 0,-4-5-1 16,0-2 0-16,-3-7 0 15,2-3 0-15,-1-6 0 0,1-5-2 0,-2-9-3 0,-2-6-6 16,-2 3-3-16,2-8 1 0,2-3 2 16,-2-2 0-16,2-6 5 0,0 1 1 15,0 0 0-15,5-6 6 0,0 0 1 16,3 1 1-16,1 3 2 0,3-4 1 15,-1 4 2-15,3-6 3 0,-2-3 3 0,0 2 1 16,-3 2 1-16,-2-1-4 0,0 3 0 16,-4-1 2-16,1-3 6 0,1 10 2 15,-2 6 6-15,0 5-1 0,4-5-7 16,-2-4-6-16,2-7-7 16,-3 2-3-16,3 7 0 0,-2 4 1 15,3-1-2-15,-1-1 0 0,6-7-1 0,-1-1-1 16,-4 4 1-16,6 1-1 15,-1 1 1-15,-1 5-1 0,0-7 0 0,0 4 0 0,2 0-1 16,-1-2 1-16,-3-2-1 16,4-2-3-16,0-3-2 0,5-2-13 15,-5 4-4-15,2 3-2 0,2-1-8 0,3 1 8 16,-4 0 2-16,3 2 3 0,-1 4 8 16,-3 4 6-16,-1 5 4 0,3 1 1 15,-4-2 3-15,-2-3-1 16,-1 4 2-16,-4-1-1 0,0-1-2 15,-2 5 2-15,2 1 5 0,-1 4 5 0,5-1-7 0,3 5 6 16,0-2-1-16,0 3-7 0,3 6 6 16,1-2-10-1,1-1-4-15,-3-4-1 0,2-1-2 0,-3 8 1 0,-1 5 0 16,2-3 0-16,-4 2-1 0,-1-3 2 16,-1 4 1-16,-6-5 2 0,4 11 2 0,-1-4 0 15,0 5 3 1,4 8 2-16,1 6 0 0,4 1 2 0,3 3 2 15,7 1 0-15,3 3-1 0,2 0-3 16,10 8-3-16,5 2-2 0,9-1-1 16,5 3-2-16,2-2 0 0,1 5-3 0,10 5-1 15,1 6-1-15,4 2 0 16,0 5 0-16,1 4 1 0,8 0 1 0,7 5 2 16,10 5 2-16,9 4 1 15,10 2 0-15,2 1 1 0,10 10 1 16,-1-2-1-16,8 1 0 0,2-5 0 15,6 4-1-15,-8-4-5 0,-6 0-4 16,-5 0-5-16,-3-2 0 0,-6-3 5 0,5 0 4 0,-1-4 3 0,1 2 3 16,-1-7-2-16,0 0 0 0,5 0 1 15,-7-2-1 1,-2-4 1-16,2 1 1 0,0-2-1 16,-9-2 1-16,3 0 0 0,-6 0 0 0,-4-3 0 0,3-1 1 15,-3 2-1-15,-1-1 2 0,-3-1 0 16,4 4-1-1,-5 0 1-15,-1 0-2 0,6-3 0 0,-1 1 0 16,8 2 0-16,5-2 0 0,2 3 0 16,-3-5 0-16,-1 1-1 0,1 4-1 15,5 3-1-15,5-4-2 0,-3 5 1 0,-2-1 0 16,3 0-2-16,-5 3 0 0,9-2 1 0,9 7 1 16,-7 1 2-16,9-2 1 0,-6 3 0 15,0-3 1 1,-3 5 0-16,4-2 0 0,-1 0 0 0,-5-3 0 0,-4-1 0 15,-1 5 0 1,-4-8 1-16,0 5-1 0,-3 1 0 0,7-8 0 0,-11 7 0 0,0-4 1 31,-4 0-1-31,-6 0 0 0,1 4 1 16,9-5-1-16,9 6 0 0,5 1 0 0,-5 4 0 16,11-2 0-16,-4 3 0 0,-2 4 0 0,14 0 0 0,-6 4 0 0,-1-4 0 31,-1 0-1-31,-11-1 0 0,-9 2 0 15,0-2 0-15,-5 1 1 0,1-4-1 16,1-1 1-16,-8 0 1 0,-7-2-1 16,-5 0 1-16,-5 0-1 0,-4 0 1 15,4 0-1-15,-8-4 1 0,-4 3-1 16,8-7 0-16,2 7-1 0,2-5 1 0,-1-2 0 16,1 2 1-16,-2-6-12 0,2-2-25 15,-1 1-3-15,-1 6-5 0,-5 0 15 16,-1 3 24-16,-1 1 3 0,2-4 1 15,-8 1 0-15,-1 5-1 0,-4-5 2 16,-3 5 0-16,-9-1 0 0,-2 0 0 16,-6 2 1-16,-4 0 1 0,-1 0 0 0,-7 0 0 15,2 0-1-15,-3 4 1 16,3-3-2-16,-2 5 1 0,1-6-1 0,-3 0 0 16,4 1 0-16,-3-1 1 0,4 4-1 15,-1 1-1-15,-1-1 1 0,-3-1-1 16,-1 1-1-16,-6 0-4 0,1 3-1 15,-1 0-1-15,-1 2 0 0,-1 3 3 0,3 0 0 16,3 4 2-16,0-1 0 0,2 4 1 16,-3 6 0-16,0-2 2 0,4 5 0 15,8 6 1-15,1-4-1 0,2 2 1 16,2 5-1-16,-2-5 0 0,-1 2 0 16,1 3 0-16,2-5 0 0,-7 3 0 15,1 1-1-15,-3 5-2 0,-5-6-2 16,0 4-3-16,-4 4 2 0,-2-2 1 0,-1-4 4 15,1 4 3-15,-6 1 3 0,-1 4 1 16,0 0 1-16,-5 2 1 16,0-5-2-16,-1-6 0 0,-5-2-3 15,-1-4-1-15,5-1 0 0,-3 3 0 0,5 5-1 16,-2-1 0-16,4 2 0 16,3 3-1-16,1 1 1 0,3 3-1 0,-2-3 0 15,5 1 2-15,2 7-1 0,-1-3 0 16,-5 4 0-16,-2-6-1 0,-6-4-4 15,-7-1-1-15,-2-2-1 0,-4 2-2 0,-1 1 0 16,2 3 3-16,-1-3 1 0,6 6 2 16,-3 4 2-16,3 3 0 0,0 3 1 15,3 1-1-15,-3-3 0 0,3 1 0 16,1 2 2-16,-3 1-1 0,5 4 1 0,-1-1 1 16,2-2-3-16,2-1 1 15,3-3-1-15,-3-1 0 0,0 7-1 16,1 0 1-16,-1-2 0 0,-2 6 0 15,0-5 0-15,-2 2-1 0,-3 2-2 0,-6 3 0 16,-3-4 0-16,0 8 2 0,-2 0 1 0,0-2 0 16,0-1 0-1,2-2 0-15,0 6 0 0,-1 8 3 0,5-2 0 16,1 1-1-16,4-6-2 0,1 1 0 0,-3 4 0 16,3 3 0-16,1-1 0 15,1 1-1-15,-2-2 1 0,3-3-1 16,-5 8 1-16,5 2 2 0,-8 8-2 0,-2-7 2 15,2-2-2-15,-7-2-1 0,2 2-2 0,2 6 5 16,-4 12 10-16,0 3 1 16,2 0 2-16,-1-10-5 0,7-6-9 0,2 0 1 15,6 4-3 1,-5 2-1-16,3 6 2 0,-1 10 0 0,4-3 4 0,8 10 4 16,-2 1 0-16,9 4 1 0,-2 7 1 15,8 4-3-15,-6-17-1 0,0-1-3 16,-4-7-1-16,-1-2-3 0,-1 1-3 0,-3 8 3 15,2-4-3-15,-5 2 4 0,-4 0 2 16,-4 0-1-16,3 11 1 0,1 0 0 16,1-4 0-16,-1 0 0 15,4-5 0-15,-4-1-1 16,0 5 1-16,0-3 0 0,0 5-1 0,0-7 1 16,0-1-1-16,0 0 0 0,-4-1 1 15,-3-1 0-15,4 0 1 0,-6-1-1 16,-2-3-1-16,1 3 1 0,-8-4-1 15,4 0 1-15,-4-8 0 0,-2-1-1 0,-3 1 0 0,-3-3 0 16,1 2 4-16,-2-2 5 16,1-5 5-16,-4 0 8 15,-1-7 3-15,1-2-2 0,2-7-3 16,0 4-2-16,1-6-3 0,2 4 1 0,4-8 1 0,5-6-1 16,-2 0 2-16,4-13 4 0,3-2 0 0,-1-1 2 15,5-8-5-15,0-3-8 16,0-1-5-16,1-8-4 0,3 0-2 0,3-11 0 15,0 3-3-15,3-6-19 0,1-4-32 16,3-3-56 0,2-2-285-16,3-5 249 0</inkml:trace>
  <inkml:trace contextRef="#ctx0" brushRef="#br0" timeOffset="4604.42">14542 5470 1747 0,'-8'-7'75'0,"-1"0"-6"0,2-2-11 0,-4 2-18 0,6 0-16 0,-2 2-9 0,3 1-5 0,2 4 2 0,2 0 0 0,0 0-2 0,0 4-3 16,4 1-7-16,1 7 0 16,6 8 0-16,3 8 4 0,0 8-1 0,4 4 0 15,1 7-2-15,4 2-1 0,2 6 0 16,4 2-2-16,-1 0-2 0,0 1-1 16,-1 1-1-16,-6-3-1 0,-3 1 1 15,0 3-2-15,-4 2 1 0,-3 8 1 0,-4 8 1 16,3 0 0-16,-6 5 0 0,1 4 1 15,0 0 1-15,-3-4 1 16,-2 4 1-16,-2 2-1 0,2 10 2 16,0 7-1-16,0 10 1 0,0 1 1 15,-3-6-2-15,-4 4-1 0,0-8-1 0,-2 8 0 16,4 11 2-16,-3 2 1 0,-2 1 0 0,-1-5-1 16,-3-1 0-1,3 6 0-15,-1 0 0 0,1 1-1 0,6 5 1 16,-7 3 1-16,4 2 0 0,0 7 0 0,1 2 4 15,1 9-3-15,-1 1 1 0,0 3 2 16,3-3-4-16,-4 1 2 16,2 1-2-16,-1 4 2 0,2 7 1 15,1 5 1-15,-5 4 2 0,6-3-5 0,-2-5 1 0,1 1 8 16,2 2 2-16,0 6 10 0,1-1 9 16,1 5-7 15,0 0 0-16,0-3-8-15,3-4-10 0,-1-9-3 0,2-8-1 0,-1-1-1 0,-1 4 1 0,-2-13-2 0,5-1 1 0,2-2 0 16,-1 5-1-16,1 2 0 0,2 2 0 0,1-11 0 16,-1 0 1-16,4 8 0 0,-3-10-1 0,1 0 2 15,3-8-1-15,-7-9-1 16,2-3 1-16,3 3 0 16,-6-7-1-16,6 1 1 0,-1-12-1 0,-2-4 0 15,1-5 0-15,-6-7 0 0,3 2 1 0,0-9-1 16,-2-2 0-16,6-3 0 0,0-3 1 15,-3 5-1-15,8-6 1 0,-1 0 0 16,2 0 0-16,-1 0-1 0,-2 2 6 16,8 1 5-16,-5-1 2 0,6-2 1 15,-1 0-5-15,-1-7-4 0,-1-9-4 16,-6-5 0-16,2-2-1 0,-4-11 0 0,4 0 1 16,-4-3-1-16,-1-7 1 0,-2-2 0 0,2-2-1 15,1 3 1-15,-5-4-1 0,2-4 4 16,0 3 6-16,0-5 6 15,1 2 5-15,-6-4 2 16,1-5-4-16,-3-5-3 0,2-1-5 16,-3-6-2-16,-1-1-3 0,0-3-2 15,2 8-1-15,2-8 4 0,4 1 3 0,7-1 4 0,-1-1 1 32,0-1-3-32,7-9-3 0,6 0-3 0,7-4-3 0,3-3-1 0,12-3-2 0,3 1 0 15,15 6 0-15,2 1 0 16,8 3 0-16,10 3 0 0,-1 5 0 15,14 2 0-15,3 2 0 16,5 3 0-16,7 2-1 0,2-5 2 16,-4 1 0-16,4 1 2 15,8 3 2-15,8-2-3 0,5 2 2 0,-3-5-4 16,-4 0 2-16,-4 2-1 0,8-8 0 16,4 2 1-16,1-8 4 0,-4-3 3 15,2 4 5-15,-8-5 7 0,8 4-1 16,8-1 0-16,-5-2 0 0,1 5-1 15,-3-5 1-15,-3 3-2 0,17-1-2 16,-1 4-7-16,1-4-4 0,-1 8-4 0,0-4 1 16,10 1-2-16,3 4 0 0,-4 1 0 15,2 1-1-15,7 1-2 0,4 3-1 16,3 5-20-16,-1-2 3 0,5 4 0 16,-2 5 3-16,-5-4 21 0,-8 2 0 15,-4-3 1-15,-1-6-3 0,4 6-1 0,5-9-1 16,-10 1-8-16,3 1-19 0,7 1-10 15,-3-3-1-15,-1 5-3 0,-6 2 10 16,3 1-1-16,4-3-7 0,-6 4 2 16,-7-6 9-16,-10 4 19 0,-4 4 11 15,4-10-81-15,5 1 49 0,-4-4-3 16,-1 0 22-16,5 0 98 0,-4 0-9 0,-5-2-7 16,4-2-21-16,-8 3-10 0,4-5-33 15,11-1 6-15,-4 4-2 0,-10-8-1 16,3 4-3-16,-6 2-4 0,10-1-1 15,14 1-1-15,-13-2-3 0,-1 3-5 16,0-3-6-16,-1 5-5 0,6 2 1 16,2-1 3-16,-8 1 6 0,1 0 3 15,1 0 0-15,3 5 3 0,-1-3 2 16,-9 1-1-16,-1 1 10 0,-4-1 5 16,5 5-1-16,2-5 4 0,-4-1-5 15,-8 1 2-15,0 1 8 0,-1-1 6 16,5-1-2-16,-3-2 0 0,-1 4-2 0,-13-1 1 15,-3 3-2-15,-2-5 1 0,-4 1-1 16,0-2-5-16,-1 0 1 0,-15-2-2 16,-3-6-5-16,-9 2-2 0,-3-3-4 0,5 4-6 15,-1-2-4-15,5 0-3 0,-8 3-3 16,9 1-12-16,-7 3-7 0,0 3 2 16,-2 1-1-16,-5 3 16 15,0 4 11-15,-2-1 0 16,-1 4 3-16,-5-1-1 0,-4-4 2 0,-2 3-1 0,-15-5 3 15,-3-3 3-15,-5-2 2 0,-6-2 0 0,4 0-3 16,-5 0-1-16,1 0 0 16,-10 0-1-16,1 0 0 15,1 0-1-15,-2-2-2 0,-1 2 2 0,-1 0-2 0,6 0-1 16,-6-7 0-16,5 0-3 16,0-2 0-16,-5 0-2 0,-3-4 2 15,-1-1-5-15,-3-7-2 0,0 0-2 16,0-11-2-16,-2-9 2 0,-6-9 2 0,1-5-2 15,-2-10-3-15,0-4-7 16,0-8-2-16,2 1 3 0,3-5 6 0,-3-3 8 16,3 6 5-16,6 0 1 0,1-2 1 0,3-1 1 15,1-6-1-15,-2-2 0 0,-2-3 0 16,-1-7-5-16,-4-9 1 16,-2-9 1-16,-3-13-5 0,2-4-4 15,-4-12-9-15,-6-6-10 0,-3-1-9 0,-3-12-6 0,-2 4 8 16,-2 0 9-16,-4-6 13 0,3 2 12 15,-3-2 2-15,4 8 1 16,4 1 1-16,1-2 1 0,4-3 0 0,0-3 1 0,2 1 0 16,-1 2 0-16,-1-4-1 0,-2-5 0 15,0 7-1 1,-1-3 1-16,1-1-1 0,2 4 0 16,1-5 0-16,-2 7 1 0,2 4-1 0,1-3 0 0,0-3 0 15,-2 4 0-15,1 1 0 0,3 3 0 16,-4-5 0-16,1-6 0 0,-4-4 0 0,1 5 0 15,0-3 0 1,2 7 0-16,-2 5 0 0,4 4 0 0,-1 5 0 16,-1-5 0-16,0-6-1 0,-2-10 5 15,0 0 1 1,-1 1 2-16,-6-1 3 0,2 9-4 0,-4-2-1 16,-2 12-1-16,6 4-2 0,0 1-2 15,3 6 1-15,-3-2 1 0,2 9 2 0,-2 6 2 0,1 10 2 0,10 9 0 16,3 6 0-16,0 7 0 0,0 1 2 15,5 3 4-15,0 8 0 0,2 10 4 16,6 11 1-16,-6 6-1 0,4 11-1 31,1 4 0-31,-1 10-3 0,1 2-3 0,-3 4-3 16,0 1-5-16,0 0-2 0,-2 3-2 16,0 0-8-16,0-2-7 0,-7 2-9 15,0 5-5-15,0-2-4 0,-5 4 2 16,3 5 6-16,-4 0 4 0,3 2 5 15,-8-2-4-15,2 4-6 0,1-4-3 16,-5 4 0-16,-1-1 7 0,-7 3 7 0,-4 3 4 16,-7 0 1-16,-4-2 3 15,-3 0 1-15,-10-7 2 0,-3 2 2 0,-1 0 1 16,-12 0 1-16,3-4 0 0,-11 1 0 16,-7-8-1-16,-3-2 1 0,-8-1 0 15,-8 0 1-15,-4 3 0 0,-3 4 0 16,-9-7 0-16,1 5 0 0,-5 0 0 15,-7 2 0-15,-3 1-1 0,-8 3 1 0,-1 1-1 16,-2-2 1-16,-7 0 0 0,-11 4 0 16,-3-2 0-16,-1-3 0 0,-1 3 0 15,-5-3 0-15,-4 3 0 0,-2 4 0 16,-7-1 0-16,6 1 0 0,-8 1 0 0,-3 3 0 16,3-6 0-16,-10 3 0 15,-2 2 0-15,0-1 0 0,-5-4 0 0,-4 3 0 16,-4-3 0-16,-1 2 0 0,-2-1 0 15,-4 1 1-15,-1 1 0 0,0 1-1 16,-15-2 0-16,4-1 1 0,4 3-1 16,-20-3 1-16,9-1 0 15,0 0-1-15,-7 0 0 0,-4-2 0 0,4 0 0 0,-4-3 0 16,-3 3 0-16,5 0 0 0,0-1-1 16,-7 6 1-16,4-3 1 15,7 3 1-15,-12 3 1 0,9-5 0 16,-1 3 1 15,-7-1-1-31,5 2 0 16,6 2-1-16,-10 0-1 0,8-1 0 0,7 1-1 0,-16-4 16 15,6 4 17-15,-1 4 7 0,-12-4 2 0,9 0-15 0,10 0-11 0,-9-4 1 0,10 4 3 0,6 0 5 16,-4 0-2-16,9 5-3 0,10-5-4 0,5 2-5 16,11-2-4-16,14-2-4 15,5-6 0-15,3-1-1 0,15-4 0 16,5-6 0-16,17-1 1 0,17 3-1 0,22-3-28 0,24 1-49 15,27 6-193 1,21 6 159-16</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45:21.395"/>
    </inkml:context>
    <inkml:brush xml:id="br0">
      <inkml:brushProperty name="width" value="0.05292" units="cm"/>
      <inkml:brushProperty name="height" value="0.05292" units="cm"/>
      <inkml:brushProperty name="color" value="#002060"/>
    </inkml:brush>
  </inkml:definitions>
  <inkml:trace contextRef="#ctx0" brushRef="#br0">1307 7867 1925 0,'-31'20'94'0,"7"-1"-4"0,9-1-17 0,7-7-45 0,0-1-17 0,1 1-6 0,-1 1-3 0,0 1 0 0,3 1 0 0,3 0-2 0,-7 2 2 0,-1-2-2 0,-4 4 1 0,-6 5 0 0,1 0-1 16,-4 11-1-16,1-4 0 0,-3 0 0 0,4 4 1 0,3 5 0 15,4 3 0-15,2 1 2 0,5-4 0 16,3 3 3-16,-1-3 0 0,5-1-1 0,0-6-1 15,0-2-3-15,0-2 2 0,0-3-1 16,-2-7-1-16,0-4 1 16,-1-4 0-16,-4-6 1 15,3 1 1-15,1-3 2 0,3 2 5 16,0-4 8-16,0 0 11 0,-2 0 9 16,2 0 3-16,0 0 0 0,0-6-5 0,5 6-7 15,4-1-10-15,2-1-8 0,1 0-6 0,1 2 0 0,1 0-1 16,0 2-1-1,2 1-2-15,2-1 0 0,3 5 0 16,4-5-1-16,-4 7 0 0,7-2 0 0,1 2 0 16,1-2 0-16,7 2-1 0,-1-6-1 0,6 8 1 15,4-9-1 1,2 3-1-16,3 2-2 0,1-3 0 16,5 1 0-16,-4 2 1 0,-2-2 1 15,-1 2 1-15,-2-3 2 0,-6 5 1 16,-1-4 2-16,-5-1-1 0,3-1 0 15,-8-3-1-15,7 4 1 0,1-2 2 0,2-2 3 16,3 0 1-16,7 0-1 0,1-2-2 16,4-2-4-16,3 3-1 0,-2-1 1 15,3-4 0-15,-2-1 0 0,-4 0-1 16,-6-2-1-16,-8 2 1 0,-4-5 2 16,-6 3 2-16,-5 2-1 0,0 0 1 15,-2 2 1-15,0-3 2 0,0 1 2 0,2 0 2 16,5 0 0-16,-2 4-2 0,2-6-2 15,4 5-4-15,-2 1 0 0,1-4-3 16,6 3 0-16,2 0 0 0,0-1-1 16,2 2 0-16,-4 1 1 0,-2 2 0 15,-2-4 0-15,-6-1 0 0,-6 5 1 0,-2-4 0 16,-7 3-1-16,2-1 0 0,-3 0 1 16,-5-1 0-16,3 1 1 0,-2 0 1 15,-4 2 0-15,4-5 0 0,-4 3 0 16,-1-7-1-16,1 0 0 0,-3 0 1 15,3 0-12-15,-3 1 5 0,-2-5-2 16,-3 1-3-16,-6-4 10 0,0 2-5 16,-2-2-1-16,-3-2 0 0,-2 6 1 15,-2-3 4-15,4 5 1 0,0-1 3 16,3 6 4-16,6-2 3 0,5 3 7 0,0 4 0 16,2-3-4-16,5 4-6 0,2 3-6 15,5 3-2-15,4-2 0 0,5 8 1 16,5 1 0-16,4 5 1 0,0 4 1 15,5 0 0-15,-5 4 0 0,0-2-1 16,-7 0-1-16,-6-6-1 0,-5 4 0 0,-5-5 1 16,-5 0-3-16,-4 1 5 0,-9 1 3 15,-7-3 3-15,-7 7 8 16,-5-7-3-16,-6 1 0 0,-1 0-3 0,-4-4-5 16,1-3-4-16,-3 1-2 0,2-5 0 15,8 2-9-15,2 0-32 0,11-6-93 16,4 4-68-16,0 0 97 0</inkml:trace>
  <inkml:trace contextRef="#ctx0" brushRef="#br0" timeOffset="13284.89">7948 10353 1484 0,'-5'-5'101'0,"-4"-4"40"0,6 5-20 0,-1 1-30 0,4 3-3 0,4 0-7 0,-2 0-7 0,-1 2-20 0,-1-2-14 0,0 0-5 0,0 0-11 0,0 0-5 16,-3 1-7-16,6 3-8 0,-3-4-4 0,0 7 0 15,7-4-1-15,-3 6-1 16,1-2 0-16,1 4 1 0,-5-4 1 0,6 2 1 16,2 3-1-16,-5-3 1 0,1 2 0 15,-1 1 0-15,-3 1 0 0,5-3 1 16,-1-3-1-16,-3 4 0 0,3-4-1 0,2 0-3 15,-3 6 0-15,-1-6 3 16,4 2 1-16,2 0 3 0,7 1 2 16,-3 1-2-16,1-4 1 0,2 2-1 15,-4 0-2-15,10-6-1 0,-1 1 0 0,-3-1-1 16,3 4 0-16,-3-5 0 0,-1 3-1 16,5 3 1-16,-3-3 1 0,4 4-1 15,-2-4 0-15,2 4 0 0,6-2 0 16,-8 2 0-16,4 2 1 0,0-6-1 15,-4 0 0-15,4 2 0 16,1-5 0-16,3 2 0 0,-1-4-1 0,1 0 1 0,-5 0 0 16,7 0 0-1,-3-2 3-15,-3 0-1 0,1 2 0 16,-1-2 1-16,-4 0 1 0,2 1 0 0,-1-5 1 0,1 5 2 0,5 1 3 16,1-2 0-16,4 0 0 15,-4 0-3-15,2-3-3 0,8 1-1 16,0 4-1-16,6 0-2 0,-4 0 1 0,-6 0-1 15,2-3 0-15,-3 1 0 0,-4 0 0 16,7-3 0 0,-6 0 0-16,-3-2 0 0,4 1-1 15,-4-3-1-15,1 2 1 0,-3 0-1 16,-1 0 1-16,9 2 0 0,1-4 0 0,1 7 1 0,1-7 0 0,0 4 0 31,6-2 0-31,1 0 0 0,4 0 1 0,3-2 0 0,-1 2 0 0,3 0-1 16,-2-2 0-16,3 5 0 0,-3 1 0 15,-3-6-1-15,-6 4-1 0,3-6 0 0,-4 2 2 32,-1 2 0-32,3 0 1 0,-1 0 0 15,-1 5 0-15,7-3-1 0,0 3 0 16,0-2-1-16,5 1 0 0,4-3 0 16,10 5-1-16,4-6 0 0,4 1 2 15,6 5-2-15,-5-7 1 0,2 7 1 16,-1-5 0-16,-1 3-2 0,2 5 0 15,2-1-1-15,7 6 0 0,-6-3-1 0,-1 5-1 16,-4-4 0-16,-8 6 1 0,4 3 1 16,-1 2 1-16,-7 0 1 0,2 2 0 15,-10 5 0-15,-6-4 1 0,-2 4 0 16,0-1-1-16,-4 1 1 0,-1-6 0 16,-1 3 0-16,-10-1 0 0,-4-3 0 15,-1-2-1-15,-13-1 0 0,-3-4-3 0,-2-2 0 16,-4-2-2-16,-1 4-4 0,3-7-11 15,-7-2 2-15,0 2-7 0,0-2-3 16,0 0 6-16,0 0-2 0,-4 0 9 16,2 0 10-16,-5-2 13 0,2 0 12 15,5-3 4-15,2-1 8 0,7 1-5 16,-4-7-2-16,6-4-2 0,1-7-4 16,4 3-1-16,10-3-5 0,5 4-1 0,4-3-5 15,11 1 0-15,2 0-2 16,5 3-4-16,4 2 3 0,-2 4-2 0,-2 5 1 15,-1-2 3-15,-1 5-3 0,-1-3 0 0,-2 3 0 16,-4 3-2-16,-2-1 1 0,3 2-1 16,-3-2 1-16,3 0 0 0,-1 2 3 15,0 0 0-15,1 0 1 0,-1 0-2 16,0 2-1-16,-1 0-2 0,3 9 0 16,2-8 1-16,-4 8 0 0,0-4-1 15,1 4 0-15,-1-3 1 0,-8 1-1 16,3 2-1-16,-9-6 1 0,2 8-3 15,8-1 1-15,-4 2-1 0,3-1 1 16,-2-3 0-16,-3 1 2 0,-1 0 0 16,-2 1 0-16,2-3 0 0,1 1 0 0,5 1 0 15,0-4 0-15,4 2 0 0,-6 0 1 16,0-4 0-16,2 6 0 0,-2-6 2 16,0 6 0-16,1-8 2 0,6 8-1 15,-1-6-1-15,3 4-2 0,5-2-1 0,-5 0 1 16,6-1-1-16,4 3 0 0,-4-2 0 15,10 2 0-15,-2-4 0 16,4 2 1-16,2-4-1 0,-4 1 0 16,-4 0 0-16,-8-1 0 0,-1-3-1 15,3 0 1-15,1-3 1 0,6 3-1 16,4 0 2-16,-1 5-1 0,4-3-1 16,1 3 1-16,3 4-1 0,4 1 1 0,-3-2 0 0,-5 2 0 15,-4 3 0-15,-2-6 2 0,4 2-1 16,-2-4 0-16,-2 0 1 15,4-1-1-15,-6-4 1 0,8-4 0 16,3-5-1-16,-10-3 3 0,1-2 5 0,-7-4 3 0,-3-5 4 16,5 0 1-16,0-4 6 0,1 1 6 15,-1 1 10-15,-7 4 1 0,-2-2-6 16,-5 3-7-16,4 2-12 16,-3 1-7-16,2 2-3 0,2-1-4 0,-3 6-2 15,-4-3 0-15,-7 1-2 16,3 0-2-16,-6 1-3 0,-10 2-5 15,4 0-8-15,-17 6-17 0,3-4-35 0,-4 3-39 16,-5 1-61-16,-4-12 90 0</inkml:trace>
  <inkml:trace contextRef="#ctx0" brushRef="#br0" timeOffset="17936.48">19628 10763 1856 0,'-6'23'64'0,"-4"0"-21"0,3-4 0 0,1-6-13 0,3-3-9 0,1-1-4 0,2-2 8 0,0-1 2 0,2 2 1 0,1-1-4 0,1 2-10 0,1 4-5 16,2 1-2-16,4 4-1 0,1 5 2 0,4-2 1 15,5 6 0-15,8 1-1 16,5-1-1-16,-1 3-3 0,8 3-1 16,2-1 1-16,8 9-1 0,4 0-1 0,11-2 0 15,-1 5-1-15,4-3 0 0,2-4-1 16,-2 2 0-16,2-3 1 0,-5-3-1 15,1-6 1-15,2-4-1 0,-1 0 1 16,-1-5 0-16,6-2 0 0,1-2 1 16,-6-3 0-16,-3 1-1 0,-1-8 2 15,-2 1-2-15,4-3 1 0,-2-2 0 0,-1-2 0 16,0-3 1-16,6-1 0 0,3-4 0 16,-6-5-1-16,0 1 0 0,-6 0 0 15,-3-9-1-15,-4 2 1 0,-5-6 0 16,0 0 3-16,-1 1 0 15,-2-2 6-15,-1-1 2 0,-1-1-1 0,1-2 1 16,0 0-5-16,8-3-2 0,1-1-2 0,-2 3 1 16,1-3-1-1,-3 2 2-15,-4 3 2 0,6-3 2 16,-1 2 1-16,1 2-3 0,6 0 2 0,1-1-3 16,-3 3-2-16,4 2 0 0,5 1-2 0,1 5-3 15,10-1 0-15,-3 3-1 0,7 2-2 16,-5 4 2-16,-3 3-3 15,3 0 1-15,3 6 0 0,1-3-1 0,3 6 0 0,4 0 0 16,-5 4 1-16,5-1-1 0,-12 3 1 16,0 3 0-16,-3 3 1 0,-6-1-1 15,-3 1 0-15,-1 4 0 0,2 5 1 16,2-3 0-16,1 5-1 0,1-4 2 16,-2 1 1-16,-6-1 0 0,-6-3 0 0,-3 0 0 15,-6-1 0 1,0-3 0-16,1 0 1 0,-9-3 0 15,1-2 0-15,-6-5 0 0,-7-2 0 16,0-2 1-16,2-5 1 0,-7 0 0 16,-1-2 0-16,5 0-3 0,-6-5-1 0,1-3-2 0,5-7 0 0,2 1 1 15,5-1 2 1,3 1 0-16,7-2 0 0,0 0 0 16,5 2 0-16,6-2 0 0,6 7 0 15,5-3 0-15,1 3-2 0,0 1 1 16,7 1 0-16,4 0 0 0,12 0-1 0,2 2 1 15,7 1 0-15,-6 2 0 16,3 3 0-16,-8 2 1 0,2 1-6 16,7 1-1-16,-1 4 0 0,6 6-1 0,4-1 8 0,0 4 0 15,0 5 0-15,-1 2-1 0,-6 2-1 0,3 7-1 32,11-2 1-32,1 3-1 0,2-1 1 15,-4 2 0-15,-12-4 1 0,-2 5 0 0,-3-3 5 0,-5-2 7 0,2-5 11 0,2-2 10 31,1-2 7-31,-8-4 6 0,-4-2 2 16,-6-3 8-16,-3-2 2 0,6-3-7 16,-2-3-10-16,1-10-16 0,9-6-10 15,8-6-21-15,-3-10-20 0,1-3-36 16,2-4-69-16,-3-15 76 0</inkml:trace>
  <inkml:trace contextRef="#ctx0" brushRef="#br0" timeOffset="60414.46">4229 10461 1298 0,'-39'-5'88'0,"0"0"35"0,7 3-18 0,5 2-24 0,4-2-6 0,7 0-2 0,5 2-3 0,6-5 2 0,5 5 4 0,0 0-2 0,0 0-6 0,5-5-17 0,1 1-19 0,8-5-18 0,0 4-20 0,9-8-10 16,2-1-5-16,3-2 1 0,1 0 9 16,-1 2 7-16,-1-4 4 0,3 10 4 15,-4-5 3-15,5 3 0 0,-1 4 0 16,2-1-1-16,5 4-2 0,-2 3-1 15,1 0 0-15,-13 3 0 16,-2 2 2-16,-14-3 4 0,-5 0 1 0,2-2 1 16,-4 2 7-16,-9 7 0 0,-9-8 4 0,-10 3 4 15,-15-1-4-15,-10-1-1 0,-7-2-5 16,-6 4-4-16,-1-2-3 0,-4 3-2 16,5 4 0-16,6-4-1 15,12 4-2-15,12-4 3 0,13 2 6 0,9-1 9 0,9-1 11 16,3 2 12-1,2-3-1-15,5-3-4 16,4 8-5-16,9-3-15 0,7 1-7 0,16 3-5 16,12-3-5-16,7 4-2 0,9-2 0 0,-5 0 0 0,3 1 1 0,4-3-1 15,-3 1 1-15,-4-5 0 0,-8-1 0 16,-17 1 0-16,-10-3 0 0,-10 2-3 16,-19-2-3-16,4-2-2 15,-10 2-3-15,-13 0 4 0,-2 0 2 0,-17 2 3 16,-6 2 0-1,-6-4 0-15,-6-6-1 0,2 3 0 16,7 1-2-16,2 0-20 0,6 1-80 16,9-8-87-16,7-2 98 0</inkml:trace>
  <inkml:trace contextRef="#ctx0" brushRef="#br0" timeOffset="61198.11">5606 10280 1138 0,'7'0'186'0,"-1"0"279"16,-1-3-392-16,-1 1-66 0,1-2-7 0,-3-1-2 0,-1 3 1 0,1 2 5 0,-2-1 10 0,0 1 8 0,0 0 18 0,0 0 17 15,-2 0 10-15,-6-2 9 0,8 2-1 0,1 0-4 0,-1 0-7 0,4 0-7 0,-4 0-8 16,0 0-12-16,0 0-10 0,0 0-10 0,0 0-8 16,0 0-3-16,0 0 0 15,0 0 5-15,2-2 9 0,1 2 8 0,1-5 9 16,-4-1-2-16,0 6-2 0,1-1-6 0,5-3-7 15,3 1-7-15,0-3-8 0,3 4-5 16,6-1-2-16,3-2-1 0,4 5 0 16,10 0 0-16,-5 0 2 15,11 0 0-15,2 0 1 0,1 1 1 0,6 3 1 16,1-2-1-16,2-2 0 16,2 0 3-16,0 1 3 0,4-1 3 0,1 0 1 0,4 4 1 15,1 0-1-15,-8 1-1 0,-5-3 2 16,-10 1 1-1,-6 6-1-15,-1-7-1 0,-7 0-3 0,-12-2-3 0,-1 0-2 16,-7-2 1-16,-2-5-4 16,-3 3-5-16,3-1-13 0,-1-4-2 0,-3 4-16 15,0-8-11-15,-1 3-13 0,5-3-61 0,1-4-50 16,7-5-137 0,5-10 164-16</inkml:trace>
</inkml:ink>
</file>

<file path=ppt/ink/ink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6-04-17T20:46:41.337"/>
    </inkml:context>
    <inkml:brush xml:id="br0">
      <inkml:brushProperty name="width" value="0.05292" units="cm"/>
      <inkml:brushProperty name="height" value="0.05292" units="cm"/>
      <inkml:brushProperty name="color" value="#002060"/>
    </inkml:brush>
  </inkml:definitions>
  <inkml:trace contextRef="#ctx0" brushRef="#br0">19211 9162 2011 0,'66'1'80'0,"-1"5"97"0,34-6 14 0,-260 0-201 0,95-11 45 0,63 2-16 0,-4-16-4 16,-7-7-14-16,-4-14-2 0,-3-10-3 15,-4-12-1-15,2-3-1 0,-6-7 0 16,1-7-2-16,0-3-1 0,-1-5-1 16,6-1 2-16,2-5 3 0,-2 0 3 15,3 0 1-15,-1-4 1 0,2 0 0 0,1-2 0 16,4-8 0-16,0-4 0 0,-6-13-1 16,4-8 1-16,0 1-1 0,4-1 0 15,8 9-2-15,6 1-1 0,7-1 0 16,7 5-8-16,-2-4-6 0,5 13-1 15,6 14 0-15,2 0 5 0,7 3-38 0,3 2 3 16,-2 2 2-16,6 7 3 0,0 15 47 16,3 3 4-16,0 10 4 0,1 8 4 15,-4 10 6-15,1 5 6 16,-6 6 1-16,-8 11-2 0,0-2-5 0,-8 6-9 16,-10 6-3-16,-2 1 0 0,-8 4-1 15,-9-1 0-15,-11 1-2 0,-12 1-4 16,-16 1-1-16,-3 2-1 0,-8 2 0 0,-4-1 0 15,4 3 0-15,4 3-2 0,4-5 1 16,6 8 0-16,1-4 1 0,5 3 0 16,7-6 2-16,-2-3-1 15,10-2 1-15,1-10 0 0,5-4-1 0,14-11 2 0,4-3 0 16,6-10-1-16,13-5 0 0,11-3 0 16,8-3-1-16,13 5 0 0,4 2 0 15,5 1 18-15,4 11 7 0,3 5 4 16,4 11 1-16,2 9-20 0,0 16-7 15,-1 7-7-15,-8 13 1 0,-5 8 0 16,-13 9 2-16,-9 4 0 0,-9 3-5 16,-13 3-3-16,-14-6 1 0,-11 0 3 0,-13-6 5 15,-11-12 8 1,2-5-65-16,2-15-62 0,0-16-481 0,12-4 369 0</inkml:trace>
  <inkml:trace contextRef="#ctx0" brushRef="#br0" timeOffset="541.29">20906 3711 2031 0,'-11'0'134'0,"-6"0"177"0,-14 4-296 0,-9 5-4 0,-13-4 0 0,-6 6-9 0,-1 1-4 0,-6-1-4 0,2 3-2 0,2 4 1 0,-2-1 0 15,8 1-2-15,4 2-5 0,8-1-6 16,5 4-10-16,9 0-15 0,8 4-2 16,12 1-2-16,3 4 5 15,14 9 20-15,9 1 11 0,14 6 10 0,7 6 8 0,11 2 1 16,3-6 2-16,8 3 2 0,8-3 3 15,4-1 2-15,4-4-1 0,1 1-1 16,4 0-4-16,-2-4-3 0,-6 8 1 16,-9 0-1-1,-14 6-1-15,-10 7 0 0,-10 6 4 16,-13 7 3-16,-18 0 5 0,-20-3 3 0,-15-6 1 16,-16-10 4-16,-18-6 0 0,-16-10 0 15,-10-9-3-15,-11-11-6 0,1-3-2 0,1-11 2 0,3-7 0 16,2-3-1-1,3-8-1-15,6-5-2 0,12-3 2 16,17-5 4-16,18 1 8 0,15 0 10 16,9 0 10-16,15 0 4 0,14-3-4 0,15-1-11 0,17 1-14 0,17 1-18 15,11 5-11-15,15 4-7 0,0 2-6 16,6 2-1 0,-4-1-7-16,2 4-14 15,1-3-17-15,-4 1-13 0,1-1-32 16,-7-6-47-16,4 2 534 0,-12-10-325 15</inkml:trace>
  <inkml:trace contextRef="#ctx0" brushRef="#br0" timeOffset="803.57">21360 4504 1718 0,'14'0'176'0,"0"3"217"0,0-1-291 0,4 2-33 0,7 1-28 0,3-5-27 0,10 2-2 0,-3 1 0 0,-3-3 1 0,3 0-4 15,-3 0-2-15,-7-3-8 0,4-1-19 0,-8-5-47 16,4 1-45-16,1-3 497 0,-1-3-321 15</inkml:trace>
  <inkml:trace contextRef="#ctx0" brushRef="#br0" timeOffset="1009.58">21239 4757 1728 0,'0'71'330'0,"0"-55"28"16,2-3-172-16,5-4 42 15,7-56-117-15,8 47-40 0,10-3-29 16,14-4-22-16,12 3-15 0,13-5-10 16,7 4-13-16,-2-2-13 0,-5 0-12 15,-7-5-13-15,-11-1-11 0,-7 1-13 16,-8-1-12-16,-8 6-25 0,-7-5-21 16,-4 1-23-16,-4-5 13 0,-3-3 73 15</inkml:trace>
  <inkml:trace contextRef="#ctx0" brushRef="#br0" timeOffset="1321.33">21977 3463 1868 0,'2'5'150'16,"-1"8"227"0,7 8-362-16,-3 15-6 0,6 11-6 15,4 14-1-15,3 6-2 0,5 8-1 0,-5 4 0 16,1 3-1-16,1 10 1 16,-4 4 1-16,3 12 0 0,-1 0 1 0,2 0 0 15,-4-5-1-15,-2-7 0 16,0-6 0-16,-2-6-1 0,-4-3-10 0,0-1-35 15,-1-9-50-15,2-13-34 0,0-13 12 0,0-17 48 16</inkml:trace>
  <inkml:trace contextRef="#ctx0" brushRef="#br0" timeOffset="1835.74">22796 3341 2325 0,'0'0'123'0,"0"-2"100"0,0 2-177 0,0 0-4 16,2 0 2-16,1 0-13 0,6-4-19 16,0 3-13-16,11-8-14 0,4-4-13 15,12 1 0-15,12-6-5 16,10 1-2-16,6 1 10 15,-4 1 4-15,2 5 4 0,-10 6-4 0,-2 4-4 16,-6 7 4-16,-3 15-1 0,-2 8 1 0,-4 11-3 0,1 6-2 16,-8 10-1-16,-9 7 3 0,-6 3 6 15,-13 2 4-15,-4-8 0 0,-17-1-5 16,-4-5-1-16,0-5 1 0,-5-4 6 16,-3-11 8-16,-1-3 1 15,2-7-1-15,4-6 14 0,-3-1 14 0,8-7 11 16,7-1 15-16,8-1-7 0,8-7-3 0,0-2 1 15,3 2 2-15,1-2 4 0,8 0-3 16,9-2-8-16,9 0-11 0,11 1-14 31,5 1-5-31,8 0-2 0,6 1 3 0,5 3 7 0,1 8 0 0,5 1 1 16,-2 3 0 0,0 7-4-16,-12 9 2 0,-13 1-1 15,-12 10-6-15,-19 7-5 0,-12 6-9 16,-9 10 0-16,-23-1 4 0,-11 1 9 15,-24-4 9-15,-12-3 1 0,-12-4 0 16,-2-2-6-16,5-7-2 0,0-4 0 0,9-10-15 16,-2-2-41-16,-7-6-54 15,-5-21 52-15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CC1E1-B37C-4585-9C86-8EC4340B9508}"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250D6-E3CB-4B6D-86FA-32D7A4CDB1E6}" type="slidenum">
              <a:rPr lang="en-US" smtClean="0"/>
              <a:t>‹#›</a:t>
            </a:fld>
            <a:endParaRPr lang="en-US"/>
          </a:p>
        </p:txBody>
      </p:sp>
    </p:spTree>
    <p:extLst>
      <p:ext uri="{BB962C8B-B14F-4D97-AF65-F5344CB8AC3E}">
        <p14:creationId xmlns:p14="http://schemas.microsoft.com/office/powerpoint/2010/main" val="250607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stronger versions of this lemma. That is, you can’t actually have all 11 of those points unless another crossing pair is closer. E.g., here: let h be distance that top purple point is above the bottom of its square; then the blue point in its row immediately to its right is distance at most sqrt(h^2 + [delta/2])^2) from the top purple point, while the bottom purple point is distance at least sqrt( (</a:t>
            </a:r>
            <a:r>
              <a:rPr lang="en-US" dirty="0" err="1"/>
              <a:t>h+delta</a:t>
            </a:r>
            <a:r>
              <a:rPr lang="en-US" dirty="0"/>
              <a:t>/2)^2 ), so the top purple point and blue point are a closer crossing pair than the two purple points. </a:t>
            </a:r>
            <a:br>
              <a:rPr lang="en-US" dirty="0"/>
            </a:br>
            <a:r>
              <a:rPr lang="en-US" dirty="0"/>
              <a:t>But don’t worry about that; any changes are only impacting the constant factors, and we’re focused on the big idea.</a:t>
            </a:r>
          </a:p>
        </p:txBody>
      </p:sp>
      <p:sp>
        <p:nvSpPr>
          <p:cNvPr id="4" name="Slide Number Placeholder 3"/>
          <p:cNvSpPr>
            <a:spLocks noGrp="1"/>
          </p:cNvSpPr>
          <p:nvPr>
            <p:ph type="sldNum" sz="quarter" idx="5"/>
          </p:nvPr>
        </p:nvSpPr>
        <p:spPr/>
        <p:txBody>
          <a:bodyPr/>
          <a:lstStyle/>
          <a:p>
            <a:fld id="{3B2250D6-E3CB-4B6D-86FA-32D7A4CDB1E6}" type="slidenum">
              <a:rPr lang="en-US" smtClean="0"/>
              <a:t>38</a:t>
            </a:fld>
            <a:endParaRPr lang="en-US"/>
          </a:p>
        </p:txBody>
      </p:sp>
    </p:spTree>
    <p:extLst>
      <p:ext uri="{BB962C8B-B14F-4D97-AF65-F5344CB8AC3E}">
        <p14:creationId xmlns:p14="http://schemas.microsoft.com/office/powerpoint/2010/main" val="310557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A6241FC-9604-4B8D-9CDC-9908E28D35A5}"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D8D2D-D888-4B62-9907-4DAFB05196B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46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A6241FC-9604-4B8D-9CDC-9908E28D35A5}" type="datetimeFigureOut">
              <a:rPr lang="en-US" smtClean="0"/>
              <a:t>4/17/2026</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2AD8D2D-D888-4B62-9907-4DAFB05196BF}"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08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A6241FC-9604-4B8D-9CDC-9908E28D35A5}" type="datetimeFigureOut">
              <a:rPr lang="en-US" smtClean="0"/>
              <a:t>4/17/2026</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2AD8D2D-D888-4B62-9907-4DAFB05196BF}"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289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26335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6241FC-9604-4B8D-9CDC-9908E28D35A5}"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D8D2D-D888-4B62-9907-4DAFB05196BF}" type="slidenum">
              <a:rPr lang="en-US" smtClean="0"/>
              <a:t>‹#›</a:t>
            </a:fld>
            <a:endParaRPr lang="en-US"/>
          </a:p>
        </p:txBody>
      </p:sp>
    </p:spTree>
    <p:extLst>
      <p:ext uri="{BB962C8B-B14F-4D97-AF65-F5344CB8AC3E}">
        <p14:creationId xmlns:p14="http://schemas.microsoft.com/office/powerpoint/2010/main" val="29772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A6241FC-9604-4B8D-9CDC-9908E28D35A5}" type="datetimeFigureOut">
              <a:rPr lang="en-US" smtClean="0"/>
              <a:t>4/17/2026</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2AD8D2D-D888-4B62-9907-4DAFB05196BF}"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9436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A6241FC-9604-4B8D-9CDC-9908E28D35A5}" type="datetimeFigureOut">
              <a:rPr lang="en-US" smtClean="0"/>
              <a:t>4/17/2026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AD8D2D-D888-4B62-9907-4DAFB05196BF}"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855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6241FC-9604-4B8D-9CDC-9908E28D35A5}" type="datetimeFigureOut">
              <a:rPr lang="en-US" smtClean="0"/>
              <a:t>4/17/2026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D8D2D-D888-4B62-9907-4DAFB05196BF}" type="slidenum">
              <a:rPr lang="en-US" smtClean="0"/>
              <a:t>‹#›</a:t>
            </a:fld>
            <a:endParaRPr lang="en-US"/>
          </a:p>
        </p:txBody>
      </p:sp>
    </p:spTree>
    <p:extLst>
      <p:ext uri="{BB962C8B-B14F-4D97-AF65-F5344CB8AC3E}">
        <p14:creationId xmlns:p14="http://schemas.microsoft.com/office/powerpoint/2010/main" val="8070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A6241FC-9604-4B8D-9CDC-9908E28D35A5}"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D8D2D-D888-4B62-9907-4DAFB05196BF}"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015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6241FC-9604-4B8D-9CDC-9908E28D35A5}" type="datetimeFigureOut">
              <a:rPr lang="en-US" smtClean="0"/>
              <a:t>4/17/2026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D8D2D-D888-4B62-9907-4DAFB05196B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38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241FC-9604-4B8D-9CDC-9908E28D35A5}" type="datetimeFigureOut">
              <a:rPr lang="en-US" smtClean="0"/>
              <a:t>4/17/2026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AD8D2D-D888-4B62-9907-4DAFB05196BF}" type="slidenum">
              <a:rPr lang="en-US" smtClean="0"/>
              <a:t>‹#›</a:t>
            </a:fld>
            <a:endParaRPr lang="en-US"/>
          </a:p>
        </p:txBody>
      </p:sp>
    </p:spTree>
    <p:extLst>
      <p:ext uri="{BB962C8B-B14F-4D97-AF65-F5344CB8AC3E}">
        <p14:creationId xmlns:p14="http://schemas.microsoft.com/office/powerpoint/2010/main" val="47201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6241FC-9604-4B8D-9CDC-9908E28D35A5}" type="datetimeFigureOut">
              <a:rPr lang="en-US" smtClean="0"/>
              <a:t>4/17/2026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D8D2D-D888-4B62-9907-4DAFB05196B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84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A6241FC-9604-4B8D-9CDC-9908E28D35A5}" type="datetimeFigureOut">
              <a:rPr lang="en-US" smtClean="0"/>
              <a:t>4/17/2026</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2AD8D2D-D888-4B62-9907-4DAFB05196BF}"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8396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1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7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17.xml"/></Relationships>
</file>

<file path=ppt/slides/_rels/slide3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18.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XaqR3G_NVoo"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 &amp; Conquer</a:t>
            </a:r>
          </a:p>
        </p:txBody>
      </p:sp>
      <p:sp>
        <p:nvSpPr>
          <p:cNvPr id="3" name="Subtitle 2"/>
          <p:cNvSpPr>
            <a:spLocks noGrp="1"/>
          </p:cNvSpPr>
          <p:nvPr>
            <p:ph type="subTitle" idx="1"/>
          </p:nvPr>
        </p:nvSpPr>
        <p:spPr/>
        <p:txBody>
          <a:bodyPr/>
          <a:lstStyle/>
          <a:p>
            <a:r>
              <a:rPr lang="en-US" dirty="0"/>
              <a:t>CSE 421 Spring 2026</a:t>
            </a:r>
          </a:p>
          <a:p>
            <a:r>
              <a:rPr lang="en-US" dirty="0"/>
              <a:t>Lecture 9</a:t>
            </a:r>
          </a:p>
        </p:txBody>
      </p:sp>
    </p:spTree>
    <p:extLst>
      <p:ext uri="{BB962C8B-B14F-4D97-AF65-F5344CB8AC3E}">
        <p14:creationId xmlns:p14="http://schemas.microsoft.com/office/powerpoint/2010/main" val="236665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5586-9614-DFCF-A2D7-64EC183BE7AA}"/>
              </a:ext>
            </a:extLst>
          </p:cNvPr>
          <p:cNvSpPr>
            <a:spLocks noGrp="1"/>
          </p:cNvSpPr>
          <p:nvPr>
            <p:ph type="title"/>
          </p:nvPr>
        </p:nvSpPr>
        <p:spPr/>
        <p:txBody>
          <a:bodyPr/>
          <a:lstStyle/>
          <a:p>
            <a:r>
              <a:rPr lang="en-US" dirty="0"/>
              <a:t>Let’s make the problem easier</a:t>
            </a:r>
          </a:p>
        </p:txBody>
      </p:sp>
      <p:sp>
        <p:nvSpPr>
          <p:cNvPr id="3" name="Content Placeholder 2">
            <a:extLst>
              <a:ext uri="{FF2B5EF4-FFF2-40B4-BE49-F238E27FC236}">
                <a16:creationId xmlns:a16="http://schemas.microsoft.com/office/drawing/2014/main" id="{45534BE3-AB94-AA1A-12D9-442C81D84081}"/>
              </a:ext>
            </a:extLst>
          </p:cNvPr>
          <p:cNvSpPr>
            <a:spLocks noGrp="1"/>
          </p:cNvSpPr>
          <p:nvPr>
            <p:ph idx="1"/>
          </p:nvPr>
        </p:nvSpPr>
        <p:spPr/>
        <p:txBody>
          <a:bodyPr/>
          <a:lstStyle/>
          <a:p>
            <a:r>
              <a:rPr lang="en-US" dirty="0"/>
              <a:t>A common problem-solving technique:</a:t>
            </a:r>
          </a:p>
          <a:p>
            <a:r>
              <a:rPr lang="en-US" dirty="0"/>
              <a:t>Make the problem easier somehow (add some extra assumptions, make it smaller, etc.).</a:t>
            </a:r>
          </a:p>
          <a:p>
            <a:r>
              <a:rPr lang="en-US" dirty="0"/>
              <a:t>Solve that version</a:t>
            </a:r>
          </a:p>
          <a:p>
            <a:r>
              <a:rPr lang="en-US" dirty="0"/>
              <a:t>See if you can extend the idea to your original problem</a:t>
            </a:r>
          </a:p>
        </p:txBody>
      </p:sp>
    </p:spTree>
    <p:extLst>
      <p:ext uri="{BB962C8B-B14F-4D97-AF65-F5344CB8AC3E}">
        <p14:creationId xmlns:p14="http://schemas.microsoft.com/office/powerpoint/2010/main" val="280160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Easier Version</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a:t>
            </a:r>
            <a:r>
              <a:rPr lang="en-US" b="1" dirty="0">
                <a:solidFill>
                  <a:srgbClr val="FF0000"/>
                </a:solidFill>
              </a:rPr>
              <a:t>1</a:t>
            </a:r>
            <a:r>
              <a:rPr lang="en-US" dirty="0"/>
              <a:t>-dimension</a:t>
            </a:r>
            <a:br>
              <a:rPr lang="en-US" dirty="0"/>
            </a:br>
            <a:r>
              <a:rPr lang="en-US" b="1" dirty="0"/>
              <a:t>Return:</a:t>
            </a:r>
            <a:r>
              <a:rPr lang="en-US" dirty="0"/>
              <a:t> The distance between the two points that are closest to each other.</a:t>
            </a:r>
          </a:p>
        </p:txBody>
      </p:sp>
      <p:grpSp>
        <p:nvGrpSpPr>
          <p:cNvPr id="5" name="Group 4" descr="A set of 10 points scattered along a line segment.">
            <a:extLst>
              <a:ext uri="{FF2B5EF4-FFF2-40B4-BE49-F238E27FC236}">
                <a16:creationId xmlns:a16="http://schemas.microsoft.com/office/drawing/2014/main" id="{EFC0B918-7673-5BA7-39F1-E09AEC225D11}"/>
              </a:ext>
            </a:extLst>
          </p:cNvPr>
          <p:cNvGrpSpPr/>
          <p:nvPr/>
        </p:nvGrpSpPr>
        <p:grpSpPr>
          <a:xfrm>
            <a:off x="575239" y="2391809"/>
            <a:ext cx="11187259" cy="172785"/>
            <a:chOff x="575239" y="2391809"/>
            <a:chExt cx="11187259" cy="172785"/>
          </a:xfrm>
        </p:grpSpPr>
        <p:sp>
          <p:nvSpPr>
            <p:cNvPr id="4" name="Rectangle 3"/>
            <p:cNvSpPr/>
            <p:nvPr/>
          </p:nvSpPr>
          <p:spPr>
            <a:xfrm>
              <a:off x="575239" y="2391809"/>
              <a:ext cx="11187259" cy="17037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17241" y="241510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2415104"/>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241995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241510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24102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2425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241219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244228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242676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240831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ontent Placeholder 2"/>
          <p:cNvSpPr txBox="1">
            <a:spLocks/>
          </p:cNvSpPr>
          <p:nvPr/>
        </p:nvSpPr>
        <p:spPr>
          <a:xfrm>
            <a:off x="502371" y="2843182"/>
            <a:ext cx="11187258" cy="372069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 input will be a list of </a:t>
            </a:r>
            <a:r>
              <a:rPr lang="en-US" dirty="0">
                <a:latin typeface="Courier New" panose="02070309020205020404" pitchFamily="49" charset="0"/>
                <a:cs typeface="Courier New" panose="02070309020205020404" pitchFamily="49" charset="0"/>
              </a:rPr>
              <a:t>doubles</a:t>
            </a:r>
            <a:r>
              <a:rPr lang="en-US" dirty="0"/>
              <a:t> (in no particular order).</a:t>
            </a:r>
          </a:p>
          <a:p>
            <a:r>
              <a:rPr lang="en-US" dirty="0"/>
              <a:t>What’s your algorithm?</a:t>
            </a:r>
          </a:p>
          <a:p>
            <a:endParaRPr lang="en-US" dirty="0"/>
          </a:p>
          <a:p>
            <a:endParaRPr lang="en-US" dirty="0"/>
          </a:p>
        </p:txBody>
      </p:sp>
    </p:spTree>
    <p:extLst>
      <p:ext uri="{BB962C8B-B14F-4D97-AF65-F5344CB8AC3E}">
        <p14:creationId xmlns:p14="http://schemas.microsoft.com/office/powerpoint/2010/main" val="283317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Easier Version (2)</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a:t>
            </a:r>
            <a:r>
              <a:rPr lang="en-US" b="1" dirty="0">
                <a:solidFill>
                  <a:srgbClr val="FF0000"/>
                </a:solidFill>
              </a:rPr>
              <a:t>1</a:t>
            </a:r>
            <a:r>
              <a:rPr lang="en-US" dirty="0"/>
              <a:t>-dimension</a:t>
            </a:r>
            <a:br>
              <a:rPr lang="en-US" dirty="0"/>
            </a:br>
            <a:r>
              <a:rPr lang="en-US" b="1" dirty="0"/>
              <a:t>Return:</a:t>
            </a:r>
            <a:r>
              <a:rPr lang="en-US" dirty="0"/>
              <a:t> The distance between the two points that are closest to each other.</a:t>
            </a:r>
          </a:p>
        </p:txBody>
      </p:sp>
      <p:grpSp>
        <p:nvGrpSpPr>
          <p:cNvPr id="5" name="Group 4" descr="A set of 10 points scattered along a line segment.">
            <a:extLst>
              <a:ext uri="{FF2B5EF4-FFF2-40B4-BE49-F238E27FC236}">
                <a16:creationId xmlns:a16="http://schemas.microsoft.com/office/drawing/2014/main" id="{4DD5128F-E16D-549F-CD07-008C6A0C7F87}"/>
              </a:ext>
            </a:extLst>
          </p:cNvPr>
          <p:cNvGrpSpPr/>
          <p:nvPr/>
        </p:nvGrpSpPr>
        <p:grpSpPr>
          <a:xfrm>
            <a:off x="575239" y="2391809"/>
            <a:ext cx="11187259" cy="172785"/>
            <a:chOff x="575239" y="2391809"/>
            <a:chExt cx="11187259" cy="172785"/>
          </a:xfrm>
        </p:grpSpPr>
        <p:sp>
          <p:nvSpPr>
            <p:cNvPr id="7" name="Rectangle 6">
              <a:extLst>
                <a:ext uri="{FF2B5EF4-FFF2-40B4-BE49-F238E27FC236}">
                  <a16:creationId xmlns:a16="http://schemas.microsoft.com/office/drawing/2014/main" id="{440C2D41-A8F6-6176-C9A4-34D3D6D9F502}"/>
                </a:ext>
              </a:extLst>
            </p:cNvPr>
            <p:cNvSpPr/>
            <p:nvPr/>
          </p:nvSpPr>
          <p:spPr>
            <a:xfrm>
              <a:off x="575239" y="2391809"/>
              <a:ext cx="11187259" cy="17037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8A16221-4291-649E-CFA3-78215FA25824}"/>
                </a:ext>
              </a:extLst>
            </p:cNvPr>
            <p:cNvSpPr/>
            <p:nvPr/>
          </p:nvSpPr>
          <p:spPr>
            <a:xfrm>
              <a:off x="1317241" y="241510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233AEE8-9077-3C02-70E2-4709E850E74A}"/>
                </a:ext>
              </a:extLst>
            </p:cNvPr>
            <p:cNvSpPr/>
            <p:nvPr/>
          </p:nvSpPr>
          <p:spPr>
            <a:xfrm>
              <a:off x="1686885" y="2415104"/>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015ED3-40DE-4AA7-6FD4-79C65FA35695}"/>
                </a:ext>
              </a:extLst>
            </p:cNvPr>
            <p:cNvSpPr/>
            <p:nvPr/>
          </p:nvSpPr>
          <p:spPr>
            <a:xfrm>
              <a:off x="5097149" y="241995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47662E1-D49F-52CA-5415-3E9908B5EAF8}"/>
                </a:ext>
              </a:extLst>
            </p:cNvPr>
            <p:cNvSpPr/>
            <p:nvPr/>
          </p:nvSpPr>
          <p:spPr>
            <a:xfrm>
              <a:off x="7881118" y="241510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542BD0-FA3B-94E0-BF5F-69023BD51CB4}"/>
                </a:ext>
              </a:extLst>
            </p:cNvPr>
            <p:cNvSpPr/>
            <p:nvPr/>
          </p:nvSpPr>
          <p:spPr>
            <a:xfrm>
              <a:off x="10158382" y="24102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040F462-BF11-2AE1-8EF0-5FD55DF9484F}"/>
                </a:ext>
              </a:extLst>
            </p:cNvPr>
            <p:cNvSpPr/>
            <p:nvPr/>
          </p:nvSpPr>
          <p:spPr>
            <a:xfrm>
              <a:off x="2290854" y="2425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CE54128-DF7B-2ADD-A9F3-E992CCECECA1}"/>
                </a:ext>
              </a:extLst>
            </p:cNvPr>
            <p:cNvSpPr/>
            <p:nvPr/>
          </p:nvSpPr>
          <p:spPr>
            <a:xfrm>
              <a:off x="4357476" y="241219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2C461EF-1387-5FF3-D633-E77DFB2E56B4}"/>
                </a:ext>
              </a:extLst>
            </p:cNvPr>
            <p:cNvSpPr/>
            <p:nvPr/>
          </p:nvSpPr>
          <p:spPr>
            <a:xfrm>
              <a:off x="6774520" y="244228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2AE392F-20B7-8C22-E266-BEE0F0AA22C9}"/>
                </a:ext>
              </a:extLst>
            </p:cNvPr>
            <p:cNvSpPr/>
            <p:nvPr/>
          </p:nvSpPr>
          <p:spPr>
            <a:xfrm>
              <a:off x="6593970" y="242676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07EC15C-3EA8-9B16-4CD0-283E33EB90F9}"/>
                </a:ext>
              </a:extLst>
            </p:cNvPr>
            <p:cNvSpPr/>
            <p:nvPr/>
          </p:nvSpPr>
          <p:spPr>
            <a:xfrm>
              <a:off x="8931803" y="240831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ontent Placeholder 2"/>
          <p:cNvSpPr txBox="1">
            <a:spLocks/>
          </p:cNvSpPr>
          <p:nvPr/>
        </p:nvSpPr>
        <p:spPr>
          <a:xfrm>
            <a:off x="502371" y="2843182"/>
            <a:ext cx="11187258" cy="372069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 input will be a list of </a:t>
            </a:r>
            <a:r>
              <a:rPr lang="en-US" dirty="0">
                <a:latin typeface="Courier New" panose="02070309020205020404" pitchFamily="49" charset="0"/>
                <a:cs typeface="Courier New" panose="02070309020205020404" pitchFamily="49" charset="0"/>
              </a:rPr>
              <a:t>doubles</a:t>
            </a:r>
            <a:r>
              <a:rPr lang="en-US" dirty="0"/>
              <a:t> (in no particular order).</a:t>
            </a:r>
          </a:p>
          <a:p>
            <a:r>
              <a:rPr lang="en-US" dirty="0"/>
              <a:t>What’s your algorithm?</a:t>
            </a:r>
          </a:p>
          <a:p>
            <a:endParaRPr lang="en-US" dirty="0"/>
          </a:p>
          <a:p>
            <a:r>
              <a:rPr lang="en-US" dirty="0"/>
              <a:t>Sort the list! Find the minimum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A[i+1])</a:t>
            </a:r>
            <a:endParaRPr lang="en-US" dirty="0"/>
          </a:p>
          <a:p>
            <a:r>
              <a:rPr lang="en-US" dirty="0"/>
              <a:t>Correctness: </a:t>
            </a:r>
          </a:p>
          <a:p>
            <a:r>
              <a:rPr lang="en-US" dirty="0"/>
              <a:t>Running time: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A6CFABA-0B4C-1BE1-E044-4ED97865601D}"/>
                  </a:ext>
                  <a:ext uri="{C183D7F6-B498-43B3-948B-1728B52AA6E4}">
                    <adec:decorative xmlns:adec="http://schemas.microsoft.com/office/drawing/2017/decorative" val="1"/>
                  </a:ext>
                </a:extLst>
              </p14:cNvPr>
              <p14:cNvContentPartPr/>
              <p14:nvPr/>
            </p14:nvContentPartPr>
            <p14:xfrm>
              <a:off x="1659600" y="2218680"/>
              <a:ext cx="2867040" cy="643320"/>
            </p14:xfrm>
          </p:contentPart>
        </mc:Choice>
        <mc:Fallback>
          <p:pic>
            <p:nvPicPr>
              <p:cNvPr id="4" name="Ink 3">
                <a:extLst>
                  <a:ext uri="{FF2B5EF4-FFF2-40B4-BE49-F238E27FC236}">
                    <a16:creationId xmlns:a16="http://schemas.microsoft.com/office/drawing/2014/main" id="{EA6CFABA-0B4C-1BE1-E044-4ED97865601D}"/>
                  </a:ext>
                  <a:ext uri="{C183D7F6-B498-43B3-948B-1728B52AA6E4}">
                    <adec:decorative xmlns:adec="http://schemas.microsoft.com/office/drawing/2017/decorative" val="1"/>
                  </a:ext>
                </a:extLst>
              </p:cNvPr>
              <p:cNvPicPr/>
              <p:nvPr/>
            </p:nvPicPr>
            <p:blipFill>
              <a:blip r:embed="rId3"/>
              <a:stretch>
                <a:fillRect/>
              </a:stretch>
            </p:blipFill>
            <p:spPr>
              <a:xfrm>
                <a:off x="1650240" y="2209320"/>
                <a:ext cx="2885760" cy="662040"/>
              </a:xfrm>
              <a:prstGeom prst="rect">
                <a:avLst/>
              </a:prstGeom>
            </p:spPr>
          </p:pic>
        </mc:Fallback>
      </mc:AlternateContent>
    </p:spTree>
    <p:extLst>
      <p:ext uri="{BB962C8B-B14F-4D97-AF65-F5344CB8AC3E}">
        <p14:creationId xmlns:p14="http://schemas.microsoft.com/office/powerpoint/2010/main" val="4123469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Easier Version (3)</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a:t>
            </a:r>
            <a:r>
              <a:rPr lang="en-US" b="1" dirty="0">
                <a:solidFill>
                  <a:srgbClr val="FF0000"/>
                </a:solidFill>
              </a:rPr>
              <a:t>1</a:t>
            </a:r>
            <a:r>
              <a:rPr lang="en-US" dirty="0"/>
              <a:t>-dimension</a:t>
            </a:r>
            <a:br>
              <a:rPr lang="en-US" dirty="0"/>
            </a:br>
            <a:r>
              <a:rPr lang="en-US" b="1" dirty="0"/>
              <a:t>Return:</a:t>
            </a:r>
            <a:r>
              <a:rPr lang="en-US" dirty="0"/>
              <a:t> The distance between the two points that are closest to each other.</a:t>
            </a:r>
          </a:p>
        </p:txBody>
      </p:sp>
      <mc:AlternateContent xmlns:mc="http://schemas.openxmlformats.org/markup-compatibility/2006" xmlns:a14="http://schemas.microsoft.com/office/drawing/2010/main">
        <mc:Choice Requires="a14">
          <p:sp>
            <p:nvSpPr>
              <p:cNvPr id="27" name="Content Placeholder 2"/>
              <p:cNvSpPr txBox="1">
                <a:spLocks/>
              </p:cNvSpPr>
              <p:nvPr/>
            </p:nvSpPr>
            <p:spPr>
              <a:xfrm>
                <a:off x="502371" y="2843182"/>
                <a:ext cx="11187258" cy="372069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Your input will be a list of </a:t>
                </a:r>
                <a:r>
                  <a:rPr lang="en-US" dirty="0">
                    <a:latin typeface="Courier New" panose="02070309020205020404" pitchFamily="49" charset="0"/>
                    <a:cs typeface="Courier New" panose="02070309020205020404" pitchFamily="49" charset="0"/>
                  </a:rPr>
                  <a:t>doubles</a:t>
                </a:r>
                <a:r>
                  <a:rPr lang="en-US" dirty="0"/>
                  <a:t> (in no particular order).</a:t>
                </a:r>
              </a:p>
              <a:p>
                <a:r>
                  <a:rPr lang="en-US" dirty="0"/>
                  <a:t>What’s your algorithm?</a:t>
                </a:r>
              </a:p>
              <a:p>
                <a:endParaRPr lang="en-US" dirty="0"/>
              </a:p>
              <a:p>
                <a:r>
                  <a:rPr lang="en-US" dirty="0"/>
                  <a:t>Sort the list! Find the minimum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(A[</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A[i+1])</a:t>
                </a:r>
                <a:endParaRPr lang="en-US" dirty="0"/>
              </a:p>
              <a:p>
                <a:r>
                  <a:rPr lang="en-US" dirty="0"/>
                  <a:t>Correctness: After sorting, closest elements must be consecutive.</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m:t>
                    </m:r>
                  </m:oMath>
                </a14:m>
                <a:endParaRPr lang="en-US" dirty="0"/>
              </a:p>
            </p:txBody>
          </p:sp>
        </mc:Choice>
        <mc:Fallback xmlns="">
          <p:sp>
            <p:nvSpPr>
              <p:cNvPr id="27" name="Content Placeholder 2"/>
              <p:cNvSpPr txBox="1">
                <a:spLocks noRot="1" noChangeAspect="1" noMove="1" noResize="1" noEditPoints="1" noAdjustHandles="1" noChangeArrowheads="1" noChangeShapeType="1" noTextEdit="1"/>
              </p:cNvSpPr>
              <p:nvPr/>
            </p:nvSpPr>
            <p:spPr>
              <a:xfrm>
                <a:off x="502371" y="2843182"/>
                <a:ext cx="11187258" cy="3720696"/>
              </a:xfrm>
              <a:prstGeom prst="rect">
                <a:avLst/>
              </a:prstGeom>
              <a:blipFill>
                <a:blip r:embed="rId2"/>
                <a:stretch>
                  <a:fillRect l="-654" t="-3273"/>
                </a:stretch>
              </a:blipFill>
            </p:spPr>
            <p:txBody>
              <a:bodyPr/>
              <a:lstStyle/>
              <a:p>
                <a:r>
                  <a:rPr lang="en-US">
                    <a:noFill/>
                  </a:rPr>
                  <a:t> </a:t>
                </a:r>
              </a:p>
            </p:txBody>
          </p:sp>
        </mc:Fallback>
      </mc:AlternateContent>
      <p:grpSp>
        <p:nvGrpSpPr>
          <p:cNvPr id="5" name="Group 4" descr="A set of 10 points scattered along a line segment.">
            <a:extLst>
              <a:ext uri="{FF2B5EF4-FFF2-40B4-BE49-F238E27FC236}">
                <a16:creationId xmlns:a16="http://schemas.microsoft.com/office/drawing/2014/main" id="{9088EFDB-3CBE-0934-DC93-039CF933C522}"/>
              </a:ext>
            </a:extLst>
          </p:cNvPr>
          <p:cNvGrpSpPr/>
          <p:nvPr/>
        </p:nvGrpSpPr>
        <p:grpSpPr>
          <a:xfrm>
            <a:off x="575239" y="2391809"/>
            <a:ext cx="11187259" cy="172785"/>
            <a:chOff x="575239" y="2391809"/>
            <a:chExt cx="11187259" cy="172785"/>
          </a:xfrm>
        </p:grpSpPr>
        <p:sp>
          <p:nvSpPr>
            <p:cNvPr id="7" name="Rectangle 6">
              <a:extLst>
                <a:ext uri="{FF2B5EF4-FFF2-40B4-BE49-F238E27FC236}">
                  <a16:creationId xmlns:a16="http://schemas.microsoft.com/office/drawing/2014/main" id="{D5CF1AE0-6A5C-15AA-EC78-1E4A6322A609}"/>
                </a:ext>
              </a:extLst>
            </p:cNvPr>
            <p:cNvSpPr/>
            <p:nvPr/>
          </p:nvSpPr>
          <p:spPr>
            <a:xfrm>
              <a:off x="575239" y="2391809"/>
              <a:ext cx="11187259" cy="170375"/>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748A72C-FCF0-6EE7-A64E-9598B1B14497}"/>
                </a:ext>
              </a:extLst>
            </p:cNvPr>
            <p:cNvSpPr/>
            <p:nvPr/>
          </p:nvSpPr>
          <p:spPr>
            <a:xfrm>
              <a:off x="1317241" y="241510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C3F2966-E7C4-8DF0-F1EA-D85D5D8D645F}"/>
                </a:ext>
              </a:extLst>
            </p:cNvPr>
            <p:cNvSpPr/>
            <p:nvPr/>
          </p:nvSpPr>
          <p:spPr>
            <a:xfrm>
              <a:off x="1686885" y="2415104"/>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8B754FB-0E9F-E873-20D5-3863EDC3259B}"/>
                </a:ext>
              </a:extLst>
            </p:cNvPr>
            <p:cNvSpPr/>
            <p:nvPr/>
          </p:nvSpPr>
          <p:spPr>
            <a:xfrm>
              <a:off x="5097149" y="241995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20B81BE-8E35-10C8-9B01-EE5EE33DE256}"/>
                </a:ext>
              </a:extLst>
            </p:cNvPr>
            <p:cNvSpPr/>
            <p:nvPr/>
          </p:nvSpPr>
          <p:spPr>
            <a:xfrm>
              <a:off x="7881118" y="241510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FA695A-6328-8814-15C3-BC140AD9F16A}"/>
                </a:ext>
              </a:extLst>
            </p:cNvPr>
            <p:cNvSpPr/>
            <p:nvPr/>
          </p:nvSpPr>
          <p:spPr>
            <a:xfrm>
              <a:off x="10158382" y="24102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34B21EC-0B76-05C8-6408-5A7AA9D12627}"/>
                </a:ext>
              </a:extLst>
            </p:cNvPr>
            <p:cNvSpPr/>
            <p:nvPr/>
          </p:nvSpPr>
          <p:spPr>
            <a:xfrm>
              <a:off x="2290854" y="2425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DC7E50B-0837-645A-C635-D104C92C1208}"/>
                </a:ext>
              </a:extLst>
            </p:cNvPr>
            <p:cNvSpPr/>
            <p:nvPr/>
          </p:nvSpPr>
          <p:spPr>
            <a:xfrm>
              <a:off x="4357476" y="241219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E1B1219-B775-8E95-9958-9704E4FAAAEE}"/>
                </a:ext>
              </a:extLst>
            </p:cNvPr>
            <p:cNvSpPr/>
            <p:nvPr/>
          </p:nvSpPr>
          <p:spPr>
            <a:xfrm>
              <a:off x="6774520" y="244228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FBD85C9-9717-5119-A87D-0E203492FD57}"/>
                </a:ext>
              </a:extLst>
            </p:cNvPr>
            <p:cNvSpPr/>
            <p:nvPr/>
          </p:nvSpPr>
          <p:spPr>
            <a:xfrm>
              <a:off x="6593970" y="242676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1DBF023-6FA9-127D-D4E4-B84B4978F928}"/>
                </a:ext>
              </a:extLst>
            </p:cNvPr>
            <p:cNvSpPr/>
            <p:nvPr/>
          </p:nvSpPr>
          <p:spPr>
            <a:xfrm>
              <a:off x="8931803" y="240831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CD385C4-5A4F-8CA6-9278-A664A8A2624F}"/>
                  </a:ext>
                  <a:ext uri="{C183D7F6-B498-43B3-948B-1728B52AA6E4}">
                    <adec:decorative xmlns:adec="http://schemas.microsoft.com/office/drawing/2017/decorative" val="1"/>
                  </a:ext>
                </a:extLst>
              </p14:cNvPr>
              <p14:cNvContentPartPr/>
              <p14:nvPr/>
            </p14:nvContentPartPr>
            <p14:xfrm>
              <a:off x="2876040" y="6077160"/>
              <a:ext cx="4707360" cy="230040"/>
            </p14:xfrm>
          </p:contentPart>
        </mc:Choice>
        <mc:Fallback>
          <p:pic>
            <p:nvPicPr>
              <p:cNvPr id="4" name="Ink 3">
                <a:extLst>
                  <a:ext uri="{FF2B5EF4-FFF2-40B4-BE49-F238E27FC236}">
                    <a16:creationId xmlns:a16="http://schemas.microsoft.com/office/drawing/2014/main" id="{9CD385C4-5A4F-8CA6-9278-A664A8A2624F}"/>
                  </a:ext>
                  <a:ext uri="{C183D7F6-B498-43B3-948B-1728B52AA6E4}">
                    <adec:decorative xmlns:adec="http://schemas.microsoft.com/office/drawing/2017/decorative" val="1"/>
                  </a:ext>
                </a:extLst>
              </p:cNvPr>
              <p:cNvPicPr/>
              <p:nvPr/>
            </p:nvPicPr>
            <p:blipFill>
              <a:blip r:embed="rId4"/>
              <a:stretch>
                <a:fillRect/>
              </a:stretch>
            </p:blipFill>
            <p:spPr>
              <a:xfrm>
                <a:off x="2866680" y="6067800"/>
                <a:ext cx="4726080" cy="248760"/>
              </a:xfrm>
              <a:prstGeom prst="rect">
                <a:avLst/>
              </a:prstGeom>
            </p:spPr>
          </p:pic>
        </mc:Fallback>
      </mc:AlternateContent>
    </p:spTree>
    <p:extLst>
      <p:ext uri="{BB962C8B-B14F-4D97-AF65-F5344CB8AC3E}">
        <p14:creationId xmlns:p14="http://schemas.microsoft.com/office/powerpoint/2010/main" val="1104729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94EE0-AA56-0780-81A4-07FAB2224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3A7CE-C5DE-8099-26B4-89BFE01600B6}"/>
              </a:ext>
            </a:extLst>
          </p:cNvPr>
          <p:cNvSpPr>
            <a:spLocks noGrp="1"/>
          </p:cNvSpPr>
          <p:nvPr>
            <p:ph type="title"/>
          </p:nvPr>
        </p:nvSpPr>
        <p:spPr/>
        <p:txBody>
          <a:bodyPr/>
          <a:lstStyle/>
          <a:p>
            <a:r>
              <a:rPr lang="en-US" dirty="0"/>
              <a:t>Let’s make the problem harder again</a:t>
            </a:r>
          </a:p>
        </p:txBody>
      </p:sp>
      <p:sp>
        <p:nvSpPr>
          <p:cNvPr id="3" name="Content Placeholder 2">
            <a:extLst>
              <a:ext uri="{FF2B5EF4-FFF2-40B4-BE49-F238E27FC236}">
                <a16:creationId xmlns:a16="http://schemas.microsoft.com/office/drawing/2014/main" id="{524FCD22-0B95-6A05-3FB9-872BD5E0F47B}"/>
              </a:ext>
            </a:extLst>
          </p:cNvPr>
          <p:cNvSpPr>
            <a:spLocks noGrp="1"/>
          </p:cNvSpPr>
          <p:nvPr>
            <p:ph idx="1"/>
          </p:nvPr>
        </p:nvSpPr>
        <p:spPr/>
        <p:txBody>
          <a:bodyPr/>
          <a:lstStyle/>
          <a:p>
            <a:r>
              <a:rPr lang="en-US" dirty="0"/>
              <a:t>A common problem-solving technique:</a:t>
            </a:r>
          </a:p>
          <a:p>
            <a:r>
              <a:rPr lang="en-US" dirty="0"/>
              <a:t>Make the problem easier somehow (add some extra assumptions, make it smaller, etc.).</a:t>
            </a:r>
          </a:p>
          <a:p>
            <a:r>
              <a:rPr lang="en-US" dirty="0"/>
              <a:t>Solve that version</a:t>
            </a:r>
          </a:p>
          <a:p>
            <a:r>
              <a:rPr lang="en-US" dirty="0"/>
              <a:t>See if you can extend the idea to your original problem</a:t>
            </a:r>
          </a:p>
          <a:p>
            <a:endParaRPr lang="en-US" dirty="0"/>
          </a:p>
          <a:p>
            <a:r>
              <a:rPr lang="en-US" dirty="0"/>
              <a:t>Keep that idea in the back of your mind…it’ll come back (but not for a while).</a:t>
            </a:r>
          </a:p>
        </p:txBody>
      </p:sp>
    </p:spTree>
    <p:extLst>
      <p:ext uri="{BB962C8B-B14F-4D97-AF65-F5344CB8AC3E}">
        <p14:creationId xmlns:p14="http://schemas.microsoft.com/office/powerpoint/2010/main" val="156809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Closest Points</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2-dimensions</a:t>
            </a:r>
            <a:br>
              <a:rPr lang="en-US" dirty="0"/>
            </a:br>
            <a:r>
              <a:rPr lang="en-US" b="1" dirty="0"/>
              <a:t>Return:</a:t>
            </a:r>
            <a:r>
              <a:rPr lang="en-US" dirty="0"/>
              <a:t> The distance between the two points that are closest to each other.</a:t>
            </a:r>
          </a:p>
        </p:txBody>
      </p:sp>
      <p:grpSp>
        <p:nvGrpSpPr>
          <p:cNvPr id="28" name="Group 27" descr="A set of 22 points scattered on a rectangle.">
            <a:extLst>
              <a:ext uri="{FF2B5EF4-FFF2-40B4-BE49-F238E27FC236}">
                <a16:creationId xmlns:a16="http://schemas.microsoft.com/office/drawing/2014/main" id="{C6C8A033-CFF4-D2A1-7423-AE0C66E63713}"/>
              </a:ext>
            </a:extLst>
          </p:cNvPr>
          <p:cNvGrpSpPr/>
          <p:nvPr/>
        </p:nvGrpSpPr>
        <p:grpSpPr>
          <a:xfrm>
            <a:off x="575239" y="2271439"/>
            <a:ext cx="11187259" cy="4129361"/>
            <a:chOff x="575239" y="2271439"/>
            <a:chExt cx="11187259" cy="4129361"/>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 name="TextBox 26"/>
              <p:cNvSpPr txBox="1"/>
              <p:nvPr/>
            </p:nvSpPr>
            <p:spPr>
              <a:xfrm>
                <a:off x="8990045" y="169678"/>
                <a:ext cx="2986846" cy="923330"/>
              </a:xfrm>
              <a:prstGeom prst="rect">
                <a:avLst/>
              </a:prstGeom>
              <a:noFill/>
              <a:ln w="28575">
                <a:solidFill>
                  <a:schemeClr val="accent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Back to the main problem. </a:t>
                </a:r>
              </a:p>
              <a:p>
                <a:r>
                  <a:rPr lang="en-US" dirty="0">
                    <a:latin typeface="Segoe UI Semilight" panose="020B0402040204020203" pitchFamily="34" charset="0"/>
                    <a:cs typeface="Segoe UI Semilight" panose="020B0402040204020203" pitchFamily="34" charset="0"/>
                  </a:rPr>
                  <a:t>Baseline is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1D version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990045" y="169678"/>
                <a:ext cx="2986846" cy="923330"/>
              </a:xfrm>
              <a:prstGeom prst="rect">
                <a:avLst/>
              </a:prstGeom>
              <a:blipFill>
                <a:blip r:embed="rId2"/>
                <a:stretch>
                  <a:fillRect l="-1414" t="-1923" b="-833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3736750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Closest Points </a:t>
            </a:r>
            <a:r>
              <a:rPr lang="en-US" sz="2400" dirty="0"/>
              <a:t>(</a:t>
            </a:r>
            <a:r>
              <a:rPr lang="en-US" sz="2400" dirty="0" err="1"/>
              <a:t>d&amp;c</a:t>
            </a:r>
            <a:r>
              <a:rPr lang="en-US" sz="2400" dirty="0"/>
              <a:t>)</a:t>
            </a:r>
          </a:p>
        </p:txBody>
      </p:sp>
      <p:sp>
        <p:nvSpPr>
          <p:cNvPr id="3" name="Content Placeholder 2"/>
          <p:cNvSpPr>
            <a:spLocks noGrp="1"/>
          </p:cNvSpPr>
          <p:nvPr>
            <p:ph idx="1"/>
          </p:nvPr>
        </p:nvSpPr>
        <p:spPr>
          <a:xfrm>
            <a:off x="575240" y="1473523"/>
            <a:ext cx="11187258" cy="728026"/>
          </a:xfrm>
        </p:spPr>
        <p:txBody>
          <a:bodyPr>
            <a:normAutofit/>
          </a:bodyPr>
          <a:lstStyle/>
          <a:p>
            <a:r>
              <a:rPr lang="en-US" dirty="0"/>
              <a:t>Need to Divide and Conquer. How do we divide?</a:t>
            </a:r>
          </a:p>
        </p:txBody>
      </p:sp>
      <p:grpSp>
        <p:nvGrpSpPr>
          <p:cNvPr id="28" name="Group 27" descr="A set of 22 points scattered on a rectangle.">
            <a:extLst>
              <a:ext uri="{FF2B5EF4-FFF2-40B4-BE49-F238E27FC236}">
                <a16:creationId xmlns:a16="http://schemas.microsoft.com/office/drawing/2014/main" id="{0F680971-0F93-C8B7-3B85-9C995A929AD1}"/>
              </a:ext>
            </a:extLst>
          </p:cNvPr>
          <p:cNvGrpSpPr/>
          <p:nvPr/>
        </p:nvGrpSpPr>
        <p:grpSpPr>
          <a:xfrm>
            <a:off x="575239" y="2271439"/>
            <a:ext cx="11187259" cy="4129361"/>
            <a:chOff x="575239" y="2271439"/>
            <a:chExt cx="11187259" cy="4129361"/>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7" name="TextBox 26"/>
              <p:cNvSpPr txBox="1"/>
              <p:nvPr/>
            </p:nvSpPr>
            <p:spPr>
              <a:xfrm>
                <a:off x="8990045" y="169678"/>
                <a:ext cx="2986846" cy="923330"/>
              </a:xfrm>
              <a:prstGeom prst="rect">
                <a:avLst/>
              </a:prstGeom>
              <a:noFill/>
              <a:ln w="28575">
                <a:solidFill>
                  <a:schemeClr val="accent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Back to the main problem. </a:t>
                </a:r>
              </a:p>
              <a:p>
                <a:r>
                  <a:rPr lang="en-US" dirty="0">
                    <a:latin typeface="Segoe UI Semilight" panose="020B0402040204020203" pitchFamily="34" charset="0"/>
                    <a:cs typeface="Segoe UI Semilight" panose="020B0402040204020203" pitchFamily="34" charset="0"/>
                  </a:rPr>
                  <a:t>Baseline is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1D version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990045" y="169678"/>
                <a:ext cx="2986846" cy="923330"/>
              </a:xfrm>
              <a:prstGeom prst="rect">
                <a:avLst/>
              </a:prstGeom>
              <a:blipFill>
                <a:blip r:embed="rId2"/>
                <a:stretch>
                  <a:fillRect l="-1414" t="-1923" b="-8333"/>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08873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Closest Points </a:t>
            </a:r>
            <a:r>
              <a:rPr lang="en-US" sz="2400" dirty="0"/>
              <a:t>(median)</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dirty="0"/>
              <a:t>Need to Divide and Conquer. How do we divide?</a:t>
            </a:r>
            <a:br>
              <a:rPr lang="en-US" dirty="0"/>
            </a:br>
            <a:r>
              <a:rPr lang="en-US" dirty="0"/>
              <a:t>Median in one dimension seems like a good spot to split!</a:t>
            </a:r>
          </a:p>
        </p:txBody>
      </p:sp>
      <p:grpSp>
        <p:nvGrpSpPr>
          <p:cNvPr id="28" name="Group 27" descr="A set of 22 points scattered on a rectangle.&#10;A vertical red line shows the median looking only at the x-axis. I.e., 11 points are to the left; 11 are to the right.">
            <a:extLst>
              <a:ext uri="{FF2B5EF4-FFF2-40B4-BE49-F238E27FC236}">
                <a16:creationId xmlns:a16="http://schemas.microsoft.com/office/drawing/2014/main" id="{72DE0D07-8D9C-0B79-075A-9E5EB5EB312D}"/>
              </a:ext>
            </a:extLst>
          </p:cNvPr>
          <p:cNvGrpSpPr/>
          <p:nvPr/>
        </p:nvGrpSpPr>
        <p:grpSpPr>
          <a:xfrm>
            <a:off x="575239" y="2271438"/>
            <a:ext cx="11187259" cy="4129362"/>
            <a:chOff x="575239" y="2271438"/>
            <a:chExt cx="11187259" cy="4129362"/>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p:cNvSpPr txBox="1"/>
              <p:nvPr/>
            </p:nvSpPr>
            <p:spPr>
              <a:xfrm>
                <a:off x="8990045" y="169678"/>
                <a:ext cx="2986846" cy="923330"/>
              </a:xfrm>
              <a:prstGeom prst="rect">
                <a:avLst/>
              </a:prstGeom>
              <a:noFill/>
              <a:ln w="28575">
                <a:solidFill>
                  <a:schemeClr val="accent2"/>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Back to the main problem. </a:t>
                </a:r>
              </a:p>
              <a:p>
                <a:r>
                  <a:rPr lang="en-US" dirty="0">
                    <a:latin typeface="Segoe UI Semilight" panose="020B0402040204020203" pitchFamily="34" charset="0"/>
                    <a:cs typeface="Segoe UI Semilight" panose="020B0402040204020203" pitchFamily="34" charset="0"/>
                  </a:rPr>
                  <a:t>Baseline is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1D version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latin typeface="Segoe UI Semilight" panose="020B0402040204020203" pitchFamily="34" charset="0"/>
                  <a:cs typeface="Segoe UI Semilight" panose="020B0402040204020203"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8990045" y="169678"/>
                <a:ext cx="2986846" cy="923330"/>
              </a:xfrm>
              <a:prstGeom prst="rect">
                <a:avLst/>
              </a:prstGeom>
              <a:blipFill>
                <a:blip r:embed="rId2"/>
                <a:stretch>
                  <a:fillRect l="-1414" t="-1923" b="-8333"/>
                </a:stretch>
              </a:blipFill>
              <a:ln w="28575">
                <a:solidFill>
                  <a:schemeClr val="accent2"/>
                </a:solid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30" name="Ink 29">
                <a:extLst>
                  <a:ext uri="{FF2B5EF4-FFF2-40B4-BE49-F238E27FC236}">
                    <a16:creationId xmlns:a16="http://schemas.microsoft.com/office/drawing/2014/main" id="{24A348C3-FE87-5822-B261-55E0FB6FBBF0}"/>
                  </a:ext>
                  <a:ext uri="{C183D7F6-B498-43B3-948B-1728B52AA6E4}">
                    <adec:decorative xmlns:adec="http://schemas.microsoft.com/office/drawing/2017/decorative" val="1"/>
                  </a:ext>
                </a:extLst>
              </p14:cNvPr>
              <p14:cNvContentPartPr/>
              <p14:nvPr/>
            </p14:nvContentPartPr>
            <p14:xfrm>
              <a:off x="520200" y="1952640"/>
              <a:ext cx="11305440" cy="4675680"/>
            </p14:xfrm>
          </p:contentPart>
        </mc:Choice>
        <mc:Fallback>
          <p:pic>
            <p:nvPicPr>
              <p:cNvPr id="30" name="Ink 29">
                <a:extLst>
                  <a:ext uri="{FF2B5EF4-FFF2-40B4-BE49-F238E27FC236}">
                    <a16:creationId xmlns:a16="http://schemas.microsoft.com/office/drawing/2014/main" id="{24A348C3-FE87-5822-B261-55E0FB6FBBF0}"/>
                  </a:ext>
                  <a:ext uri="{C183D7F6-B498-43B3-948B-1728B52AA6E4}">
                    <adec:decorative xmlns:adec="http://schemas.microsoft.com/office/drawing/2017/decorative" val="1"/>
                  </a:ext>
                </a:extLst>
              </p:cNvPr>
              <p:cNvPicPr/>
              <p:nvPr/>
            </p:nvPicPr>
            <p:blipFill>
              <a:blip r:embed="rId4"/>
              <a:stretch>
                <a:fillRect/>
              </a:stretch>
            </p:blipFill>
            <p:spPr>
              <a:xfrm>
                <a:off x="510840" y="1943280"/>
                <a:ext cx="11324160" cy="4694400"/>
              </a:xfrm>
              <a:prstGeom prst="rect">
                <a:avLst/>
              </a:prstGeom>
            </p:spPr>
          </p:pic>
        </mc:Fallback>
      </mc:AlternateContent>
    </p:spTree>
    <p:extLst>
      <p:ext uri="{BB962C8B-B14F-4D97-AF65-F5344CB8AC3E}">
        <p14:creationId xmlns:p14="http://schemas.microsoft.com/office/powerpoint/2010/main" val="284064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a:t>
                </a:r>
                <a:r>
                  <a:rPr lang="en-US" dirty="0">
                    <a:solidFill>
                      <a:schemeClr val="bg2">
                        <a:lumMod val="50000"/>
                      </a:schemeClr>
                    </a:solidFill>
                  </a:rPr>
                  <a:t>//</a:t>
                </a:r>
                <a:r>
                  <a:rPr lang="en-US" dirty="0">
                    <a:solidFill>
                      <a:srgbClr val="FF0000"/>
                    </a:solidFill>
                  </a:rPr>
                  <a:t>TODO</a:t>
                </a:r>
                <a:r>
                  <a:rPr lang="en-US" dirty="0">
                    <a:solidFill>
                      <a:schemeClr val="bg2">
                        <a:lumMod val="75000"/>
                      </a:schemeClr>
                    </a:solidFill>
                  </a:rPr>
                  <a:t>: </a:t>
                </a:r>
                <a:r>
                  <a:rPr lang="en-US" dirty="0">
                    <a:solidFill>
                      <a:schemeClr val="bg2">
                        <a:lumMod val="50000"/>
                      </a:schemeClr>
                    </a:solidFill>
                  </a:rPr>
                  <a:t>conquer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2A1DC96-B6EE-10DD-E9FD-6B434C95BB5B}"/>
                  </a:ext>
                  <a:ext uri="{C183D7F6-B498-43B3-948B-1728B52AA6E4}">
                    <adec:decorative xmlns:adec="http://schemas.microsoft.com/office/drawing/2017/decorative" val="1"/>
                  </a:ext>
                </a:extLst>
              </p14:cNvPr>
              <p14:cNvContentPartPr/>
              <p14:nvPr/>
            </p14:nvContentPartPr>
            <p14:xfrm>
              <a:off x="340200" y="2832120"/>
              <a:ext cx="10265400" cy="1369080"/>
            </p14:xfrm>
          </p:contentPart>
        </mc:Choice>
        <mc:Fallback>
          <p:pic>
            <p:nvPicPr>
              <p:cNvPr id="4" name="Ink 3">
                <a:extLst>
                  <a:ext uri="{FF2B5EF4-FFF2-40B4-BE49-F238E27FC236}">
                    <a16:creationId xmlns:a16="http://schemas.microsoft.com/office/drawing/2014/main" id="{82A1DC96-B6EE-10DD-E9FD-6B434C95BB5B}"/>
                  </a:ext>
                  <a:ext uri="{C183D7F6-B498-43B3-948B-1728B52AA6E4}">
                    <adec:decorative xmlns:adec="http://schemas.microsoft.com/office/drawing/2017/decorative" val="1"/>
                  </a:ext>
                </a:extLst>
              </p:cNvPr>
              <p:cNvPicPr/>
              <p:nvPr/>
            </p:nvPicPr>
            <p:blipFill>
              <a:blip r:embed="rId4"/>
              <a:stretch>
                <a:fillRect/>
              </a:stretch>
            </p:blipFill>
            <p:spPr>
              <a:xfrm>
                <a:off x="330840" y="2822760"/>
                <a:ext cx="10284120" cy="1387800"/>
              </a:xfrm>
              <a:prstGeom prst="rect">
                <a:avLst/>
              </a:prstGeom>
            </p:spPr>
          </p:pic>
        </mc:Fallback>
      </mc:AlternateContent>
    </p:spTree>
    <p:extLst>
      <p:ext uri="{BB962C8B-B14F-4D97-AF65-F5344CB8AC3E}">
        <p14:creationId xmlns:p14="http://schemas.microsoft.com/office/powerpoint/2010/main" val="187581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 Step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73523"/>
                <a:ext cx="11187258" cy="728026"/>
              </a:xfrm>
            </p:spPr>
            <p:txBody>
              <a:bodyPr>
                <a:normAutofit/>
              </a:bodyPr>
              <a:lstStyle/>
              <a:p>
                <a:r>
                  <a:rPr lang="en-US" dirty="0"/>
                  <a:t>Are we done? Just return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73523"/>
                <a:ext cx="11187258" cy="728026"/>
              </a:xfrm>
              <a:blipFill>
                <a:blip r:embed="rId2"/>
                <a:stretch>
                  <a:fillRect l="-654" t="-15126"/>
                </a:stretch>
              </a:blipFill>
            </p:spPr>
            <p:txBody>
              <a:bodyPr/>
              <a:lstStyle/>
              <a:p>
                <a:r>
                  <a:rPr lang="en-US">
                    <a:noFill/>
                  </a:rPr>
                  <a:t> </a:t>
                </a:r>
              </a:p>
            </p:txBody>
          </p:sp>
        </mc:Fallback>
      </mc:AlternateContent>
      <p:grpSp>
        <p:nvGrpSpPr>
          <p:cNvPr id="27" name="Group 26" descr="A set of 22 points scattered on a rectangle.&#10;A vertical red line shows the median looking only at the x-axis. &#10;On each side of the division, the points closest to each other are highlighted, with the distance between them labeled. Distance 17 on the left; 13 on the right.">
            <a:extLst>
              <a:ext uri="{FF2B5EF4-FFF2-40B4-BE49-F238E27FC236}">
                <a16:creationId xmlns:a16="http://schemas.microsoft.com/office/drawing/2014/main" id="{C01EC216-F7C3-6C3D-1CC9-3159F087FDDF}"/>
              </a:ext>
            </a:extLst>
          </p:cNvPr>
          <p:cNvGrpSpPr/>
          <p:nvPr/>
        </p:nvGrpSpPr>
        <p:grpSpPr>
          <a:xfrm>
            <a:off x="575239" y="2271438"/>
            <a:ext cx="11187259" cy="4129362"/>
            <a:chOff x="575239" y="2271438"/>
            <a:chExt cx="11187259" cy="4129362"/>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Requires="p14">
          <p:contentPart p14:bwMode="auto" r:id="rId3">
            <p14:nvContentPartPr>
              <p14:cNvPr id="28" name="Ink 27">
                <a:extLst>
                  <a:ext uri="{FF2B5EF4-FFF2-40B4-BE49-F238E27FC236}">
                    <a16:creationId xmlns:a16="http://schemas.microsoft.com/office/drawing/2014/main" id="{2E805B06-6204-CF10-A3B0-4AA039E8EEC9}"/>
                  </a:ext>
                  <a:ext uri="{C183D7F6-B498-43B3-948B-1728B52AA6E4}">
                    <adec:decorative xmlns:adec="http://schemas.microsoft.com/office/drawing/2017/decorative" val="1"/>
                  </a:ext>
                </a:extLst>
              </p14:cNvPr>
              <p14:cNvContentPartPr/>
              <p14:nvPr/>
            </p14:nvContentPartPr>
            <p14:xfrm>
              <a:off x="6726240" y="1159200"/>
              <a:ext cx="1912680" cy="2142000"/>
            </p14:xfrm>
          </p:contentPart>
        </mc:Choice>
        <mc:Fallback>
          <p:pic>
            <p:nvPicPr>
              <p:cNvPr id="28" name="Ink 27">
                <a:extLst>
                  <a:ext uri="{FF2B5EF4-FFF2-40B4-BE49-F238E27FC236}">
                    <a16:creationId xmlns:a16="http://schemas.microsoft.com/office/drawing/2014/main" id="{2E805B06-6204-CF10-A3B0-4AA039E8EEC9}"/>
                  </a:ext>
                  <a:ext uri="{C183D7F6-B498-43B3-948B-1728B52AA6E4}">
                    <adec:decorative xmlns:adec="http://schemas.microsoft.com/office/drawing/2017/decorative" val="1"/>
                  </a:ext>
                </a:extLst>
              </p:cNvPr>
              <p:cNvPicPr/>
              <p:nvPr/>
            </p:nvPicPr>
            <p:blipFill>
              <a:blip r:embed="rId4"/>
              <a:stretch>
                <a:fillRect/>
              </a:stretch>
            </p:blipFill>
            <p:spPr>
              <a:xfrm>
                <a:off x="6716880" y="1149840"/>
                <a:ext cx="1931400" cy="2160720"/>
              </a:xfrm>
              <a:prstGeom prst="rect">
                <a:avLst/>
              </a:prstGeom>
            </p:spPr>
          </p:pic>
        </mc:Fallback>
      </mc:AlternateContent>
    </p:spTree>
    <p:extLst>
      <p:ext uri="{BB962C8B-B14F-4D97-AF65-F5344CB8AC3E}">
        <p14:creationId xmlns:p14="http://schemas.microsoft.com/office/powerpoint/2010/main" val="219840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 Next</a:t>
            </a:r>
          </a:p>
        </p:txBody>
      </p:sp>
      <p:sp>
        <p:nvSpPr>
          <p:cNvPr id="3" name="Content Placeholder 2"/>
          <p:cNvSpPr>
            <a:spLocks noGrp="1"/>
          </p:cNvSpPr>
          <p:nvPr>
            <p:ph idx="1"/>
          </p:nvPr>
        </p:nvSpPr>
        <p:spPr/>
        <p:txBody>
          <a:bodyPr>
            <a:normAutofit/>
          </a:bodyPr>
          <a:lstStyle/>
          <a:p>
            <a:r>
              <a:rPr lang="en-US" dirty="0"/>
              <a:t>Divide and Conquer. Using recursion to solve problems efficiently.</a:t>
            </a:r>
          </a:p>
          <a:p>
            <a:pPr lvl="1"/>
            <a:r>
              <a:rPr lang="en-US" dirty="0"/>
              <a:t>Sets us up for Dynamic Programming (a 2+ week adventure in using recursive thinking to solve problems efficiently). </a:t>
            </a:r>
          </a:p>
          <a:p>
            <a:pPr lvl="1"/>
            <a:r>
              <a:rPr lang="en-US" dirty="0"/>
              <a:t>Classic, beautiful algorithms.</a:t>
            </a:r>
          </a:p>
          <a:p>
            <a:r>
              <a:rPr lang="en-US" dirty="0"/>
              <a:t>Goal: see how far recursive thinking can take you.</a:t>
            </a:r>
          </a:p>
          <a:p>
            <a:r>
              <a:rPr lang="en-US" dirty="0"/>
              <a:t>Today:</a:t>
            </a:r>
          </a:p>
          <a:p>
            <a:r>
              <a:rPr lang="en-US" dirty="0"/>
              <a:t>What is D&amp;C?</a:t>
            </a:r>
          </a:p>
          <a:p>
            <a:r>
              <a:rPr lang="en-US" dirty="0"/>
              <a:t>A classic D&amp;C example</a:t>
            </a:r>
          </a:p>
        </p:txBody>
      </p:sp>
    </p:spTree>
    <p:extLst>
      <p:ext uri="{BB962C8B-B14F-4D97-AF65-F5344CB8AC3E}">
        <p14:creationId xmlns:p14="http://schemas.microsoft.com/office/powerpoint/2010/main" val="6286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 Step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dirty="0"/>
                  <a:t>Are we done? Just return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br>
                  <a:rPr lang="en-US" dirty="0"/>
                </a:br>
                <a:r>
                  <a:rPr lang="en-US" b="0" i="0" dirty="0"/>
                  <a:t>No! What if the closest pair </a:t>
                </a:r>
                <a:r>
                  <a:rPr lang="en-US" dirty="0"/>
                  <a:t>goes from the left to the right?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73523"/>
                <a:ext cx="11187258" cy="728026"/>
              </a:xfrm>
              <a:blipFill>
                <a:blip r:embed="rId2"/>
                <a:stretch>
                  <a:fillRect l="-545" t="-18487" b="-21849"/>
                </a:stretch>
              </a:blipFill>
            </p:spPr>
            <p:txBody>
              <a:bodyPr/>
              <a:lstStyle/>
              <a:p>
                <a:r>
                  <a:rPr lang="en-US">
                    <a:noFill/>
                  </a:rPr>
                  <a:t> </a:t>
                </a:r>
              </a:p>
            </p:txBody>
          </p:sp>
        </mc:Fallback>
      </mc:AlternateContent>
      <p:grpSp>
        <p:nvGrpSpPr>
          <p:cNvPr id="27" name="Group 26" descr="A set of 22 points scattered on a rectangle.&#10;A vertical red line shows the median looking only at the x-axis. &#10;On each side of the division, the points closest to each other are highlighted, with the distance between them labeled. Distance 17 on the left; 13 on the right.&#10;&#10;A hypothetical pair of points: one on the left of the division, one on the right, at distance 8 from each other are added. These should be the answer if they exist, but won't be found by recursive calls.">
            <a:extLst>
              <a:ext uri="{FF2B5EF4-FFF2-40B4-BE49-F238E27FC236}">
                <a16:creationId xmlns:a16="http://schemas.microsoft.com/office/drawing/2014/main" id="{DBCCE94A-C0A1-2DF3-9E33-76047963D6C3}"/>
              </a:ext>
            </a:extLst>
          </p:cNvPr>
          <p:cNvGrpSpPr/>
          <p:nvPr/>
        </p:nvGrpSpPr>
        <p:grpSpPr>
          <a:xfrm>
            <a:off x="575239" y="2271438"/>
            <a:ext cx="11187259" cy="4129362"/>
            <a:chOff x="575239" y="2271438"/>
            <a:chExt cx="11187259" cy="4129362"/>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038907" y="4574883"/>
              <a:ext cx="116484" cy="1223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22229" y="4636037"/>
              <a:ext cx="116484" cy="1223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5" idx="2"/>
            </p:cNvCxnSpPr>
            <p:nvPr/>
          </p:nvCxnSpPr>
          <p:spPr>
            <a:xfrm>
              <a:off x="5155391" y="4630181"/>
              <a:ext cx="166838" cy="670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14884" y="4674660"/>
              <a:ext cx="677059" cy="369332"/>
            </a:xfrm>
            <a:prstGeom prst="rect">
              <a:avLst/>
            </a:prstGeom>
            <a:noFill/>
          </p:spPr>
          <p:txBody>
            <a:bodyPr wrap="square" rtlCol="0">
              <a:spAutoFit/>
            </a:bodyPr>
            <a:lstStyle/>
            <a:p>
              <a:r>
                <a:rPr lang="en-US" dirty="0"/>
                <a:t>8</a:t>
              </a:r>
            </a:p>
          </p:txBody>
        </p:sp>
      </p:grpSp>
    </p:spTree>
    <p:extLst>
      <p:ext uri="{BB962C8B-B14F-4D97-AF65-F5344CB8AC3E}">
        <p14:creationId xmlns:p14="http://schemas.microsoft.com/office/powerpoint/2010/main" val="108641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a:t>
            </a:r>
          </a:p>
        </p:txBody>
      </p:sp>
      <p:sp>
        <p:nvSpPr>
          <p:cNvPr id="3" name="Content Placeholder 2"/>
          <p:cNvSpPr>
            <a:spLocks noGrp="1"/>
          </p:cNvSpPr>
          <p:nvPr>
            <p:ph idx="1"/>
          </p:nvPr>
        </p:nvSpPr>
        <p:spPr/>
        <p:txBody>
          <a:bodyPr/>
          <a:lstStyle/>
          <a:p>
            <a:r>
              <a:rPr lang="en-US" dirty="0"/>
              <a:t>Can we just check every pair that goes from the left to the right?</a:t>
            </a:r>
          </a:p>
        </p:txBody>
      </p:sp>
    </p:spTree>
    <p:extLst>
      <p:ext uri="{BB962C8B-B14F-4D97-AF65-F5344CB8AC3E}">
        <p14:creationId xmlns:p14="http://schemas.microsoft.com/office/powerpoint/2010/main" val="402301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Questionable Pseudocode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for(</a:t>
                </a:r>
                <a14:m>
                  <m:oMath xmlns:m="http://schemas.openxmlformats.org/officeDocument/2006/math">
                    <m:r>
                      <a:rPr lang="en-US" i="1" dirty="0" smtClean="0">
                        <a:latin typeface="Cambria Math" panose="02040503050406030204" pitchFamily="18" charset="0"/>
                      </a:rPr>
                      <m:t>𝑖</m:t>
                    </m:r>
                  </m:oMath>
                </a14:m>
                <a:r>
                  <a:rPr lang="en-US" dirty="0"/>
                  <a:t> from 1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a:t>
                </a:r>
                <a14:m>
                  <m:oMath xmlns:m="http://schemas.openxmlformats.org/officeDocument/2006/math">
                    <m:r>
                      <a:rPr lang="en-US" b="0" i="1" dirty="0"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min{</a:t>
                </a:r>
                <a14:m>
                  <m:oMath xmlns:m="http://schemas.openxmlformats.org/officeDocument/2006/math">
                    <m:r>
                      <a:rPr lang="en-US" b="0" i="1" smtClean="0">
                        <a:latin typeface="Cambria Math" panose="02040503050406030204" pitchFamily="18" charset="0"/>
                      </a:rPr>
                      <m:t>𝛿</m:t>
                    </m:r>
                  </m:oMath>
                </a14:m>
                <a:r>
                  <a:rPr lang="en-US" dirty="0"/>
                  <a:t>,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(P[</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],P[j])</a:t>
                </a:r>
                <a:r>
                  <a:rPr lang="en-US" dirty="0"/>
                  <a:t>}</a:t>
                </a:r>
              </a:p>
              <a:p>
                <a:pPr marL="0" indent="0">
                  <a:lnSpc>
                    <a:spcPct val="100000"/>
                  </a:lnSpc>
                  <a:spcBef>
                    <a:spcPts val="0"/>
                  </a:spcBef>
                  <a:buNone/>
                </a:pPr>
                <a:r>
                  <a:rPr lang="en-US" dirty="0"/>
                  <a:t>	return </a:t>
                </a:r>
                <a14:m>
                  <m:oMath xmlns:m="http://schemas.openxmlformats.org/officeDocument/2006/math">
                    <m:r>
                      <a:rPr lang="en-US" b="0" i="1" smtClean="0">
                        <a:latin typeface="Cambria Math" panose="02040503050406030204" pitchFamily="18" charset="0"/>
                      </a:rPr>
                      <m:t>𝛿</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8A1F2FC-84C3-A6BC-4ABF-65211EAEDB4E}"/>
                  </a:ext>
                  <a:ext uri="{C183D7F6-B498-43B3-948B-1728B52AA6E4}">
                    <adec:decorative xmlns:adec="http://schemas.microsoft.com/office/drawing/2017/decorative" val="1"/>
                  </a:ext>
                </a:extLst>
              </p14:cNvPr>
              <p14:cNvContentPartPr/>
              <p14:nvPr/>
            </p14:nvContentPartPr>
            <p14:xfrm>
              <a:off x="988200" y="3330000"/>
              <a:ext cx="7772760" cy="1961280"/>
            </p14:xfrm>
          </p:contentPart>
        </mc:Choice>
        <mc:Fallback>
          <p:pic>
            <p:nvPicPr>
              <p:cNvPr id="4" name="Ink 3">
                <a:extLst>
                  <a:ext uri="{FF2B5EF4-FFF2-40B4-BE49-F238E27FC236}">
                    <a16:creationId xmlns:a16="http://schemas.microsoft.com/office/drawing/2014/main" id="{88A1F2FC-84C3-A6BC-4ABF-65211EAEDB4E}"/>
                  </a:ext>
                  <a:ext uri="{C183D7F6-B498-43B3-948B-1728B52AA6E4}">
                    <adec:decorative xmlns:adec="http://schemas.microsoft.com/office/drawing/2017/decorative" val="1"/>
                  </a:ext>
                </a:extLst>
              </p:cNvPr>
              <p:cNvPicPr/>
              <p:nvPr/>
            </p:nvPicPr>
            <p:blipFill>
              <a:blip r:embed="rId4"/>
              <a:stretch>
                <a:fillRect/>
              </a:stretch>
            </p:blipFill>
            <p:spPr>
              <a:xfrm>
                <a:off x="978840" y="3320640"/>
                <a:ext cx="7791480" cy="1980000"/>
              </a:xfrm>
              <a:prstGeom prst="rect">
                <a:avLst/>
              </a:prstGeom>
            </p:spPr>
          </p:pic>
        </mc:Fallback>
      </mc:AlternateContent>
    </p:spTree>
    <p:extLst>
      <p:ext uri="{BB962C8B-B14F-4D97-AF65-F5344CB8AC3E}">
        <p14:creationId xmlns:p14="http://schemas.microsoft.com/office/powerpoint/2010/main" val="2316466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 Requires Improvement</a:t>
            </a:r>
          </a:p>
        </p:txBody>
      </p:sp>
      <p:sp>
        <p:nvSpPr>
          <p:cNvPr id="3" name="Content Placeholder 2"/>
          <p:cNvSpPr>
            <a:spLocks noGrp="1"/>
          </p:cNvSpPr>
          <p:nvPr>
            <p:ph idx="1"/>
          </p:nvPr>
        </p:nvSpPr>
        <p:spPr/>
        <p:txBody>
          <a:bodyPr/>
          <a:lstStyle/>
          <a:p>
            <a:r>
              <a:rPr lang="en-US" dirty="0"/>
              <a:t>Can we just check every pair that goes from the left to the right?</a:t>
            </a:r>
          </a:p>
          <a:p>
            <a:r>
              <a:rPr lang="en-US" dirty="0"/>
              <a:t>Well…it’d, give us the right answer, but…</a:t>
            </a:r>
          </a:p>
          <a:p>
            <a:endParaRPr lang="en-US" dirty="0"/>
          </a:p>
          <a:p>
            <a:r>
              <a:rPr lang="en-US" dirty="0"/>
              <a:t>The key to divide &amp; conquer is making sure the conquer step is a faster calculation than brute force.</a:t>
            </a:r>
          </a:p>
          <a:p>
            <a:endParaRPr lang="en-US" dirty="0"/>
          </a:p>
          <a:p>
            <a:r>
              <a:rPr lang="en-US" dirty="0"/>
              <a:t>Otherwise it’s brute force all the way down!</a:t>
            </a:r>
          </a:p>
        </p:txBody>
      </p:sp>
    </p:spTree>
    <p:extLst>
      <p:ext uri="{BB962C8B-B14F-4D97-AF65-F5344CB8AC3E}">
        <p14:creationId xmlns:p14="http://schemas.microsoft.com/office/powerpoint/2010/main" val="1003437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very Questionable Pseudocode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The Questionable Code on the last slide is equivalent to</a:t>
                </a:r>
              </a:p>
              <a:p>
                <a:pPr marL="0" indent="0">
                  <a:lnSpc>
                    <a:spcPct val="100000"/>
                  </a:lnSpc>
                  <a:spcBef>
                    <a:spcPts val="0"/>
                  </a:spcBef>
                  <a:buNone/>
                </a:pP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 </a:t>
                </a:r>
              </a:p>
              <a:p>
                <a:pPr marL="0" indent="0">
                  <a:lnSpc>
                    <a:spcPct val="100000"/>
                  </a:lnSpc>
                  <a:spcBef>
                    <a:spcPts val="0"/>
                  </a:spcBef>
                  <a:buNone/>
                </a:pPr>
                <a:r>
                  <a:rPr lang="en-US" dirty="0"/>
                  <a:t>for(</a:t>
                </a:r>
                <a14:m>
                  <m:oMath xmlns:m="http://schemas.openxmlformats.org/officeDocument/2006/math">
                    <m:r>
                      <a:rPr lang="en-US" b="0" i="1" smtClean="0">
                        <a:latin typeface="Cambria Math" panose="02040503050406030204" pitchFamily="18" charset="0"/>
                      </a:rPr>
                      <m:t>𝑖</m:t>
                    </m:r>
                  </m:oMath>
                </a14:m>
                <a:r>
                  <a:rPr lang="en-US" dirty="0"/>
                  <a:t> from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𝑛</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 </a:t>
                </a:r>
                <a:r>
                  <a:rPr lang="en-US" dirty="0" err="1">
                    <a:latin typeface="Courier New" panose="02070309020205020404" pitchFamily="49" charset="0"/>
                    <a:cs typeface="Courier New" panose="02070309020205020404" pitchFamily="49" charset="0"/>
                  </a:rPr>
                  <a:t>dist</a:t>
                </a:r>
                <a:r>
                  <a:rPr lang="en-US" dirty="0">
                    <a:latin typeface="Courier New" panose="02070309020205020404" pitchFamily="49" charset="0"/>
                    <a:cs typeface="Courier New" panose="02070309020205020404" pitchFamily="49" charset="0"/>
                  </a:rPr>
                  <a:t>(P[</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],P[j])</a:t>
                </a:r>
                <a:r>
                  <a:rPr lang="en-US" dirty="0"/>
                  <a:t> }</a:t>
                </a:r>
              </a:p>
              <a:p>
                <a:pPr marL="0" indent="0">
                  <a:lnSpc>
                    <a:spcPct val="100000"/>
                  </a:lnSpc>
                  <a:spcBef>
                    <a:spcPts val="0"/>
                  </a:spcBef>
                  <a:buNone/>
                </a:pPr>
                <a:endParaRPr lang="en-US" dirty="0"/>
              </a:p>
              <a:p>
                <a:pPr marL="0" indent="0">
                  <a:lnSpc>
                    <a:spcPct val="100000"/>
                  </a:lnSpc>
                  <a:spcBef>
                    <a:spcPts val="0"/>
                  </a:spcBef>
                  <a:buNone/>
                </a:pPr>
                <a:r>
                  <a:rPr lang="en-US" dirty="0"/>
                  <a:t>Literally. They both check every possible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0" smtClean="0">
                        <a:latin typeface="Cambria Math" panose="02040503050406030204" pitchFamily="18" charset="0"/>
                      </a:rPr>
                      <m:t>.</m:t>
                    </m:r>
                  </m:oMath>
                </a14:m>
                <a:r>
                  <a:rPr lang="en-US" dirty="0"/>
                  <a:t> The questionable code just does the checks in a different order!</a:t>
                </a:r>
              </a:p>
              <a:p>
                <a:pPr marL="0" indent="0">
                  <a:lnSpc>
                    <a:spcPct val="100000"/>
                  </a:lnSpc>
                  <a:spcBef>
                    <a:spcPts val="0"/>
                  </a:spcBef>
                  <a:buNone/>
                </a:pPr>
                <a:r>
                  <a:rPr lang="en-US" dirty="0"/>
                  <a:t>We need to use the results of our recursive calls to narrow down the problem! How does </a:t>
                </a:r>
                <a14:m>
                  <m:oMath xmlns:m="http://schemas.openxmlformats.org/officeDocument/2006/math">
                    <m:r>
                      <a:rPr lang="en-US" b="0" i="1" smtClean="0">
                        <a:latin typeface="Cambria Math" panose="02040503050406030204" pitchFamily="18" charset="0"/>
                      </a:rPr>
                      <m:t>𝛿</m:t>
                    </m:r>
                  </m:oMath>
                </a14:m>
                <a:r>
                  <a:rPr lang="en-US" dirty="0"/>
                  <a:t> help?</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r="-54"/>
                </a:stretch>
              </a:blipFill>
            </p:spPr>
            <p:txBody>
              <a:bodyPr/>
              <a:lstStyle/>
              <a:p>
                <a:r>
                  <a:rPr lang="en-US">
                    <a:noFill/>
                  </a:rPr>
                  <a:t> </a:t>
                </a:r>
              </a:p>
            </p:txBody>
          </p:sp>
        </mc:Fallback>
      </mc:AlternateContent>
    </p:spTree>
    <p:extLst>
      <p:ext uri="{BB962C8B-B14F-4D97-AF65-F5344CB8AC3E}">
        <p14:creationId xmlns:p14="http://schemas.microsoft.com/office/powerpoint/2010/main" val="236581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Breath</a:t>
            </a:r>
          </a:p>
        </p:txBody>
      </p:sp>
      <p:sp>
        <p:nvSpPr>
          <p:cNvPr id="3" name="Content Placeholder 2"/>
          <p:cNvSpPr>
            <a:spLocks noGrp="1"/>
          </p:cNvSpPr>
          <p:nvPr>
            <p:ph idx="1"/>
          </p:nvPr>
        </p:nvSpPr>
        <p:spPr/>
        <p:txBody>
          <a:bodyPr/>
          <a:lstStyle/>
          <a:p>
            <a:r>
              <a:rPr lang="en-US" dirty="0"/>
              <a:t>Where were we?</a:t>
            </a:r>
          </a:p>
          <a:p>
            <a:r>
              <a:rPr lang="en-US" dirty="0"/>
              <a:t>We found the median, made two recursive calls.</a:t>
            </a:r>
          </a:p>
          <a:p>
            <a:endParaRPr lang="en-US" dirty="0"/>
          </a:p>
          <a:p>
            <a:r>
              <a:rPr lang="en-US" dirty="0"/>
              <a:t>We need to see if there is a pair with one point on the left, the other on the right, with a closer distance than the recursive calls gave.</a:t>
            </a:r>
          </a:p>
          <a:p>
            <a:r>
              <a:rPr lang="en-US" dirty="0"/>
              <a:t>And we need to do it without looking at all possible pairs.</a:t>
            </a:r>
          </a:p>
        </p:txBody>
      </p:sp>
    </p:spTree>
    <p:extLst>
      <p:ext uri="{BB962C8B-B14F-4D97-AF65-F5344CB8AC3E}">
        <p14:creationId xmlns:p14="http://schemas.microsoft.com/office/powerpoint/2010/main" val="858674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Pseudocode: Need the </a:t>
            </a:r>
            <a:r>
              <a:rPr lang="en-US" dirty="0" err="1"/>
              <a:t>the</a:t>
            </a:r>
            <a:r>
              <a:rPr lang="en-US" dirty="0"/>
              <a:t> conquer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a:t>
                </a:r>
                <a:r>
                  <a:rPr lang="en-US" dirty="0">
                    <a:solidFill>
                      <a:schemeClr val="bg2">
                        <a:lumMod val="50000"/>
                      </a:schemeClr>
                    </a:solidFill>
                  </a:rPr>
                  <a:t>//</a:t>
                </a:r>
                <a:r>
                  <a:rPr lang="en-US" dirty="0">
                    <a:solidFill>
                      <a:srgbClr val="FF0000"/>
                    </a:solidFill>
                  </a:rPr>
                  <a:t>TODO</a:t>
                </a:r>
                <a:r>
                  <a:rPr lang="en-US" dirty="0">
                    <a:solidFill>
                      <a:schemeClr val="tx2">
                        <a:lumMod val="40000"/>
                        <a:lumOff val="60000"/>
                      </a:schemeClr>
                    </a:solidFill>
                  </a:rPr>
                  <a:t>: </a:t>
                </a:r>
                <a:r>
                  <a:rPr lang="en-US" dirty="0">
                    <a:solidFill>
                      <a:schemeClr val="bg2">
                        <a:lumMod val="50000"/>
                      </a:schemeClr>
                    </a:solidFill>
                  </a:rPr>
                  <a:t>conquer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36BEC7E-B431-4409-83AD-C58AA9B83EA6}"/>
                  </a:ext>
                  <a:ext uri="{C183D7F6-B498-43B3-948B-1728B52AA6E4}">
                    <adec:decorative xmlns:adec="http://schemas.microsoft.com/office/drawing/2017/decorative" val="1"/>
                  </a:ext>
                </a:extLst>
              </p14:cNvPr>
              <p14:cNvContentPartPr/>
              <p14:nvPr/>
            </p14:nvContentPartPr>
            <p14:xfrm>
              <a:off x="3224160" y="4198320"/>
              <a:ext cx="756720" cy="30960"/>
            </p14:xfrm>
          </p:contentPart>
        </mc:Choice>
        <mc:Fallback>
          <p:pic>
            <p:nvPicPr>
              <p:cNvPr id="4" name="Ink 3">
                <a:extLst>
                  <a:ext uri="{FF2B5EF4-FFF2-40B4-BE49-F238E27FC236}">
                    <a16:creationId xmlns:a16="http://schemas.microsoft.com/office/drawing/2014/main" id="{436BEC7E-B431-4409-83AD-C58AA9B83EA6}"/>
                  </a:ext>
                  <a:ext uri="{C183D7F6-B498-43B3-948B-1728B52AA6E4}">
                    <adec:decorative xmlns:adec="http://schemas.microsoft.com/office/drawing/2017/decorative" val="1"/>
                  </a:ext>
                </a:extLst>
              </p:cNvPr>
              <p:cNvPicPr/>
              <p:nvPr/>
            </p:nvPicPr>
            <p:blipFill>
              <a:blip r:embed="rId4"/>
              <a:stretch>
                <a:fillRect/>
              </a:stretch>
            </p:blipFill>
            <p:spPr>
              <a:xfrm>
                <a:off x="3214800" y="4188960"/>
                <a:ext cx="775440" cy="49680"/>
              </a:xfrm>
              <a:prstGeom prst="rect">
                <a:avLst/>
              </a:prstGeom>
            </p:spPr>
          </p:pic>
        </mc:Fallback>
      </mc:AlternateContent>
    </p:spTree>
    <p:extLst>
      <p:ext uri="{BB962C8B-B14F-4D97-AF65-F5344CB8AC3E}">
        <p14:creationId xmlns:p14="http://schemas.microsoft.com/office/powerpoint/2010/main" val="2045198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Speeding up the combine step</a:t>
            </a:r>
          </a:p>
        </p:txBody>
      </p:sp>
      <p:sp>
        <p:nvSpPr>
          <p:cNvPr id="3" name="Content Placeholder 2"/>
          <p:cNvSpPr>
            <a:spLocks noGrp="1"/>
          </p:cNvSpPr>
          <p:nvPr>
            <p:ph idx="1"/>
          </p:nvPr>
        </p:nvSpPr>
        <p:spPr>
          <a:xfrm>
            <a:off x="575240" y="1473523"/>
            <a:ext cx="11187258" cy="728026"/>
          </a:xfrm>
        </p:spPr>
        <p:txBody>
          <a:bodyPr>
            <a:normAutofit/>
          </a:bodyPr>
          <a:lstStyle/>
          <a:p>
            <a:r>
              <a:rPr lang="en-US" dirty="0"/>
              <a:t>Conquer: Find the closest “crossing pair.”</a:t>
            </a:r>
          </a:p>
        </p:txBody>
      </p:sp>
      <p:grpSp>
        <p:nvGrpSpPr>
          <p:cNvPr id="38" name="Group 37" descr="A set of 22 points scattered on a rectangle.&#10;A vertical red line shows the median looking only at the x-axis. &#10;On each side of the division, the points closest to each other are highlighted, with the distance between them labeled. Distance 17 on the left; 13 on the right.&#10;&#10;A hypothetical pair of points: one on the left of the division, one on the right, at distance 8 from each other are added. These should be the answer if they exist, but won't be found by recursive calls.">
            <a:extLst>
              <a:ext uri="{FF2B5EF4-FFF2-40B4-BE49-F238E27FC236}">
                <a16:creationId xmlns:a16="http://schemas.microsoft.com/office/drawing/2014/main" id="{532CE553-31A8-522D-BA06-25E0DB0D20DB}"/>
              </a:ext>
            </a:extLst>
          </p:cNvPr>
          <p:cNvGrpSpPr/>
          <p:nvPr/>
        </p:nvGrpSpPr>
        <p:grpSpPr>
          <a:xfrm>
            <a:off x="575239" y="2271438"/>
            <a:ext cx="11187259" cy="4129362"/>
            <a:chOff x="575239" y="2271438"/>
            <a:chExt cx="11187259" cy="4129362"/>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038907" y="4574883"/>
              <a:ext cx="116484" cy="1223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22229" y="4636037"/>
              <a:ext cx="116484" cy="1223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endCxn id="35" idx="2"/>
            </p:cNvCxnSpPr>
            <p:nvPr/>
          </p:nvCxnSpPr>
          <p:spPr>
            <a:xfrm>
              <a:off x="5155391" y="4630181"/>
              <a:ext cx="166838" cy="670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014884" y="4674660"/>
              <a:ext cx="677059" cy="369332"/>
            </a:xfrm>
            <a:prstGeom prst="rect">
              <a:avLst/>
            </a:prstGeom>
            <a:noFill/>
          </p:spPr>
          <p:txBody>
            <a:bodyPr wrap="square" rtlCol="0">
              <a:spAutoFit/>
            </a:bodyPr>
            <a:lstStyle/>
            <a:p>
              <a:r>
                <a:rPr lang="en-US" dirty="0"/>
                <a:t>8</a:t>
              </a:r>
            </a:p>
          </p:txBody>
        </p:sp>
      </p:grpSp>
      <p:sp>
        <p:nvSpPr>
          <p:cNvPr id="27" name="Rectangular Callout 26"/>
          <p:cNvSpPr/>
          <p:nvPr/>
        </p:nvSpPr>
        <p:spPr>
          <a:xfrm>
            <a:off x="1374405" y="4574883"/>
            <a:ext cx="2296574" cy="545563"/>
          </a:xfrm>
          <a:prstGeom prst="wedgeRectCallout">
            <a:avLst>
              <a:gd name="adj1" fmla="val -44706"/>
              <a:gd name="adj2" fmla="val -73096"/>
            </a:avLst>
          </a:prstGeom>
          <a:solidFill>
            <a:srgbClr val="462E7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we really need to check this point?</a:t>
            </a:r>
          </a:p>
        </p:txBody>
      </p:sp>
    </p:spTree>
    <p:extLst>
      <p:ext uri="{BB962C8B-B14F-4D97-AF65-F5344CB8AC3E}">
        <p14:creationId xmlns:p14="http://schemas.microsoft.com/office/powerpoint/2010/main" val="225058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Pseudocode: updating conquer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a:t>
                </a:r>
                <a:r>
                  <a:rPr lang="en-US" dirty="0">
                    <a:solidFill>
                      <a:schemeClr val="tx2">
                        <a:lumMod val="40000"/>
                        <a:lumOff val="60000"/>
                      </a:schemeClr>
                    </a:solidFill>
                  </a:rPr>
                  <a:t> </a:t>
                </a:r>
                <a:r>
                  <a:rPr lang="en-US" dirty="0">
                    <a:solidFill>
                      <a:schemeClr val="bg2">
                        <a:lumMod val="50000"/>
                      </a:schemeClr>
                    </a:solidFill>
                  </a:rPr>
                  <a:t>//</a:t>
                </a:r>
                <a:r>
                  <a:rPr lang="en-US" dirty="0">
                    <a:solidFill>
                      <a:srgbClr val="FF0000"/>
                    </a:solidFill>
                  </a:rPr>
                  <a:t>TODO</a:t>
                </a:r>
                <a:r>
                  <a:rPr lang="en-US" dirty="0">
                    <a:solidFill>
                      <a:schemeClr val="tx2">
                        <a:lumMod val="40000"/>
                        <a:lumOff val="60000"/>
                      </a:schemeClr>
                    </a:solidFill>
                  </a:rPr>
                  <a:t>: </a:t>
                </a:r>
                <a:r>
                  <a:rPr lang="en-US" dirty="0">
                    <a:solidFill>
                      <a:schemeClr val="bg2">
                        <a:lumMod val="50000"/>
                      </a:schemeClr>
                    </a:solidFill>
                  </a:rPr>
                  <a:t>conquer</a:t>
                </a:r>
              </a:p>
              <a:p>
                <a:pPr marL="0" indent="0">
                  <a:lnSpc>
                    <a:spcPct val="100000"/>
                  </a:lnSpc>
                  <a:spcBef>
                    <a:spcPts val="0"/>
                  </a:spcBef>
                  <a:buNone/>
                </a:pPr>
                <a:endParaRPr lang="en-US" dirty="0"/>
              </a:p>
              <a:p>
                <a:pPr marL="0" indent="0">
                  <a:lnSpc>
                    <a:spcPct val="100000"/>
                  </a:lnSpc>
                  <a:spcBef>
                    <a:spcPts val="0"/>
                  </a:spcBef>
                  <a:buNone/>
                </a:pPr>
                <a:r>
                  <a:rPr lang="en-US" dirty="0"/>
                  <a:t>Idea: We only care about a particular point if it is distance </a:t>
                </a:r>
                <a14:m>
                  <m:oMath xmlns:m="http://schemas.openxmlformats.org/officeDocument/2006/math">
                    <m:r>
                      <a:rPr lang="en-US" b="0" i="1" smtClean="0">
                        <a:latin typeface="Cambria Math" panose="02040503050406030204" pitchFamily="18" charset="0"/>
                      </a:rPr>
                      <m:t>𝛿</m:t>
                    </m:r>
                  </m:oMath>
                </a14:m>
                <a:r>
                  <a:rPr lang="en-US" dirty="0"/>
                  <a:t> or less from the dividing line. Otherwise it can’t possibly be in a “crossing” pair.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25" t="-1258" r="-81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A64E9C7-6908-BB5C-949D-8DF97F4001BA}"/>
                  </a:ext>
                  <a:ext uri="{C183D7F6-B498-43B3-948B-1728B52AA6E4}">
                    <adec:decorative xmlns:adec="http://schemas.microsoft.com/office/drawing/2017/decorative" val="1"/>
                  </a:ext>
                </a:extLst>
              </p14:cNvPr>
              <p14:cNvContentPartPr/>
              <p14:nvPr/>
            </p14:nvContentPartPr>
            <p14:xfrm>
              <a:off x="1240200" y="3701520"/>
              <a:ext cx="594000" cy="78840"/>
            </p14:xfrm>
          </p:contentPart>
        </mc:Choice>
        <mc:Fallback>
          <p:pic>
            <p:nvPicPr>
              <p:cNvPr id="4" name="Ink 3">
                <a:extLst>
                  <a:ext uri="{FF2B5EF4-FFF2-40B4-BE49-F238E27FC236}">
                    <a16:creationId xmlns:a16="http://schemas.microsoft.com/office/drawing/2014/main" id="{0A64E9C7-6908-BB5C-949D-8DF97F4001BA}"/>
                  </a:ext>
                  <a:ext uri="{C183D7F6-B498-43B3-948B-1728B52AA6E4}">
                    <adec:decorative xmlns:adec="http://schemas.microsoft.com/office/drawing/2017/decorative" val="1"/>
                  </a:ext>
                </a:extLst>
              </p:cNvPr>
              <p:cNvPicPr/>
              <p:nvPr/>
            </p:nvPicPr>
            <p:blipFill>
              <a:blip r:embed="rId4"/>
              <a:stretch>
                <a:fillRect/>
              </a:stretch>
            </p:blipFill>
            <p:spPr>
              <a:xfrm>
                <a:off x="1230840" y="3692160"/>
                <a:ext cx="612720" cy="97560"/>
              </a:xfrm>
              <a:prstGeom prst="rect">
                <a:avLst/>
              </a:prstGeom>
            </p:spPr>
          </p:pic>
        </mc:Fallback>
      </mc:AlternateContent>
    </p:spTree>
    <p:extLst>
      <p:ext uri="{BB962C8B-B14F-4D97-AF65-F5344CB8AC3E}">
        <p14:creationId xmlns:p14="http://schemas.microsoft.com/office/powerpoint/2010/main" val="1271209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Area for Combine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dirty="0"/>
                  <a:t>Do we need to check every pair?</a:t>
                </a:r>
                <a:br>
                  <a:rPr lang="en-US" dirty="0"/>
                </a:br>
                <a:r>
                  <a:rPr lang="en-US" dirty="0"/>
                  <a:t>Only care if distance is less than </a:t>
                </a:r>
                <a14:m>
                  <m:oMath xmlns:m="http://schemas.openxmlformats.org/officeDocument/2006/math">
                    <m:r>
                      <a:rPr lang="en-US" b="0" i="1" smtClean="0">
                        <a:latin typeface="Cambria Math" panose="02040503050406030204" pitchFamily="18" charset="0"/>
                      </a:rPr>
                      <m:t>𝛿</m:t>
                    </m:r>
                  </m:oMath>
                </a14:m>
                <a:r>
                  <a:rPr lang="en-US" dirty="0"/>
                  <a:t>. (Won’t be right answer otherwise)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73523"/>
                <a:ext cx="11187258" cy="728026"/>
              </a:xfrm>
              <a:blipFill>
                <a:blip r:embed="rId2"/>
                <a:stretch>
                  <a:fillRect l="-545" t="-18487" b="-21849"/>
                </a:stretch>
              </a:blipFill>
            </p:spPr>
            <p:txBody>
              <a:bodyPr/>
              <a:lstStyle/>
              <a:p>
                <a:r>
                  <a:rPr lang="en-US">
                    <a:noFill/>
                  </a:rPr>
                  <a:t> </a:t>
                </a:r>
              </a:p>
            </p:txBody>
          </p:sp>
        </mc:Fallback>
      </mc:AlternateContent>
      <p:grpSp>
        <p:nvGrpSpPr>
          <p:cNvPr id="27" name="Group 26" descr="A set of 22 points scattered on a rectangle.&#10;A vertical red line shows the median looking only at the x-axis. &#10;On each side of the division, the points closest to each other are highlighted, with the distance between them labeled. Distance 17 on the left; 13 on the right.&#10;&#10;Two additional vertical lines distance delta=13 from the original line are shown. A &quot;crossing pair&quot; must be between these lines to be worth checking.">
            <a:extLst>
              <a:ext uri="{FF2B5EF4-FFF2-40B4-BE49-F238E27FC236}">
                <a16:creationId xmlns:a16="http://schemas.microsoft.com/office/drawing/2014/main" id="{2EBF0FE7-6D52-72B4-A2F3-5D34A9EDFDD1}"/>
              </a:ext>
            </a:extLst>
          </p:cNvPr>
          <p:cNvGrpSpPr/>
          <p:nvPr/>
        </p:nvGrpSpPr>
        <p:grpSpPr>
          <a:xfrm>
            <a:off x="575239" y="2271438"/>
            <a:ext cx="11187259" cy="4615314"/>
            <a:chOff x="575239" y="2271438"/>
            <a:chExt cx="11187259" cy="4615314"/>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66608" y="2271438"/>
              <a:ext cx="0" cy="412936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56120" y="2283966"/>
              <a:ext cx="0" cy="412936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1" name="Right Brace 40"/>
            <p:cNvSpPr/>
            <p:nvPr/>
          </p:nvSpPr>
          <p:spPr>
            <a:xfrm rot="5400000">
              <a:off x="4905884" y="6260964"/>
              <a:ext cx="208186" cy="51291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4544785" y="6517420"/>
                  <a:ext cx="16240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=13</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44785" y="6517420"/>
                  <a:ext cx="1624083" cy="369332"/>
                </a:xfrm>
                <a:prstGeom prst="rect">
                  <a:avLst/>
                </a:prstGeom>
                <a:blipFill>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5399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D15E-9F2A-4894-99E1-C1353892B8FD}"/>
              </a:ext>
            </a:extLst>
          </p:cNvPr>
          <p:cNvSpPr>
            <a:spLocks noGrp="1"/>
          </p:cNvSpPr>
          <p:nvPr>
            <p:ph type="title"/>
          </p:nvPr>
        </p:nvSpPr>
        <p:spPr/>
        <p:txBody>
          <a:bodyPr/>
          <a:lstStyle/>
          <a:p>
            <a:r>
              <a:rPr lang="en-US" dirty="0"/>
              <a:t>Divide &amp; Conquer Paradigm</a:t>
            </a:r>
          </a:p>
        </p:txBody>
      </p:sp>
      <p:sp>
        <p:nvSpPr>
          <p:cNvPr id="3" name="Content Placeholder 2">
            <a:extLst>
              <a:ext uri="{FF2B5EF4-FFF2-40B4-BE49-F238E27FC236}">
                <a16:creationId xmlns:a16="http://schemas.microsoft.com/office/drawing/2014/main" id="{7659B161-643B-4137-B903-6216A3E5B3AA}"/>
              </a:ext>
            </a:extLst>
          </p:cNvPr>
          <p:cNvSpPr>
            <a:spLocks noGrp="1"/>
          </p:cNvSpPr>
          <p:nvPr>
            <p:ph idx="1"/>
          </p:nvPr>
        </p:nvSpPr>
        <p:spPr/>
        <p:txBody>
          <a:bodyPr/>
          <a:lstStyle/>
          <a:p>
            <a:r>
              <a:rPr lang="en-US" dirty="0"/>
              <a:t>Algorithm Design Paradigm</a:t>
            </a:r>
          </a:p>
          <a:p>
            <a:endParaRPr lang="en-US" dirty="0"/>
          </a:p>
          <a:p>
            <a:r>
              <a:rPr lang="en-US" dirty="0"/>
              <a:t>1. Divide instance into subparts.</a:t>
            </a:r>
          </a:p>
          <a:p>
            <a:r>
              <a:rPr lang="en-US" dirty="0"/>
              <a:t>2. Solve the parts recursively.</a:t>
            </a:r>
          </a:p>
          <a:p>
            <a:r>
              <a:rPr lang="en-US" dirty="0"/>
              <a:t>3. Conquer by combining the answers </a:t>
            </a:r>
          </a:p>
          <a:p>
            <a:endParaRPr lang="en-US" dirty="0"/>
          </a:p>
          <a:p>
            <a:r>
              <a:rPr lang="en-US" dirty="0"/>
              <a:t>You’ve seen Divide &amp; Conquer before!</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1279FEB-67E5-06AE-7C7C-FA0E859E70AE}"/>
                  </a:ext>
                  <a:ext uri="{C183D7F6-B498-43B3-948B-1728B52AA6E4}">
                    <adec:decorative xmlns:adec="http://schemas.microsoft.com/office/drawing/2017/decorative" val="1"/>
                  </a:ext>
                </a:extLst>
              </p14:cNvPr>
              <p14:cNvContentPartPr/>
              <p14:nvPr/>
            </p14:nvContentPartPr>
            <p14:xfrm>
              <a:off x="186480" y="2527200"/>
              <a:ext cx="647280" cy="1117800"/>
            </p14:xfrm>
          </p:contentPart>
        </mc:Choice>
        <mc:Fallback>
          <p:pic>
            <p:nvPicPr>
              <p:cNvPr id="4" name="Ink 3">
                <a:extLst>
                  <a:ext uri="{FF2B5EF4-FFF2-40B4-BE49-F238E27FC236}">
                    <a16:creationId xmlns:a16="http://schemas.microsoft.com/office/drawing/2014/main" id="{A1279FEB-67E5-06AE-7C7C-FA0E859E70AE}"/>
                  </a:ext>
                  <a:ext uri="{C183D7F6-B498-43B3-948B-1728B52AA6E4}">
                    <adec:decorative xmlns:adec="http://schemas.microsoft.com/office/drawing/2017/decorative" val="1"/>
                  </a:ext>
                </a:extLst>
              </p:cNvPr>
              <p:cNvPicPr/>
              <p:nvPr/>
            </p:nvPicPr>
            <p:blipFill>
              <a:blip r:embed="rId3"/>
              <a:stretch>
                <a:fillRect/>
              </a:stretch>
            </p:blipFill>
            <p:spPr>
              <a:xfrm>
                <a:off x="177120" y="2517840"/>
                <a:ext cx="666000" cy="1136520"/>
              </a:xfrm>
              <a:prstGeom prst="rect">
                <a:avLst/>
              </a:prstGeom>
            </p:spPr>
          </p:pic>
        </mc:Fallback>
      </mc:AlternateContent>
    </p:spTree>
    <p:extLst>
      <p:ext uri="{BB962C8B-B14F-4D97-AF65-F5344CB8AC3E}">
        <p14:creationId xmlns:p14="http://schemas.microsoft.com/office/powerpoint/2010/main" val="1433981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Area for Combine (2)</a:t>
            </a:r>
          </a:p>
        </p:txBody>
      </p:sp>
      <p:sp>
        <p:nvSpPr>
          <p:cNvPr id="3" name="Content Placeholder 2"/>
          <p:cNvSpPr>
            <a:spLocks noGrp="1"/>
          </p:cNvSpPr>
          <p:nvPr>
            <p:ph idx="1"/>
          </p:nvPr>
        </p:nvSpPr>
        <p:spPr>
          <a:xfrm>
            <a:off x="575240" y="1473523"/>
            <a:ext cx="11187258" cy="728026"/>
          </a:xfrm>
        </p:spPr>
        <p:txBody>
          <a:bodyPr>
            <a:normAutofit/>
          </a:bodyPr>
          <a:lstStyle/>
          <a:p>
            <a:r>
              <a:rPr lang="en-US" dirty="0"/>
              <a:t>Can ignore the shaded regions. Only candidates are in the narrow strip.</a:t>
            </a:r>
          </a:p>
        </p:txBody>
      </p:sp>
      <p:grpSp>
        <p:nvGrpSpPr>
          <p:cNvPr id="28" name="Group 27" descr="A set of 22 points scattered on a rectangle.&#10;A vertical red line shows the median looking only at the x-axis. &#10;On each side of the division, the points closest to each other are highlighted, with the distance between them labeled. Distance 17 on the left; 13 on the right.&#10;&#10;Two additional vertical lines distance delta=13 from the original line are shown. The regions outside those lines are obscured---a &quot;crossing pair&quot; must be between these lines to be worth checking.&#10;">
            <a:extLst>
              <a:ext uri="{FF2B5EF4-FFF2-40B4-BE49-F238E27FC236}">
                <a16:creationId xmlns:a16="http://schemas.microsoft.com/office/drawing/2014/main" id="{2714B431-F112-059B-9315-82D5810F870E}"/>
              </a:ext>
            </a:extLst>
          </p:cNvPr>
          <p:cNvGrpSpPr/>
          <p:nvPr/>
        </p:nvGrpSpPr>
        <p:grpSpPr>
          <a:xfrm>
            <a:off x="574403" y="2266251"/>
            <a:ext cx="11188095" cy="4620501"/>
            <a:chOff x="574403" y="2266251"/>
            <a:chExt cx="11188095" cy="4620501"/>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50064" y="2271438"/>
              <a:ext cx="0" cy="41293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97702" y="2768904"/>
              <a:ext cx="221877" cy="1363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70110" y="2846350"/>
              <a:ext cx="677059" cy="369332"/>
            </a:xfrm>
            <a:prstGeom prst="rect">
              <a:avLst/>
            </a:prstGeom>
            <a:noFill/>
          </p:spPr>
          <p:txBody>
            <a:bodyPr wrap="square" rtlCol="0">
              <a:spAutoFit/>
            </a:bodyPr>
            <a:lstStyle/>
            <a:p>
              <a:r>
                <a:rPr lang="en-US" dirty="0"/>
                <a:t>17</a:t>
              </a:r>
            </a:p>
          </p:txBody>
        </p:sp>
        <p:sp>
          <p:nvSpPr>
            <p:cNvPr id="32" name="TextBox 31"/>
            <p:cNvSpPr txBox="1"/>
            <p:nvPr/>
          </p:nvSpPr>
          <p:spPr>
            <a:xfrm>
              <a:off x="7002391" y="3420282"/>
              <a:ext cx="677059" cy="369332"/>
            </a:xfrm>
            <a:prstGeom prst="rect">
              <a:avLst/>
            </a:prstGeom>
            <a:noFill/>
          </p:spPr>
          <p:txBody>
            <a:bodyPr wrap="square" rtlCol="0">
              <a:spAutoFit/>
            </a:bodyPr>
            <a:lstStyle/>
            <a:p>
              <a:r>
                <a:rPr lang="en-US" dirty="0"/>
                <a:t>13</a:t>
              </a:r>
            </a:p>
          </p:txBody>
        </p:sp>
        <p:cxnSp>
          <p:nvCxnSpPr>
            <p:cNvPr id="33" name="Straight Connector 32"/>
            <p:cNvCxnSpPr>
              <a:stCxn id="23" idx="7"/>
              <a:endCxn id="14" idx="4"/>
            </p:cNvCxnSpPr>
            <p:nvPr/>
          </p:nvCxnSpPr>
          <p:spPr>
            <a:xfrm flipV="1">
              <a:off x="6873945" y="3317353"/>
              <a:ext cx="185961" cy="26691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66608" y="2271438"/>
              <a:ext cx="0" cy="412936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56120" y="2283966"/>
              <a:ext cx="0" cy="4129361"/>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1" name="Right Brace 40"/>
            <p:cNvSpPr/>
            <p:nvPr/>
          </p:nvSpPr>
          <p:spPr>
            <a:xfrm rot="5400000">
              <a:off x="4905884" y="6260964"/>
              <a:ext cx="208186" cy="51291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p:cNvSpPr txBox="1"/>
                <p:nvPr/>
              </p:nvSpPr>
              <p:spPr>
                <a:xfrm>
                  <a:off x="4544785" y="6517420"/>
                  <a:ext cx="16240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=13</m:t>
                        </m:r>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4544785" y="6517420"/>
                  <a:ext cx="1624083" cy="369332"/>
                </a:xfrm>
                <a:prstGeom prst="rect">
                  <a:avLst/>
                </a:prstGeom>
                <a:blipFill>
                  <a:blip r:embed="rId2"/>
                  <a:stretch>
                    <a:fillRect/>
                  </a:stretch>
                </a:blipFill>
              </p:spPr>
              <p:txBody>
                <a:bodyPr/>
                <a:lstStyle/>
                <a:p>
                  <a:r>
                    <a:rPr lang="en-US">
                      <a:noFill/>
                    </a:rPr>
                    <a:t> </a:t>
                  </a:r>
                </a:p>
              </p:txBody>
            </p:sp>
          </mc:Fallback>
        </mc:AlternateContent>
        <p:sp>
          <p:nvSpPr>
            <p:cNvPr id="27" name="Rectangle 26"/>
            <p:cNvSpPr/>
            <p:nvPr/>
          </p:nvSpPr>
          <p:spPr>
            <a:xfrm>
              <a:off x="574403" y="2266251"/>
              <a:ext cx="4178282" cy="4116833"/>
            </a:xfrm>
            <a:prstGeom prst="rect">
              <a:avLst/>
            </a:prstGeom>
            <a:solidFill>
              <a:schemeClr val="bg2">
                <a:lumMod val="2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779938" y="2280622"/>
              <a:ext cx="5982559" cy="4116833"/>
            </a:xfrm>
            <a:prstGeom prst="rect">
              <a:avLst/>
            </a:prstGeom>
            <a:solidFill>
              <a:schemeClr val="bg2">
                <a:lumMod val="2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3">
            <p14:nvContentPartPr>
              <p14:cNvPr id="34" name="Ink 33">
                <a:extLst>
                  <a:ext uri="{FF2B5EF4-FFF2-40B4-BE49-F238E27FC236}">
                    <a16:creationId xmlns:a16="http://schemas.microsoft.com/office/drawing/2014/main" id="{5FA39027-CFE4-1D4F-C5F8-328432F0A547}"/>
                  </a:ext>
                  <a:ext uri="{C183D7F6-B498-43B3-948B-1728B52AA6E4}">
                    <adec:decorative xmlns:adec="http://schemas.microsoft.com/office/drawing/2017/decorative" val="1"/>
                  </a:ext>
                </a:extLst>
              </p14:cNvPr>
              <p14:cNvContentPartPr/>
              <p14:nvPr/>
            </p14:nvContentPartPr>
            <p14:xfrm>
              <a:off x="5174640" y="3314880"/>
              <a:ext cx="7560" cy="4680"/>
            </p14:xfrm>
          </p:contentPart>
        </mc:Choice>
        <mc:Fallback>
          <p:pic>
            <p:nvPicPr>
              <p:cNvPr id="34" name="Ink 33">
                <a:extLst>
                  <a:ext uri="{FF2B5EF4-FFF2-40B4-BE49-F238E27FC236}">
                    <a16:creationId xmlns:a16="http://schemas.microsoft.com/office/drawing/2014/main" id="{5FA39027-CFE4-1D4F-C5F8-328432F0A547}"/>
                  </a:ext>
                  <a:ext uri="{C183D7F6-B498-43B3-948B-1728B52AA6E4}">
                    <adec:decorative xmlns:adec="http://schemas.microsoft.com/office/drawing/2017/decorative" val="1"/>
                  </a:ext>
                </a:extLst>
              </p:cNvPr>
              <p:cNvPicPr/>
              <p:nvPr/>
            </p:nvPicPr>
            <p:blipFill>
              <a:blip r:embed="rId4"/>
              <a:stretch>
                <a:fillRect/>
              </a:stretch>
            </p:blipFill>
            <p:spPr>
              <a:xfrm>
                <a:off x="5165280" y="3305520"/>
                <a:ext cx="26280" cy="23400"/>
              </a:xfrm>
              <a:prstGeom prst="rect">
                <a:avLst/>
              </a:prstGeom>
            </p:spPr>
          </p:pic>
        </mc:Fallback>
      </mc:AlternateContent>
    </p:spTree>
    <p:extLst>
      <p:ext uri="{BB962C8B-B14F-4D97-AF65-F5344CB8AC3E}">
        <p14:creationId xmlns:p14="http://schemas.microsoft.com/office/powerpoint/2010/main" val="68734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Conquering</a:t>
            </a:r>
          </a:p>
        </p:txBody>
      </p:sp>
      <p:sp>
        <p:nvSpPr>
          <p:cNvPr id="3" name="Content Placeholder 2"/>
          <p:cNvSpPr>
            <a:spLocks noGrp="1"/>
          </p:cNvSpPr>
          <p:nvPr>
            <p:ph idx="1"/>
          </p:nvPr>
        </p:nvSpPr>
        <p:spPr/>
        <p:txBody>
          <a:bodyPr/>
          <a:lstStyle/>
          <a:p>
            <a:r>
              <a:rPr lang="en-US" dirty="0"/>
              <a:t>In that example, we made the problem smaller because there were fewer points…</a:t>
            </a:r>
          </a:p>
          <a:p>
            <a:r>
              <a:rPr lang="en-US" dirty="0"/>
              <a:t>…That doesn’t always happen.</a:t>
            </a:r>
          </a:p>
          <a:p>
            <a:endParaRPr lang="en-US" dirty="0"/>
          </a:p>
          <a:p>
            <a:r>
              <a:rPr lang="en-US" dirty="0"/>
              <a:t>But we’ve still made our problem easier!</a:t>
            </a:r>
          </a:p>
          <a:p>
            <a:r>
              <a:rPr lang="en-US" dirty="0"/>
              <a:t>How? Are problem is “almost” one-dimensional.</a:t>
            </a:r>
          </a:p>
        </p:txBody>
      </p:sp>
    </p:spTree>
    <p:extLst>
      <p:ext uri="{BB962C8B-B14F-4D97-AF65-F5344CB8AC3E}">
        <p14:creationId xmlns:p14="http://schemas.microsoft.com/office/powerpoint/2010/main" val="1906779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Almost One-Dimensional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If the problem were </a:t>
                </a:r>
                <a:r>
                  <a:rPr lang="en-US" b="1" dirty="0"/>
                  <a:t>really </a:t>
                </a:r>
                <a:r>
                  <a:rPr lang="en-US" dirty="0"/>
                  <a:t>one-dimensional, we could just sort and check adjacent elements.</a:t>
                </a:r>
              </a:p>
              <a:p>
                <a:r>
                  <a:rPr lang="en-US" dirty="0"/>
                  <a:t>I.e., if </a:t>
                </a:r>
                <a:r>
                  <a:rPr lang="en-US" dirty="0">
                    <a:latin typeface="Courier New" panose="02070309020205020404" pitchFamily="49" charset="0"/>
                    <a:cs typeface="Courier New" panose="02070309020205020404" pitchFamily="49" charset="0"/>
                  </a:rPr>
                  <a:t>P[</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P[j]</a:t>
                </a:r>
                <a:r>
                  <a:rPr lang="en-US" dirty="0"/>
                  <a:t> were the closest points, then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=1</m:t>
                    </m:r>
                  </m:oMath>
                </a14:m>
                <a:r>
                  <a:rPr lang="en-US" dirty="0"/>
                  <a:t>.</a:t>
                </a:r>
              </a:p>
              <a:p>
                <a:endParaRPr lang="en-US" dirty="0"/>
              </a:p>
              <a:p>
                <a:r>
                  <a:rPr lang="en-US" dirty="0"/>
                  <a:t>We can get pretty close.</a:t>
                </a:r>
              </a:p>
              <a:p>
                <a:endParaRPr lang="en-US" dirty="0"/>
              </a:p>
              <a:p>
                <a:endParaRPr lang="en-US" dirty="0"/>
              </a:p>
              <a:p>
                <a:endParaRPr lang="en-US" dirty="0"/>
              </a:p>
              <a:p>
                <a:r>
                  <a:rPr lang="en-US" dirty="0"/>
                  <a:t>Intuition: two points on the left must be at least </a:t>
                </a:r>
                <a14:m>
                  <m:oMath xmlns:m="http://schemas.openxmlformats.org/officeDocument/2006/math">
                    <m:r>
                      <a:rPr lang="en-US" b="0" i="1" smtClean="0">
                        <a:latin typeface="Cambria Math" panose="02040503050406030204" pitchFamily="18" charset="0"/>
                      </a:rPr>
                      <m:t>𝛿</m:t>
                    </m:r>
                  </m:oMath>
                </a14:m>
                <a:r>
                  <a:rPr lang="en-US" dirty="0"/>
                  <a:t> from each other. Only so much room in a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𝛿</m:t>
                    </m:r>
                  </m:oMath>
                </a14:m>
                <a:r>
                  <a:rPr lang="en-US" dirty="0"/>
                  <a:t> wide-strip to fit points in </a:t>
                </a:r>
                <a14:m>
                  <m:oMath xmlns:m="http://schemas.openxmlformats.org/officeDocument/2006/math">
                    <m:r>
                      <a:rPr lang="en-US" b="0" i="1" smtClean="0">
                        <a:latin typeface="Cambria Math" panose="02040503050406030204" pitchFamily="18" charset="0"/>
                      </a:rPr>
                      <m:t>𝛿</m:t>
                    </m:r>
                  </m:oMath>
                </a14:m>
                <a:r>
                  <a:rPr lang="en-US" dirty="0"/>
                  <a:t> height too.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3019" r="-1634" b="-15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2388" y="4101153"/>
                <a:ext cx="7465326"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t>
                </a:r>
                <a:r>
                  <a:rPr lang="en-US" sz="2800" dirty="0" err="1">
                    <a:latin typeface="Courier New" panose="02070309020205020404" pitchFamily="49" charset="0"/>
                    <a:cs typeface="Courier New" panose="02070309020205020404" pitchFamily="49" charset="0"/>
                  </a:rPr>
                  <a:t>dist</a:t>
                </a:r>
                <a:r>
                  <a:rPr lang="en-US" sz="2800" dirty="0">
                    <a:latin typeface="Courier New" panose="02070309020205020404" pitchFamily="49" charset="0"/>
                    <a:cs typeface="Courier New" panose="02070309020205020404" pitchFamily="49" charset="0"/>
                  </a:rPr>
                  <a:t>(P[</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],P[j])</a:t>
                </a:r>
                <a14:m>
                  <m:oMath xmlns:m="http://schemas.openxmlformats.org/officeDocument/2006/math">
                    <m:r>
                      <a:rPr lang="en-US" sz="2800" b="0" i="0" smtClean="0">
                        <a:latin typeface="Cambria Math" panose="02040503050406030204" pitchFamily="18" charset="0"/>
                      </a:rPr>
                      <m:t>&lt;</m:t>
                    </m:r>
                    <m:r>
                      <a:rPr lang="en-US" sz="2800" b="0" i="1" smtClean="0">
                        <a:latin typeface="Cambria Math" panose="02040503050406030204" pitchFamily="18" charset="0"/>
                      </a:rPr>
                      <m:t>𝛿</m:t>
                    </m:r>
                  </m:oMath>
                </a14:m>
                <a:r>
                  <a:rPr lang="en-US" sz="2800" dirty="0">
                    <a:latin typeface="Segoe UI Semibold" panose="020B0702040204020203" pitchFamily="34" charset="0"/>
                    <a:cs typeface="Segoe UI Semibold" panose="020B0702040204020203" pitchFamily="34" charset="0"/>
                  </a:rPr>
                  <a:t> and </a:t>
                </a:r>
                <a:r>
                  <a:rPr lang="en-US" sz="2800" dirty="0">
                    <a:latin typeface="Courier New" panose="02070309020205020404" pitchFamily="49" charset="0"/>
                    <a:cs typeface="Courier New" panose="02070309020205020404" pitchFamily="49" charset="0"/>
                  </a:rPr>
                  <a:t>P[</a:t>
                </a:r>
                <a:r>
                  <a:rPr lang="en-US" sz="2800" dirty="0" err="1">
                    <a:latin typeface="Courier New" panose="02070309020205020404" pitchFamily="49" charset="0"/>
                    <a:cs typeface="Courier New" panose="02070309020205020404" pitchFamily="49" charset="0"/>
                  </a:rPr>
                  <a:t>i</a:t>
                </a:r>
                <a:r>
                  <a:rPr lang="en-US" sz="2800" dirty="0">
                    <a:latin typeface="Courier New" panose="02070309020205020404" pitchFamily="49" charset="0"/>
                    <a:cs typeface="Courier New" panose="02070309020205020404" pitchFamily="49" charset="0"/>
                  </a:rPr>
                  <a:t>]</a:t>
                </a:r>
                <a:r>
                  <a:rPr lang="en-US" sz="2800" dirty="0">
                    <a:latin typeface="Segoe UI Semibold" panose="020B0702040204020203" pitchFamily="34" charset="0"/>
                    <a:cs typeface="Segoe UI Semibold" panose="020B0702040204020203" pitchFamily="34" charset="0"/>
                  </a:rPr>
                  <a:t>, </a:t>
                </a:r>
                <a:r>
                  <a:rPr lang="en-US" sz="2800" dirty="0">
                    <a:latin typeface="Courier New" panose="02070309020205020404" pitchFamily="49" charset="0"/>
                    <a:cs typeface="Courier New" panose="02070309020205020404" pitchFamily="49" charset="0"/>
                  </a:rPr>
                  <a:t>P[j]</a:t>
                </a:r>
                <a:r>
                  <a:rPr lang="en-US" sz="28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𝑗</m:t>
                        </m:r>
                      </m:e>
                    </m:d>
                    <m:r>
                      <a:rPr lang="en-US" sz="2800" b="0" i="1" smtClean="0">
                        <a:latin typeface="Cambria Math" panose="02040503050406030204" pitchFamily="18" charset="0"/>
                      </a:rPr>
                      <m:t>≤11</m:t>
                    </m:r>
                  </m:oMath>
                </a14:m>
                <a:endParaRPr lang="en-US" sz="2800" dirty="0">
                  <a:latin typeface="Segoe UI Semibold" panose="020B0702040204020203" pitchFamily="34" charset="0"/>
                  <a:cs typeface="Segoe UI Semibold" panose="020B07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2388" y="4101153"/>
                <a:ext cx="7465326" cy="1289713"/>
              </a:xfrm>
              <a:prstGeom prst="rect">
                <a:avLst/>
              </a:prstGeom>
              <a:blipFill>
                <a:blip r:embed="rId3"/>
                <a:stretch>
                  <a:fillRect l="-1140"/>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EA34ECA3-8D20-4E70-9C15-29DB24867FDE}"/>
                  </a:ext>
                </a:extLst>
              </p:cNvPr>
              <p:cNvSpPr/>
              <p:nvPr/>
            </p:nvSpPr>
            <p:spPr>
              <a:xfrm>
                <a:off x="8579498" y="4063482"/>
                <a:ext cx="2645229" cy="1003040"/>
              </a:xfrm>
              <a:prstGeom prst="wedgeRoundRectCallout">
                <a:avLst>
                  <a:gd name="adj1" fmla="val -64396"/>
                  <a:gd name="adj2" fmla="val 52732"/>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11 is a constant. Independent of </a:t>
                </a:r>
                <a14:m>
                  <m:oMath xmlns:m="http://schemas.openxmlformats.org/officeDocument/2006/math">
                    <m:r>
                      <a:rPr lang="en-US" sz="2400" b="0" i="1" smtClean="0">
                        <a:latin typeface="Cambria Math" panose="02040503050406030204" pitchFamily="18" charset="0"/>
                      </a:rPr>
                      <m:t>𝛿</m:t>
                    </m:r>
                  </m:oMath>
                </a14:m>
                <a:endParaRPr lang="en-US" sz="2400" dirty="0"/>
              </a:p>
            </p:txBody>
          </p:sp>
        </mc:Choice>
        <mc:Fallback xmlns="">
          <p:sp>
            <p:nvSpPr>
              <p:cNvPr id="5" name="Speech Bubble: Rectangle with Corners Rounded 4">
                <a:extLst>
                  <a:ext uri="{FF2B5EF4-FFF2-40B4-BE49-F238E27FC236}">
                    <a16:creationId xmlns:a16="http://schemas.microsoft.com/office/drawing/2014/main" id="{EA34ECA3-8D20-4E70-9C15-29DB24867FDE}"/>
                  </a:ext>
                </a:extLst>
              </p:cNvPr>
              <p:cNvSpPr>
                <a:spLocks noRot="1" noChangeAspect="1" noMove="1" noResize="1" noEditPoints="1" noAdjustHandles="1" noChangeArrowheads="1" noChangeShapeType="1" noTextEdit="1"/>
              </p:cNvSpPr>
              <p:nvPr/>
            </p:nvSpPr>
            <p:spPr>
              <a:xfrm>
                <a:off x="8579498" y="4063482"/>
                <a:ext cx="2645229" cy="1003040"/>
              </a:xfrm>
              <a:prstGeom prst="wedgeRoundRectCallout">
                <a:avLst>
                  <a:gd name="adj1" fmla="val -64396"/>
                  <a:gd name="adj2" fmla="val 52732"/>
                  <a:gd name="adj3" fmla="val 16667"/>
                </a:avLst>
              </a:prstGeom>
              <a:blipFill>
                <a:blip r:embed="rId4"/>
                <a:stretch>
                  <a:fillRect b="-58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F1593755-7382-48AE-1C33-AD27FE63F9D7}"/>
                  </a:ext>
                  <a:ext uri="{C183D7F6-B498-43B3-948B-1728B52AA6E4}">
                    <adec:decorative xmlns:adec="http://schemas.microsoft.com/office/drawing/2017/decorative" val="1"/>
                  </a:ext>
                </a:extLst>
              </p14:cNvPr>
              <p14:cNvContentPartPr/>
              <p14:nvPr/>
            </p14:nvContentPartPr>
            <p14:xfrm>
              <a:off x="315360" y="4106160"/>
              <a:ext cx="7794000" cy="1369080"/>
            </p14:xfrm>
          </p:contentPart>
        </mc:Choice>
        <mc:Fallback>
          <p:pic>
            <p:nvPicPr>
              <p:cNvPr id="6" name="Ink 5">
                <a:extLst>
                  <a:ext uri="{FF2B5EF4-FFF2-40B4-BE49-F238E27FC236}">
                    <a16:creationId xmlns:a16="http://schemas.microsoft.com/office/drawing/2014/main" id="{F1593755-7382-48AE-1C33-AD27FE63F9D7}"/>
                  </a:ext>
                  <a:ext uri="{C183D7F6-B498-43B3-948B-1728B52AA6E4}">
                    <adec:decorative xmlns:adec="http://schemas.microsoft.com/office/drawing/2017/decorative" val="1"/>
                  </a:ext>
                </a:extLst>
              </p:cNvPr>
              <p:cNvPicPr/>
              <p:nvPr/>
            </p:nvPicPr>
            <p:blipFill>
              <a:blip r:embed="rId6"/>
              <a:stretch>
                <a:fillRect/>
              </a:stretch>
            </p:blipFill>
            <p:spPr>
              <a:xfrm>
                <a:off x="306000" y="4096800"/>
                <a:ext cx="7812720" cy="1387800"/>
              </a:xfrm>
              <a:prstGeom prst="rect">
                <a:avLst/>
              </a:prstGeom>
            </p:spPr>
          </p:pic>
        </mc:Fallback>
      </mc:AlternateContent>
    </p:spTree>
    <p:extLst>
      <p:ext uri="{BB962C8B-B14F-4D97-AF65-F5344CB8AC3E}">
        <p14:creationId xmlns:p14="http://schemas.microsoft.com/office/powerpoint/2010/main" val="32552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Pseudocode (finished!)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98609"/>
              </a:xfrm>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Let </a:t>
                </a:r>
                <a14:m>
                  <m:oMath xmlns:m="http://schemas.openxmlformats.org/officeDocument/2006/math">
                    <m:r>
                      <a:rPr lang="en-US" b="0" i="1" smtClean="0">
                        <a:latin typeface="Cambria Math" panose="02040503050406030204" pitchFamily="18" charset="0"/>
                      </a:rPr>
                      <m:t>𝐶</m:t>
                    </m:r>
                  </m:oMath>
                </a14:m>
                <a:r>
                  <a:rPr lang="en-US" dirty="0"/>
                  <a:t> be all points within </a:t>
                </a:r>
                <a14:m>
                  <m:oMath xmlns:m="http://schemas.openxmlformats.org/officeDocument/2006/math">
                    <m:r>
                      <a:rPr lang="en-US" b="0" i="1" smtClean="0">
                        <a:latin typeface="Cambria Math" panose="02040503050406030204" pitchFamily="18" charset="0"/>
                      </a:rPr>
                      <m:t>𝛿</m:t>
                    </m:r>
                  </m:oMath>
                </a14:m>
                <a:r>
                  <a:rPr lang="en-US" dirty="0"/>
                  <a:t> of the median in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Sort </a:t>
                </a:r>
                <a14:m>
                  <m:oMath xmlns:m="http://schemas.openxmlformats.org/officeDocument/2006/math">
                    <m:r>
                      <a:rPr lang="en-US" b="0" i="1" smtClean="0">
                        <a:latin typeface="Cambria Math" panose="02040503050406030204" pitchFamily="18" charset="0"/>
                      </a:rPr>
                      <m:t>𝐶</m:t>
                    </m:r>
                  </m:oMath>
                </a14:m>
                <a:r>
                  <a:rPr lang="en-US" dirty="0"/>
                  <a:t> by </a:t>
                </a:r>
                <a14:m>
                  <m:oMath xmlns:m="http://schemas.openxmlformats.org/officeDocument/2006/math">
                    <m:r>
                      <a:rPr lang="en-US" b="0" i="1" smtClean="0">
                        <a:latin typeface="Cambria Math" panose="02040503050406030204" pitchFamily="18" charset="0"/>
                      </a:rPr>
                      <m:t>𝑦</m:t>
                    </m:r>
                  </m:oMath>
                </a14:m>
                <a:r>
                  <a:rPr lang="en-US" dirty="0"/>
                  <a:t>-coordinate</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𝑖</m:t>
                    </m:r>
                  </m:oMath>
                </a14:m>
                <a:r>
                  <a:rPr lang="en-US" dirty="0"/>
                  <a:t> from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.length)</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+11</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a:t>
                </a:r>
                <a:r>
                  <a:rPr lang="en-US" dirty="0">
                    <a:latin typeface="Courier New" panose="02070309020205020404" pitchFamily="49" charset="0"/>
                    <a:cs typeface="Courier New" panose="02070309020205020404" pitchFamily="49" charset="0"/>
                  </a:rPr>
                  <a:t>dist</a:t>
                </a:r>
                <a:r>
                  <a:rPr lang="en-US" dirty="0"/>
                  <a:t>(</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𝛿</m:t>
                    </m:r>
                  </m:oMath>
                </a14:m>
                <a:r>
                  <a:rPr lang="en-US" dirty="0"/>
                  <a:t>}</a:t>
                </a:r>
              </a:p>
              <a:p>
                <a:pPr marL="0" indent="0">
                  <a:lnSpc>
                    <a:spcPct val="100000"/>
                  </a:lnSpc>
                  <a:spcBef>
                    <a:spcPts val="0"/>
                  </a:spcBef>
                  <a:buNone/>
                </a:pPr>
                <a:r>
                  <a:rPr lang="en-US" dirty="0"/>
                  <a:t>	return </a:t>
                </a:r>
                <a14:m>
                  <m:oMath xmlns:m="http://schemas.openxmlformats.org/officeDocument/2006/math">
                    <m:r>
                      <a:rPr lang="en-US" b="0" i="1" smtClean="0">
                        <a:latin typeface="Cambria Math" panose="02040503050406030204" pitchFamily="18" charset="0"/>
                      </a:rPr>
                      <m:t>𝛿</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98609"/>
              </a:xfrm>
              <a:blipFill>
                <a:blip r:embed="rId2"/>
                <a:stretch>
                  <a:fillRect l="-1525" t="-115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E9645480-1B78-567E-878F-5173E27BE6B4}"/>
                  </a:ext>
                  <a:ext uri="{C183D7F6-B498-43B3-948B-1728B52AA6E4}">
                    <adec:decorative xmlns:adec="http://schemas.microsoft.com/office/drawing/2017/decorative" val="1"/>
                  </a:ext>
                </a:extLst>
              </p14:cNvPr>
              <p14:cNvContentPartPr/>
              <p14:nvPr/>
            </p14:nvContentPartPr>
            <p14:xfrm>
              <a:off x="1155960" y="4619520"/>
              <a:ext cx="4804200" cy="1349640"/>
            </p14:xfrm>
          </p:contentPart>
        </mc:Choice>
        <mc:Fallback>
          <p:pic>
            <p:nvPicPr>
              <p:cNvPr id="4" name="Ink 3">
                <a:extLst>
                  <a:ext uri="{FF2B5EF4-FFF2-40B4-BE49-F238E27FC236}">
                    <a16:creationId xmlns:a16="http://schemas.microsoft.com/office/drawing/2014/main" id="{E9645480-1B78-567E-878F-5173E27BE6B4}"/>
                  </a:ext>
                  <a:ext uri="{C183D7F6-B498-43B3-948B-1728B52AA6E4}">
                    <adec:decorative xmlns:adec="http://schemas.microsoft.com/office/drawing/2017/decorative" val="1"/>
                  </a:ext>
                </a:extLst>
              </p:cNvPr>
              <p:cNvPicPr/>
              <p:nvPr/>
            </p:nvPicPr>
            <p:blipFill>
              <a:blip r:embed="rId4"/>
              <a:stretch>
                <a:fillRect/>
              </a:stretch>
            </p:blipFill>
            <p:spPr>
              <a:xfrm>
                <a:off x="1146600" y="4610160"/>
                <a:ext cx="4822920" cy="1368360"/>
              </a:xfrm>
              <a:prstGeom prst="rect">
                <a:avLst/>
              </a:prstGeom>
            </p:spPr>
          </p:pic>
        </mc:Fallback>
      </mc:AlternateContent>
    </p:spTree>
    <p:extLst>
      <p:ext uri="{BB962C8B-B14F-4D97-AF65-F5344CB8AC3E}">
        <p14:creationId xmlns:p14="http://schemas.microsoft.com/office/powerpoint/2010/main" val="2343451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(1)</a:t>
            </a:r>
          </a:p>
        </p:txBody>
      </p:sp>
      <mc:AlternateContent xmlns:mc="http://schemas.openxmlformats.org/markup-compatibility/2006" xmlns:a14="http://schemas.microsoft.com/office/drawing/2010/main">
        <mc:Choice Requires="a14">
          <p:sp>
            <p:nvSpPr>
              <p:cNvPr id="4" name="Rectangle 3"/>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Strip is 4 squares wide.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938" t="-2138"/>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5770651"/>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grpSp>
        <p:nvGrpSpPr>
          <p:cNvPr id="5" name="Group 4" descr="A grid of delta/2 by delta/2 squares imposed on the center strip. There are 4 squares across.  ">
            <a:extLst>
              <a:ext uri="{FF2B5EF4-FFF2-40B4-BE49-F238E27FC236}">
                <a16:creationId xmlns:a16="http://schemas.microsoft.com/office/drawing/2014/main" id="{2EFD4492-8759-239C-28A7-11D3A9AF63A8}"/>
              </a:ext>
            </a:extLst>
          </p:cNvPr>
          <p:cNvGrpSpPr/>
          <p:nvPr/>
        </p:nvGrpSpPr>
        <p:grpSpPr>
          <a:xfrm>
            <a:off x="425103" y="1391716"/>
            <a:ext cx="3352798" cy="5087072"/>
            <a:chOff x="425103" y="1391716"/>
            <a:chExt cx="3352798" cy="5087072"/>
          </a:xfrm>
        </p:grpSpPr>
        <p:cxnSp>
          <p:nvCxnSpPr>
            <p:cNvPr id="7" name="Straight Connector 6"/>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4" name="Left Brace 13"/>
            <p:cNvSpPr/>
            <p:nvPr/>
          </p:nvSpPr>
          <p:spPr>
            <a:xfrm>
              <a:off x="1071154" y="1391716"/>
              <a:ext cx="156755" cy="5938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rot="5400000" flipH="1" flipV="1">
              <a:off x="1537957" y="1675506"/>
              <a:ext cx="249581" cy="8696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1454331" y="2235135"/>
                  <a:ext cx="45284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1454331" y="2235135"/>
                  <a:ext cx="452846" cy="6399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8958" y="1391716"/>
                  <a:ext cx="45284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608958" y="1391716"/>
                  <a:ext cx="452846" cy="639983"/>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A4FA6294-8D02-1B17-FCE2-9E10149DCCCC}"/>
                  </a:ext>
                  <a:ext uri="{C183D7F6-B498-43B3-948B-1728B52AA6E4}">
                    <adec:decorative xmlns:adec="http://schemas.microsoft.com/office/drawing/2017/decorative" val="1"/>
                  </a:ext>
                </a:extLst>
              </p14:cNvPr>
              <p14:cNvContentPartPr/>
              <p14:nvPr/>
            </p14:nvContentPartPr>
            <p14:xfrm>
              <a:off x="428760" y="6483960"/>
              <a:ext cx="2971800" cy="385200"/>
            </p14:xfrm>
          </p:contentPart>
        </mc:Choice>
        <mc:Fallback>
          <p:pic>
            <p:nvPicPr>
              <p:cNvPr id="9" name="Ink 8">
                <a:extLst>
                  <a:ext uri="{FF2B5EF4-FFF2-40B4-BE49-F238E27FC236}">
                    <a16:creationId xmlns:a16="http://schemas.microsoft.com/office/drawing/2014/main" id="{A4FA6294-8D02-1B17-FCE2-9E10149DCCCC}"/>
                  </a:ext>
                  <a:ext uri="{C183D7F6-B498-43B3-948B-1728B52AA6E4}">
                    <adec:decorative xmlns:adec="http://schemas.microsoft.com/office/drawing/2017/decorative" val="1"/>
                  </a:ext>
                </a:extLst>
              </p:cNvPr>
              <p:cNvPicPr/>
              <p:nvPr/>
            </p:nvPicPr>
            <p:blipFill>
              <a:blip r:embed="rId7"/>
              <a:stretch>
                <a:fillRect/>
              </a:stretch>
            </p:blipFill>
            <p:spPr>
              <a:xfrm>
                <a:off x="419400" y="6474600"/>
                <a:ext cx="2990520" cy="403920"/>
              </a:xfrm>
              <a:prstGeom prst="rect">
                <a:avLst/>
              </a:prstGeom>
            </p:spPr>
          </p:pic>
        </mc:Fallback>
      </mc:AlternateContent>
    </p:spTree>
    <p:extLst>
      <p:ext uri="{BB962C8B-B14F-4D97-AF65-F5344CB8AC3E}">
        <p14:creationId xmlns:p14="http://schemas.microsoft.com/office/powerpoint/2010/main" val="25031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(2)</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557F0BF-70A9-1DE7-4E6B-C1A43872DD7E}"/>
                  </a:ext>
                </a:extLst>
              </p:cNvPr>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10" name="Rectangle 9">
                <a:extLst>
                  <a:ext uri="{FF2B5EF4-FFF2-40B4-BE49-F238E27FC236}">
                    <a16:creationId xmlns:a16="http://schemas.microsoft.com/office/drawing/2014/main" id="{5557F0BF-70A9-1DE7-4E6B-C1A43872DD7E}"/>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Only one point in each cell.</a:t>
                </a:r>
              </a:p>
              <a:p>
                <a:endParaRPr lang="en-US" dirty="0"/>
              </a:p>
              <a:p>
                <a:r>
                  <a:rPr lang="en-US" dirty="0" err="1">
                    <a:latin typeface="Courier New" panose="02070309020205020404" pitchFamily="49" charset="0"/>
                    <a:cs typeface="Courier New" panose="02070309020205020404" pitchFamily="49" charset="0"/>
                  </a:rPr>
                  <a:t>d</a:t>
                </a:r>
                <a:r>
                  <a:rPr lang="en-US" b="0" dirty="0" err="1">
                    <a:latin typeface="Courier New" panose="02070309020205020404" pitchFamily="49" charset="0"/>
                    <a:cs typeface="Courier New" panose="02070309020205020404" pitchFamily="49" charset="0"/>
                  </a:rPr>
                  <a:t>ist</a:t>
                </a:r>
                <a:r>
                  <a:rPr lang="en-US" b="0" dirty="0"/>
                  <a:t>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e>
                            </m:d>
                          </m:e>
                          <m:sup>
                            <m:r>
                              <a:rPr lang="en-US" b="0" i="1" smtClean="0">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r>
                          <a:rPr lang="en-US" b="0" i="1" smtClean="0">
                            <a:latin typeface="Cambria Math" panose="02040503050406030204" pitchFamily="18" charset="0"/>
                          </a:rPr>
                          <m:t>/4</m:t>
                        </m:r>
                      </m:e>
                    </m:rad>
                    <m:r>
                      <a:rPr lang="en-US" b="0" i="1" smtClean="0">
                        <a:latin typeface="Cambria Math" panose="02040503050406030204" pitchFamily="18" charset="0"/>
                      </a:rPr>
                      <m:t>&lt;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𝛿</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r>
                      <a:rPr lang="en-US" b="0" i="1" smtClean="0">
                        <a:latin typeface="Cambria Math" panose="02040503050406030204" pitchFamily="18" charset="0"/>
                      </a:rPr>
                      <m:t>𝛿</m:t>
                    </m:r>
                  </m:oMath>
                </a14:m>
                <a:r>
                  <a:rPr lang="en-US" dirty="0"/>
                  <a:t>.</a:t>
                </a:r>
              </a:p>
              <a:p>
                <a:r>
                  <a:rPr lang="en-US" dirty="0"/>
                  <a:t>But </a:t>
                </a:r>
                <a14:m>
                  <m:oMath xmlns:m="http://schemas.openxmlformats.org/officeDocument/2006/math">
                    <m:r>
                      <a:rPr lang="en-US" b="0" i="1" smtClean="0">
                        <a:latin typeface="Cambria Math" panose="02040503050406030204" pitchFamily="18" charset="0"/>
                      </a:rPr>
                      <m:t>𝛿</m:t>
                    </m:r>
                  </m:oMath>
                </a14:m>
                <a:r>
                  <a:rPr lang="en-US" dirty="0"/>
                  <a:t> is the smallest distance between points on the same side (found via recursive calls).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1016" t="-2138"/>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3749757"/>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cxnSp>
        <p:nvCxnSpPr>
          <p:cNvPr id="7" name="Straight Connector 6">
            <a:extLst>
              <a:ext uri="{C183D7F6-B498-43B3-948B-1728B52AA6E4}">
                <adec:decorative xmlns:adec="http://schemas.microsoft.com/office/drawing/2017/decorative" val="1"/>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5" name="Group 4" descr="Within a grid square, two points are shown; their distance is strictly less than delta.">
            <a:extLst>
              <a:ext uri="{FF2B5EF4-FFF2-40B4-BE49-F238E27FC236}">
                <a16:creationId xmlns:a16="http://schemas.microsoft.com/office/drawing/2014/main" id="{AF5EC014-E7AB-BA0A-9AFE-800D229A963D}"/>
              </a:ext>
            </a:extLst>
          </p:cNvPr>
          <p:cNvGrpSpPr/>
          <p:nvPr/>
        </p:nvGrpSpPr>
        <p:grpSpPr>
          <a:xfrm>
            <a:off x="452634" y="2675804"/>
            <a:ext cx="778823" cy="616537"/>
            <a:chOff x="452634" y="2675804"/>
            <a:chExt cx="778823" cy="616537"/>
          </a:xfrm>
        </p:grpSpPr>
        <p:sp>
          <p:nvSpPr>
            <p:cNvPr id="9" name="Oval 8"/>
            <p:cNvSpPr/>
            <p:nvPr/>
          </p:nvSpPr>
          <p:spPr>
            <a:xfrm>
              <a:off x="452634" y="2675804"/>
              <a:ext cx="167710" cy="15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63747" y="3135181"/>
              <a:ext cx="167710" cy="15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9" idx="5"/>
              <a:endCxn id="12" idx="1"/>
            </p:cNvCxnSpPr>
            <p:nvPr/>
          </p:nvCxnSpPr>
          <p:spPr>
            <a:xfrm>
              <a:off x="595783" y="2809948"/>
              <a:ext cx="492525" cy="348249"/>
            </a:xfrm>
            <a:prstGeom prst="line">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FAA3F0D-3735-DBAA-5AB5-25B60CE8A2DE}"/>
                  </a:ext>
                  <a:ext uri="{C183D7F6-B498-43B3-948B-1728B52AA6E4}">
                    <adec:decorative xmlns:adec="http://schemas.microsoft.com/office/drawing/2017/decorative" val="1"/>
                  </a:ext>
                </a:extLst>
              </p14:cNvPr>
              <p14:cNvContentPartPr/>
              <p14:nvPr/>
            </p14:nvContentPartPr>
            <p14:xfrm>
              <a:off x="439200" y="2778480"/>
              <a:ext cx="11042280" cy="1390680"/>
            </p14:xfrm>
          </p:contentPart>
        </mc:Choice>
        <mc:Fallback>
          <p:pic>
            <p:nvPicPr>
              <p:cNvPr id="4" name="Ink 3">
                <a:extLst>
                  <a:ext uri="{FF2B5EF4-FFF2-40B4-BE49-F238E27FC236}">
                    <a16:creationId xmlns:a16="http://schemas.microsoft.com/office/drawing/2014/main" id="{1FAA3F0D-3735-DBAA-5AB5-25B60CE8A2DE}"/>
                  </a:ext>
                  <a:ext uri="{C183D7F6-B498-43B3-948B-1728B52AA6E4}">
                    <adec:decorative xmlns:adec="http://schemas.microsoft.com/office/drawing/2017/decorative" val="1"/>
                  </a:ext>
                </a:extLst>
              </p:cNvPr>
              <p:cNvPicPr/>
              <p:nvPr/>
            </p:nvPicPr>
            <p:blipFill>
              <a:blip r:embed="rId5"/>
              <a:stretch>
                <a:fillRect/>
              </a:stretch>
            </p:blipFill>
            <p:spPr>
              <a:xfrm>
                <a:off x="429840" y="2769120"/>
                <a:ext cx="11061000" cy="1409400"/>
              </a:xfrm>
              <a:prstGeom prst="rect">
                <a:avLst/>
              </a:prstGeom>
            </p:spPr>
          </p:pic>
        </mc:Fallback>
      </mc:AlternateContent>
    </p:spTree>
    <p:extLst>
      <p:ext uri="{BB962C8B-B14F-4D97-AF65-F5344CB8AC3E}">
        <p14:creationId xmlns:p14="http://schemas.microsoft.com/office/powerpoint/2010/main" val="40659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(3)</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712BBA4-1EF6-32CC-EB72-98467382FEFC}"/>
                  </a:ext>
                </a:extLst>
              </p:cNvPr>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6712BBA4-1EF6-32CC-EB72-98467382FEFC}"/>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Only one point in each cell.</a:t>
                </a:r>
              </a:p>
              <a:p>
                <a:pPr lvl="1"/>
                <a:r>
                  <a:rPr lang="en-US" dirty="0"/>
                  <a:t>Two points in the same cell are on the same side and distance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𝛿</m:t>
                    </m:r>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938" t="-2138"/>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4338760"/>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cxnSp>
        <p:nvCxnSpPr>
          <p:cNvPr id="7" name="Straight Connector 6">
            <a:extLst>
              <a:ext uri="{C183D7F6-B498-43B3-948B-1728B52AA6E4}">
                <adec:decorative xmlns:adec="http://schemas.microsoft.com/office/drawing/2017/decorative" val="1"/>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2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(4)</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1E22661-10C2-797E-CA99-155F38A9E693}"/>
                  </a:ext>
                </a:extLst>
              </p:cNvPr>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12" name="Rectangle 11">
                <a:extLst>
                  <a:ext uri="{FF2B5EF4-FFF2-40B4-BE49-F238E27FC236}">
                    <a16:creationId xmlns:a16="http://schemas.microsoft.com/office/drawing/2014/main" id="{21E22661-10C2-797E-CA99-155F38A9E693}"/>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Only one point in each cell.</a:t>
                </a:r>
              </a:p>
              <a:p>
                <a:pPr lvl="1"/>
                <a:r>
                  <a:rPr lang="en-US" dirty="0"/>
                  <a:t>Two points in the same cell are on the same side and distance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𝛿</m:t>
                    </m:r>
                  </m:oMath>
                </a14:m>
                <a:r>
                  <a:rPr lang="en-US" dirty="0"/>
                  <a:t>. </a:t>
                </a:r>
              </a:p>
              <a:p>
                <a:r>
                  <a:rPr lang="en-US" dirty="0"/>
                  <a:t>If two points have distance </a:t>
                </a:r>
                <a14:m>
                  <m:oMath xmlns:m="http://schemas.openxmlformats.org/officeDocument/2006/math">
                    <m:r>
                      <a:rPr lang="en-US" b="0" i="1" smtClean="0">
                        <a:latin typeface="Cambria Math" panose="02040503050406030204" pitchFamily="18" charset="0"/>
                      </a:rPr>
                      <m:t>&lt;</m:t>
                    </m:r>
                  </m:oMath>
                </a14:m>
                <a:r>
                  <a:rPr lang="en-US" dirty="0"/>
                  <a:t> </a:t>
                </a:r>
                <a14:m>
                  <m:oMath xmlns:m="http://schemas.openxmlformats.org/officeDocument/2006/math">
                    <m:r>
                      <a:rPr lang="en-US" b="0" i="1" dirty="0" smtClean="0">
                        <a:latin typeface="Cambria Math" panose="02040503050406030204" pitchFamily="18" charset="0"/>
                      </a:rPr>
                      <m:t>𝛿</m:t>
                    </m:r>
                  </m:oMath>
                </a14:m>
                <a:r>
                  <a:rPr lang="en-US" dirty="0"/>
                  <a:t>, they are in the same row, adjacent rows, or have one row between them.</a:t>
                </a:r>
              </a:p>
              <a:p>
                <a:endParaRPr lang="en-US" dirty="0"/>
              </a:p>
              <a:p>
                <a:r>
                  <a:rPr lang="en-US" dirty="0"/>
                  <a:t>Two rows between gives </a:t>
                </a:r>
                <a14:m>
                  <m:oMath xmlns:m="http://schemas.openxmlformats.org/officeDocument/2006/math">
                    <m:r>
                      <a:rPr lang="en-US" b="0" i="1" smtClean="0">
                        <a:latin typeface="Cambria Math" panose="02040503050406030204" pitchFamily="18" charset="0"/>
                      </a:rPr>
                      <m:t>𝛿</m:t>
                    </m:r>
                  </m:oMath>
                </a14:m>
                <a:r>
                  <a:rPr lang="en-US" dirty="0"/>
                  <a:t> distance in the </a:t>
                </a:r>
                <a14:m>
                  <m:oMath xmlns:m="http://schemas.openxmlformats.org/officeDocument/2006/math">
                    <m:r>
                      <a:rPr lang="en-US" b="0" i="1" smtClean="0">
                        <a:latin typeface="Cambria Math" panose="02040503050406030204" pitchFamily="18" charset="0"/>
                      </a:rPr>
                      <m:t>𝑦</m:t>
                    </m:r>
                  </m:oMath>
                </a14:m>
                <a:r>
                  <a:rPr lang="en-US" dirty="0"/>
                  <a:t>-coordinate.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1016" t="-2138"/>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43387642"/>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cxnSp>
        <p:nvCxnSpPr>
          <p:cNvPr id="7" name="Straight Connector 6">
            <a:extLst>
              <a:ext uri="{C183D7F6-B498-43B3-948B-1728B52AA6E4}">
                <adec:decorative xmlns:adec="http://schemas.microsoft.com/office/drawing/2017/decorative" val="1"/>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5" name="Group 4" descr="Two points with two rows of grid squares between them. The distance between these must be delta (or more).">
            <a:extLst>
              <a:ext uri="{FF2B5EF4-FFF2-40B4-BE49-F238E27FC236}">
                <a16:creationId xmlns:a16="http://schemas.microsoft.com/office/drawing/2014/main" id="{6D026F33-5CD6-0CD0-4990-9F8B024FD0C3}"/>
              </a:ext>
            </a:extLst>
          </p:cNvPr>
          <p:cNvGrpSpPr/>
          <p:nvPr/>
        </p:nvGrpSpPr>
        <p:grpSpPr>
          <a:xfrm>
            <a:off x="1148429" y="3137358"/>
            <a:ext cx="1134053" cy="1615449"/>
            <a:chOff x="1148429" y="3137358"/>
            <a:chExt cx="1134053" cy="1615449"/>
          </a:xfrm>
        </p:grpSpPr>
        <p:sp>
          <p:nvSpPr>
            <p:cNvPr id="9" name="Oval 8"/>
            <p:cNvSpPr/>
            <p:nvPr/>
          </p:nvSpPr>
          <p:spPr>
            <a:xfrm>
              <a:off x="1941257" y="3137358"/>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14772" y="4595647"/>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4"/>
            </p:cNvCxnSpPr>
            <p:nvPr/>
          </p:nvCxnSpPr>
          <p:spPr>
            <a:xfrm>
              <a:off x="2025112" y="3294518"/>
              <a:ext cx="179320" cy="13011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1601275" y="3292771"/>
              <a:ext cx="233135" cy="123568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1148429" y="3704419"/>
                  <a:ext cx="4528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𝛿</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148429" y="3704419"/>
                  <a:ext cx="452846" cy="461665"/>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0424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Prove the Lemma </a:t>
            </a:r>
            <a:r>
              <a:rPr lang="en-US" sz="2400" dirty="0"/>
              <a:t>(5)</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C4AF369-4DB0-492D-7EC8-B5C17181DBAB}"/>
                  </a:ext>
                </a:extLst>
              </p:cNvPr>
              <p:cNvSpPr/>
              <p:nvPr/>
            </p:nvSpPr>
            <p:spPr>
              <a:xfrm>
                <a:off x="5789166" y="0"/>
                <a:ext cx="6402834" cy="1289713"/>
              </a:xfrm>
              <a:prstGeom prst="rect">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bold" panose="020B0702040204020203" pitchFamily="34" charset="0"/>
                    <a:cs typeface="Segoe UI Semibold" panose="020B0702040204020203" pitchFamily="34" charset="0"/>
                  </a:rPr>
                  <a:t>If </a:t>
                </a:r>
                <a:r>
                  <a:rPr lang="en-US" sz="2400" dirty="0" err="1">
                    <a:latin typeface="Courier New" panose="02070309020205020404" pitchFamily="49" charset="0"/>
                    <a:cs typeface="Courier New" panose="02070309020205020404" pitchFamily="49" charset="0"/>
                  </a:rPr>
                  <a:t>dist</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],P[j])</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𝛿</m:t>
                    </m:r>
                  </m:oMath>
                </a14:m>
                <a:r>
                  <a:rPr lang="en-US" sz="2400" dirty="0">
                    <a:latin typeface="Segoe UI Semibold" panose="020B0702040204020203" pitchFamily="34" charset="0"/>
                    <a:cs typeface="Segoe UI Semibold" panose="020B0702040204020203" pitchFamily="34" charset="0"/>
                  </a:rPr>
                  <a:t> and </a:t>
                </a:r>
                <a:r>
                  <a:rPr lang="en-US" sz="2400" dirty="0">
                    <a:latin typeface="Courier New" panose="02070309020205020404" pitchFamily="49" charset="0"/>
                    <a:cs typeface="Courier New" panose="02070309020205020404" pitchFamily="49" charset="0"/>
                  </a:rPr>
                  <a:t>P[</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r>
                  <a:rPr lang="en-US" sz="2400" dirty="0">
                    <a:latin typeface="Segoe UI Semibold" panose="020B0702040204020203" pitchFamily="34" charset="0"/>
                    <a:cs typeface="Segoe UI Semibold" panose="020B0702040204020203" pitchFamily="34" charset="0"/>
                  </a:rPr>
                  <a:t>, </a:t>
                </a:r>
                <a:r>
                  <a:rPr lang="en-US" sz="2400" dirty="0">
                    <a:latin typeface="Courier New" panose="02070309020205020404" pitchFamily="49" charset="0"/>
                    <a:cs typeface="Courier New" panose="02070309020205020404" pitchFamily="49" charset="0"/>
                  </a:rPr>
                  <a:t>P[j]</a:t>
                </a:r>
                <a:r>
                  <a:rPr lang="en-US" sz="2400" dirty="0">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e>
                    </m:d>
                    <m:r>
                      <a:rPr lang="en-US" sz="2400" b="0" i="1" smtClean="0">
                        <a:latin typeface="Cambria Math" panose="02040503050406030204" pitchFamily="18" charset="0"/>
                      </a:rPr>
                      <m:t>≤11</m:t>
                    </m:r>
                  </m:oMath>
                </a14:m>
                <a:endParaRPr lang="en-US" sz="2400" dirty="0">
                  <a:latin typeface="Segoe UI Semibold" panose="020B0702040204020203" pitchFamily="34" charset="0"/>
                  <a:cs typeface="Segoe UI Semibold" panose="020B0702040204020203" pitchFamily="34" charset="0"/>
                </a:endParaRPr>
              </a:p>
            </p:txBody>
          </p:sp>
        </mc:Choice>
        <mc:Fallback xmlns="">
          <p:sp>
            <p:nvSpPr>
              <p:cNvPr id="22" name="Rectangle 21">
                <a:extLst>
                  <a:ext uri="{FF2B5EF4-FFF2-40B4-BE49-F238E27FC236}">
                    <a16:creationId xmlns:a16="http://schemas.microsoft.com/office/drawing/2014/main" id="{2C4AF369-4DB0-492D-7EC8-B5C17181DBAB}"/>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3"/>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Only one point in each cell.</a:t>
                </a:r>
              </a:p>
              <a:p>
                <a:pPr lvl="1"/>
                <a:r>
                  <a:rPr lang="en-US" dirty="0"/>
                  <a:t>Two points in the same cell are on the same side and distance </a:t>
                </a:r>
                <a14:m>
                  <m:oMath xmlns:m="http://schemas.openxmlformats.org/officeDocument/2006/math">
                    <m:r>
                      <a:rPr lang="en-US" b="0" i="1" smtClean="0">
                        <a:latin typeface="Cambria Math" panose="02040503050406030204" pitchFamily="18" charset="0"/>
                      </a:rPr>
                      <m:t>&lt;</m:t>
                    </m:r>
                    <m:r>
                      <a:rPr lang="en-US" b="0" i="1" smtClean="0">
                        <a:latin typeface="Cambria Math" panose="02040503050406030204" pitchFamily="18" charset="0"/>
                      </a:rPr>
                      <m:t>𝛿</m:t>
                    </m:r>
                  </m:oMath>
                </a14:m>
                <a:r>
                  <a:rPr lang="en-US" dirty="0"/>
                  <a:t>. </a:t>
                </a:r>
              </a:p>
              <a:p>
                <a:r>
                  <a:rPr lang="en-US" dirty="0"/>
                  <a:t>If two points have distance </a:t>
                </a:r>
                <a14:m>
                  <m:oMath xmlns:m="http://schemas.openxmlformats.org/officeDocument/2006/math">
                    <m:r>
                      <a:rPr lang="en-US" i="1">
                        <a:latin typeface="Cambria Math" panose="02040503050406030204" pitchFamily="18" charset="0"/>
                      </a:rPr>
                      <m:t>&lt;</m:t>
                    </m:r>
                  </m:oMath>
                </a14:m>
                <a:r>
                  <a:rPr lang="en-US" dirty="0"/>
                  <a:t> </a:t>
                </a:r>
                <a14:m>
                  <m:oMath xmlns:m="http://schemas.openxmlformats.org/officeDocument/2006/math">
                    <m:r>
                      <a:rPr lang="en-US" i="1" dirty="0">
                        <a:latin typeface="Cambria Math" panose="02040503050406030204" pitchFamily="18" charset="0"/>
                      </a:rPr>
                      <m:t>𝛿</m:t>
                    </m:r>
                  </m:oMath>
                </a14:m>
                <a:r>
                  <a:rPr lang="en-US" dirty="0"/>
                  <a:t>, they are in the same row, adjacent rows, or have one row between them.</a:t>
                </a:r>
              </a:p>
              <a:p>
                <a:r>
                  <a:rPr lang="en-US" dirty="0"/>
                  <a:t>How far apart can those points be in the array? </a:t>
                </a:r>
              </a:p>
              <a:p>
                <a:r>
                  <a:rPr lang="en-US" dirty="0"/>
                  <a:t>Only 12 elements can be in those rows, so when ordered by </a:t>
                </a:r>
                <a14:m>
                  <m:oMath xmlns:m="http://schemas.openxmlformats.org/officeDocument/2006/math">
                    <m:r>
                      <a:rPr lang="en-US" b="0" i="1" smtClean="0">
                        <a:latin typeface="Cambria Math" panose="02040503050406030204" pitchFamily="18" charset="0"/>
                      </a:rPr>
                      <m:t>𝑦</m:t>
                    </m:r>
                  </m:oMath>
                </a14:m>
                <a:r>
                  <a:rPr lang="en-US" dirty="0"/>
                  <a:t>-coordinate, difference is at most </a:t>
                </a:r>
                <a14:m>
                  <m:oMath xmlns:m="http://schemas.openxmlformats.org/officeDocument/2006/math">
                    <m:r>
                      <a:rPr lang="en-US" b="0" i="1" smtClean="0">
                        <a:latin typeface="Cambria Math" panose="02040503050406030204" pitchFamily="18" charset="0"/>
                      </a:rPr>
                      <m:t>11</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4674" y="1463857"/>
                <a:ext cx="7797823" cy="4845504"/>
              </a:xfrm>
              <a:blipFill>
                <a:blip r:embed="rId4"/>
                <a:stretch>
                  <a:fillRect l="-1016" t="-2138" r="-1641"/>
                </a:stretch>
              </a:blipFill>
            </p:spPr>
            <p:txBody>
              <a:bodyPr/>
              <a:lstStyle/>
              <a:p>
                <a:r>
                  <a:rPr lang="en-US">
                    <a:noFill/>
                  </a:rPr>
                  <a:t> </a:t>
                </a:r>
              </a:p>
            </p:txBody>
          </p:sp>
        </mc:Fallback>
      </mc:AlternateContent>
      <p:graphicFrame>
        <p:nvGraphicFramePr>
          <p:cNvPr id="6" name="Table 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5096579"/>
              </p:ext>
            </p:extLst>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cxnSp>
        <p:nvCxnSpPr>
          <p:cNvPr id="7" name="Straight Connector 6">
            <a:extLst>
              <a:ext uri="{C183D7F6-B498-43B3-948B-1728B52AA6E4}">
                <adec:decorative xmlns:adec="http://schemas.microsoft.com/office/drawing/2017/decorative" val="1"/>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C183D7F6-B498-43B3-948B-1728B52AA6E4}">
                <adec:decorative xmlns:adec="http://schemas.microsoft.com/office/drawing/2017/decorative" val="1"/>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nvGrpSpPr>
          <p:cNvPr id="5" name="Group 4" descr="Two points in purple with distance less than delta between them (one on each side of the red line). In blue, 10 points are in the squares which could contain another point near the center. ">
            <a:extLst>
              <a:ext uri="{FF2B5EF4-FFF2-40B4-BE49-F238E27FC236}">
                <a16:creationId xmlns:a16="http://schemas.microsoft.com/office/drawing/2014/main" id="{51F54619-2FB6-A055-BC25-2992C51960C2}"/>
              </a:ext>
            </a:extLst>
          </p:cNvPr>
          <p:cNvGrpSpPr/>
          <p:nvPr/>
        </p:nvGrpSpPr>
        <p:grpSpPr>
          <a:xfrm>
            <a:off x="481116" y="2998021"/>
            <a:ext cx="3310054" cy="1197438"/>
            <a:chOff x="481116" y="2998021"/>
            <a:chExt cx="3310054" cy="1197438"/>
          </a:xfrm>
        </p:grpSpPr>
        <p:sp>
          <p:nvSpPr>
            <p:cNvPr id="9" name="Oval 8"/>
            <p:cNvSpPr/>
            <p:nvPr/>
          </p:nvSpPr>
          <p:spPr>
            <a:xfrm>
              <a:off x="1937710" y="2998021"/>
              <a:ext cx="167710" cy="1571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14772" y="4038299"/>
              <a:ext cx="167710" cy="15716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38436" y="312302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94376" y="312302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23460" y="304444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593004" y="3575942"/>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01281" y="359066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4012" y="3303436"/>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1116" y="3558525"/>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0973" y="3947126"/>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581722" y="3947126"/>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217050" y="3935252"/>
              <a:ext cx="167710" cy="15716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521F03BC-7468-A974-0BAF-A1D285905715}"/>
                  </a:ext>
                  <a:ext uri="{C183D7F6-B498-43B3-948B-1728B52AA6E4}">
                    <adec:decorative xmlns:adec="http://schemas.microsoft.com/office/drawing/2017/decorative" val="1"/>
                  </a:ext>
                </a:extLst>
              </p14:cNvPr>
              <p14:cNvContentPartPr/>
              <p14:nvPr/>
            </p14:nvContentPartPr>
            <p14:xfrm>
              <a:off x="50400" y="728280"/>
              <a:ext cx="12093480" cy="4794120"/>
            </p14:xfrm>
          </p:contentPart>
        </mc:Choice>
        <mc:Fallback>
          <p:pic>
            <p:nvPicPr>
              <p:cNvPr id="4" name="Ink 3">
                <a:extLst>
                  <a:ext uri="{FF2B5EF4-FFF2-40B4-BE49-F238E27FC236}">
                    <a16:creationId xmlns:a16="http://schemas.microsoft.com/office/drawing/2014/main" id="{521F03BC-7468-A974-0BAF-A1D285905715}"/>
                  </a:ext>
                  <a:ext uri="{C183D7F6-B498-43B3-948B-1728B52AA6E4}">
                    <adec:decorative xmlns:adec="http://schemas.microsoft.com/office/drawing/2017/decorative" val="1"/>
                  </a:ext>
                </a:extLst>
              </p:cNvPr>
              <p:cNvPicPr/>
              <p:nvPr/>
            </p:nvPicPr>
            <p:blipFill>
              <a:blip r:embed="rId6"/>
              <a:stretch>
                <a:fillRect/>
              </a:stretch>
            </p:blipFill>
            <p:spPr>
              <a:xfrm>
                <a:off x="41040" y="718920"/>
                <a:ext cx="12112200" cy="4812840"/>
              </a:xfrm>
              <a:prstGeom prst="rect">
                <a:avLst/>
              </a:prstGeom>
            </p:spPr>
          </p:pic>
        </mc:Fallback>
      </mc:AlternateContent>
    </p:spTree>
    <p:extLst>
      <p:ext uri="{BB962C8B-B14F-4D97-AF65-F5344CB8AC3E}">
        <p14:creationId xmlns:p14="http://schemas.microsoft.com/office/powerpoint/2010/main" val="337014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works! (a bit more formally)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172074"/>
              </a:xfrm>
            </p:spPr>
            <p:txBody>
              <a:bodyPr>
                <a:normAutofit fontScale="92500" lnSpcReduction="20000"/>
              </a:bodyPr>
              <a:lstStyle/>
              <a:p>
                <a:r>
                  <a:rPr lang="en-US" dirty="0"/>
                  <a:t>A formal proof of correctness would be by induction.</a:t>
                </a:r>
                <a:endParaRPr lang="en-US" b="1" i="1" dirty="0"/>
              </a:p>
              <a:p>
                <a:r>
                  <a:rPr lang="en-US" dirty="0"/>
                  <a:t>Idea for IS:</a:t>
                </a:r>
              </a:p>
              <a:p>
                <a:r>
                  <a:rPr lang="en-US" dirty="0"/>
                  <a:t>Closest pair in overall instance is in one half, the other, or split. By IH, recursive calls give distance between closest pairs in each half. </a:t>
                </a:r>
              </a:p>
              <a:p>
                <a:r>
                  <a:rPr lang="en-US" dirty="0"/>
                  <a:t>Case 1: closest pair is in a half,</a:t>
                </a:r>
              </a:p>
              <a:p>
                <a:r>
                  <a:rPr lang="en-US" dirty="0"/>
                  <a:t>Recursive call gives true shortest distance, by IH. </a:t>
                </a:r>
                <a14:m>
                  <m:oMath xmlns:m="http://schemas.openxmlformats.org/officeDocument/2006/math">
                    <m:r>
                      <a:rPr lang="en-US" b="0" i="1" dirty="0" smtClean="0">
                        <a:latin typeface="Cambria Math" panose="02040503050406030204" pitchFamily="18" charset="0"/>
                      </a:rPr>
                      <m:t>𝛿</m:t>
                    </m:r>
                  </m:oMath>
                </a14:m>
                <a:r>
                  <a:rPr lang="en-US" dirty="0"/>
                  <a:t> will never be overwritten because we only compare to other distances between points.</a:t>
                </a:r>
              </a:p>
              <a:p>
                <a:r>
                  <a:rPr lang="en-US" dirty="0"/>
                  <a:t>Case 2: closest pair crosses,</a:t>
                </a:r>
              </a:p>
              <a:p>
                <a:r>
                  <a:rPr lang="en-US" dirty="0"/>
                  <a:t>Then its distance is less than the (correct) distances found by the recursive calls. By lemma, we will check the closest pair, and since we take the min, </a:t>
                </a:r>
                <a14:m>
                  <m:oMath xmlns:m="http://schemas.openxmlformats.org/officeDocument/2006/math">
                    <m:r>
                      <a:rPr lang="en-US" b="0" i="1" smtClean="0">
                        <a:latin typeface="Cambria Math" panose="02040503050406030204" pitchFamily="18" charset="0"/>
                      </a:rPr>
                      <m:t>𝛿</m:t>
                    </m:r>
                  </m:oMath>
                </a14:m>
                <a:r>
                  <a:rPr lang="en-US" dirty="0"/>
                  <a:t> will be set to that value and (because we only compare to other distances) never overwritten.</a:t>
                </a:r>
              </a:p>
              <a:p>
                <a:r>
                  <a:rPr lang="en-US" dirty="0"/>
                  <a:t>In both cases we return the true shortest distance.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172074"/>
              </a:xfrm>
              <a:blipFill>
                <a:blip r:embed="rId2"/>
                <a:stretch>
                  <a:fillRect l="-545" t="-3180"/>
                </a:stretch>
              </a:blipFill>
            </p:spPr>
            <p:txBody>
              <a:bodyPr/>
              <a:lstStyle/>
              <a:p>
                <a:r>
                  <a:rPr lang="en-US">
                    <a:noFill/>
                  </a:rPr>
                  <a:t> </a:t>
                </a:r>
              </a:p>
            </p:txBody>
          </p:sp>
        </mc:Fallback>
      </mc:AlternateContent>
    </p:spTree>
    <p:extLst>
      <p:ext uri="{BB962C8B-B14F-4D97-AF65-F5344CB8AC3E}">
        <p14:creationId xmlns:p14="http://schemas.microsoft.com/office/powerpoint/2010/main" val="291357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7CFA-F5E4-4AF0-A192-708847412D6E}"/>
              </a:ext>
            </a:extLst>
          </p:cNvPr>
          <p:cNvSpPr>
            <a:spLocks noGrp="1"/>
          </p:cNvSpPr>
          <p:nvPr>
            <p:ph type="title"/>
          </p:nvPr>
        </p:nvSpPr>
        <p:spPr/>
        <p:txBody>
          <a:bodyPr/>
          <a:lstStyle/>
          <a:p>
            <a:r>
              <a:rPr lang="en-US" dirty="0"/>
              <a:t>Merge Sort</a:t>
            </a:r>
          </a:p>
        </p:txBody>
      </p:sp>
      <p:sp>
        <p:nvSpPr>
          <p:cNvPr id="8" name="TextBox 7">
            <a:extLst>
              <a:ext uri="{FF2B5EF4-FFF2-40B4-BE49-F238E27FC236}">
                <a16:creationId xmlns:a16="http://schemas.microsoft.com/office/drawing/2014/main" id="{DC8E1364-6594-4321-81E9-E31ACFC907E3}"/>
              </a:ext>
            </a:extLst>
          </p:cNvPr>
          <p:cNvSpPr txBox="1"/>
          <p:nvPr/>
        </p:nvSpPr>
        <p:spPr>
          <a:xfrm>
            <a:off x="329609" y="1425952"/>
            <a:ext cx="805029" cy="369332"/>
          </a:xfrm>
          <a:prstGeom prst="rect">
            <a:avLst/>
          </a:prstGeom>
          <a:noFill/>
        </p:spPr>
        <p:txBody>
          <a:bodyPr wrap="none" rtlCol="0">
            <a:spAutoFit/>
          </a:bodyPr>
          <a:lstStyle/>
          <a:p>
            <a:r>
              <a:rPr lang="en-US" b="1" dirty="0"/>
              <a:t>Divide</a:t>
            </a:r>
          </a:p>
        </p:txBody>
      </p:sp>
      <p:graphicFrame>
        <p:nvGraphicFramePr>
          <p:cNvPr id="7" name="Content Placeholder 6" descr="An input array:&#10;[8,2,91,22,57,1,10,6,7,4]">
            <a:extLst>
              <a:ext uri="{FF2B5EF4-FFF2-40B4-BE49-F238E27FC236}">
                <a16:creationId xmlns:a16="http://schemas.microsoft.com/office/drawing/2014/main" id="{9558B984-31D8-457C-A225-F6688A1F8032}"/>
              </a:ext>
            </a:extLst>
          </p:cNvPr>
          <p:cNvGraphicFramePr>
            <a:graphicFrameLocks noGrp="1"/>
          </p:cNvGraphicFramePr>
          <p:nvPr>
            <p:ph idx="1"/>
            <p:extLst>
              <p:ext uri="{D42A27DB-BD31-4B8C-83A1-F6EECF244321}">
                <p14:modId xmlns:p14="http://schemas.microsoft.com/office/powerpoint/2010/main" val="546817505"/>
              </p:ext>
            </p:extLst>
          </p:nvPr>
        </p:nvGraphicFramePr>
        <p:xfrm>
          <a:off x="1056165" y="1425952"/>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descr="Input array split down the middle into two pieces:&#10;[8,2,91,22,57] and [1,10,6,7,4]">
            <a:extLst>
              <a:ext uri="{FF2B5EF4-FFF2-40B4-BE49-F238E27FC236}">
                <a16:creationId xmlns:a16="http://schemas.microsoft.com/office/drawing/2014/main" id="{78FB6CDE-E90A-4DA2-BFF8-13E3B6148CC6}"/>
              </a:ext>
            </a:extLst>
          </p:cNvPr>
          <p:cNvGraphicFramePr>
            <a:graphicFrameLocks/>
          </p:cNvGraphicFramePr>
          <p:nvPr>
            <p:extLst>
              <p:ext uri="{D42A27DB-BD31-4B8C-83A1-F6EECF244321}">
                <p14:modId xmlns:p14="http://schemas.microsoft.com/office/powerpoint/2010/main" val="4235231732"/>
              </p:ext>
            </p:extLst>
          </p:nvPr>
        </p:nvGraphicFramePr>
        <p:xfrm>
          <a:off x="509709" y="2323263"/>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descr="Input array split down the middle into two pieces:&#10;[8,2,91,22,57] and [1,10,6,7,4]">
            <a:extLst>
              <a:ext uri="{FF2B5EF4-FFF2-40B4-BE49-F238E27FC236}">
                <a16:creationId xmlns:a16="http://schemas.microsoft.com/office/drawing/2014/main" id="{C82347A2-3207-43E3-89D0-EE3912B5C305}"/>
              </a:ext>
            </a:extLst>
          </p:cNvPr>
          <p:cNvGraphicFramePr>
            <a:graphicFrameLocks/>
          </p:cNvGraphicFramePr>
          <p:nvPr>
            <p:extLst>
              <p:ext uri="{D42A27DB-BD31-4B8C-83A1-F6EECF244321}">
                <p14:modId xmlns:p14="http://schemas.microsoft.com/office/powerpoint/2010/main" val="2039929329"/>
              </p:ext>
            </p:extLst>
          </p:nvPr>
        </p:nvGraphicFramePr>
        <p:xfrm>
          <a:off x="6576925" y="228561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8" name="TextBox 17">
            <a:extLst>
              <a:ext uri="{FF2B5EF4-FFF2-40B4-BE49-F238E27FC236}">
                <a16:creationId xmlns:a16="http://schemas.microsoft.com/office/drawing/2014/main" id="{D8AD7FFE-E68F-4173-9AE0-BF2C968E4F39}"/>
              </a:ext>
            </a:extLst>
          </p:cNvPr>
          <p:cNvSpPr txBox="1"/>
          <p:nvPr/>
        </p:nvSpPr>
        <p:spPr>
          <a:xfrm>
            <a:off x="575239" y="3429000"/>
            <a:ext cx="11106431" cy="553998"/>
          </a:xfrm>
          <a:prstGeom prst="rect">
            <a:avLst/>
          </a:prstGeom>
          <a:noFill/>
        </p:spPr>
        <p:txBody>
          <a:bodyPr wrap="square" rtlCol="0">
            <a:spAutoFit/>
          </a:bodyPr>
          <a:lstStyle/>
          <a:p>
            <a:pPr algn="ctr"/>
            <a:r>
              <a:rPr lang="en-US" sz="3000" dirty="0"/>
              <a:t>Sort the pieces through the magic of recursion</a:t>
            </a:r>
          </a:p>
        </p:txBody>
      </p:sp>
      <p:graphicFrame>
        <p:nvGraphicFramePr>
          <p:cNvPr id="15" name="Content Placeholder 6" descr="Sorted version of left subarray&#10;[2,8,22,57,91]">
            <a:extLst>
              <a:ext uri="{FF2B5EF4-FFF2-40B4-BE49-F238E27FC236}">
                <a16:creationId xmlns:a16="http://schemas.microsoft.com/office/drawing/2014/main" id="{100F61E7-ADAD-4FBA-892F-51EE0BC098F9}"/>
              </a:ext>
            </a:extLst>
          </p:cNvPr>
          <p:cNvGraphicFramePr>
            <a:graphicFrameLocks/>
          </p:cNvGraphicFramePr>
          <p:nvPr>
            <p:extLst>
              <p:ext uri="{D42A27DB-BD31-4B8C-83A1-F6EECF244321}">
                <p14:modId xmlns:p14="http://schemas.microsoft.com/office/powerpoint/2010/main" val="1907000771"/>
              </p:ext>
            </p:extLst>
          </p:nvPr>
        </p:nvGraphicFramePr>
        <p:xfrm>
          <a:off x="509710" y="495626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6" name="Content Placeholder 6" descr="Sorted version of right subarray &#10;[1,4,6,7,10]">
            <a:extLst>
              <a:ext uri="{FF2B5EF4-FFF2-40B4-BE49-F238E27FC236}">
                <a16:creationId xmlns:a16="http://schemas.microsoft.com/office/drawing/2014/main" id="{8A9A7C2C-E4E7-4044-9983-45BC24348B3E}"/>
              </a:ext>
            </a:extLst>
          </p:cNvPr>
          <p:cNvGraphicFramePr>
            <a:graphicFrameLocks/>
          </p:cNvGraphicFramePr>
          <p:nvPr>
            <p:extLst>
              <p:ext uri="{D42A27DB-BD31-4B8C-83A1-F6EECF244321}">
                <p14:modId xmlns:p14="http://schemas.microsoft.com/office/powerpoint/2010/main" val="3943714434"/>
              </p:ext>
            </p:extLst>
          </p:nvPr>
        </p:nvGraphicFramePr>
        <p:xfrm>
          <a:off x="6722663" y="4944580"/>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7" name="Content Placeholder 6" descr="Sorted version of original array:&#10;[1,2,4,6,7,8,10,22,57,91]">
            <a:extLst>
              <a:ext uri="{FF2B5EF4-FFF2-40B4-BE49-F238E27FC236}">
                <a16:creationId xmlns:a16="http://schemas.microsoft.com/office/drawing/2014/main" id="{ECBAF41D-1C61-4994-B38C-02A6CCF9595D}"/>
              </a:ext>
            </a:extLst>
          </p:cNvPr>
          <p:cNvGraphicFramePr>
            <a:graphicFrameLocks/>
          </p:cNvGraphicFramePr>
          <p:nvPr>
            <p:extLst>
              <p:ext uri="{D42A27DB-BD31-4B8C-83A1-F6EECF244321}">
                <p14:modId xmlns:p14="http://schemas.microsoft.com/office/powerpoint/2010/main" val="3283919402"/>
              </p:ext>
            </p:extLst>
          </p:nvPr>
        </p:nvGraphicFramePr>
        <p:xfrm>
          <a:off x="1134638" y="5815930"/>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4" name="TextBox 13" descr="Sorted version of left subarray&#10;[2,8,22,57,91]">
            <a:extLst>
              <a:ext uri="{FF2B5EF4-FFF2-40B4-BE49-F238E27FC236}">
                <a16:creationId xmlns:a16="http://schemas.microsoft.com/office/drawing/2014/main" id="{1A251D6E-503E-45BB-8BD9-8C1BD2D14854}"/>
              </a:ext>
            </a:extLst>
          </p:cNvPr>
          <p:cNvSpPr txBox="1"/>
          <p:nvPr/>
        </p:nvSpPr>
        <p:spPr>
          <a:xfrm>
            <a:off x="358461" y="4653616"/>
            <a:ext cx="1083951" cy="369332"/>
          </a:xfrm>
          <a:prstGeom prst="rect">
            <a:avLst/>
          </a:prstGeom>
          <a:noFill/>
        </p:spPr>
        <p:txBody>
          <a:bodyPr wrap="none" rtlCol="0">
            <a:spAutoFit/>
          </a:bodyPr>
          <a:lstStyle/>
          <a:p>
            <a:r>
              <a:rPr lang="en-US" b="1" dirty="0"/>
              <a:t>Combine</a:t>
            </a:r>
          </a:p>
        </p:txBody>
      </p:sp>
      <p:cxnSp>
        <p:nvCxnSpPr>
          <p:cNvPr id="19" name="Straight Arrow Connector 18">
            <a:extLst>
              <a:ext uri="{FF2B5EF4-FFF2-40B4-BE49-F238E27FC236}">
                <a16:creationId xmlns:a16="http://schemas.microsoft.com/office/drawing/2014/main" id="{B51B5C08-6070-4763-AF6A-3F152C4464E4}"/>
              </a:ext>
              <a:ext uri="{C183D7F6-B498-43B3-948B-1728B52AA6E4}">
                <adec:decorative xmlns:adec="http://schemas.microsoft.com/office/drawing/2017/decorative" val="1"/>
              </a:ext>
            </a:extLst>
          </p:cNvPr>
          <p:cNvCxnSpPr>
            <a:cxnSpLocks/>
            <a:stCxn id="7" idx="2"/>
          </p:cNvCxnSpPr>
          <p:nvPr/>
        </p:nvCxnSpPr>
        <p:spPr>
          <a:xfrm flipH="1">
            <a:off x="5615076" y="2167632"/>
            <a:ext cx="480924" cy="415318"/>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75E889-2AD1-4664-A900-863ED52F1CA6}"/>
              </a:ext>
              <a:ext uri="{C183D7F6-B498-43B3-948B-1728B52AA6E4}">
                <adec:decorative xmlns:adec="http://schemas.microsoft.com/office/drawing/2017/decorative" val="1"/>
              </a:ext>
            </a:extLst>
          </p:cNvPr>
          <p:cNvCxnSpPr>
            <a:cxnSpLocks/>
          </p:cNvCxnSpPr>
          <p:nvPr/>
        </p:nvCxnSpPr>
        <p:spPr>
          <a:xfrm>
            <a:off x="6117266" y="2188898"/>
            <a:ext cx="422635" cy="367922"/>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5BBDDF-DD25-4DA2-81E7-A40BAB6F848C}"/>
              </a:ext>
              <a:ext uri="{C183D7F6-B498-43B3-948B-1728B52AA6E4}">
                <adec:decorative xmlns:adec="http://schemas.microsoft.com/office/drawing/2017/decorative" val="1"/>
              </a:ext>
            </a:extLst>
          </p:cNvPr>
          <p:cNvCxnSpPr>
            <a:cxnSpLocks/>
          </p:cNvCxnSpPr>
          <p:nvPr/>
        </p:nvCxnSpPr>
        <p:spPr>
          <a:xfrm>
            <a:off x="5549545" y="5691584"/>
            <a:ext cx="494488" cy="316737"/>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8079924-DE0C-4B93-8068-BF2A6A06176A}"/>
              </a:ext>
              <a:ext uri="{C183D7F6-B498-43B3-948B-1728B52AA6E4}">
                <adec:decorative xmlns:adec="http://schemas.microsoft.com/office/drawing/2017/decorative" val="1"/>
              </a:ext>
            </a:extLst>
          </p:cNvPr>
          <p:cNvCxnSpPr>
            <a:cxnSpLocks/>
          </p:cNvCxnSpPr>
          <p:nvPr/>
        </p:nvCxnSpPr>
        <p:spPr>
          <a:xfrm flipH="1">
            <a:off x="6314607" y="5679898"/>
            <a:ext cx="408056" cy="32378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11187AD-AD67-4065-B972-B3FCD8477816}"/>
              </a:ext>
            </a:extLst>
          </p:cNvPr>
          <p:cNvSpPr/>
          <p:nvPr/>
        </p:nvSpPr>
        <p:spPr>
          <a:xfrm>
            <a:off x="6679088" y="401277"/>
            <a:ext cx="5213543" cy="369332"/>
          </a:xfrm>
          <a:prstGeom prst="rect">
            <a:avLst/>
          </a:prstGeom>
        </p:spPr>
        <p:txBody>
          <a:bodyPr wrap="none">
            <a:spAutoFit/>
          </a:bodyPr>
          <a:lstStyle/>
          <a:p>
            <a:r>
              <a:rPr lang="en-US" dirty="0">
                <a:hlinkClick r:id="rId2"/>
              </a:rPr>
              <a:t>https://www.youtube.com/watch?v=XaqR3G_NVoo</a:t>
            </a:r>
            <a:endParaRPr lang="en-US" dirty="0"/>
          </a:p>
        </p:txBody>
      </p:sp>
    </p:spTree>
    <p:extLst>
      <p:ext uri="{BB962C8B-B14F-4D97-AF65-F5344CB8AC3E}">
        <p14:creationId xmlns:p14="http://schemas.microsoft.com/office/powerpoint/2010/main" val="185142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recurrence for the 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98609"/>
              </a:xfrm>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Let </a:t>
                </a:r>
                <a14:m>
                  <m:oMath xmlns:m="http://schemas.openxmlformats.org/officeDocument/2006/math">
                    <m:r>
                      <a:rPr lang="en-US" b="0" i="1" smtClean="0">
                        <a:latin typeface="Cambria Math" panose="02040503050406030204" pitchFamily="18" charset="0"/>
                      </a:rPr>
                      <m:t>𝐶</m:t>
                    </m:r>
                  </m:oMath>
                </a14:m>
                <a:r>
                  <a:rPr lang="en-US" dirty="0"/>
                  <a:t> be all points within </a:t>
                </a:r>
                <a14:m>
                  <m:oMath xmlns:m="http://schemas.openxmlformats.org/officeDocument/2006/math">
                    <m:r>
                      <a:rPr lang="en-US" b="0" i="1" smtClean="0">
                        <a:latin typeface="Cambria Math" panose="02040503050406030204" pitchFamily="18" charset="0"/>
                      </a:rPr>
                      <m:t>𝛿</m:t>
                    </m:r>
                  </m:oMath>
                </a14:m>
                <a:r>
                  <a:rPr lang="en-US" dirty="0"/>
                  <a:t> of the median in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Sort </a:t>
                </a:r>
                <a14:m>
                  <m:oMath xmlns:m="http://schemas.openxmlformats.org/officeDocument/2006/math">
                    <m:r>
                      <a:rPr lang="en-US" b="0" i="1" smtClean="0">
                        <a:latin typeface="Cambria Math" panose="02040503050406030204" pitchFamily="18" charset="0"/>
                      </a:rPr>
                      <m:t>𝐶</m:t>
                    </m:r>
                  </m:oMath>
                </a14:m>
                <a:r>
                  <a:rPr lang="en-US" dirty="0"/>
                  <a:t> by </a:t>
                </a:r>
                <a14:m>
                  <m:oMath xmlns:m="http://schemas.openxmlformats.org/officeDocument/2006/math">
                    <m:r>
                      <a:rPr lang="en-US" b="0" i="1" smtClean="0">
                        <a:latin typeface="Cambria Math" panose="02040503050406030204" pitchFamily="18" charset="0"/>
                      </a:rPr>
                      <m:t>𝑦</m:t>
                    </m:r>
                  </m:oMath>
                </a14:m>
                <a:r>
                  <a:rPr lang="en-US" dirty="0"/>
                  <a:t>-coordinate</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𝑖</m:t>
                    </m:r>
                  </m:oMath>
                </a14:m>
                <a:r>
                  <a:rPr lang="en-US" dirty="0"/>
                  <a:t> from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.length)</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+10</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a:t>
                </a:r>
                <a:r>
                  <a:rPr lang="en-US" dirty="0">
                    <a:latin typeface="Courier New" panose="02070309020205020404" pitchFamily="49" charset="0"/>
                    <a:cs typeface="Courier New" panose="02070309020205020404" pitchFamily="49" charset="0"/>
                  </a:rPr>
                  <a:t>dist</a:t>
                </a:r>
                <a:r>
                  <a:rPr lang="en-US" dirty="0"/>
                  <a:t>(</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𝛿</m:t>
                    </m:r>
                  </m:oMath>
                </a14:m>
                <a:r>
                  <a:rPr lang="en-US" dirty="0"/>
                  <a:t>}</a:t>
                </a:r>
              </a:p>
              <a:p>
                <a:pPr marL="0" indent="0">
                  <a:lnSpc>
                    <a:spcPct val="100000"/>
                  </a:lnSpc>
                  <a:spcBef>
                    <a:spcPts val="0"/>
                  </a:spcBef>
                  <a:buNone/>
                </a:pPr>
                <a:r>
                  <a:rPr lang="en-US" dirty="0"/>
                  <a:t>	return </a:t>
                </a:r>
                <a14:m>
                  <m:oMath xmlns:m="http://schemas.openxmlformats.org/officeDocument/2006/math">
                    <m:r>
                      <a:rPr lang="en-US" b="0" i="1" smtClean="0">
                        <a:latin typeface="Cambria Math" panose="02040503050406030204" pitchFamily="18" charset="0"/>
                      </a:rPr>
                      <m:t>𝛿</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98609"/>
              </a:xfrm>
              <a:blipFill>
                <a:blip r:embed="rId2"/>
                <a:stretch>
                  <a:fillRect l="-1525" t="-1151"/>
                </a:stretch>
              </a:blipFill>
            </p:spPr>
            <p:txBody>
              <a:bodyPr/>
              <a:lstStyle/>
              <a:p>
                <a:r>
                  <a:rPr lang="en-US">
                    <a:noFill/>
                  </a:rPr>
                  <a:t> </a:t>
                </a:r>
              </a:p>
            </p:txBody>
          </p:sp>
        </mc:Fallback>
      </mc:AlternateContent>
    </p:spTree>
    <p:extLst>
      <p:ext uri="{BB962C8B-B14F-4D97-AF65-F5344CB8AC3E}">
        <p14:creationId xmlns:p14="http://schemas.microsoft.com/office/powerpoint/2010/main" val="3787407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recurrence for the running time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98609"/>
              </a:xfrm>
            </p:spPr>
            <p:txBody>
              <a:bodyPr/>
              <a:lstStyle/>
              <a:p>
                <a:pPr marL="0" indent="0">
                  <a:lnSpc>
                    <a:spcPct val="100000"/>
                  </a:lnSpc>
                  <a:spcBef>
                    <a:spcPts val="0"/>
                  </a:spcBef>
                  <a:buNone/>
                </a:pPr>
                <a:r>
                  <a:rPr lang="en-US" dirty="0"/>
                  <a:t>double 2DClosestPoints(P[1..n])</a:t>
                </a:r>
              </a:p>
              <a:p>
                <a:pPr marL="0" indent="0">
                  <a:lnSpc>
                    <a:spcPct val="100000"/>
                  </a:lnSpc>
                  <a:spcBef>
                    <a:spcPts val="0"/>
                  </a:spcBef>
                  <a:buNone/>
                </a:pPr>
                <a:r>
                  <a:rPr lang="en-US" dirty="0"/>
                  <a:t>	if(</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 </m:t>
                    </m:r>
                  </m:oMath>
                </a14:m>
                <a:r>
                  <a:rPr lang="en-US" dirty="0"/>
                  <a:t> </a:t>
                </a:r>
                <a:r>
                  <a:rPr lang="en-US" dirty="0">
                    <a:solidFill>
                      <a:schemeClr val="bg2">
                        <a:lumMod val="50000"/>
                      </a:schemeClr>
                    </a:solidFill>
                  </a:rPr>
                  <a:t>//pick a cutoff you like; doesn’t matter for big-</a:t>
                </a:r>
                <a14:m>
                  <m:oMath xmlns:m="http://schemas.openxmlformats.org/officeDocument/2006/math">
                    <m:r>
                      <a:rPr lang="en-US" b="0" i="1" smtClean="0">
                        <a:solidFill>
                          <a:schemeClr val="bg2">
                            <a:lumMod val="50000"/>
                          </a:schemeClr>
                        </a:solidFill>
                        <a:latin typeface="Cambria Math" panose="02040503050406030204" pitchFamily="18" charset="0"/>
                      </a:rPr>
                      <m:t>𝑂</m:t>
                    </m:r>
                  </m:oMath>
                </a14:m>
                <a:endParaRPr lang="en-US" dirty="0"/>
              </a:p>
              <a:p>
                <a:pPr marL="0" indent="0">
                  <a:lnSpc>
                    <a:spcPct val="100000"/>
                  </a:lnSpc>
                  <a:spcBef>
                    <a:spcPts val="0"/>
                  </a:spcBef>
                  <a:buNone/>
                </a:pPr>
                <a:r>
                  <a:rPr lang="en-US" dirty="0"/>
                  <a:t>		check all possible pairs, return the smallest distance.</a:t>
                </a:r>
              </a:p>
              <a:p>
                <a:pPr marL="0" indent="0">
                  <a:lnSpc>
                    <a:spcPct val="100000"/>
                  </a:lnSpc>
                  <a:spcBef>
                    <a:spcPts val="0"/>
                  </a:spcBef>
                  <a:buNone/>
                </a:pPr>
                <a:r>
                  <a:rPr lang="en-US" dirty="0"/>
                  <a:t>	Sort P[] by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min{2DClosestPoints(P[1..n/2]), 2DClosestPoints(P[n/2+1,n])}</a:t>
                </a:r>
              </a:p>
              <a:p>
                <a:pPr marL="0" indent="0">
                  <a:lnSpc>
                    <a:spcPct val="100000"/>
                  </a:lnSpc>
                  <a:spcBef>
                    <a:spcPts val="0"/>
                  </a:spcBef>
                  <a:buNone/>
                </a:pPr>
                <a:r>
                  <a:rPr lang="en-US" dirty="0"/>
                  <a:t>	Let </a:t>
                </a:r>
                <a14:m>
                  <m:oMath xmlns:m="http://schemas.openxmlformats.org/officeDocument/2006/math">
                    <m:r>
                      <a:rPr lang="en-US" b="0" i="1" smtClean="0">
                        <a:latin typeface="Cambria Math" panose="02040503050406030204" pitchFamily="18" charset="0"/>
                      </a:rPr>
                      <m:t>𝐶</m:t>
                    </m:r>
                  </m:oMath>
                </a14:m>
                <a:r>
                  <a:rPr lang="en-US" dirty="0"/>
                  <a:t> be all points within </a:t>
                </a:r>
                <a14:m>
                  <m:oMath xmlns:m="http://schemas.openxmlformats.org/officeDocument/2006/math">
                    <m:r>
                      <a:rPr lang="en-US" b="0" i="1" smtClean="0">
                        <a:latin typeface="Cambria Math" panose="02040503050406030204" pitchFamily="18" charset="0"/>
                      </a:rPr>
                      <m:t>𝛿</m:t>
                    </m:r>
                  </m:oMath>
                </a14:m>
                <a:r>
                  <a:rPr lang="en-US" dirty="0"/>
                  <a:t> of the median in </a:t>
                </a:r>
                <a14:m>
                  <m:oMath xmlns:m="http://schemas.openxmlformats.org/officeDocument/2006/math">
                    <m:r>
                      <a:rPr lang="en-US" b="0" i="1" smtClean="0">
                        <a:latin typeface="Cambria Math" panose="02040503050406030204" pitchFamily="18" charset="0"/>
                      </a:rPr>
                      <m:t>𝑥</m:t>
                    </m:r>
                  </m:oMath>
                </a14:m>
                <a:r>
                  <a:rPr lang="en-US" dirty="0"/>
                  <a:t>-coordinate.</a:t>
                </a:r>
              </a:p>
              <a:p>
                <a:pPr marL="0" indent="0">
                  <a:lnSpc>
                    <a:spcPct val="100000"/>
                  </a:lnSpc>
                  <a:spcBef>
                    <a:spcPts val="0"/>
                  </a:spcBef>
                  <a:buNone/>
                </a:pPr>
                <a:r>
                  <a:rPr lang="en-US" dirty="0"/>
                  <a:t>	Sort </a:t>
                </a:r>
                <a14:m>
                  <m:oMath xmlns:m="http://schemas.openxmlformats.org/officeDocument/2006/math">
                    <m:r>
                      <a:rPr lang="en-US" b="0" i="1" smtClean="0">
                        <a:latin typeface="Cambria Math" panose="02040503050406030204" pitchFamily="18" charset="0"/>
                      </a:rPr>
                      <m:t>𝐶</m:t>
                    </m:r>
                  </m:oMath>
                </a14:m>
                <a:r>
                  <a:rPr lang="en-US" dirty="0"/>
                  <a:t> by </a:t>
                </a:r>
                <a14:m>
                  <m:oMath xmlns:m="http://schemas.openxmlformats.org/officeDocument/2006/math">
                    <m:r>
                      <a:rPr lang="en-US" b="0" i="1" smtClean="0">
                        <a:latin typeface="Cambria Math" panose="02040503050406030204" pitchFamily="18" charset="0"/>
                      </a:rPr>
                      <m:t>𝑦</m:t>
                    </m:r>
                  </m:oMath>
                </a14:m>
                <a:r>
                  <a:rPr lang="en-US" dirty="0"/>
                  <a:t>-coordinate</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𝑖</m:t>
                    </m:r>
                  </m:oMath>
                </a14:m>
                <a:r>
                  <a:rPr lang="en-US" dirty="0"/>
                  <a:t> from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.length)</a:t>
                </a:r>
              </a:p>
              <a:p>
                <a:pPr marL="0" indent="0">
                  <a:lnSpc>
                    <a:spcPct val="100000"/>
                  </a:lnSpc>
                  <a:spcBef>
                    <a:spcPts val="0"/>
                  </a:spcBef>
                  <a:buNone/>
                </a:pPr>
                <a:r>
                  <a:rPr lang="en-US" dirty="0"/>
                  <a:t>		for(</a:t>
                </a:r>
                <a14:m>
                  <m:oMath xmlns:m="http://schemas.openxmlformats.org/officeDocument/2006/math">
                    <m:r>
                      <a:rPr lang="en-US" b="0" i="1" smtClean="0">
                        <a:latin typeface="Cambria Math" panose="02040503050406030204" pitchFamily="18" charset="0"/>
                      </a:rPr>
                      <m:t>𝑗</m:t>
                    </m:r>
                  </m:oMath>
                </a14:m>
                <a:r>
                  <a:rPr lang="en-US" dirty="0"/>
                  <a:t> from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+10</m:t>
                    </m:r>
                  </m:oMath>
                </a14:m>
                <a:r>
                  <a:rPr lang="en-US" dirty="0"/>
                  <a:t>)</a:t>
                </a:r>
              </a:p>
              <a:p>
                <a:pPr marL="0" indent="0">
                  <a:lnSpc>
                    <a:spcPct val="100000"/>
                  </a:lnSpc>
                  <a:spcBef>
                    <a:spcPts val="0"/>
                  </a:spcBef>
                  <a:buNone/>
                </a:pPr>
                <a:r>
                  <a:rPr lang="en-US" dirty="0"/>
                  <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oMath>
                </a14:m>
                <a:r>
                  <a:rPr lang="en-US" dirty="0"/>
                  <a:t>min{</a:t>
                </a:r>
                <a:r>
                  <a:rPr lang="en-US" dirty="0">
                    <a:latin typeface="Courier New" panose="02070309020205020404" pitchFamily="49" charset="0"/>
                    <a:cs typeface="Courier New" panose="02070309020205020404" pitchFamily="49" charset="0"/>
                  </a:rPr>
                  <a:t>dist</a:t>
                </a:r>
                <a:r>
                  <a:rPr lang="en-US" dirty="0"/>
                  <a:t>(</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a:t>
                </a:r>
                <a14:m>
                  <m:oMath xmlns:m="http://schemas.openxmlformats.org/officeDocument/2006/math">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𝑗</m:t>
                    </m:r>
                    <m:r>
                      <a:rPr lang="en-US" i="1" dirty="0"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𝛿</m:t>
                    </m:r>
                  </m:oMath>
                </a14:m>
                <a:r>
                  <a:rPr lang="en-US" dirty="0"/>
                  <a:t>}</a:t>
                </a:r>
              </a:p>
              <a:p>
                <a:pPr marL="0" indent="0">
                  <a:lnSpc>
                    <a:spcPct val="100000"/>
                  </a:lnSpc>
                  <a:spcBef>
                    <a:spcPts val="0"/>
                  </a:spcBef>
                  <a:buNone/>
                </a:pPr>
                <a:r>
                  <a:rPr lang="en-US" dirty="0"/>
                  <a:t>	return </a:t>
                </a:r>
                <a14:m>
                  <m:oMath xmlns:m="http://schemas.openxmlformats.org/officeDocument/2006/math">
                    <m:r>
                      <a:rPr lang="en-US" b="0" i="1" smtClean="0">
                        <a:latin typeface="Cambria Math" panose="02040503050406030204" pitchFamily="18" charset="0"/>
                      </a:rPr>
                      <m:t>𝛿</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98609"/>
              </a:xfrm>
              <a:blipFill>
                <a:blip r:embed="rId2"/>
                <a:stretch>
                  <a:fillRect l="-1525" t="-1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ular Callout 3"/>
              <p:cNvSpPr/>
              <p:nvPr/>
            </p:nvSpPr>
            <p:spPr>
              <a:xfrm rot="10800000" flipH="1" flipV="1">
                <a:off x="388961" y="2354240"/>
                <a:ext cx="1084997" cy="559558"/>
              </a:xfrm>
              <a:prstGeom prst="wedgeRectCallout">
                <a:avLst>
                  <a:gd name="adj1" fmla="val 53267"/>
                  <a:gd name="adj2" fmla="val 67378"/>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p:txBody>
          </p:sp>
        </mc:Choice>
        <mc:Fallback xmlns="">
          <p:sp>
            <p:nvSpPr>
              <p:cNvPr id="4" name="Rectangular Callout 3"/>
              <p:cNvSpPr>
                <a:spLocks noRot="1" noChangeAspect="1" noMove="1" noResize="1" noEditPoints="1" noAdjustHandles="1" noChangeArrowheads="1" noChangeShapeType="1" noTextEdit="1"/>
              </p:cNvSpPr>
              <p:nvPr/>
            </p:nvSpPr>
            <p:spPr>
              <a:xfrm rot="10800000" flipH="1" flipV="1">
                <a:off x="388961" y="2354240"/>
                <a:ext cx="1084997" cy="559558"/>
              </a:xfrm>
              <a:prstGeom prst="wedgeRectCallout">
                <a:avLst>
                  <a:gd name="adj1" fmla="val 53267"/>
                  <a:gd name="adj2" fmla="val 67378"/>
                </a:avLst>
              </a:prstGeom>
              <a:blipFill>
                <a:blip r:embed="rId3"/>
                <a:stretch>
                  <a:fillRect l="-5348"/>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ular Callout 4"/>
              <p:cNvSpPr/>
              <p:nvPr/>
            </p:nvSpPr>
            <p:spPr>
              <a:xfrm rot="10800000" flipH="1" flipV="1">
                <a:off x="102358" y="3032079"/>
                <a:ext cx="1319283" cy="559558"/>
              </a:xfrm>
              <a:prstGeom prst="wedgeRectCallout">
                <a:avLst>
                  <a:gd name="adj1" fmla="val 62072"/>
                  <a:gd name="adj2" fmla="val 53963"/>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Recursive calls size </a:t>
                </a:r>
                <a14:m>
                  <m:oMath xmlns:m="http://schemas.openxmlformats.org/officeDocument/2006/math">
                    <m:r>
                      <a:rPr lang="en-US" sz="1400" b="0" i="1" smtClean="0">
                        <a:latin typeface="Cambria Math" panose="02040503050406030204" pitchFamily="18" charset="0"/>
                      </a:rPr>
                      <m:t>𝑛</m:t>
                    </m:r>
                  </m:oMath>
                </a14:m>
                <a:r>
                  <a:rPr lang="en-US" sz="1400" dirty="0"/>
                  <a:t>/2</a:t>
                </a:r>
              </a:p>
            </p:txBody>
          </p:sp>
        </mc:Choice>
        <mc:Fallback xmlns="">
          <p:sp>
            <p:nvSpPr>
              <p:cNvPr id="5" name="Rectangular Callout 4"/>
              <p:cNvSpPr>
                <a:spLocks noRot="1" noChangeAspect="1" noMove="1" noResize="1" noEditPoints="1" noAdjustHandles="1" noChangeArrowheads="1" noChangeShapeType="1" noTextEdit="1"/>
              </p:cNvSpPr>
              <p:nvPr/>
            </p:nvSpPr>
            <p:spPr>
              <a:xfrm rot="10800000" flipH="1" flipV="1">
                <a:off x="102358" y="3032079"/>
                <a:ext cx="1319283" cy="559558"/>
              </a:xfrm>
              <a:prstGeom prst="wedgeRectCallout">
                <a:avLst>
                  <a:gd name="adj1" fmla="val 62072"/>
                  <a:gd name="adj2" fmla="val 53963"/>
                </a:avLst>
              </a:prstGeom>
              <a:blipFill>
                <a:blip r:embed="rId4"/>
                <a:stretch>
                  <a:fillRect b="-2020"/>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ular Callout 5"/>
              <p:cNvSpPr/>
              <p:nvPr/>
            </p:nvSpPr>
            <p:spPr>
              <a:xfrm rot="10800000" flipH="1" flipV="1">
                <a:off x="402611" y="3804182"/>
                <a:ext cx="1084997" cy="559558"/>
              </a:xfrm>
              <a:prstGeom prst="wedgeRectCallout">
                <a:avLst>
                  <a:gd name="adj1" fmla="val 53267"/>
                  <a:gd name="adj2" fmla="val 67378"/>
                </a:avLst>
              </a:prstGeom>
              <a:solidFill>
                <a:srgbClr val="7D5C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m:oMathPara>
                </a14:m>
                <a:endParaRPr lang="en-US" dirty="0"/>
              </a:p>
            </p:txBody>
          </p:sp>
        </mc:Choice>
        <mc:Fallback xmlns="">
          <p:sp>
            <p:nvSpPr>
              <p:cNvPr id="6" name="Rectangular Callout 5"/>
              <p:cNvSpPr>
                <a:spLocks noRot="1" noChangeAspect="1" noMove="1" noResize="1" noEditPoints="1" noAdjustHandles="1" noChangeArrowheads="1" noChangeShapeType="1" noTextEdit="1"/>
              </p:cNvSpPr>
              <p:nvPr/>
            </p:nvSpPr>
            <p:spPr>
              <a:xfrm rot="10800000" flipH="1" flipV="1">
                <a:off x="402611" y="3804182"/>
                <a:ext cx="1084997" cy="559558"/>
              </a:xfrm>
              <a:prstGeom prst="wedgeRectCallout">
                <a:avLst>
                  <a:gd name="adj1" fmla="val 53267"/>
                  <a:gd name="adj2" fmla="val 67378"/>
                </a:avLst>
              </a:prstGeom>
              <a:blipFill>
                <a:blip r:embed="rId5"/>
                <a:stretch>
                  <a:fillRect l="-4813"/>
                </a:stretch>
              </a:blipFill>
              <a:ln>
                <a:solidFill>
                  <a:schemeClr val="accent2"/>
                </a:solidFill>
              </a:ln>
            </p:spPr>
            <p:txBody>
              <a:bodyPr/>
              <a:lstStyle/>
              <a:p>
                <a:r>
                  <a:rPr lang="en-US">
                    <a:noFill/>
                  </a:rPr>
                  <a:t> </a:t>
                </a:r>
              </a:p>
            </p:txBody>
          </p:sp>
        </mc:Fallback>
      </mc:AlternateContent>
      <p:grpSp>
        <p:nvGrpSpPr>
          <p:cNvPr id="11" name="Group 10" descr="For each iteration of the outer-loop, the inner-loop does O(1) work total">
            <a:extLst>
              <a:ext uri="{FF2B5EF4-FFF2-40B4-BE49-F238E27FC236}">
                <a16:creationId xmlns:a16="http://schemas.microsoft.com/office/drawing/2014/main" id="{141B720C-4BC1-687C-FF64-61B3E343A908}"/>
              </a:ext>
            </a:extLst>
          </p:cNvPr>
          <p:cNvGrpSpPr/>
          <p:nvPr/>
        </p:nvGrpSpPr>
        <p:grpSpPr>
          <a:xfrm>
            <a:off x="7733505" y="5124734"/>
            <a:ext cx="1842431" cy="1026656"/>
            <a:chOff x="7733505" y="5124734"/>
            <a:chExt cx="1842431" cy="1026656"/>
          </a:xfrm>
        </p:grpSpPr>
        <p:sp>
          <p:nvSpPr>
            <p:cNvPr id="7" name="Right Brace 6"/>
            <p:cNvSpPr/>
            <p:nvPr/>
          </p:nvSpPr>
          <p:spPr>
            <a:xfrm>
              <a:off x="7733505" y="5124734"/>
              <a:ext cx="250435" cy="85298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8156569" y="5228060"/>
                  <a:ext cx="1419367"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per iteration of </a:t>
                  </a:r>
                  <a:r>
                    <a:rPr lang="en-US" b="1" dirty="0"/>
                    <a:t>outer</a:t>
                  </a:r>
                  <a:r>
                    <a:rPr lang="en-US" dirty="0"/>
                    <a:t>-loop</a:t>
                  </a:r>
                </a:p>
              </p:txBody>
            </p:sp>
          </mc:Choice>
          <mc:Fallback xmlns="">
            <p:sp>
              <p:nvSpPr>
                <p:cNvPr id="8" name="TextBox 7"/>
                <p:cNvSpPr txBox="1">
                  <a:spLocks noRot="1" noChangeAspect="1" noMove="1" noResize="1" noEditPoints="1" noAdjustHandles="1" noChangeArrowheads="1" noChangeShapeType="1" noTextEdit="1"/>
                </p:cNvSpPr>
                <p:nvPr/>
              </p:nvSpPr>
              <p:spPr>
                <a:xfrm>
                  <a:off x="8156569" y="5228060"/>
                  <a:ext cx="1419367" cy="923330"/>
                </a:xfrm>
                <a:prstGeom prst="rect">
                  <a:avLst/>
                </a:prstGeom>
                <a:blipFill>
                  <a:blip r:embed="rId6"/>
                  <a:stretch>
                    <a:fillRect l="-3433" t="-3974" b="-9934"/>
                  </a:stretch>
                </a:blipFill>
              </p:spPr>
              <p:txBody>
                <a:bodyPr/>
                <a:lstStyle/>
                <a:p>
                  <a:r>
                    <a:rPr lang="en-US">
                      <a:noFill/>
                    </a:rPr>
                    <a:t> </a:t>
                  </a:r>
                </a:p>
              </p:txBody>
            </p:sp>
          </mc:Fallback>
        </mc:AlternateContent>
      </p:grpSp>
      <p:grpSp>
        <p:nvGrpSpPr>
          <p:cNvPr id="12" name="Group 11" descr="O(n) iterations of outer loop.">
            <a:extLst>
              <a:ext uri="{FF2B5EF4-FFF2-40B4-BE49-F238E27FC236}">
                <a16:creationId xmlns:a16="http://schemas.microsoft.com/office/drawing/2014/main" id="{6A8C5677-CDCD-3177-B786-6D3567B98FE0}"/>
              </a:ext>
            </a:extLst>
          </p:cNvPr>
          <p:cNvGrpSpPr/>
          <p:nvPr/>
        </p:nvGrpSpPr>
        <p:grpSpPr>
          <a:xfrm>
            <a:off x="9324937" y="4708611"/>
            <a:ext cx="1842431" cy="1371467"/>
            <a:chOff x="9324937" y="4708611"/>
            <a:chExt cx="1842431" cy="1371467"/>
          </a:xfrm>
        </p:grpSpPr>
        <p:sp>
          <p:nvSpPr>
            <p:cNvPr id="9" name="Right Brace 8"/>
            <p:cNvSpPr/>
            <p:nvPr/>
          </p:nvSpPr>
          <p:spPr>
            <a:xfrm>
              <a:off x="9324937" y="4708611"/>
              <a:ext cx="250435" cy="137146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p:cNvSpPr txBox="1"/>
                <p:nvPr/>
              </p:nvSpPr>
              <p:spPr>
                <a:xfrm>
                  <a:off x="9748001" y="4811937"/>
                  <a:ext cx="1419367"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iterations of outer-loop.</a:t>
                  </a:r>
                </a:p>
              </p:txBody>
            </p:sp>
          </mc:Choice>
          <mc:Fallback xmlns="">
            <p:sp>
              <p:nvSpPr>
                <p:cNvPr id="10" name="TextBox 9"/>
                <p:cNvSpPr txBox="1">
                  <a:spLocks noRot="1" noChangeAspect="1" noMove="1" noResize="1" noEditPoints="1" noAdjustHandles="1" noChangeArrowheads="1" noChangeShapeType="1" noTextEdit="1"/>
                </p:cNvSpPr>
                <p:nvPr/>
              </p:nvSpPr>
              <p:spPr>
                <a:xfrm>
                  <a:off x="9748001" y="4811937"/>
                  <a:ext cx="1419367" cy="923330"/>
                </a:xfrm>
                <a:prstGeom prst="rect">
                  <a:avLst/>
                </a:prstGeom>
                <a:blipFill>
                  <a:blip r:embed="rId7"/>
                  <a:stretch>
                    <a:fillRect l="-3433" b="-9211"/>
                  </a:stretch>
                </a:blipFill>
              </p:spPr>
              <p:txBody>
                <a:bodyPr/>
                <a:lstStyle/>
                <a:p>
                  <a:r>
                    <a:rPr lang="en-US">
                      <a:noFill/>
                    </a:rPr>
                    <a:t> </a:t>
                  </a:r>
                </a:p>
              </p:txBody>
            </p:sp>
          </mc:Fallback>
        </mc:AlternateContent>
      </p:grpSp>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E19BC251-D73D-AE59-66DE-D862B56DB062}"/>
                  </a:ext>
                  <a:ext uri="{C183D7F6-B498-43B3-948B-1728B52AA6E4}">
                    <adec:decorative xmlns:adec="http://schemas.microsoft.com/office/drawing/2017/decorative" val="1"/>
                  </a:ext>
                </a:extLst>
              </p14:cNvPr>
              <p14:cNvContentPartPr/>
              <p14:nvPr/>
            </p14:nvContentPartPr>
            <p14:xfrm>
              <a:off x="994320" y="4755960"/>
              <a:ext cx="504720" cy="1222560"/>
            </p14:xfrm>
          </p:contentPart>
        </mc:Choice>
        <mc:Fallback>
          <p:pic>
            <p:nvPicPr>
              <p:cNvPr id="13" name="Ink 12">
                <a:extLst>
                  <a:ext uri="{FF2B5EF4-FFF2-40B4-BE49-F238E27FC236}">
                    <a16:creationId xmlns:a16="http://schemas.microsoft.com/office/drawing/2014/main" id="{E19BC251-D73D-AE59-66DE-D862B56DB062}"/>
                  </a:ext>
                  <a:ext uri="{C183D7F6-B498-43B3-948B-1728B52AA6E4}">
                    <adec:decorative xmlns:adec="http://schemas.microsoft.com/office/drawing/2017/decorative" val="1"/>
                  </a:ext>
                </a:extLst>
              </p:cNvPr>
              <p:cNvPicPr/>
              <p:nvPr/>
            </p:nvPicPr>
            <p:blipFill>
              <a:blip r:embed="rId9"/>
              <a:stretch>
                <a:fillRect/>
              </a:stretch>
            </p:blipFill>
            <p:spPr>
              <a:xfrm>
                <a:off x="984960" y="4746600"/>
                <a:ext cx="523440" cy="1241280"/>
              </a:xfrm>
              <a:prstGeom prst="rect">
                <a:avLst/>
              </a:prstGeom>
            </p:spPr>
          </p:pic>
        </mc:Fallback>
      </mc:AlternateContent>
    </p:spTree>
    <p:extLst>
      <p:ext uri="{BB962C8B-B14F-4D97-AF65-F5344CB8AC3E}">
        <p14:creationId xmlns:p14="http://schemas.microsoft.com/office/powerpoint/2010/main" val="1746121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6"/>
                <a:ext cx="11187258" cy="5264489"/>
              </a:xfrm>
            </p:spPr>
            <p:txBody>
              <a:bodyPr>
                <a:normAutofit/>
              </a:bodyPr>
              <a:lstStyle/>
              <a:p>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≤100 </m:t>
                            </m:r>
                          </m:e>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r>
                              <m:rPr>
                                <m:sty m:val="p"/>
                              </m:rPr>
                              <a:rPr lang="en-US" b="0" i="0" smtClean="0">
                                <a:latin typeface="Cambria Math" panose="02040503050406030204" pitchFamily="18" charset="0"/>
                              </a:rPr>
                              <m:t>otherwise</m:t>
                            </m:r>
                          </m:e>
                        </m:eqArr>
                      </m:e>
                    </m:d>
                  </m:oMath>
                </a14:m>
                <a:endParaRPr lang="en-US" dirty="0"/>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log</m:t>
                            </m:r>
                          </m:e>
                          <m:sup>
                            <m:r>
                              <a:rPr lang="en-US" b="0" i="1" smtClean="0">
                                <a:latin typeface="Cambria Math" panose="02040503050406030204" pitchFamily="18" charset="0"/>
                              </a:rPr>
                              <m:t>2</m:t>
                            </m:r>
                          </m:sup>
                        </m:sSup>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endParaRPr lang="en-US" dirty="0"/>
              </a:p>
              <a:p>
                <a:r>
                  <a:rPr lang="en-US" dirty="0"/>
                  <a:t>Small optimization: just sort by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once; store the sorted versions. </a:t>
                </a:r>
              </a:p>
              <a:p>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𝑂</m:t>
                            </m:r>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≤100 </m:t>
                            </m:r>
                          </m:e>
                          <m:e>
                            <m:r>
                              <a:rPr lang="en-US" i="1">
                                <a:latin typeface="Cambria Math" panose="02040503050406030204" pitchFamily="18" charset="0"/>
                              </a:rPr>
                              <m:t>2</m:t>
                            </m:r>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 </m:t>
                            </m:r>
                            <m:r>
                              <a:rPr lang="en-US" b="0" i="1" smtClean="0">
                                <a:latin typeface="Cambria Math" panose="02040503050406030204" pitchFamily="18" charset="0"/>
                              </a:rPr>
                              <m:t>          </m:t>
                            </m:r>
                            <m:r>
                              <m:rPr>
                                <m:sty m:val="p"/>
                              </m:rPr>
                              <a:rPr lang="en-US">
                                <a:latin typeface="Cambria Math" panose="02040503050406030204" pitchFamily="18" charset="0"/>
                              </a:rPr>
                              <m:t>otherwise</m:t>
                            </m:r>
                          </m:e>
                        </m:eqArr>
                      </m:e>
                    </m:d>
                  </m:oMath>
                </a14:m>
                <a:endParaRPr lang="en-US" dirty="0"/>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r>
                      <a:rPr lang="en-US" b="0" i="1" smtClean="0">
                        <a:latin typeface="Cambria Math" panose="02040503050406030204" pitchFamily="18" charset="0"/>
                      </a:rPr>
                      <m:t> </m:t>
                    </m:r>
                  </m:oMath>
                </a14:m>
                <a:r>
                  <a:rPr lang="en-US" dirty="0"/>
                  <a:t>for sorting,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for everything else; total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64489"/>
              </a:xfrm>
              <a:blipFill>
                <a:blip r:embed="rId2"/>
                <a:stretch>
                  <a:fillRect l="-654" r="-599"/>
                </a:stretch>
              </a:blipFill>
            </p:spPr>
            <p:txBody>
              <a:bodyPr/>
              <a:lstStyle/>
              <a:p>
                <a:r>
                  <a:rPr lang="en-US">
                    <a:noFill/>
                  </a:rPr>
                  <a:t> </a:t>
                </a:r>
              </a:p>
            </p:txBody>
          </p:sp>
        </mc:Fallback>
      </mc:AlternateContent>
      <p:sp>
        <p:nvSpPr>
          <p:cNvPr id="4" name="Rectangular Callout 3"/>
          <p:cNvSpPr/>
          <p:nvPr/>
        </p:nvSpPr>
        <p:spPr>
          <a:xfrm>
            <a:off x="3514477" y="2807626"/>
            <a:ext cx="3721210" cy="970059"/>
          </a:xfrm>
          <a:prstGeom prst="wedgeRectCallout">
            <a:avLst>
              <a:gd name="adj1" fmla="val -76660"/>
              <a:gd name="adj2" fmla="val -28484"/>
            </a:avLst>
          </a:prstGeom>
          <a:solidFill>
            <a:srgbClr val="7D5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Semilight" panose="020B0402040204020203" pitchFamily="34" charset="0"/>
                <a:cs typeface="Segoe UI Semilight" panose="020B0402040204020203" pitchFamily="34" charset="0"/>
              </a:rPr>
              <a:t>How did I find this closed form? </a:t>
            </a:r>
          </a:p>
          <a:p>
            <a:pPr algn="ctr"/>
            <a:r>
              <a:rPr lang="en-US" dirty="0">
                <a:latin typeface="Segoe UI Semilight" panose="020B0402040204020203" pitchFamily="34" charset="0"/>
                <a:cs typeface="Segoe UI Semilight" panose="020B0402040204020203" pitchFamily="34" charset="0"/>
              </a:rPr>
              <a:t>For today, just believe it, we’ll give you a tool next week.</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40F34CD4-1BE3-8F98-F50F-131BC8FA2B06}"/>
                  </a:ext>
                  <a:ext uri="{C183D7F6-B498-43B3-948B-1728B52AA6E4}">
                    <adec:decorative xmlns:adec="http://schemas.microsoft.com/office/drawing/2017/decorative" val="1"/>
                  </a:ext>
                </a:extLst>
              </p14:cNvPr>
              <p14:cNvContentPartPr/>
              <p14:nvPr/>
            </p14:nvContentPartPr>
            <p14:xfrm>
              <a:off x="471600" y="2372760"/>
              <a:ext cx="4643280" cy="4205160"/>
            </p14:xfrm>
          </p:contentPart>
        </mc:Choice>
        <mc:Fallback>
          <p:pic>
            <p:nvPicPr>
              <p:cNvPr id="5" name="Ink 4">
                <a:extLst>
                  <a:ext uri="{FF2B5EF4-FFF2-40B4-BE49-F238E27FC236}">
                    <a16:creationId xmlns:a16="http://schemas.microsoft.com/office/drawing/2014/main" id="{40F34CD4-1BE3-8F98-F50F-131BC8FA2B06}"/>
                  </a:ext>
                  <a:ext uri="{C183D7F6-B498-43B3-948B-1728B52AA6E4}">
                    <adec:decorative xmlns:adec="http://schemas.microsoft.com/office/drawing/2017/decorative" val="1"/>
                  </a:ext>
                </a:extLst>
              </p:cNvPr>
              <p:cNvPicPr/>
              <p:nvPr/>
            </p:nvPicPr>
            <p:blipFill>
              <a:blip r:embed="rId4"/>
              <a:stretch>
                <a:fillRect/>
              </a:stretch>
            </p:blipFill>
            <p:spPr>
              <a:xfrm>
                <a:off x="462240" y="2363400"/>
                <a:ext cx="4662000" cy="4223880"/>
              </a:xfrm>
              <a:prstGeom prst="rect">
                <a:avLst/>
              </a:prstGeom>
            </p:spPr>
          </p:pic>
        </mc:Fallback>
      </mc:AlternateContent>
    </p:spTree>
    <p:extLst>
      <p:ext uri="{BB962C8B-B14F-4D97-AF65-F5344CB8AC3E}">
        <p14:creationId xmlns:p14="http://schemas.microsoft.com/office/powerpoint/2010/main" val="3657042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no grid in the code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Note that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 grid thing was </a:t>
                </a:r>
                <a:r>
                  <a:rPr lang="en-US" b="1" i="1" dirty="0"/>
                  <a:t>just </a:t>
                </a:r>
                <a:r>
                  <a:rPr lang="en-US" dirty="0"/>
                  <a:t>for the proof. Look back at the pseudocode, the grid isn’t there. </a:t>
                </a:r>
                <a:endParaRPr lang="en-US"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323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lstStyle/>
          <a:p>
            <a:r>
              <a:rPr lang="en-US" dirty="0"/>
              <a:t>A clever algorithm for finding closest points.</a:t>
            </a:r>
          </a:p>
          <a:p>
            <a:r>
              <a:rPr lang="en-US" dirty="0"/>
              <a:t>To make divide &amp; conquer efficient, your conquer step must be faster than brute forcing the “crossing” pairs.</a:t>
            </a:r>
          </a:p>
          <a:p>
            <a:pPr lvl="1"/>
            <a:r>
              <a:rPr lang="en-US" dirty="0"/>
              <a:t>Look for how the problem becomes simpler.</a:t>
            </a:r>
          </a:p>
          <a:p>
            <a:endParaRPr lang="en-US" dirty="0"/>
          </a:p>
        </p:txBody>
      </p:sp>
    </p:spTree>
    <p:extLst>
      <p:ext uri="{BB962C8B-B14F-4D97-AF65-F5344CB8AC3E}">
        <p14:creationId xmlns:p14="http://schemas.microsoft.com/office/powerpoint/2010/main" val="2082222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AFE55F-C615-F34B-F7B5-9825B0938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A4A2C-A86F-9A90-7A36-FF2A6E553095}"/>
              </a:ext>
            </a:extLst>
          </p:cNvPr>
          <p:cNvSpPr>
            <a:spLocks noGrp="1"/>
          </p:cNvSpPr>
          <p:nvPr>
            <p:ph type="title"/>
          </p:nvPr>
        </p:nvSpPr>
        <p:spPr>
          <a:noFill/>
        </p:spPr>
        <p:txBody>
          <a:bodyPr/>
          <a:lstStyle/>
          <a:p>
            <a:r>
              <a:rPr lang="en-US" dirty="0"/>
              <a:t>Prove the Lemma    </a:t>
            </a:r>
            <a:r>
              <a:rPr lang="en-US" sz="2400" dirty="0"/>
              <a:t>(for handouts)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4E58309-85C8-8872-F063-C094B096A21E}"/>
                  </a:ext>
                </a:extLst>
              </p:cNvPr>
              <p:cNvSpPr/>
              <p:nvPr/>
            </p:nvSpPr>
            <p:spPr>
              <a:xfrm>
                <a:off x="5789166" y="0"/>
                <a:ext cx="6402834" cy="128971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Semibold" panose="020B0702040204020203" pitchFamily="34" charset="0"/>
                    <a:cs typeface="Segoe UI Semibold" panose="020B0702040204020203" pitchFamily="34" charset="0"/>
                  </a:rPr>
                  <a:t>If </a:t>
                </a:r>
                <a:r>
                  <a:rPr lang="en-US" sz="2400" dirty="0" err="1">
                    <a:solidFill>
                      <a:schemeClr val="tx1"/>
                    </a:solidFill>
                    <a:latin typeface="Courier New" panose="02070309020205020404" pitchFamily="49" charset="0"/>
                    <a:cs typeface="Courier New" panose="02070309020205020404" pitchFamily="49" charset="0"/>
                  </a:rPr>
                  <a:t>dist</a:t>
                </a:r>
                <a:r>
                  <a:rPr lang="en-US" sz="2400" dirty="0">
                    <a:solidFill>
                      <a:schemeClr val="tx1"/>
                    </a:solidFill>
                    <a:latin typeface="Courier New" panose="02070309020205020404" pitchFamily="49" charset="0"/>
                    <a:cs typeface="Courier New" panose="02070309020205020404" pitchFamily="49" charset="0"/>
                  </a:rPr>
                  <a:t>(P[</a:t>
                </a:r>
                <a:r>
                  <a:rPr lang="en-US" sz="2400" dirty="0" err="1">
                    <a:solidFill>
                      <a:schemeClr val="tx1"/>
                    </a:solidFill>
                    <a:latin typeface="Courier New" panose="02070309020205020404" pitchFamily="49" charset="0"/>
                    <a:cs typeface="Courier New" panose="02070309020205020404" pitchFamily="49" charset="0"/>
                  </a:rPr>
                  <a:t>i</a:t>
                </a:r>
                <a:r>
                  <a:rPr lang="en-US" sz="2400" dirty="0">
                    <a:solidFill>
                      <a:schemeClr val="tx1"/>
                    </a:solidFill>
                    <a:latin typeface="Courier New" panose="02070309020205020404" pitchFamily="49" charset="0"/>
                    <a:cs typeface="Courier New" panose="02070309020205020404" pitchFamily="49" charset="0"/>
                  </a:rPr>
                  <a:t>],P[j])</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𝛿</m:t>
                    </m:r>
                  </m:oMath>
                </a14:m>
                <a:r>
                  <a:rPr lang="en-US" sz="2400" dirty="0">
                    <a:solidFill>
                      <a:schemeClr val="tx1"/>
                    </a:solidFill>
                    <a:latin typeface="Segoe UI Semibold" panose="020B0702040204020203" pitchFamily="34" charset="0"/>
                    <a:cs typeface="Segoe UI Semibold" panose="020B0702040204020203" pitchFamily="34" charset="0"/>
                  </a:rPr>
                  <a:t> and </a:t>
                </a:r>
                <a:r>
                  <a:rPr lang="en-US" sz="2400" dirty="0">
                    <a:solidFill>
                      <a:schemeClr val="tx1"/>
                    </a:solidFill>
                    <a:latin typeface="Courier New" panose="02070309020205020404" pitchFamily="49" charset="0"/>
                    <a:cs typeface="Courier New" panose="02070309020205020404" pitchFamily="49" charset="0"/>
                  </a:rPr>
                  <a:t>P[</a:t>
                </a:r>
                <a:r>
                  <a:rPr lang="en-US" sz="2400" dirty="0" err="1">
                    <a:solidFill>
                      <a:schemeClr val="tx1"/>
                    </a:solidFill>
                    <a:latin typeface="Courier New" panose="02070309020205020404" pitchFamily="49" charset="0"/>
                    <a:cs typeface="Courier New" panose="02070309020205020404" pitchFamily="49" charset="0"/>
                  </a:rPr>
                  <a:t>i</a:t>
                </a:r>
                <a:r>
                  <a:rPr lang="en-US" sz="2400" dirty="0">
                    <a:solidFill>
                      <a:schemeClr val="tx1"/>
                    </a:solidFill>
                    <a:latin typeface="Courier New" panose="02070309020205020404" pitchFamily="49" charset="0"/>
                    <a:cs typeface="Courier New" panose="02070309020205020404" pitchFamily="49" charset="0"/>
                  </a:rPr>
                  <a:t>]</a:t>
                </a:r>
                <a:r>
                  <a:rPr lang="en-US" sz="2400" dirty="0">
                    <a:solidFill>
                      <a:schemeClr val="tx1"/>
                    </a:solidFill>
                    <a:latin typeface="Segoe UI Semibold" panose="020B0702040204020203" pitchFamily="34" charset="0"/>
                    <a:cs typeface="Segoe UI Semibold" panose="020B0702040204020203" pitchFamily="34" charset="0"/>
                  </a:rPr>
                  <a:t>, </a:t>
                </a:r>
                <a:r>
                  <a:rPr lang="en-US" sz="2400" dirty="0">
                    <a:solidFill>
                      <a:schemeClr val="tx1"/>
                    </a:solidFill>
                    <a:latin typeface="Courier New" panose="02070309020205020404" pitchFamily="49" charset="0"/>
                    <a:cs typeface="Courier New" panose="02070309020205020404" pitchFamily="49" charset="0"/>
                  </a:rPr>
                  <a:t>P[j]</a:t>
                </a:r>
                <a:r>
                  <a:rPr lang="en-US" sz="2400" dirty="0">
                    <a:solidFill>
                      <a:schemeClr val="tx1"/>
                    </a:solidFill>
                    <a:latin typeface="Segoe UI Semibold" panose="020B0702040204020203" pitchFamily="34" charset="0"/>
                    <a:cs typeface="Segoe UI Semibold" panose="020B0702040204020203" pitchFamily="34" charset="0"/>
                  </a:rPr>
                  <a:t> are both in the middle strip, then </a:t>
                </a:r>
                <a14:m>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𝑖</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𝑗</m:t>
                        </m:r>
                      </m:e>
                    </m:d>
                    <m:r>
                      <a:rPr lang="en-US" sz="2400" b="0" i="1" smtClean="0">
                        <a:solidFill>
                          <a:schemeClr val="tx1"/>
                        </a:solidFill>
                        <a:latin typeface="Cambria Math" panose="02040503050406030204" pitchFamily="18" charset="0"/>
                      </a:rPr>
                      <m:t>≤11</m:t>
                    </m:r>
                  </m:oMath>
                </a14:m>
                <a:endParaRPr lang="en-US" sz="2400"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B4E58309-85C8-8872-F063-C094B096A21E}"/>
                  </a:ext>
                </a:extLst>
              </p:cNvPr>
              <p:cNvSpPr>
                <a:spLocks noRot="1" noChangeAspect="1" noMove="1" noResize="1" noEditPoints="1" noAdjustHandles="1" noChangeArrowheads="1" noChangeShapeType="1" noTextEdit="1"/>
              </p:cNvSpPr>
              <p:nvPr/>
            </p:nvSpPr>
            <p:spPr>
              <a:xfrm>
                <a:off x="5789166" y="0"/>
                <a:ext cx="6402834" cy="1289713"/>
              </a:xfrm>
              <a:prstGeom prst="rect">
                <a:avLst/>
              </a:prstGeom>
              <a:blipFill>
                <a:blip r:embed="rId2"/>
                <a:stretch>
                  <a:fillRect l="-1045"/>
                </a:stretch>
              </a:blipFill>
              <a:ln>
                <a:solidFill>
                  <a:schemeClr val="accent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C7AC85-C364-6FAE-EE2D-A0C93EFD7D12}"/>
                  </a:ext>
                </a:extLst>
              </p:cNvPr>
              <p:cNvSpPr>
                <a:spLocks noGrp="1"/>
              </p:cNvSpPr>
              <p:nvPr>
                <p:ph idx="1"/>
              </p:nvPr>
            </p:nvSpPr>
            <p:spPr>
              <a:xfrm>
                <a:off x="3964674" y="1463857"/>
                <a:ext cx="7797823" cy="4845504"/>
              </a:xfrm>
            </p:spPr>
            <p:txBody>
              <a:bodyPr/>
              <a:lstStyle/>
              <a:p>
                <a:r>
                  <a:rPr lang="en-US" dirty="0"/>
                  <a:t>Place a grid of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/2</m:t>
                    </m:r>
                  </m:oMath>
                </a14:m>
                <a:r>
                  <a:rPr lang="en-US" dirty="0"/>
                  <a:t>x</a:t>
                </a:r>
                <a14:m>
                  <m:oMath xmlns:m="http://schemas.openxmlformats.org/officeDocument/2006/math">
                    <m:r>
                      <a:rPr lang="en-US" b="0" i="1" dirty="0" smtClean="0">
                        <a:latin typeface="Cambria Math" panose="02040503050406030204" pitchFamily="18" charset="0"/>
                      </a:rPr>
                      <m:t>𝛿</m:t>
                    </m:r>
                    <m:r>
                      <a:rPr lang="en-US" b="0" i="1" dirty="0" smtClean="0">
                        <a:latin typeface="Cambria Math" panose="02040503050406030204" pitchFamily="18" charset="0"/>
                      </a:rPr>
                      <m:t>/2</m:t>
                    </m:r>
                  </m:oMath>
                </a14:m>
                <a:r>
                  <a:rPr lang="en-US" dirty="0"/>
                  <a:t> squares on the strip.</a:t>
                </a:r>
              </a:p>
              <a:p>
                <a:r>
                  <a:rPr lang="en-US" dirty="0"/>
                  <a:t>Strip is 4 squares wide.</a:t>
                </a:r>
              </a:p>
            </p:txBody>
          </p:sp>
        </mc:Choice>
        <mc:Fallback xmlns="">
          <p:sp>
            <p:nvSpPr>
              <p:cNvPr id="3" name="Content Placeholder 2">
                <a:extLst>
                  <a:ext uri="{FF2B5EF4-FFF2-40B4-BE49-F238E27FC236}">
                    <a16:creationId xmlns:a16="http://schemas.microsoft.com/office/drawing/2014/main" id="{DAC7AC85-C364-6FAE-EE2D-A0C93EFD7D12}"/>
                  </a:ext>
                </a:extLst>
              </p:cNvPr>
              <p:cNvSpPr>
                <a:spLocks noGrp="1" noRot="1" noChangeAspect="1" noMove="1" noResize="1" noEditPoints="1" noAdjustHandles="1" noChangeArrowheads="1" noChangeShapeType="1" noTextEdit="1"/>
              </p:cNvSpPr>
              <p:nvPr>
                <p:ph idx="1"/>
              </p:nvPr>
            </p:nvSpPr>
            <p:spPr>
              <a:xfrm>
                <a:off x="3964674" y="1463857"/>
                <a:ext cx="7797823" cy="4845504"/>
              </a:xfrm>
              <a:blipFill>
                <a:blip r:embed="rId3"/>
                <a:stretch>
                  <a:fillRect l="-938" t="-2138"/>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BE531341-6090-9693-C3CB-303FB47B3952}"/>
              </a:ext>
              <a:ext uri="{C183D7F6-B498-43B3-948B-1728B52AA6E4}">
                <adec:decorative xmlns:adec="http://schemas.microsoft.com/office/drawing/2017/decorative" val="1"/>
              </a:ext>
            </a:extLst>
          </p:cNvPr>
          <p:cNvGraphicFramePr>
            <a:graphicFrameLocks noGrp="1"/>
          </p:cNvGraphicFramePr>
          <p:nvPr/>
        </p:nvGraphicFramePr>
        <p:xfrm>
          <a:off x="407916" y="1391716"/>
          <a:ext cx="3379336" cy="5087072"/>
        </p:xfrm>
        <a:graphic>
          <a:graphicData uri="http://schemas.openxmlformats.org/drawingml/2006/table">
            <a:tbl>
              <a:tblPr bandRow="1">
                <a:tableStyleId>{00A15C55-8517-42AA-B614-E9B94910E393}</a:tableStyleId>
              </a:tblPr>
              <a:tblGrid>
                <a:gridCol w="844834">
                  <a:extLst>
                    <a:ext uri="{9D8B030D-6E8A-4147-A177-3AD203B41FA5}">
                      <a16:colId xmlns:a16="http://schemas.microsoft.com/office/drawing/2014/main" val="3151393743"/>
                    </a:ext>
                  </a:extLst>
                </a:gridCol>
                <a:gridCol w="844834">
                  <a:extLst>
                    <a:ext uri="{9D8B030D-6E8A-4147-A177-3AD203B41FA5}">
                      <a16:colId xmlns:a16="http://schemas.microsoft.com/office/drawing/2014/main" val="3179272708"/>
                    </a:ext>
                  </a:extLst>
                </a:gridCol>
                <a:gridCol w="844834">
                  <a:extLst>
                    <a:ext uri="{9D8B030D-6E8A-4147-A177-3AD203B41FA5}">
                      <a16:colId xmlns:a16="http://schemas.microsoft.com/office/drawing/2014/main" val="2683012409"/>
                    </a:ext>
                  </a:extLst>
                </a:gridCol>
                <a:gridCol w="844834">
                  <a:extLst>
                    <a:ext uri="{9D8B030D-6E8A-4147-A177-3AD203B41FA5}">
                      <a16:colId xmlns:a16="http://schemas.microsoft.com/office/drawing/2014/main" val="1749629851"/>
                    </a:ext>
                  </a:extLst>
                </a:gridCol>
              </a:tblGrid>
              <a:tr h="63588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965463486"/>
                  </a:ext>
                </a:extLst>
              </a:tr>
              <a:tr h="635884">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94209406"/>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34248549"/>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34728003"/>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690113718"/>
                  </a:ext>
                </a:extLst>
              </a:tr>
              <a:tr h="635884">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17433316"/>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1591095"/>
                  </a:ext>
                </a:extLst>
              </a:tr>
              <a:tr h="63588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7911222"/>
                  </a:ext>
                </a:extLst>
              </a:tr>
            </a:tbl>
          </a:graphicData>
        </a:graphic>
      </p:graphicFrame>
      <p:grpSp>
        <p:nvGrpSpPr>
          <p:cNvPr id="5" name="Group 4" descr="A grid of delta/2 by delta/2 squares imposed on the center strip. There are 4 squares across.  ">
            <a:extLst>
              <a:ext uri="{FF2B5EF4-FFF2-40B4-BE49-F238E27FC236}">
                <a16:creationId xmlns:a16="http://schemas.microsoft.com/office/drawing/2014/main" id="{BD32C454-8DC9-D4CA-7932-4BB8718736CD}"/>
              </a:ext>
            </a:extLst>
          </p:cNvPr>
          <p:cNvGrpSpPr/>
          <p:nvPr/>
        </p:nvGrpSpPr>
        <p:grpSpPr>
          <a:xfrm>
            <a:off x="425103" y="1391716"/>
            <a:ext cx="3352798" cy="5087072"/>
            <a:chOff x="425103" y="1391716"/>
            <a:chExt cx="3352798" cy="5087072"/>
          </a:xfrm>
        </p:grpSpPr>
        <p:cxnSp>
          <p:nvCxnSpPr>
            <p:cNvPr id="7" name="Straight Connector 6">
              <a:extLst>
                <a:ext uri="{FF2B5EF4-FFF2-40B4-BE49-F238E27FC236}">
                  <a16:creationId xmlns:a16="http://schemas.microsoft.com/office/drawing/2014/main" id="{84CB78B1-0853-304E-CA74-C74BE5A81DA9}"/>
                </a:ext>
              </a:extLst>
            </p:cNvPr>
            <p:cNvCxnSpPr>
              <a:stCxn id="6" idx="0"/>
              <a:endCxn id="6" idx="2"/>
            </p:cNvCxnSpPr>
            <p:nvPr/>
          </p:nvCxnSpPr>
          <p:spPr>
            <a:xfrm>
              <a:off x="2097584" y="1391716"/>
              <a:ext cx="0" cy="50870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F5CE6C-4C57-9827-77DA-CC4B08DE7FB9}"/>
                </a:ext>
              </a:extLst>
            </p:cNvPr>
            <p:cNvCxnSpPr/>
            <p:nvPr/>
          </p:nvCxnSpPr>
          <p:spPr>
            <a:xfrm>
              <a:off x="425103"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FB78B-57C4-9F26-70F2-4016C51482D2}"/>
                </a:ext>
              </a:extLst>
            </p:cNvPr>
            <p:cNvCxnSpPr/>
            <p:nvPr/>
          </p:nvCxnSpPr>
          <p:spPr>
            <a:xfrm>
              <a:off x="3777901" y="1415465"/>
              <a:ext cx="0" cy="5063323"/>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65B73FA7-6158-6A63-CCD1-96B85453C635}"/>
                </a:ext>
              </a:extLst>
            </p:cNvPr>
            <p:cNvSpPr/>
            <p:nvPr/>
          </p:nvSpPr>
          <p:spPr>
            <a:xfrm>
              <a:off x="1071154" y="1391716"/>
              <a:ext cx="156755" cy="59383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591749B9-067A-9522-9D5C-65AD769A90C1}"/>
                </a:ext>
              </a:extLst>
            </p:cNvPr>
            <p:cNvSpPr/>
            <p:nvPr/>
          </p:nvSpPr>
          <p:spPr>
            <a:xfrm rot="5400000" flipH="1" flipV="1">
              <a:off x="1537957" y="1675506"/>
              <a:ext cx="249581" cy="86967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80BF8CE-CB82-42E5-C9D5-70CC84D30AF8}"/>
                    </a:ext>
                  </a:extLst>
                </p:cNvPr>
                <p:cNvSpPr txBox="1"/>
                <p:nvPr/>
              </p:nvSpPr>
              <p:spPr>
                <a:xfrm>
                  <a:off x="1454331" y="2235135"/>
                  <a:ext cx="45284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oMath>
                    </m:oMathPara>
                  </a14:m>
                  <a:endParaRPr lang="en-US" dirty="0"/>
                </a:p>
              </p:txBody>
            </p:sp>
          </mc:Choice>
          <mc:Fallback xmlns="">
            <p:sp>
              <p:nvSpPr>
                <p:cNvPr id="16" name="TextBox 15">
                  <a:extLst>
                    <a:ext uri="{FF2B5EF4-FFF2-40B4-BE49-F238E27FC236}">
                      <a16:creationId xmlns:a16="http://schemas.microsoft.com/office/drawing/2014/main" id="{980BF8CE-CB82-42E5-C9D5-70CC84D30AF8}"/>
                    </a:ext>
                  </a:extLst>
                </p:cNvPr>
                <p:cNvSpPr txBox="1">
                  <a:spLocks noRot="1" noChangeAspect="1" noMove="1" noResize="1" noEditPoints="1" noAdjustHandles="1" noChangeArrowheads="1" noChangeShapeType="1" noTextEdit="1"/>
                </p:cNvSpPr>
                <p:nvPr/>
              </p:nvSpPr>
              <p:spPr>
                <a:xfrm>
                  <a:off x="1454331" y="2235135"/>
                  <a:ext cx="452846" cy="6399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1D9CEA7-0E32-B0E4-81EE-3B9C86388BC7}"/>
                    </a:ext>
                  </a:extLst>
                </p:cNvPr>
                <p:cNvSpPr txBox="1"/>
                <p:nvPr/>
              </p:nvSpPr>
              <p:spPr>
                <a:xfrm>
                  <a:off x="608958" y="1391716"/>
                  <a:ext cx="452846" cy="6399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𝛿</m:t>
                            </m:r>
                          </m:num>
                          <m:den>
                            <m:r>
                              <a:rPr lang="en-US" b="0" i="1" smtClean="0">
                                <a:latin typeface="Cambria Math" panose="02040503050406030204" pitchFamily="18" charset="0"/>
                              </a:rPr>
                              <m:t>2</m:t>
                            </m:r>
                          </m:den>
                        </m:f>
                      </m:oMath>
                    </m:oMathPara>
                  </a14:m>
                  <a:endParaRPr lang="en-US" dirty="0"/>
                </a:p>
              </p:txBody>
            </p:sp>
          </mc:Choice>
          <mc:Fallback xmlns="">
            <p:sp>
              <p:nvSpPr>
                <p:cNvPr id="17" name="TextBox 16">
                  <a:extLst>
                    <a:ext uri="{FF2B5EF4-FFF2-40B4-BE49-F238E27FC236}">
                      <a16:creationId xmlns:a16="http://schemas.microsoft.com/office/drawing/2014/main" id="{51D9CEA7-0E32-B0E4-81EE-3B9C86388BC7}"/>
                    </a:ext>
                  </a:extLst>
                </p:cNvPr>
                <p:cNvSpPr txBox="1">
                  <a:spLocks noRot="1" noChangeAspect="1" noMove="1" noResize="1" noEditPoints="1" noAdjustHandles="1" noChangeArrowheads="1" noChangeShapeType="1" noTextEdit="1"/>
                </p:cNvSpPr>
                <p:nvPr/>
              </p:nvSpPr>
              <p:spPr>
                <a:xfrm>
                  <a:off x="608958" y="1391716"/>
                  <a:ext cx="452846" cy="639983"/>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6727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495-9E14-4122-A0ED-C7A1ADA689B5}"/>
              </a:ext>
            </a:extLst>
          </p:cNvPr>
          <p:cNvSpPr>
            <a:spLocks noGrp="1"/>
          </p:cNvSpPr>
          <p:nvPr>
            <p:ph type="title"/>
          </p:nvPr>
        </p:nvSpPr>
        <p:spPr/>
        <p:txBody>
          <a:bodyPr/>
          <a:lstStyle/>
          <a:p>
            <a:r>
              <a:rPr lang="en-US" dirty="0"/>
              <a:t>Merge Sort (analysis)</a:t>
            </a:r>
          </a:p>
        </p:txBody>
      </p:sp>
      <p:sp>
        <p:nvSpPr>
          <p:cNvPr id="6" name="TextBox 5">
            <a:extLst>
              <a:ext uri="{FF2B5EF4-FFF2-40B4-BE49-F238E27FC236}">
                <a16:creationId xmlns:a16="http://schemas.microsoft.com/office/drawing/2014/main" id="{D8952EB5-0A41-45B7-B5EE-8E116BAB5D86}"/>
              </a:ext>
            </a:extLst>
          </p:cNvPr>
          <p:cNvSpPr txBox="1"/>
          <p:nvPr/>
        </p:nvSpPr>
        <p:spPr>
          <a:xfrm>
            <a:off x="273254" y="1613118"/>
            <a:ext cx="5339923" cy="1815882"/>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[0, ..., mid])</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[mid + 1, ...])</a:t>
            </a:r>
          </a:p>
          <a:p>
            <a:r>
              <a:rPr lang="en-US" sz="1400" dirty="0">
                <a:latin typeface="Courier New" panose="02070309020205020404" pitchFamily="49" charset="0"/>
                <a:cs typeface="Courier New" panose="02070309020205020404" pitchFamily="49" charset="0"/>
              </a:rPr>
              <a:t>      return merge(</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graphicFrame>
        <p:nvGraphicFramePr>
          <p:cNvPr id="7" name="Content Placeholder 6" descr="Initial input array&#10;[8,2,57,91,22]">
            <a:extLst>
              <a:ext uri="{FF2B5EF4-FFF2-40B4-BE49-F238E27FC236}">
                <a16:creationId xmlns:a16="http://schemas.microsoft.com/office/drawing/2014/main" id="{28174B43-31A6-47E5-AFAB-F079B8BEE054}"/>
              </a:ext>
            </a:extLst>
          </p:cNvPr>
          <p:cNvGraphicFramePr>
            <a:graphicFrameLocks noGrp="1"/>
          </p:cNvGraphicFramePr>
          <p:nvPr>
            <p:ph idx="1"/>
            <p:extLst>
              <p:ext uri="{D42A27DB-BD31-4B8C-83A1-F6EECF244321}">
                <p14:modId xmlns:p14="http://schemas.microsoft.com/office/powerpoint/2010/main" val="2421559796"/>
              </p:ext>
            </p:extLst>
          </p:nvPr>
        </p:nvGraphicFramePr>
        <p:xfrm>
          <a:off x="6556124" y="222121"/>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descr="Input array split into&#10;[8,2]; [57,91,22]">
            <a:extLst>
              <a:ext uri="{FF2B5EF4-FFF2-40B4-BE49-F238E27FC236}">
                <a16:creationId xmlns:a16="http://schemas.microsoft.com/office/drawing/2014/main" id="{E403E739-CDCE-44DE-9C10-42F935C23931}"/>
              </a:ext>
            </a:extLst>
          </p:cNvPr>
          <p:cNvGraphicFramePr>
            <a:graphicFrameLocks/>
          </p:cNvGraphicFramePr>
          <p:nvPr>
            <p:extLst>
              <p:ext uri="{D42A27DB-BD31-4B8C-83A1-F6EECF244321}">
                <p14:modId xmlns:p14="http://schemas.microsoft.com/office/powerpoint/2010/main" val="3459254816"/>
              </p:ext>
            </p:extLst>
          </p:nvPr>
        </p:nvGraphicFramePr>
        <p:xfrm>
          <a:off x="6408023" y="103382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descr="Input array split into&#10;[8,2]; [57,91,22]">
            <a:extLst>
              <a:ext uri="{FF2B5EF4-FFF2-40B4-BE49-F238E27FC236}">
                <a16:creationId xmlns:a16="http://schemas.microsoft.com/office/drawing/2014/main" id="{F0EBC669-74E3-4148-BD3C-5E41E9A768EC}"/>
              </a:ext>
            </a:extLst>
          </p:cNvPr>
          <p:cNvGraphicFramePr>
            <a:graphicFrameLocks/>
          </p:cNvGraphicFramePr>
          <p:nvPr>
            <p:extLst>
              <p:ext uri="{D42A27DB-BD31-4B8C-83A1-F6EECF244321}">
                <p14:modId xmlns:p14="http://schemas.microsoft.com/office/powerpoint/2010/main" val="4130624868"/>
              </p:ext>
            </p:extLst>
          </p:nvPr>
        </p:nvGraphicFramePr>
        <p:xfrm>
          <a:off x="8765561" y="1033826"/>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descr="Input array split at layer 2:&#10;[8]; [2]; [57]; [91,22]">
            <a:extLst>
              <a:ext uri="{FF2B5EF4-FFF2-40B4-BE49-F238E27FC236}">
                <a16:creationId xmlns:a16="http://schemas.microsoft.com/office/drawing/2014/main" id="{EC86ED36-5120-4DD4-AEF6-CB9B1D388906}"/>
              </a:ext>
            </a:extLst>
          </p:cNvPr>
          <p:cNvGraphicFramePr>
            <a:graphicFrameLocks/>
          </p:cNvGraphicFramePr>
          <p:nvPr>
            <p:extLst>
              <p:ext uri="{D42A27DB-BD31-4B8C-83A1-F6EECF244321}">
                <p14:modId xmlns:p14="http://schemas.microsoft.com/office/powerpoint/2010/main" val="850818316"/>
              </p:ext>
            </p:extLst>
          </p:nvPr>
        </p:nvGraphicFramePr>
        <p:xfrm>
          <a:off x="6229012" y="191903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descr="Input array split at layer 2:&#10;[8]; [2]; [57]; [91,22]">
            <a:extLst>
              <a:ext uri="{FF2B5EF4-FFF2-40B4-BE49-F238E27FC236}">
                <a16:creationId xmlns:a16="http://schemas.microsoft.com/office/drawing/2014/main" id="{EACA4B13-CCF5-4176-B7AC-B978DFDEFDF5}"/>
              </a:ext>
            </a:extLst>
          </p:cNvPr>
          <p:cNvGraphicFramePr>
            <a:graphicFrameLocks/>
          </p:cNvGraphicFramePr>
          <p:nvPr>
            <p:extLst>
              <p:ext uri="{D42A27DB-BD31-4B8C-83A1-F6EECF244321}">
                <p14:modId xmlns:p14="http://schemas.microsoft.com/office/powerpoint/2010/main" val="787136370"/>
              </p:ext>
            </p:extLst>
          </p:nvPr>
        </p:nvGraphicFramePr>
        <p:xfrm>
          <a:off x="7528258" y="1900404"/>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descr="Input array split at layer 2:&#10;[8]; [2]; [57]; [91,22]">
            <a:extLst>
              <a:ext uri="{FF2B5EF4-FFF2-40B4-BE49-F238E27FC236}">
                <a16:creationId xmlns:a16="http://schemas.microsoft.com/office/drawing/2014/main" id="{73FCC405-1093-4F4A-93E0-9157BF5C2969}"/>
              </a:ext>
            </a:extLst>
          </p:cNvPr>
          <p:cNvGraphicFramePr>
            <a:graphicFrameLocks/>
          </p:cNvGraphicFramePr>
          <p:nvPr>
            <p:extLst>
              <p:ext uri="{D42A27DB-BD31-4B8C-83A1-F6EECF244321}">
                <p14:modId xmlns:p14="http://schemas.microsoft.com/office/powerpoint/2010/main" val="1368044365"/>
              </p:ext>
            </p:extLst>
          </p:nvPr>
        </p:nvGraphicFramePr>
        <p:xfrm>
          <a:off x="8765561" y="1900404"/>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3" name="Content Placeholder 6" descr="Input array split at layer 2:&#10;[8]; [2]; [57]; [91,22]">
            <a:extLst>
              <a:ext uri="{FF2B5EF4-FFF2-40B4-BE49-F238E27FC236}">
                <a16:creationId xmlns:a16="http://schemas.microsoft.com/office/drawing/2014/main" id="{A9178E1D-EF25-4DD6-8786-6D40F0173861}"/>
              </a:ext>
            </a:extLst>
          </p:cNvPr>
          <p:cNvGraphicFramePr>
            <a:graphicFrameLocks/>
          </p:cNvGraphicFramePr>
          <p:nvPr>
            <p:extLst>
              <p:ext uri="{D42A27DB-BD31-4B8C-83A1-F6EECF244321}">
                <p14:modId xmlns:p14="http://schemas.microsoft.com/office/powerpoint/2010/main" val="143706971"/>
              </p:ext>
            </p:extLst>
          </p:nvPr>
        </p:nvGraphicFramePr>
        <p:xfrm>
          <a:off x="10002864" y="1888369"/>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4" name="Content Placeholder 6" descr="Rightmost portion of input array split once more: &#10;[91]; [22]">
            <a:extLst>
              <a:ext uri="{FF2B5EF4-FFF2-40B4-BE49-F238E27FC236}">
                <a16:creationId xmlns:a16="http://schemas.microsoft.com/office/drawing/2014/main" id="{61918E08-6FFD-41A8-A06B-DA86CF2FF8FE}"/>
              </a:ext>
            </a:extLst>
          </p:cNvPr>
          <p:cNvGraphicFramePr>
            <a:graphicFrameLocks/>
          </p:cNvGraphicFramePr>
          <p:nvPr>
            <p:extLst>
              <p:ext uri="{D42A27DB-BD31-4B8C-83A1-F6EECF244321}">
                <p14:modId xmlns:p14="http://schemas.microsoft.com/office/powerpoint/2010/main" val="211901149"/>
              </p:ext>
            </p:extLst>
          </p:nvPr>
        </p:nvGraphicFramePr>
        <p:xfrm>
          <a:off x="9873968" y="2753291"/>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5" name="Content Placeholder 6" descr="Rightmost portion of input array split once more: &#10;[91]; [22]">
            <a:extLst>
              <a:ext uri="{FF2B5EF4-FFF2-40B4-BE49-F238E27FC236}">
                <a16:creationId xmlns:a16="http://schemas.microsoft.com/office/drawing/2014/main" id="{0C9E8D24-1CAC-415D-9C57-A4F7144B27EE}"/>
              </a:ext>
            </a:extLst>
          </p:cNvPr>
          <p:cNvGraphicFramePr>
            <a:graphicFrameLocks/>
          </p:cNvGraphicFramePr>
          <p:nvPr>
            <p:extLst>
              <p:ext uri="{D42A27DB-BD31-4B8C-83A1-F6EECF244321}">
                <p14:modId xmlns:p14="http://schemas.microsoft.com/office/powerpoint/2010/main" val="1291190894"/>
              </p:ext>
            </p:extLst>
          </p:nvPr>
        </p:nvGraphicFramePr>
        <p:xfrm>
          <a:off x="10958040" y="275206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descr="Rightmost portion of array in sorted order after merge:&#10;[22, 91]">
            <a:extLst>
              <a:ext uri="{FF2B5EF4-FFF2-40B4-BE49-F238E27FC236}">
                <a16:creationId xmlns:a16="http://schemas.microsoft.com/office/drawing/2014/main" id="{32282FC2-2F6F-498E-A812-79F22589DC2D}"/>
              </a:ext>
            </a:extLst>
          </p:cNvPr>
          <p:cNvGraphicFramePr>
            <a:graphicFrameLocks/>
          </p:cNvGraphicFramePr>
          <p:nvPr>
            <p:extLst>
              <p:ext uri="{D42A27DB-BD31-4B8C-83A1-F6EECF244321}">
                <p14:modId xmlns:p14="http://schemas.microsoft.com/office/powerpoint/2010/main" val="2815333443"/>
              </p:ext>
            </p:extLst>
          </p:nvPr>
        </p:nvGraphicFramePr>
        <p:xfrm>
          <a:off x="10002864" y="3607834"/>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0" name="Content Placeholder 6" descr="Sorted arrays partially merged:&#10;[2,8]; [22,57,91]">
            <a:extLst>
              <a:ext uri="{FF2B5EF4-FFF2-40B4-BE49-F238E27FC236}">
                <a16:creationId xmlns:a16="http://schemas.microsoft.com/office/drawing/2014/main" id="{75C3C787-8274-44CC-ADC4-0AE3EA754EDC}"/>
              </a:ext>
            </a:extLst>
          </p:cNvPr>
          <p:cNvGraphicFramePr>
            <a:graphicFrameLocks/>
          </p:cNvGraphicFramePr>
          <p:nvPr>
            <p:extLst>
              <p:ext uri="{D42A27DB-BD31-4B8C-83A1-F6EECF244321}">
                <p14:modId xmlns:p14="http://schemas.microsoft.com/office/powerpoint/2010/main" val="2534800599"/>
              </p:ext>
            </p:extLst>
          </p:nvPr>
        </p:nvGraphicFramePr>
        <p:xfrm>
          <a:off x="6408023" y="4443105"/>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9" name="Content Placeholder 6" descr="Sorted arrays partially merged:&#10;[2,8]; [22,57,91]">
            <a:extLst>
              <a:ext uri="{FF2B5EF4-FFF2-40B4-BE49-F238E27FC236}">
                <a16:creationId xmlns:a16="http://schemas.microsoft.com/office/drawing/2014/main" id="{07A2E78D-2F90-47D7-9FE0-5B8821413332}"/>
              </a:ext>
            </a:extLst>
          </p:cNvPr>
          <p:cNvGraphicFramePr>
            <a:graphicFrameLocks/>
          </p:cNvGraphicFramePr>
          <p:nvPr>
            <p:extLst>
              <p:ext uri="{D42A27DB-BD31-4B8C-83A1-F6EECF244321}">
                <p14:modId xmlns:p14="http://schemas.microsoft.com/office/powerpoint/2010/main" val="1317430942"/>
              </p:ext>
            </p:extLst>
          </p:nvPr>
        </p:nvGraphicFramePr>
        <p:xfrm>
          <a:off x="8765560" y="4443105"/>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1" name="Content Placeholder 6" descr="Fully sorted array after final merge:&#10;[2,8,22,57,91]">
            <a:extLst>
              <a:ext uri="{FF2B5EF4-FFF2-40B4-BE49-F238E27FC236}">
                <a16:creationId xmlns:a16="http://schemas.microsoft.com/office/drawing/2014/main" id="{52E49F57-AA20-49F4-84A5-B640209D0349}"/>
              </a:ext>
            </a:extLst>
          </p:cNvPr>
          <p:cNvGraphicFramePr>
            <a:graphicFrameLocks/>
          </p:cNvGraphicFramePr>
          <p:nvPr>
            <p:extLst>
              <p:ext uri="{D42A27DB-BD31-4B8C-83A1-F6EECF244321}">
                <p14:modId xmlns:p14="http://schemas.microsoft.com/office/powerpoint/2010/main" val="336378750"/>
              </p:ext>
            </p:extLst>
          </p:nvPr>
        </p:nvGraphicFramePr>
        <p:xfrm>
          <a:off x="6500824" y="5420890"/>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7AC5295-3B0D-4228-9694-033CE3E848A8}"/>
                  </a:ext>
                </a:extLst>
              </p:cNvPr>
              <p:cNvSpPr txBox="1"/>
              <p:nvPr/>
            </p:nvSpPr>
            <p:spPr>
              <a:xfrm>
                <a:off x="247854" y="3548275"/>
                <a:ext cx="6343724" cy="3027752"/>
              </a:xfrm>
              <a:prstGeom prst="rect">
                <a:avLst/>
              </a:prstGeom>
              <a:noFill/>
            </p:spPr>
            <p:txBody>
              <a:bodyPr wrap="none" rtlCol="0">
                <a:spAutoFit/>
              </a:bodyPr>
              <a:lstStyle/>
              <a:p>
                <a:r>
                  <a:rPr lang="en-US" dirty="0"/>
                  <a:t>Worst case runtime? </a:t>
                </a:r>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1 </m:t>
                            </m:r>
                            <m:r>
                              <m:rPr>
                                <m:sty m:val="p"/>
                              </m:rPr>
                              <a:rPr lang="en-US">
                                <a:latin typeface="Cambria Math" panose="02040503050406030204" pitchFamily="18" charset="0"/>
                              </a:rPr>
                              <m:t>if</m:t>
                            </m:r>
                            <m:r>
                              <a:rPr lang="en-US" i="1">
                                <a:latin typeface="Cambria Math" panose="02040503050406030204" pitchFamily="18" charset="0"/>
                              </a:rPr>
                              <m:t> </m:t>
                            </m:r>
                            <m:r>
                              <a:rPr lang="en-US" i="1">
                                <a:latin typeface="Cambria Math" panose="02040503050406030204" pitchFamily="18" charset="0"/>
                              </a:rPr>
                              <m:t>𝑛</m:t>
                            </m:r>
                            <m:r>
                              <a:rPr lang="en-US" i="1">
                                <a:latin typeface="Cambria Math" panose="02040503050406030204" pitchFamily="18" charset="0"/>
                              </a:rPr>
                              <m:t>≤1</m:t>
                            </m:r>
                          </m:e>
                          <m:e>
                            <m:r>
                              <a:rPr lang="en-US" i="1">
                                <a:latin typeface="Cambria Math" panose="02040503050406030204" pitchFamily="18" charset="0"/>
                              </a:rPr>
                              <m:t>2</m:t>
                            </m:r>
                            <m:r>
                              <a:rPr lang="en-US" i="1">
                                <a:latin typeface="Cambria Math" panose="02040503050406030204" pitchFamily="18" charset="0"/>
                              </a:rPr>
                              <m:t>𝑇</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2</m:t>
                                    </m:r>
                                  </m:den>
                                </m:f>
                              </m:e>
                            </m:d>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 </m:t>
                            </m:r>
                            <m:r>
                              <m:rPr>
                                <m:sty m:val="p"/>
                              </m:rPr>
                              <a:rPr lang="en-US">
                                <a:latin typeface="Cambria Math" panose="02040503050406030204" pitchFamily="18" charset="0"/>
                              </a:rPr>
                              <m:t>otherwise</m:t>
                            </m:r>
                          </m:e>
                        </m:eqArr>
                      </m:e>
                    </m:d>
                    <m:r>
                      <a:rPr lang="en-US" i="1">
                        <a:latin typeface="Cambria Math" panose="02040503050406030204" pitchFamily="18" charset="0"/>
                      </a:rPr>
                      <m:t>=</m:t>
                    </m:r>
                    <m:r>
                      <m:rPr>
                        <m:sty m:val="p"/>
                      </m:rPr>
                      <a:rPr lang="en-US">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𝑛</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r>
                          <a:rPr lang="en-US" i="1">
                            <a:latin typeface="Cambria Math" panose="02040503050406030204" pitchFamily="18" charset="0"/>
                          </a:rPr>
                          <m:t>)</m:t>
                        </m:r>
                      </m:e>
                    </m:func>
                  </m:oMath>
                </a14:m>
                <a:endParaRPr lang="en-US" dirty="0"/>
              </a:p>
              <a:p>
                <a:r>
                  <a:rPr lang="en-US" dirty="0"/>
                  <a:t> </a:t>
                </a:r>
              </a:p>
              <a:p>
                <a:r>
                  <a:rPr lang="en-US" dirty="0"/>
                  <a:t>Best case runtime?  Same;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endParaRPr lang="en-US" dirty="0"/>
              </a:p>
              <a:p>
                <a:r>
                  <a:rPr lang="en-US" dirty="0"/>
                  <a:t>Average runtime?  Same;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endParaRPr lang="en-US" dirty="0"/>
              </a:p>
              <a:p>
                <a:r>
                  <a:rPr lang="en-US" dirty="0"/>
                  <a:t>Stable? Yes!</a:t>
                </a:r>
              </a:p>
              <a:p>
                <a:endParaRPr lang="en-US" dirty="0"/>
              </a:p>
              <a:p>
                <a:r>
                  <a:rPr lang="en-US" dirty="0"/>
                  <a:t>In-place? No.</a:t>
                </a:r>
              </a:p>
            </p:txBody>
          </p:sp>
        </mc:Choice>
        <mc:Fallback xmlns="">
          <p:sp>
            <p:nvSpPr>
              <p:cNvPr id="22" name="TextBox 21">
                <a:extLst>
                  <a:ext uri="{FF2B5EF4-FFF2-40B4-BE49-F238E27FC236}">
                    <a16:creationId xmlns:a16="http://schemas.microsoft.com/office/drawing/2014/main" id="{07AC5295-3B0D-4228-9694-033CE3E848A8}"/>
                  </a:ext>
                </a:extLst>
              </p:cNvPr>
              <p:cNvSpPr txBox="1">
                <a:spLocks noRot="1" noChangeAspect="1" noMove="1" noResize="1" noEditPoints="1" noAdjustHandles="1" noChangeArrowheads="1" noChangeShapeType="1" noTextEdit="1"/>
              </p:cNvSpPr>
              <p:nvPr/>
            </p:nvSpPr>
            <p:spPr>
              <a:xfrm>
                <a:off x="247854" y="3548275"/>
                <a:ext cx="6343724" cy="3027752"/>
              </a:xfrm>
              <a:prstGeom prst="rect">
                <a:avLst/>
              </a:prstGeom>
              <a:blipFill>
                <a:blip r:embed="rId2"/>
                <a:stretch>
                  <a:fillRect l="-865" b="-2213"/>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AE092705-8FDF-485C-B9A4-8D9C488D5236}"/>
              </a:ext>
              <a:ext uri="{C183D7F6-B498-43B3-948B-1728B52AA6E4}">
                <adec:decorative xmlns:adec="http://schemas.microsoft.com/office/drawing/2017/decorative" val="1"/>
              </a:ext>
            </a:extLst>
          </p:cNvPr>
          <p:cNvCxnSpPr>
            <a:cxnSpLocks/>
          </p:cNvCxnSpPr>
          <p:nvPr/>
        </p:nvCxnSpPr>
        <p:spPr>
          <a:xfrm flipH="1">
            <a:off x="8403288" y="963972"/>
            <a:ext cx="112268"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2F49E3-8FB3-437C-B938-889301BFF806}"/>
              </a:ext>
              <a:ext uri="{C183D7F6-B498-43B3-948B-1728B52AA6E4}">
                <adec:decorative xmlns:adec="http://schemas.microsoft.com/office/drawing/2017/decorative" val="1"/>
              </a:ext>
            </a:extLst>
          </p:cNvPr>
          <p:cNvCxnSpPr>
            <a:cxnSpLocks/>
            <a:endCxn id="9" idx="1"/>
          </p:cNvCxnSpPr>
          <p:nvPr/>
        </p:nvCxnSpPr>
        <p:spPr>
          <a:xfrm>
            <a:off x="8536225" y="955544"/>
            <a:ext cx="229336"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5BEAC1-BE43-4B56-B320-463ACE864667}"/>
              </a:ext>
              <a:ext uri="{C183D7F6-B498-43B3-948B-1728B52AA6E4}">
                <adec:decorative xmlns:adec="http://schemas.microsoft.com/office/drawing/2017/decorative" val="1"/>
              </a:ext>
            </a:extLst>
          </p:cNvPr>
          <p:cNvCxnSpPr>
            <a:cxnSpLocks/>
            <a:endCxn id="11" idx="1"/>
          </p:cNvCxnSpPr>
          <p:nvPr/>
        </p:nvCxnSpPr>
        <p:spPr>
          <a:xfrm>
            <a:off x="7415990" y="1763150"/>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5ECAD5-0139-47AF-8623-8C060B76EB59}"/>
              </a:ext>
              <a:ext uri="{C183D7F6-B498-43B3-948B-1728B52AA6E4}">
                <adec:decorative xmlns:adec="http://schemas.microsoft.com/office/drawing/2017/decorative" val="1"/>
              </a:ext>
            </a:extLst>
          </p:cNvPr>
          <p:cNvCxnSpPr>
            <a:cxnSpLocks/>
            <a:stCxn id="8" idx="2"/>
            <a:endCxn id="10" idx="3"/>
          </p:cNvCxnSpPr>
          <p:nvPr/>
        </p:nvCxnSpPr>
        <p:spPr>
          <a:xfrm flipH="1">
            <a:off x="7236979" y="1775506"/>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3F4B6F-73BC-411C-87D6-8CEBFDEE99A7}"/>
              </a:ext>
              <a:ext uri="{C183D7F6-B498-43B3-948B-1728B52AA6E4}">
                <adec:decorative xmlns:adec="http://schemas.microsoft.com/office/drawing/2017/decorative" val="1"/>
              </a:ext>
            </a:extLst>
          </p:cNvPr>
          <p:cNvCxnSpPr>
            <a:cxnSpLocks/>
          </p:cNvCxnSpPr>
          <p:nvPr/>
        </p:nvCxnSpPr>
        <p:spPr>
          <a:xfrm>
            <a:off x="9939664" y="1750211"/>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62520E2-9C5F-437A-9A6C-C2BBC1A78E0D}"/>
              </a:ext>
              <a:ext uri="{C183D7F6-B498-43B3-948B-1728B52AA6E4}">
                <adec:decorative xmlns:adec="http://schemas.microsoft.com/office/drawing/2017/decorative" val="1"/>
              </a:ext>
            </a:extLst>
          </p:cNvPr>
          <p:cNvCxnSpPr>
            <a:cxnSpLocks/>
          </p:cNvCxnSpPr>
          <p:nvPr/>
        </p:nvCxnSpPr>
        <p:spPr>
          <a:xfrm flipH="1">
            <a:off x="9742557" y="1764579"/>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70A1DCF-7DA4-43A1-A7B6-91E0C2F8F574}"/>
              </a:ext>
              <a:ext uri="{C183D7F6-B498-43B3-948B-1728B52AA6E4}">
                <adec:decorative xmlns:adec="http://schemas.microsoft.com/office/drawing/2017/decorative" val="1"/>
              </a:ext>
            </a:extLst>
          </p:cNvPr>
          <p:cNvCxnSpPr>
            <a:cxnSpLocks/>
          </p:cNvCxnSpPr>
          <p:nvPr/>
        </p:nvCxnSpPr>
        <p:spPr>
          <a:xfrm>
            <a:off x="11055137" y="2608563"/>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08BFFDA-F7A1-47ED-93A7-2273D3B31BBA}"/>
              </a:ext>
              <a:ext uri="{C183D7F6-B498-43B3-948B-1728B52AA6E4}">
                <adec:decorative xmlns:adec="http://schemas.microsoft.com/office/drawing/2017/decorative" val="1"/>
              </a:ext>
            </a:extLst>
          </p:cNvPr>
          <p:cNvCxnSpPr>
            <a:cxnSpLocks/>
          </p:cNvCxnSpPr>
          <p:nvPr/>
        </p:nvCxnSpPr>
        <p:spPr>
          <a:xfrm flipH="1">
            <a:off x="10876126" y="2620919"/>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D2D3A0-097D-4B0C-9023-C2521E2535C6}"/>
              </a:ext>
              <a:ext uri="{C183D7F6-B498-43B3-948B-1728B52AA6E4}">
                <adec:decorative xmlns:adec="http://schemas.microsoft.com/office/drawing/2017/decorative" val="1"/>
              </a:ext>
            </a:extLst>
          </p:cNvPr>
          <p:cNvCxnSpPr>
            <a:cxnSpLocks/>
          </p:cNvCxnSpPr>
          <p:nvPr/>
        </p:nvCxnSpPr>
        <p:spPr>
          <a:xfrm>
            <a:off x="10747343" y="3484592"/>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F6E4E19-136A-4A0E-A2EB-2B5A6706EA62}"/>
              </a:ext>
              <a:ext uri="{C183D7F6-B498-43B3-948B-1728B52AA6E4}">
                <adec:decorative xmlns:adec="http://schemas.microsoft.com/office/drawing/2017/decorative" val="1"/>
              </a:ext>
            </a:extLst>
          </p:cNvPr>
          <p:cNvCxnSpPr>
            <a:cxnSpLocks/>
          </p:cNvCxnSpPr>
          <p:nvPr/>
        </p:nvCxnSpPr>
        <p:spPr>
          <a:xfrm flipH="1">
            <a:off x="10989840" y="3463047"/>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C70EF5-5679-4C95-B7C0-969C6265F06B}"/>
              </a:ext>
              <a:ext uri="{C183D7F6-B498-43B3-948B-1728B52AA6E4}">
                <adec:decorative xmlns:adec="http://schemas.microsoft.com/office/drawing/2017/decorative" val="1"/>
              </a:ext>
            </a:extLst>
          </p:cNvPr>
          <p:cNvCxnSpPr>
            <a:cxnSpLocks/>
          </p:cNvCxnSpPr>
          <p:nvPr/>
        </p:nvCxnSpPr>
        <p:spPr>
          <a:xfrm>
            <a:off x="8354074" y="5206330"/>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3D5D2BB-73A1-4262-9167-60F0849BAEBC}"/>
              </a:ext>
              <a:ext uri="{C183D7F6-B498-43B3-948B-1728B52AA6E4}">
                <adec:decorative xmlns:adec="http://schemas.microsoft.com/office/drawing/2017/decorative" val="1"/>
              </a:ext>
            </a:extLst>
          </p:cNvPr>
          <p:cNvCxnSpPr>
            <a:cxnSpLocks/>
          </p:cNvCxnSpPr>
          <p:nvPr/>
        </p:nvCxnSpPr>
        <p:spPr>
          <a:xfrm flipH="1">
            <a:off x="8596571" y="5184785"/>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919609-8A03-4666-AC03-347BC70B8846}"/>
              </a:ext>
              <a:ext uri="{C183D7F6-B498-43B3-948B-1728B52AA6E4}">
                <adec:decorative xmlns:adec="http://schemas.microsoft.com/office/drawing/2017/decorative" val="1"/>
              </a:ext>
            </a:extLst>
          </p:cNvPr>
          <p:cNvCxnSpPr>
            <a:cxnSpLocks/>
          </p:cNvCxnSpPr>
          <p:nvPr/>
        </p:nvCxnSpPr>
        <p:spPr>
          <a:xfrm>
            <a:off x="7134908" y="2665144"/>
            <a:ext cx="272873" cy="214880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CFFF60E-9413-41BF-86B1-BDBFA489B123}"/>
              </a:ext>
              <a:ext uri="{C183D7F6-B498-43B3-948B-1728B52AA6E4}">
                <adec:decorative xmlns:adec="http://schemas.microsoft.com/office/drawing/2017/decorative" val="1"/>
              </a:ext>
            </a:extLst>
          </p:cNvPr>
          <p:cNvCxnSpPr>
            <a:cxnSpLocks/>
          </p:cNvCxnSpPr>
          <p:nvPr/>
        </p:nvCxnSpPr>
        <p:spPr>
          <a:xfrm flipH="1">
            <a:off x="7471380" y="2651033"/>
            <a:ext cx="316243" cy="2162912"/>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5FDE0BD-E55A-440D-B589-417A57B2B9CC}"/>
              </a:ext>
              <a:ext uri="{C183D7F6-B498-43B3-948B-1728B52AA6E4}">
                <adec:decorative xmlns:adec="http://schemas.microsoft.com/office/drawing/2017/decorative" val="1"/>
              </a:ext>
            </a:extLst>
          </p:cNvPr>
          <p:cNvCxnSpPr>
            <a:cxnSpLocks/>
          </p:cNvCxnSpPr>
          <p:nvPr/>
        </p:nvCxnSpPr>
        <p:spPr>
          <a:xfrm>
            <a:off x="9090098" y="2648815"/>
            <a:ext cx="696518" cy="2133374"/>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E025E27-A669-40A7-85E8-DF0B18271445}"/>
              </a:ext>
              <a:ext uri="{C183D7F6-B498-43B3-948B-1728B52AA6E4}">
                <adec:decorative xmlns:adec="http://schemas.microsoft.com/office/drawing/2017/decorative" val="1"/>
              </a:ext>
            </a:extLst>
          </p:cNvPr>
          <p:cNvCxnSpPr>
            <a:cxnSpLocks/>
          </p:cNvCxnSpPr>
          <p:nvPr/>
        </p:nvCxnSpPr>
        <p:spPr>
          <a:xfrm flipH="1">
            <a:off x="9939664" y="4345364"/>
            <a:ext cx="849018" cy="44188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7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par>
                                <p:cTn id="47" presetID="10"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par>
                                <p:cTn id="72" presetID="10"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nodeType="with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par>
                                <p:cTn id="91" presetID="10" presetClass="entr" presetSubtype="0"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nodeType="with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par>
                                <p:cTn id="105" presetID="10" presetClass="entr" presetSubtype="0" fill="hold"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005F-CAD8-143C-9881-F41E77D6D346}"/>
              </a:ext>
            </a:extLst>
          </p:cNvPr>
          <p:cNvSpPr>
            <a:spLocks noGrp="1"/>
          </p:cNvSpPr>
          <p:nvPr>
            <p:ph type="title"/>
          </p:nvPr>
        </p:nvSpPr>
        <p:spPr/>
        <p:txBody>
          <a:bodyPr/>
          <a:lstStyle/>
          <a:p>
            <a:r>
              <a:rPr lang="en-US" dirty="0"/>
              <a:t>Our Standard Problem-Solving Process</a:t>
            </a:r>
          </a:p>
        </p:txBody>
      </p:sp>
      <p:sp>
        <p:nvSpPr>
          <p:cNvPr id="3" name="Content Placeholder 2">
            <a:extLst>
              <a:ext uri="{FF2B5EF4-FFF2-40B4-BE49-F238E27FC236}">
                <a16:creationId xmlns:a16="http://schemas.microsoft.com/office/drawing/2014/main" id="{75AEC941-AEF9-C5B6-2D80-7CD6C6E03AC9}"/>
              </a:ext>
            </a:extLst>
          </p:cNvPr>
          <p:cNvSpPr>
            <a:spLocks noGrp="1"/>
          </p:cNvSpPr>
          <p:nvPr>
            <p:ph idx="1"/>
          </p:nvPr>
        </p:nvSpPr>
        <p:spPr/>
        <p:txBody>
          <a:bodyPr/>
          <a:lstStyle/>
          <a:p>
            <a:r>
              <a:rPr lang="en-US" dirty="0"/>
              <a:t>1. Read and understand the problem</a:t>
            </a:r>
          </a:p>
          <a:p>
            <a:r>
              <a:rPr lang="en-US" dirty="0"/>
              <a:t>2. Generate examples</a:t>
            </a:r>
          </a:p>
          <a:p>
            <a:r>
              <a:rPr lang="en-US" b="1" dirty="0"/>
              <a:t>3. Come up with a baseline  </a:t>
            </a:r>
            <a:r>
              <a:rPr lang="en-US" dirty="0"/>
              <a:t>&lt;</a:t>
            </a:r>
            <a:r>
              <a:rPr lang="en-US" i="1" dirty="0"/>
              <a:t>particularly important for D&amp;C</a:t>
            </a:r>
          </a:p>
          <a:p>
            <a:r>
              <a:rPr lang="en-US" dirty="0"/>
              <a:t>4. Brainstorm and analyze possible algorithms</a:t>
            </a:r>
          </a:p>
          <a:p>
            <a:r>
              <a:rPr lang="en-US" dirty="0"/>
              <a:t>5. Write the algorithm</a:t>
            </a:r>
          </a:p>
          <a:p>
            <a:r>
              <a:rPr lang="en-US" dirty="0"/>
              <a:t>6. Show the algorithm is correct</a:t>
            </a:r>
          </a:p>
          <a:p>
            <a:r>
              <a:rPr lang="en-US" dirty="0"/>
              <a:t>7. Optimize and analyze the running time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F1925A1-7A28-F010-AB92-FD79B84A1B1E}"/>
                  </a:ext>
                  <a:ext uri="{C183D7F6-B498-43B3-948B-1728B52AA6E4}">
                    <adec:decorative xmlns:adec="http://schemas.microsoft.com/office/drawing/2017/decorative" val="1"/>
                  </a:ext>
                </a:extLst>
              </p14:cNvPr>
              <p14:cNvContentPartPr/>
              <p14:nvPr/>
            </p14:nvContentPartPr>
            <p14:xfrm>
              <a:off x="1083240" y="3064680"/>
              <a:ext cx="3585600" cy="68400"/>
            </p14:xfrm>
          </p:contentPart>
        </mc:Choice>
        <mc:Fallback>
          <p:pic>
            <p:nvPicPr>
              <p:cNvPr id="4" name="Ink 3">
                <a:extLst>
                  <a:ext uri="{FF2B5EF4-FFF2-40B4-BE49-F238E27FC236}">
                    <a16:creationId xmlns:a16="http://schemas.microsoft.com/office/drawing/2014/main" id="{6F1925A1-7A28-F010-AB92-FD79B84A1B1E}"/>
                  </a:ext>
                  <a:ext uri="{C183D7F6-B498-43B3-948B-1728B52AA6E4}">
                    <adec:decorative xmlns:adec="http://schemas.microsoft.com/office/drawing/2017/decorative" val="1"/>
                  </a:ext>
                </a:extLst>
              </p:cNvPr>
              <p:cNvPicPr/>
              <p:nvPr/>
            </p:nvPicPr>
            <p:blipFill>
              <a:blip r:embed="rId3"/>
              <a:stretch>
                <a:fillRect/>
              </a:stretch>
            </p:blipFill>
            <p:spPr>
              <a:xfrm>
                <a:off x="1073880" y="3055320"/>
                <a:ext cx="3604320" cy="87120"/>
              </a:xfrm>
              <a:prstGeom prst="rect">
                <a:avLst/>
              </a:prstGeom>
            </p:spPr>
          </p:pic>
        </mc:Fallback>
      </mc:AlternateContent>
    </p:spTree>
    <p:extLst>
      <p:ext uri="{BB962C8B-B14F-4D97-AF65-F5344CB8AC3E}">
        <p14:creationId xmlns:p14="http://schemas.microsoft.com/office/powerpoint/2010/main" val="241764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Problem</a:t>
            </a:r>
          </a:p>
        </p:txBody>
      </p:sp>
      <p:sp>
        <p:nvSpPr>
          <p:cNvPr id="3" name="Content Placeholder 2"/>
          <p:cNvSpPr>
            <a:spLocks noGrp="1"/>
          </p:cNvSpPr>
          <p:nvPr>
            <p:ph idx="1"/>
          </p:nvPr>
        </p:nvSpPr>
        <p:spPr>
          <a:xfrm>
            <a:off x="575240" y="1473523"/>
            <a:ext cx="11187258" cy="728026"/>
          </a:xfrm>
        </p:spPr>
        <p:txBody>
          <a:bodyPr>
            <a:normAutofit fontScale="92500" lnSpcReduction="10000"/>
          </a:bodyPr>
          <a:lstStyle/>
          <a:p>
            <a:r>
              <a:rPr lang="en-US" b="1" dirty="0"/>
              <a:t>Given:</a:t>
            </a:r>
            <a:r>
              <a:rPr lang="en-US" dirty="0"/>
              <a:t> A list of points in 2-dimensions</a:t>
            </a:r>
            <a:br>
              <a:rPr lang="en-US" dirty="0"/>
            </a:br>
            <a:r>
              <a:rPr lang="en-US" b="1" dirty="0"/>
              <a:t>Return:</a:t>
            </a:r>
            <a:r>
              <a:rPr lang="en-US" dirty="0"/>
              <a:t> The distance between the two points that are closest to each other.</a:t>
            </a:r>
          </a:p>
        </p:txBody>
      </p:sp>
      <p:grpSp>
        <p:nvGrpSpPr>
          <p:cNvPr id="27" name="Group 26" descr="A set of 22 points, scattered across a rectangle.">
            <a:extLst>
              <a:ext uri="{FF2B5EF4-FFF2-40B4-BE49-F238E27FC236}">
                <a16:creationId xmlns:a16="http://schemas.microsoft.com/office/drawing/2014/main" id="{BF72BB4A-FB52-E166-DAAF-FB4EB0A9C818}"/>
              </a:ext>
            </a:extLst>
          </p:cNvPr>
          <p:cNvGrpSpPr/>
          <p:nvPr/>
        </p:nvGrpSpPr>
        <p:grpSpPr>
          <a:xfrm>
            <a:off x="575239" y="2271439"/>
            <a:ext cx="11187259" cy="4129361"/>
            <a:chOff x="575239" y="2271439"/>
            <a:chExt cx="11187259" cy="4129361"/>
          </a:xfrm>
        </p:grpSpPr>
        <p:sp>
          <p:nvSpPr>
            <p:cNvPr id="4" name="Rectangle 3"/>
            <p:cNvSpPr/>
            <p:nvPr/>
          </p:nvSpPr>
          <p:spPr>
            <a:xfrm>
              <a:off x="575239" y="2271439"/>
              <a:ext cx="11187259" cy="4129361"/>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81218" y="269078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28889" y="433611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0" y="239712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01424" y="373428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86885" y="366730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59906" y="5900889"/>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172" y="289560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97149" y="409150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603855" y="479817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01664" y="319504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881118" y="3964341"/>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36849" y="559220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158382" y="368575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02520" y="287036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90854" y="5180630"/>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57476" y="4776817"/>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95279" y="5120446"/>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74239" y="5378653"/>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74520" y="3566355"/>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3970" y="561259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931803" y="5058322"/>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769924" y="3017908"/>
              <a:ext cx="116484" cy="122308"/>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2">
            <p14:nvContentPartPr>
              <p14:cNvPr id="28" name="Ink 27">
                <a:extLst>
                  <a:ext uri="{FF2B5EF4-FFF2-40B4-BE49-F238E27FC236}">
                    <a16:creationId xmlns:a16="http://schemas.microsoft.com/office/drawing/2014/main" id="{277C677B-2462-7070-CEB8-8262DFD46C08}"/>
                  </a:ext>
                  <a:ext uri="{C183D7F6-B498-43B3-948B-1728B52AA6E4}">
                    <adec:decorative xmlns:adec="http://schemas.microsoft.com/office/drawing/2017/decorative" val="1"/>
                  </a:ext>
                </a:extLst>
              </p14:cNvPr>
              <p14:cNvContentPartPr/>
              <p14:nvPr/>
            </p14:nvContentPartPr>
            <p14:xfrm>
              <a:off x="487080" y="2172960"/>
              <a:ext cx="8756640" cy="4451760"/>
            </p14:xfrm>
          </p:contentPart>
        </mc:Choice>
        <mc:Fallback>
          <p:pic>
            <p:nvPicPr>
              <p:cNvPr id="28" name="Ink 27">
                <a:extLst>
                  <a:ext uri="{FF2B5EF4-FFF2-40B4-BE49-F238E27FC236}">
                    <a16:creationId xmlns:a16="http://schemas.microsoft.com/office/drawing/2014/main" id="{277C677B-2462-7070-CEB8-8262DFD46C08}"/>
                  </a:ext>
                  <a:ext uri="{C183D7F6-B498-43B3-948B-1728B52AA6E4}">
                    <adec:decorative xmlns:adec="http://schemas.microsoft.com/office/drawing/2017/decorative" val="1"/>
                  </a:ext>
                </a:extLst>
              </p:cNvPr>
              <p:cNvPicPr/>
              <p:nvPr/>
            </p:nvPicPr>
            <p:blipFill>
              <a:blip r:embed="rId3"/>
              <a:stretch>
                <a:fillRect/>
              </a:stretch>
            </p:blipFill>
            <p:spPr>
              <a:xfrm>
                <a:off x="477720" y="2163600"/>
                <a:ext cx="8775360" cy="4470480"/>
              </a:xfrm>
              <a:prstGeom prst="rect">
                <a:avLst/>
              </a:prstGeom>
            </p:spPr>
          </p:pic>
        </mc:Fallback>
      </mc:AlternateContent>
    </p:spTree>
    <p:extLst>
      <p:ext uri="{BB962C8B-B14F-4D97-AF65-F5344CB8AC3E}">
        <p14:creationId xmlns:p14="http://schemas.microsoft.com/office/powerpoint/2010/main" val="177271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Problem – Baseline</a:t>
            </a:r>
          </a:p>
        </p:txBody>
      </p:sp>
      <p:sp>
        <p:nvSpPr>
          <p:cNvPr id="3" name="Content Placeholder 2"/>
          <p:cNvSpPr>
            <a:spLocks noGrp="1"/>
          </p:cNvSpPr>
          <p:nvPr>
            <p:ph idx="1"/>
          </p:nvPr>
        </p:nvSpPr>
        <p:spPr>
          <a:xfrm>
            <a:off x="575240" y="1473522"/>
            <a:ext cx="11187258" cy="5055409"/>
          </a:xfrm>
        </p:spPr>
        <p:txBody>
          <a:bodyPr>
            <a:normAutofit/>
          </a:bodyPr>
          <a:lstStyle/>
          <a:p>
            <a:r>
              <a:rPr lang="en-US" b="1" dirty="0"/>
              <a:t>Given:</a:t>
            </a:r>
            <a:r>
              <a:rPr lang="en-US" dirty="0"/>
              <a:t> A list of points in 2-dimensions</a:t>
            </a:r>
            <a:br>
              <a:rPr lang="en-US" dirty="0"/>
            </a:br>
            <a:r>
              <a:rPr lang="en-US" b="1" dirty="0"/>
              <a:t>Return:</a:t>
            </a:r>
            <a:r>
              <a:rPr lang="en-US" dirty="0"/>
              <a:t> The distance between the two points that are closest to each other.</a:t>
            </a:r>
          </a:p>
          <a:p>
            <a:endParaRPr lang="en-US" dirty="0"/>
          </a:p>
          <a:p>
            <a:r>
              <a:rPr lang="en-US" dirty="0"/>
              <a:t>What’s the first algorithm you can think of? What’s its running time?</a:t>
            </a:r>
          </a:p>
          <a:p>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14C1408-8A06-6234-A958-86B3B4DBD4B3}"/>
                  </a:ext>
                  <a:ext uri="{C183D7F6-B498-43B3-948B-1728B52AA6E4}">
                    <adec:decorative xmlns:adec="http://schemas.microsoft.com/office/drawing/2017/decorative" val="1"/>
                  </a:ext>
                </a:extLst>
              </p14:cNvPr>
              <p14:cNvContentPartPr/>
              <p14:nvPr/>
            </p14:nvContentPartPr>
            <p14:xfrm>
              <a:off x="8852400" y="2398320"/>
              <a:ext cx="2865240" cy="1001520"/>
            </p14:xfrm>
          </p:contentPart>
        </mc:Choice>
        <mc:Fallback>
          <p:pic>
            <p:nvPicPr>
              <p:cNvPr id="4" name="Ink 3">
                <a:extLst>
                  <a:ext uri="{FF2B5EF4-FFF2-40B4-BE49-F238E27FC236}">
                    <a16:creationId xmlns:a16="http://schemas.microsoft.com/office/drawing/2014/main" id="{F14C1408-8A06-6234-A958-86B3B4DBD4B3}"/>
                  </a:ext>
                  <a:ext uri="{C183D7F6-B498-43B3-948B-1728B52AA6E4}">
                    <adec:decorative xmlns:adec="http://schemas.microsoft.com/office/drawing/2017/decorative" val="1"/>
                  </a:ext>
                </a:extLst>
              </p:cNvPr>
              <p:cNvPicPr/>
              <p:nvPr/>
            </p:nvPicPr>
            <p:blipFill>
              <a:blip r:embed="rId3"/>
              <a:stretch>
                <a:fillRect/>
              </a:stretch>
            </p:blipFill>
            <p:spPr>
              <a:xfrm>
                <a:off x="8843040" y="2388960"/>
                <a:ext cx="2883960" cy="1020240"/>
              </a:xfrm>
              <a:prstGeom prst="rect">
                <a:avLst/>
              </a:prstGeom>
            </p:spPr>
          </p:pic>
        </mc:Fallback>
      </mc:AlternateContent>
    </p:spTree>
    <p:extLst>
      <p:ext uri="{BB962C8B-B14F-4D97-AF65-F5344CB8AC3E}">
        <p14:creationId xmlns:p14="http://schemas.microsoft.com/office/powerpoint/2010/main" val="82740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Problem – Baseline (</a:t>
            </a:r>
            <a:r>
              <a:rPr lang="en-US" dirty="0" err="1"/>
              <a:t>ans</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73522"/>
                <a:ext cx="11187258" cy="5055409"/>
              </a:xfrm>
            </p:spPr>
            <p:txBody>
              <a:bodyPr>
                <a:normAutofit/>
              </a:bodyPr>
              <a:lstStyle/>
              <a:p>
                <a:r>
                  <a:rPr lang="en-US" b="1" dirty="0"/>
                  <a:t>Given:</a:t>
                </a:r>
                <a:r>
                  <a:rPr lang="en-US" dirty="0"/>
                  <a:t> A list of points in 2-dimensions</a:t>
                </a:r>
                <a:br>
                  <a:rPr lang="en-US" dirty="0"/>
                </a:br>
                <a:r>
                  <a:rPr lang="en-US" b="1" dirty="0"/>
                  <a:t>Return:</a:t>
                </a:r>
                <a:r>
                  <a:rPr lang="en-US" dirty="0"/>
                  <a:t> The distance between the two points that are closest to each other.</a:t>
                </a:r>
              </a:p>
              <a:p>
                <a:endParaRPr lang="en-US" dirty="0"/>
              </a:p>
              <a:p>
                <a:r>
                  <a:rPr lang="en-US" dirty="0"/>
                  <a:t>What’s the first algorithm you can think of? What’s its running time?</a:t>
                </a:r>
              </a:p>
              <a:p>
                <a:endParaRPr lang="en-US" dirty="0"/>
              </a:p>
              <a:p>
                <a:r>
                  <a:rPr lang="en-US" dirty="0"/>
                  <a:t>Just calculate the distance between all pairs. </a:t>
                </a:r>
              </a:p>
              <a:p>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a:t>
                </a:r>
              </a:p>
              <a:p>
                <a:r>
                  <a:rPr lang="en-US" dirty="0"/>
                  <a:t>Keep in the back of your minds: if we aren’t doing better than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we haven’t made any progress.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73522"/>
                <a:ext cx="11187258" cy="5055409"/>
              </a:xfrm>
              <a:blipFill>
                <a:blip r:embed="rId2"/>
                <a:stretch>
                  <a:fillRect l="-708" t="-2171" r="-1144" b="-2292"/>
                </a:stretch>
              </a:blipFill>
            </p:spPr>
            <p:txBody>
              <a:bodyPr/>
              <a:lstStyle/>
              <a:p>
                <a:r>
                  <a:rPr lang="en-US">
                    <a:noFill/>
                  </a:rPr>
                  <a:t> </a:t>
                </a:r>
              </a:p>
            </p:txBody>
          </p:sp>
        </mc:Fallback>
      </mc:AlternateContent>
    </p:spTree>
    <p:extLst>
      <p:ext uri="{BB962C8B-B14F-4D97-AF65-F5344CB8AC3E}">
        <p14:creationId xmlns:p14="http://schemas.microsoft.com/office/powerpoint/2010/main" val="3777932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421_template</Template>
  <TotalTime>14916</TotalTime>
  <Words>3412</Words>
  <Application>Microsoft Office PowerPoint</Application>
  <PresentationFormat>Widescreen</PresentationFormat>
  <Paragraphs>456</Paragraphs>
  <Slides>45</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Aptos</vt:lpstr>
      <vt:lpstr>Cambria Math</vt:lpstr>
      <vt:lpstr>Courier New</vt:lpstr>
      <vt:lpstr>Segoe UI</vt:lpstr>
      <vt:lpstr>Segoe UI Light</vt:lpstr>
      <vt:lpstr>Segoe UI Semibold</vt:lpstr>
      <vt:lpstr>Segoe UI Semilight</vt:lpstr>
      <vt:lpstr>Tw Cen MT</vt:lpstr>
      <vt:lpstr>Wingdings 3</vt:lpstr>
      <vt:lpstr>Integral</vt:lpstr>
      <vt:lpstr>Divide &amp; Conquer</vt:lpstr>
      <vt:lpstr>Up Next</vt:lpstr>
      <vt:lpstr>Divide &amp; Conquer Paradigm</vt:lpstr>
      <vt:lpstr>Merge Sort</vt:lpstr>
      <vt:lpstr>Merge Sort (analysis)</vt:lpstr>
      <vt:lpstr>Our Standard Problem-Solving Process</vt:lpstr>
      <vt:lpstr>Our First Problem</vt:lpstr>
      <vt:lpstr>Our First Problem – Baseline</vt:lpstr>
      <vt:lpstr>Our First Problem – Baseline (ans)</vt:lpstr>
      <vt:lpstr>Let’s make the problem easier</vt:lpstr>
      <vt:lpstr>An Easier Version</vt:lpstr>
      <vt:lpstr>An Easier Version (2)</vt:lpstr>
      <vt:lpstr>An Easier Version (3)</vt:lpstr>
      <vt:lpstr>Let’s make the problem harder again</vt:lpstr>
      <vt:lpstr>2D Closest Points</vt:lpstr>
      <vt:lpstr>2D Closest Points (d&amp;c)</vt:lpstr>
      <vt:lpstr>2D Closest Points (median)</vt:lpstr>
      <vt:lpstr>Pseudocode</vt:lpstr>
      <vt:lpstr>Combine Step</vt:lpstr>
      <vt:lpstr>Combine Step (2)</vt:lpstr>
      <vt:lpstr>Conquer</vt:lpstr>
      <vt:lpstr>Some Questionable Pseudocode</vt:lpstr>
      <vt:lpstr>Conquer Requires Improvement</vt:lpstr>
      <vt:lpstr>It’s very Questionable Pseudocode</vt:lpstr>
      <vt:lpstr>Deep Breath</vt:lpstr>
      <vt:lpstr>Pseudocode: Need the the conquer</vt:lpstr>
      <vt:lpstr>Speeding up the combine step</vt:lpstr>
      <vt:lpstr>Pseudocode: updating conquer</vt:lpstr>
      <vt:lpstr>Key Area for Combine</vt:lpstr>
      <vt:lpstr>Key Area for Combine (2)</vt:lpstr>
      <vt:lpstr>Conquering</vt:lpstr>
      <vt:lpstr>Almost One-Dimensional</vt:lpstr>
      <vt:lpstr>Pseudocode (finished!)</vt:lpstr>
      <vt:lpstr>Prove the Lemma (1)</vt:lpstr>
      <vt:lpstr>Prove the Lemma (2)</vt:lpstr>
      <vt:lpstr>Prove the Lemma (3)</vt:lpstr>
      <vt:lpstr>Prove the Lemma (4)</vt:lpstr>
      <vt:lpstr>Prove the Lemma (5)</vt:lpstr>
      <vt:lpstr>It works! (a bit more formally)</vt:lpstr>
      <vt:lpstr>Write a recurrence for the running time</vt:lpstr>
      <vt:lpstr>Write a recurrence for the running time (2)</vt:lpstr>
      <vt:lpstr>Running Time</vt:lpstr>
      <vt:lpstr>There’s no grid in the code</vt:lpstr>
      <vt:lpstr>Takeaways</vt:lpstr>
      <vt:lpstr>Prove the Lemma    (for handouts)</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Divide &amp; Conquer</dc:title>
  <dc:creator>rtweber2</dc:creator>
  <cp:lastModifiedBy>Robbie Weber</cp:lastModifiedBy>
  <cp:revision>35</cp:revision>
  <cp:lastPrinted>2026-04-16T17:14:31Z</cp:lastPrinted>
  <dcterms:created xsi:type="dcterms:W3CDTF">2022-07-01T21:58:05Z</dcterms:created>
  <dcterms:modified xsi:type="dcterms:W3CDTF">2026-04-17T22:07:06Z</dcterms:modified>
</cp:coreProperties>
</file>