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1.xml" ContentType="application/vnd.openxmlformats-officedocument.presentationml.notesSlide+xml"/>
  <Override PartName="/ppt/ink/ink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6" r:id="rId2"/>
    <p:sldId id="282" r:id="rId3"/>
    <p:sldId id="287" r:id="rId4"/>
    <p:sldId id="418" r:id="rId5"/>
    <p:sldId id="423" r:id="rId6"/>
    <p:sldId id="502" r:id="rId7"/>
    <p:sldId id="424" r:id="rId8"/>
    <p:sldId id="425" r:id="rId9"/>
    <p:sldId id="501" r:id="rId10"/>
    <p:sldId id="500" r:id="rId11"/>
    <p:sldId id="426" r:id="rId12"/>
    <p:sldId id="427" r:id="rId13"/>
    <p:sldId id="428" r:id="rId14"/>
    <p:sldId id="429" r:id="rId15"/>
    <p:sldId id="430" r:id="rId16"/>
    <p:sldId id="431" r:id="rId17"/>
    <p:sldId id="438" r:id="rId18"/>
    <p:sldId id="439" r:id="rId19"/>
    <p:sldId id="441" r:id="rId20"/>
    <p:sldId id="442" r:id="rId21"/>
    <p:sldId id="499" r:id="rId22"/>
    <p:sldId id="260" r:id="rId23"/>
    <p:sldId id="261" r:id="rId24"/>
    <p:sldId id="449" r:id="rId25"/>
    <p:sldId id="367" r:id="rId26"/>
    <p:sldId id="368" r:id="rId27"/>
    <p:sldId id="369" r:id="rId28"/>
    <p:sldId id="473" r:id="rId29"/>
    <p:sldId id="469" r:id="rId30"/>
    <p:sldId id="485" r:id="rId31"/>
    <p:sldId id="486" r:id="rId32"/>
    <p:sldId id="487" r:id="rId33"/>
    <p:sldId id="472" r:id="rId34"/>
    <p:sldId id="478" r:id="rId35"/>
    <p:sldId id="451" r:id="rId36"/>
    <p:sldId id="450" r:id="rId37"/>
    <p:sldId id="452" r:id="rId38"/>
    <p:sldId id="453" r:id="rId39"/>
    <p:sldId id="489" r:id="rId40"/>
    <p:sldId id="258" r:id="rId41"/>
    <p:sldId id="447" r:id="rId42"/>
    <p:sldId id="262" r:id="rId43"/>
    <p:sldId id="263" r:id="rId44"/>
    <p:sldId id="490" r:id="rId45"/>
    <p:sldId id="496" r:id="rId46"/>
    <p:sldId id="497" r:id="rId47"/>
    <p:sldId id="498" r:id="rId48"/>
    <p:sldId id="491" r:id="rId49"/>
    <p:sldId id="492" r:id="rId50"/>
    <p:sldId id="493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5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404" autoAdjust="0"/>
  </p:normalViewPr>
  <p:slideViewPr>
    <p:cSldViewPr snapToGrid="0" showGuides="1">
      <p:cViewPr varScale="1">
        <p:scale>
          <a:sx n="61" d="100"/>
          <a:sy n="61" d="100"/>
        </p:scale>
        <p:origin x="68" y="2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02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15T20:32:02.23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17791 3016 1568 0,'87'-35'533'0,"-91"33"-486"0,8 2-19 0,-4 0-1 15,0 0-4 1,-4 0-5-16,1 0-4 0,-1 0-5 16,4 0-4-16,-5 2-1 0,-6 0-3 0,2 1-1 0,-7-1 0 15,0 0 0 1,-3-2-1-16,-10 2-1 0,1 1-2 0,-9-1-2 0,-6 5-3 15,2-4-1 1,-5 3-1-16,0 1 0 0,-2 5 1 16,-8-5 1-16,-6 4 2 0,-4 1 0 15,-3-4 2-15,-2-1-2 0,-7 0 1 0,-11 0 1 16,-5-4-1-16,2 1 2 0,5-1 1 0,-5-3 2 16,2 0 0-16,-12 0 3 15,-2 0 2-15,-4-3-2 0,3 1 2 0,0 0-2 16,4 1-1-16,6 1 0 0,-6 0 1 0,-2 0-2 15,-2 1 0 1,-3-1 0-16,2 2 0 0,3 0-2 16,2 1 1-16,-9 1-1 0,-4-4 0 15,-3 0 1-15,-10 0-1 0,3 2 2 0,-9 0 0 16,1-2-2-16,-2 0 1 0,-10 1-1 16,4-1 1-16,-4 2 0 0,6 0 0 15,-7-2 0-15,-10 0 0 0,1 0 1 0,-4-4 0 0,8 1 0 0,-8 1 2 16,-2 0-1-1,-1 0 0-15,-6-3 5 16,4 0 7-16,-4-2 5 0,-5-2 2 16,-3-4-2-16,5-3-6 0,-11 1-3 15,-2-9-4-15,-5 0 2 0,-5-5 2 16,-2-1 2-16,0-4 0 0,3 3 10 0,8-3 7 16,-4 4 9-16,7 7 0 0,6-2-2 15,6 7 1-15,13 4 1 0,2-2 0 16,9 5-5-16,1 6-1 0,16-2-12 15,13 3 0-15,9 3-5 0,8-1-6 16,1 2-1-16,6 3 1 0,6 1-2 0,12 3-3 16,4-2 0-16,9-3-1 0,5 2 0 15,7-3 2-15,11-1-5 0,8 0-17 16,10 0-30-16,8 0-47 0,10 0-56 16,-1-1 514-16,-4-14-307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15T20:57:44.13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431 5752 1967 0,'1'13'54'0,"-1"4"-29"0,-5 3-13 0,-2-3-8 0,-5 1-3 0,1-2-1 0,0-2 0 0,1 2 0 0,3 2 0 0,-4 0 7 0,6 1 13 0,-6 6 13 15,0 3 18-15,6 1 6 0,-2 1-1 16,5-2-9-16,2-1-15 0,4 3-12 16,6-2-11-16,6 1-3 0,6 1-2 15,-1-5-2-15,2-6 2 0,-2 6-2 0,1-9 1 16,-5 2-1-16,8 0 0 0,-7-6-1 15,7 2 2-15,-2 2 4 16,0-5 2-16,3 5 4 0,-4 0 3 0,1 0-2 16,0 0 0-16,2-4-2 0,1 0-5 15,2 4-1-15,4-3-3 0,2 3-2 16,3 1 0-16,6-2 0 0,-1 2 0 16,3-8 0-16,-3 0-1 0,-1-5 0 15,-2-1 0-15,0-1 0 0,0-2 1 16,-2-5 0-16,2 1-1 0,-1-3 0 0,-3 0 0 15,2-6 1-15,-10-3-1 0,-4-5 0 16,-2-2 0-16,-7 7 0 0,-3-3 0 16,-6 3 2-16,-3-2-1 0,-2 0 1 15,0-3 0-15,-3 3-2 0,-5 1 1 16,5 2 0-16,-6 3-1 0,0 0 1 16,-1 1-1-16,-1-3 0 0,-3-4 0 15,0-2 0-15,-1 5 0 0,-1-5 0 0,2 4 0 16,2 4 0-16,-2 3 0 0,-1-2 1 15,7 6 0-15,-5-2 0 0,6 3 1 16,4 4-1-16,-3 0 1 0,6 4 0 16,0-1 0-16,0 3 1 0,2 2-1 0,10 1 2 15,6 4 2-15,11 3 6 0,4 1 7 16,4 3 5-16,4-2 1 0,4 3-3 16,-3 0-8-16,6 2-5 0,0 4-5 15,0-4-3-15,-4 0 0 0,-1 2-1 16,-10-4 0-16,-6-1 0 0,-6 6 2 15,-16-5 6-15,-5 8 5 0,-12-6 4 0,-13-5 3 16,-7-1-3-16,-5-2-3 0,-7-1-3 16,-4-2-2-16,-7 1-3 0,-2-1-2 15,-3-5-2-15,-2-2-2 0,-6-3-2 16,1-2-9-16,-6-3-17 16,6-3-18-16,3 1-36 0,9-4-72 0,16 2 219 15,13-7-92-15</inkml:trace>
  <inkml:trace contextRef="#ctx0" brushRef="#br0" timeOffset="3039.65">677 10376 1605 0,'0'-27'57'0,"0"8"-8"0,-2-1 2 0,-1 13-6 0,3 2 7 0,-2 5 4 0,-1 0-10 0,3 0 1 0,3 5-6 0,-1 2-5 0,-2 6 1 0,0 8-5 16,0-3-6-16,-2 10-5 0,-9 1-9 15,3 1-7-15,-1 2-4 0,-5-2 0 16,-1 5 1-16,1-3-1 0,0-3 0 15,-2 1 0-15,4 2 0 0,1-2 0 16,0 0 0-16,-1 0 0 0,1 2 0 0,-8-5 0 16,3 1 0-16,3-1 0 0,-3-1 0 15,0 1 0-15,1-1 0 0,2-3 0 16,2 0-1-16,3 2 0 0,6-2 1 16,2 0-1-16,0-3 1 0,7 3 0 15,-4-7-1-15,5 2 1 0,4-1-1 0,7-8 1 16,5 5 1-16,6-3-1 0,3-7 1 15,-3 8 0-15,8-7 7 0,-1 4 10 16,0 4 4-16,2-12 4 0,0 1-4 16,0 3-9-16,0 2-4 0,4 2-2 15,3-2-2-15,0-3 1 0,5-2 1 0,-5 0-1 16,8-2 0-16,-6-4-2 0,-1-1-1 16,0-4 0-16,-5 3-2 0,2-2 0 15,-1 1 0-15,0-2-2 0,-3 3 1 16,-2-4 0-16,-8-1-1 0,0-1 0 0,-4-3-2 15,-4 0-2-15,-3 2-3 0,-8-1-2 16,-4-4 0-16,-5 0 3 0,-4 1 3 16,-5-8 2-16,-9 7 1 15,-5-3 1-15,-8 1 1 0,-1 4 1 0,-7 0 0 16,-4-3-1-16,2 1 1 0,-7 4-3 16,3 0 1-16,6 0 1 0,5 5 0 15,4-2 2-15,12 4 2 0,7 2 4 16,6 1 10-16,4-1 4 0,6-2 1 0,6 0-3 15,10-2-11-15,9 4-4 0,10 1-5 16,12 4 0-16,2 0-1 0,6 7 0 16,7 2 2-16,2 7-1 0,-1 5 2 15,0 4 0-15,3 5-1 0,-9 6-1 16,-13 3-2-16,-13 1 1 0,-21-2 0 0,-10-3 0 16,-12-3 1-1,-14-5 1-15,-13-1 1 0,-16-8 3 0,-12-2-3 0,-6-4-2 16,-1-5 0-16,5 2-4 0,5-11-15 15,2 2-40-15,10-7-53 16,6-7-76-16,8 5 93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15T20:58:37.66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2113 11560 1242 0,'-19'-7'111'0,"1"0"114"0,-1 4-127 0,-3-3-20 0,5 5 1 0,-3 1-7 0,2 1-12 0,-1 5-14 0,-1-3-14 0,6 4-9 0,-7 2-4 31,0 2 2-31,-2 3 1 0,-8 0-1 0,-2-1-4 0,-1 1-6 16,-1 2-6-16,-3 0-3 0,-1 1 0 0,-1 7-1 31,-1-7-1-31,-2 8 0 0,8-2 1 16,-6 0 9-16,9 6 11 0,-2 1 10 0,4-2 7 16,4 6 0-16,1 3-4 0,2-5-4 15,5 7-7-15,2-5-7 0,-2 6-5 16,1-2-7-16,1-3-3 0,1 0-1 15,3-4 0-15,0-3 0 0,1 0-1 16,-1-3 1-16,1-2 0 0,2-5 0 16,4 0 0-16,3-2 1 0,2 0 1 0,0-2 0 15,5 0 1-15,4 0 0 0,2 0-1 16,-1 1 2-16,5 0 0 0,-3 0 0 16,8 4 0-16,-4-1-2 0,1 7 0 15,1 5-2-15,-2-2 0 0,3 6-1 16,-1 3-1-16,3-5 0 0,-1 9 0 0,-2-4-1 15,1 15 0-15,2-3 1 0,-3 8 0 16,0-2 1-16,-4-6 1 16,-3 1 0-16,-1-7-1 0,-8-1 0 0,0 1-1 15,-2-1 0-15,-4 4-1 0,-6-1 0 16,-1 3-2-16,-3-2-4 0,-4-7-7 16,-1 2-5-16,-4-1 2 0,3-4 4 15,-3 5 10-15,4-4 3 0,-1-4 2 0,9-1 0 16,-1 0 1-16,-2 0 0 0,7-3 1 15,-2-5-1-15,0 1-1 0,2 2 1 16,2-2-1-16,-2-2 1 0,7 3 0 16,0 1-1-16,0-1 1 0,5-1 0 15,2 4 0-15,0 4 0 0,2 3 0 16,-2 8-1-16,0 6 1 0,2 1-1 0,-4 15 0 16,-3-1 1-16,3 6-1 0,-3 9 2 15,-2-7-2-15,0 5 2 0,-5 7-1 16,-6 5 0-16,-3 4 0 0,-2 11-1 15,-9 0 0-15,2-1 1 16,-5-3 0-16,1-2 0 0,-1 6 0 0,3-2 3 0,-2 9 6 16,6-6 7-16,5-3 9 15,2-4 3-15,7-8 3 0,5-8-1 16,2-9-2-16,7-5-3 0,9-8-3 16,5-6-1-16,6-7-2 0,10-9-2 15,2 1-4-15,2-4-5 0,9-4-1 0,1-11-1 16,2-5-3-16,4-12-12 0,-2-4-34 15,-5-9-17-15,-4-7-63 0,-2-9-63 16,4-9 112-16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15T20:59:06.14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16725 5282 1583 0,'14'0'101'0,"-1"0"22"0,-3 0-6 0,-3 2-37 0,1-2-10 0,-3 0-8 0,-2 0-5 0,-1 0-6 0,-2 0-4 15,0 0-2-15,0 0-6 0,0 0-6 16,0 0-11-16,0 0-4 0,0 0-6 0,0 0-2 16,0 0-2-16,0 0-2 15,0 0-3-15,0 0-2 0,0 0-1 16,-5 0-1-16,-2 4 1 0,0 3 0 0,-6-4 0 0,1 1 2 16,-1 5 1-16,-1-6 2 15,-3 2 1-15,-1 3 2 0,-11-1 3 0,3 0 0 0,-4 0-1 16,0 0-1-16,-1 0-2 0,-4 0-2 15,1-3 0-15,-1-1-2 16,-1-1-2 0,-3 2 0-16,4-3 1 0,-4 1 0 15,-4-2 1-15,4 0 2 0,-5 0 0 16,1 0 1-16,4 0-1 0,-1 0 0 0,1-2-1 16,0 2 0-16,0 0 1 0,0 0 2 15,-6 2 4-15,-1-2 2 0,-2 0 1 16,-5 0-2-16,-5-2-1 0,-6 1 5 15,-11-5 5-15,-3 3 7 0,-2-1 9 16,2 2 3-16,4-3-5 0,0 3-9 0,4 0-12 16,-1 1-10-16,-1-1-1 0,-4 0 1 15,-2-5 2-15,-8 2 1 0,1-2 3 16,2-2 3-16,1-4 4 0,4 3 0 16,4 3-2-16,5-4-4 0,1 7-7 15,10-1 0-15,-1 3 1 0,-4-1 0 0,4 1-1 16,1 2 1-16,4-5-2 0,10 5-2 15,7 0 1-15,3-2-1 0,9 2-1 16,2 0 1-16,7 0 1 0,4 0-1 16,1 0 2-16,-3 2-2 0,3-2-1 15,-1 0 1-15,-2 0-1 0,0 0 0 16,-1 0 1-16,-1-4-1 0,0 2 1 16,4 1 0-16,-4-1-1 0,4-3 2 0,-1 3-3 15,1-4-15-15,3 5-28 0,-2-8-35 16,-3 2-47-16,-5-7-96 0,-1-2 128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15T20:59:54.71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2392 5525 1524 0,'9'-18'91'0,"-8"10"21"0,1-3 3 0,-2 9-27 0,0 0-10 0,-3-3-10 0,-10 3 0 0,-3 2 1 0,-7 0-1 0,-3 0-7 0,-6 6-6 15,0-3-10-15,-7 4-6 0,-2 4-5 0,-3 3-8 16,-1 2-5-16,-1 5-7 0,-5 1-4 0,-1-5-4 15,-13 3-2-15,-1 1-2 0,-5-3-1 0,2 1 1 16,2 1-1-16,5 1 0 0,3 2 0 16,8-5-1-16,12 1 0 0,3-6 0 15,8-4 0-15,10 5 0 16,6-2 0-16,6 4 0 0,6-3 1 0,7-3 1 16,2 4-1-16,7-5 2 0,2 2-1 15,5 0 1-15,5 3 0 0,1 0 1 0,-1 0-2 16,4 7 0-16,2 2-1 15,3 6-1-15,4-1 0 0,-2 8 0 16,0 4 0-16,-2 8 0 0,-7 5 0 16,0 4-1-16,-8 4 1 0,-1 4 0 0,-16 1-1 15,-5-1 1-15,-7 4-1 0,-12-8 0 16,-3-10 0-16,-2-1 1 0,-5-9-1 16,-1-6 1-16,-4 6 2 0,-5 1 0 0,2 1 1 15,-2-2 0-15,4-6-1 16,3 2 0-16,3-5 0 0,5 2 0 0,4 1-1 15,8-13 1-15,5 3-1 0,1-8 1 0,4 1 1 16,4 5-1-16,4 4 2 0,1-4 0 16,1-2 0-16,5 4 1 0,-2-7 0 15,-1 3 1-15,3 2 1 0,-3 2 2 16,1-6-1-16,-2 4 0 0,0-5-2 16,-1 3 0-16,1 2 1 15,4 2 3-15,-1-2 1 0,-1 2 5 16,1 2 0-16,2 1 2 0,1 0 0 0,1-3-3 0,5 3-6 15,-3-4-3 1,-1-1-4-16,1-6-2 0,-4-2 2 0,-3-3-4 16,-2-5-19-16,-6 0-24 0,-1-7-59 0,2-5-116 15,-4-8 127-15</inkml:trace>
  <inkml:trace contextRef="#ctx0" brushRef="#br0" timeOffset="23927.05">2237 8486 1167 0,'-17'-7'109'0,"-1"2"84"0,2 1-74 0,2 2-26 0,0-1-13 0,-1 1-11 0,3 0-9 0,3 2-8 16,2 0-12-16,2 0-12 0,-2 2-7 0,0 0-6 0,0 1 0 0,-1-1-2 15,-2 2-5-15,-4-1-5 0,-2 4-2 0,-9-1-1 16,-2 4 0-16,-3 4 0 0,-11 1-1 15,-1 8 1 1,-8 3 0-16,-1 3 0 0,1 8 2 0,-1 4 1 0,1 5-1 16,0 5 2-16,4 1 0 0,0 4 0 15,4-1 2-15,1-3-2 0,-4 6 0 16,5-3-1-16,2 0-1 0,-1-2-1 0,9-5 1 16,5-3-1-16,4-5-1 0,7-2 0 15,5-3 1-15,4-1 1 0,5 1 3 16,5-3 3-16,4 0 2 0,2-4 0 15,1 1 0-15,0 3 1 0,3-8 0 16,1 8 3-16,-4-2 2 0,0 1-1 16,3-1-2-16,-3-2-4 0,2 0-4 15,2 6-2-15,0-4 0 0,2 2-2 0,3 4 0 16,-1 3 0-16,3 0-1 0,-2 3 0 16,0-1 0-16,-5-2 0 0,-2 4 0 15,-7-3-1-15,1 5-3 0,-8-1-3 16,-4 11-3-16,-7 5-3 15,-1 6 0-15,-6-1 2 0,-7-1 0 0,-5-11 2 16,-5-1 1-16,-2-4 1 0,-8 0 4 0,-3-2 2 16,-3-4 0-16,-2-1-3 15,5-7-1-15,0-2 1 0,9-4 2 16,0 0 1-16,5 1 1 0,8-4 0 0,8 1 1 0,6-3-1 16,5-1 0-16,7-3 0 15,5-5 1-15,0 4 2 0,8 3 0 16,6-5-1-16,2 2 1 0,8 0-3 0,-1-4 0 15,2 5-2-15,-1-1-3 0,-5 3-1 16,-1 8 0-16,1 6 1 0,-9 2 1 16,0 4 0-16,-10 5 1 0,-5 4 1 15,0-2 0-15,-5 5 1 0,-6 5 1 0,-3 6 3 16,-4 9 1-16,-7 7 2 0,-1 5 2 16,-4 2-1-1,-1 0-1-15,1-8-2 16,2 1-2-16,1-2 1 0,6 6 1 0,-2 6 3 15,3 4 1-15,6 3 2 0,2-3 2 16,1-7 1-16,4-3 3 0,0-8 2 0,3-3 5 0,3-3 5 16,1 3 5-16,1-2 4 15,12-2 12-15,-4 2 1 0,10-9-2 0,1-5-9 16,5-6-16-16,3-12-11 16,0-3-7-16,2-8-1 0,2-7-9 0,-7 3-25 15,-2-12-53-15,-7-9-105 0,-5-1 106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15T21:00:48.27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16727 2862 1645 0,'7'20'300'0,"-7"-17"-135"0,0 15-165 0,0-6 25 0,-2-3-1 16,-1 0 5-16,-3 3-3 0,3-6-6 16,-4 1-6-16,0-4-3 0,-4 3-3 15,-3 1-3-15,0-4-2 0,-6 6 1 16,2-5-2-16,-1 1-2 0,-2 4 2 15,-2-6 0-15,-2 6 1 0,0-3 5 16,-2 4 1-16,2-4 1 0,-1 2-1 16,-2-2-2-16,-1 1-2 0,1-2-2 15,-4 4-1-15,-4-4-2 16,3 4 0-16,-5-5 0 0,1 1 0 0,2 4 0 0,-2-5-1 16,-1 6 0-16,3-6-1 0,-1 1 1 15,1 2-1-15,-4 0 0 16,-2-1 0-16,-1 8 0 0,3-9 1 15,-4 4-1-15,-1 0 2 0,-6-4 0 16,0-1-1-16,-1 1 1 0,0-1 0 0,-4-1 0 16,-4-3 0-16,2 4 0 0,1-3-1 0,1 3 1 15,1 1 0-15,-4-1 0 0,1 1-1 16,0 0 1-16,-3 3 0 0,-2-3-1 16,0 0 1-16,-7-1 1 0,3 5-1 15,-6-6 0-15,2 6 0 0,3-2 1 16,0 2 0-16,3 5-1 0,-7-9 1 0,-7 4 2 15,-4-7 1 1,-4 2 2-16,-8 4 0 0,1-4 3 0,-2 5 2 16,-3-7 0-16,4-1-1 0,-3 5-2 0,-8-6 1 15,0 0 0-15,-6 2 0 16,3-4 0-16,1 7-2 16,3-1-3-16,2-1 1 0,-9-1-1 0,-3-2 5 15,-5-4 0-15,1-1 1 0,-6 0-3 16,-1-2-1-16,-8-2-1 0,-10 3-1 0,-1-4 3 15,-6 5-1-15,2-6 0 16,-4 2 3-16,-4 5-3 0,5 3 5 16,-5-1 3-16,7 2 1 0,-2 2 1 0,-1-4-1 15,0 2-4-15,4-2-1 0,5-3-2 0,1 5-2 16,-7-2 1-16,0 2 0 0,-2 0 0 16,2-5-2-16,2 1-1 15,-9-6-2-15,2-3 0 0,3 10-1 0,-3-8-1 16,9 2 0-16,-15 0 1 15,-1 0 1-15,1 6-1 0,2-1 1 16,-7 3 0-16,-3-7 0 0,-1 5 0 16,-1 1 0-16,11-3 4 0,-6 1 0 0,-2 1 8 15,-12-6 1-15,2 4-2 16,1-6 3-16,-1 6-10 0,0-8 0 16,-1 1-3-16,5-2-2 0,-5-4 0 0,1 2 1 0,1-4-2 15,10 1 1-15,-6 1 3 16,9 2 4-16,7 0 5 0,3 2 6 15,13 0 4-15,2-4 1 0,7 2 0 16,5-2 0-16,12 1-1 0,17-1-5 16,15-3-3-16,11 1-5 0,9 1-3 15,12-3-3-15,10 5-2 0,6-5 1 16,7 3-2-16,4 3 1 0,9 2-1 0,5 0-10 16,4 1-22-16,5 3-34 0,4 2-25 15,-3-6-75-15,6-2-76 0,8-7 138 16</inkml:trace>
  <inkml:trace contextRef="#ctx0" brushRef="#br0" timeOffset="16541.93">9555 5112 1543 0,'64'0'218'0,"-55"5"-10"0,-4 2-101 0,6 1 20 0,-65 0-34 0,63-2-19 0,-2 1-7 16,2-4-11-16,-4 1-12 15,3 1-10-15,-5-3-9 0,1 0-4 16,-3-2-2-16,-1 0 0 0,0 0 1 15,2 2 3-15,-2-2 3 0,0 0 0 0,0 0 0 16,0 0-2-16,0 0-2 16,0 0-1-16,0 0-4 0,0 0-5 0,-2 0-1 0,2 0-4 15,-1 0-1 1,1 1 0-16,-7 3 0 0,-1-1 0 0,-4 1 0 0,-6 0 1 16,2 3 1-16,-7-4 2 0,0 2 1 15,-3 3-2-15,-6-3 2 0,-5 4 0 16,-2-4-2-16,3 6 1 15,-5-4-3-15,6 2 0 0,-1 3-1 16,-4 4 0-16,2-4-3 0,-6 1 1 0,-6-4 1 0,1 0-1 16,-6 3 3-1,-6-3 0-15,1 0-1 0,-7-2-1 16,-6 0-1-16,0 0 0 0,-3 0-1 0,5 0 0 16,0 0-2-16,2 0 1 0,-2 0-1 15,-1-3 0-15,-5 0 0 0,-1 1 3 16,0-5 3-16,-3 0 5 0,-1 0 2 0,-1-2 3 15,3-5-3-15,2 3-3 0,5-3-2 16,-1 0-5-16,3 4-3 0,0-4 1 0,-11 3-1 16,3 1 0-1,-3-3 0-15,6 6 0 0,3 0-1 0,0 0 0 0,-3 0 2 16,-4 2 1-16,1-2 0 0,-10 4 5 16,-10-4 7-16,-4 1-1 0,-3-1 1 15,3 0-3-15,-2 2-8 16,8-2 1-16,-5 2 1 0,1 1 2 0,0 3 2 0,-3-3 0 15,6-3-1-15,4 2 4 0,9-2 4 16,9 2 8 0,7-2 11-16,7 2 3 0,8-2-1 0,7 0-1 15,8 0-11-15,8-2-6 16,8 2-5-16,4 0-7 0,7-2-3 0,4 2 1 16,8 0-2-16,-1 0 0 0,-3 0 1 0,4 0-5 0,0 0-4 15,0 0-7-15,0 0-8 0,0-2-7 16,0 2-6-1,0 0-11-15,0 0-20 0,0-2-20 16,0 1-22-16,0-3-26 0,0 2-26 16,-2-10-79-16,-1 5 104 0,-8-6 34 15</inkml:trace>
  <inkml:trace contextRef="#ctx0" brushRef="#br0" timeOffset="27156.23">12303 10135 1659 0,'0'-4'99'0,"7"3"13"0,-3-5-30 0,6 3-40 0,5 1-23 0,1 0-5 0,-1 2 2 16,0-2 2-16,-1 2 4 0,-2-5 4 0,-6 2 4 0,-5 3 4 0,-1 0 3 0,0 0-2 0,0 0-2 0,0 0-4 15,-1 0-7-15,-1 0-2 0,-9 0-4 16,4 3-1-1,-5 2-2-15,-3-1 0 0,5 5-3 0,3-6-4 16,0 10-3-16,5-6-2 0,2 4 0 16,2 3 0-16,7-2-1 0,-1 4-4 15,7 0-4-15,1 0-3 0,7 5 2 0,1-3 3 0,3 5 5 16,3 2 1-16,-10-2 0 0,3 0 1 16,-2 5 0-16,2 1 0 0,2 4-1 15,0 1 1-15,1 5-1 0,1-2 0 16,-1 2 1-1,3 0-1-15,5-7 2 0,3 0-1 0,-2-2 2 0,6 0 0 0,3 1 0 16,1-3-1-16,1-1-2 0,0-3-2 16,0-2 0-16,2-1 2 0,1-5-1 15,1 2 1-15,0-4-1 0,-1-2 0 16,-4 1 1 0,-3-6 1-16,1 2 2 0,-4-4-1 15,3-2 3-15,-1-1 1 0,0 0 2 0,0-2 4 0,1-2 2 0,1 0 5 16,3-5 1-1,4 0 2-15,-1-3 1 0,3-5-5 16,-4-1-5-16,5 1-4 0,0-3-6 16,-5 4 0-16,1-2 1 0,-6-4 0 0,0 1 2 15,1-6-3-15,0 2-1 0,1 2-2 16,4-3 0-16,3 5 0 0,4-2 0 0,3-1 1 16,-1 5 1-1,-1-5-1-15,-2 5 0 0,2-1 0 16,-6-2 0-16,1 3-1 0,-3 3 0 15,-3-1-1-15,2-2 1 0,2 2 0 16,-4 3 0-16,4-6 0 0,-1 8-1 16,3-3 1-16,6 6-1 0,-3 0-1 0,4 3 0 15,-8 1 1-15,2 1 0 0,0 2 0 16,-5 0 1-16,6 2 0 0,-8 1 1 16,2 5-1-16,-2 0 1 0,-4 7-1 15,1 1 0-15,1-4 1 0,-5 2-1 16,5-1 1-16,-3 3 1 0,0 1-2 0,0-3 1 15,-6 1-1-15,1-3 1 0,-10-3 1 16,-4-2 0-16,-3 0-1 0,-5-5 0 16,0 1 0-16,1-1 0 0,-1 0 1 15,-2 2 0-15,-3-4 0 0,0 0 2 16,0-9 0-16,1 5 0 0,1-7 0 16,0 3 4-16,6-3-1 0,3-1 0 15,-2-4 0-15,6-6-7 0,-2 3 0 16,3-6 0-16,1 4-1 0,3-2 1 15,1 3 0-15,3 1 0 0,6-1 1 16,6 2 0-16,6 2 2 0,2 1 0 0,6-3 1 16,-2 4-1-16,5 5 0 0,3-2-1 15,6 8-2-15,2-5 0 0,1 7-1 16,8-3-2-16,5 6 0 0,7 7-1 16,7-6 1-16,-5 4-2 0,-10-1 0 15,0-3-1-15,-1 8 2 0,3 1 2 0,3-5 1 16,3 4 0-16,-7-6-2 0,-6 4 0 15,-3-2 1-15,-12 4 0 0,-2-7 1 16,-2 3-1-16,-4-2 1 0,2 2 1 16,1 2 0-16,1 2 4 0,9 1 1 15,0 0 5-15,3-3 3 0,-1 2 5 16,-2 0 2-16,-9 1 1 0,0-3-1 0,2-2-2 16,1 0-2-16,4 0-6 0,8-3-4 15,4-3-3-15,1-1-3 0,-8-3-1 16,2-8 1-16,-6-3-3 15,2-4-18-15,6-8-27 0,2-3-70 0,9-11 445 16,21-10-274-16</inkml:trace>
  <inkml:trace contextRef="#ctx0" brushRef="#br0" timeOffset="31675.67">5764 7000 1629 0,'7'0'87'0,"0"0"10"0,-5 0 0 0,2-1-27 0,-1 1-11 0,1 0-9 0,1 0-3 0,-3 0-3 0,-2 0-1 0,2-2-6 15,-2 2 0-15,-2 0-4 16,0 0-8-16,2 0 0 0,-5-7-10 0,-1 5-4 0,-1 0 0 16,-7-1-4-16,2-3 2 0,-8 1 4 0,-6-4 5 15,-10 2 3 1,-1-2 2-16,-4 4 1 0,-1 3-1 15,-1-5-2-15,-3 3-2 0,-2 3-3 16,-3-5-2-16,-6 1-3 0,2 1 0 0,-4-1 1 16,-1 2-1-16,0-3 1 0,-6 3-3 15,-5-6-1-15,-3 0-3 0,-4 2-2 16,0-2 0-16,5 2 0 0,-1-4 1 16,3 1 1-16,5 1 1 0,-5-2 0 0,13 0 5 15,1 4 4-15,7-3 0 0,1 1 1 16,4 2-2-16,-4 0-3 0,-1 0 1 15,6 3-2-15,1-3-2 0,1 2-1 16,1 3 1-16,0-2-2 0,4 4 4 16,-2 6 3-16,5-3 1 0,-7 3 3 15,2 2 1-15,4 3-4 0,-4-4-3 16,3 4-4-16,-3-6-5 0,0 2-1 0,6-3 0 16,-8-1 0-16,5 3 1 0,-1-5-2 15,-7 1 2-15,-8-2 4 0,-4 2 12 16,-10-2 6-16,-3 0 3 0,0 0-1 15,7-4-7-15,9 4-2 0,10 0 1 16,11-1 2-16,9-5-2 0,12 3-1 16,4-1 1-16,7 2 0 0,0-3-4 0,7 0-5 15,2 1-6-15,5-5-4 0,2 2-5 16,6-3-3-16,8 3-4 0,9 1-4 16,5 3-6-16,15-3-6 0,-1 5-4 15,13 1-3-15,7 5 1 0,11 2-3 16,8 4 7-16,4 1 4 0,0 0 5 15,-1-1 6-15,4 1-2 0,4-1-2 0,8 2 2 16,-6-1 4-16,-2-1 4 0,-4-1 4 16,-3 4 2-16,-5-1 1 0,-2-1 2 15,0 1 1-15,-7-3 1 0,-5 3 0 16,-3-1 0-16,-8 1 0 0,-12-3 1 16,-6-3-1-16,-14 2 1 0,-4-4 1 15,-4 4 0-15,-8-5 0 0,-6-2 3 0,-2 3 2 16,-8-5 1-16,0 0 7 0,-7 0 0 15,0 0-1-15,0 0 0 16,0 0-6-16,0 0-6 0,0 0-2 16,-9-7-5-16,4 5-4 0,-6 0-2 0,-5 2-1 15,-7-7 1-15,-7 2 4 16,-9 0 1-16,-11-3 0 0,-5 5 2 0,-7 3 0 0,-9 0-1 16,0 0 1-16,-5 0 1 0,3 0 2 15,-8 2 3-15,-4-1 1 0,-2 1 4 16,-5-2 1-16,-2 2 2 0,-2 2 5 15,-2-3 4-15,3-1 1 16,4 0 0-16,10-1 0 0,6-5 2 0,11 4 3 16,8 1-2-16,6-1-2 0,14 2-5 0,6-2-2 15,6 0 1-15,4-1-2 0,1 3-4 16,3-2-3-16,3 2-4 0,8 0 0 16,0 2 0-16,-1-2-2 0,3 0 1 15,3 0-2-15,-2 0-3 0,-7 5-1 16,5-3-1-16,1 0-4 0,3-2-4 15,-2 0-6-15,-1 1-12 0,-1 1-12 16,4-2-16-16,0 2-17 0,0-2-52 0,0 0-80 16,0 0 509-16,0-7-288 0</inkml:trace>
  <inkml:trace contextRef="#ctx0" brushRef="#br0" timeOffset="37717.28">23122 6842 1496 0,'-182'-12'412'16,"178"12"-351"-1,-5-3-32-15,6 1-8 16,-4-4-1-16,5 5 0 16,0 1 6-16,2 0 11 0,0 0-2 0,11-2-4 0,-4 0-11 15,9 2-13-15,5 0-3 0,4 0 0 16,9 4 0-16,8-1 0 0,4 4 0 15,9 4-2-15,-5-4 1 0,1 5-1 16,2 4-1-16,1 0 0 0,1 7-1 16,3-1 0-16,1-1 0 0,1-2-2 15,-2-3-4-15,1-1-7 0,-6-7-1 0,-5-2 2 16,-13-6 4-16,-12 0 6 0,-10-4 2 16,-6-1 6-16,-7-6 1 0,-14-1 2 15,-7-4 5-15,-13-5 1 16,-5 1 6-16,-7 1 7 0,-6-3 1 0,-1 3-3 0,-5 1-6 15,1 0-3-15,-2 2-5 0,3 4-3 16,4 3-1 0,3-3 2-16,-5 3 4 0,7 2 5 0,-1-2 3 0,0 4-1 31,16 1-3-31,0 1-1 0,9 1-4 16,10 2-2-16,12 0 0 0,-1 0 12 0,0 0 4 15,4 0-2-15,16-2-1 0,14 2-15 16,15 0-7-16,10 0-3 0,3 0 0 15,1 0-1-15,6 0 0 0,-5 4 1 16,7 3 0-16,2-4 1 0,-9 6 0 16,6-2-1-16,-4 2 0 0,-6-2 1 15,-7 4-1-15,-4-1 0 0,-16-3 0 0,-4 4 1 16,-7 0-2-16,-15-4-2 0,-3 3-3 16,-4 3 0-16,-7-6 2 0,-5 5 4 15,-6 1 5-15,-15-3 6 0,-13-3 1 16,-12-1-1-16,-9-6-2 0,-4-6-2 15,-2-1 1-15,3-1 1 0,-1 2-2 16,2-3-1-16,2 4-2 0,5-4-1 0,-1 4-1 16,-3 1 0-16,6-1 0 0,5 1 0 15,8 1 0-15,6-2 1 0,15 1-2 16,5-1-5-16,10 5-12 0,8-7-81 16,3 1-26-16,4-1 57 0</inkml:trace>
  <inkml:trace contextRef="#ctx0" brushRef="#br0" timeOffset="46463.02">27129 6906 987 0,'-21'2'152'0,"0"2"247"0,0-4-317 0,-1-4-9 0,-1 2-5 0,-5-1-11 0,1-1-10 0,-1 1-9 0,-4-3-2 0,4 1-4 0,-1 5 1 16,1-2 1-16,7 0-1 0,3-1 0 0,4 3-4 0,3 0-5 15,6 0-6-15,5 0-3 0,-2 0 2 16,2 0 3-16,-2 0 1 0,8 0 1 15,8-2-6-15,9 2-7 0,9 0-4 16,12 0-2-16,9 5-1 0,4 1 0 16,5 4 0-16,7-1 1 0,4 4-2 0,3 3-1 15,7-2 4-15,8 2 1 0,17 2 1 16,4-2 1-16,8 1-4 16,-4 3-1-16,-12 1-1 0,-3 0-1 0,0-1 0 15,4-4 0-15,-1-6-2 0,-10 1 0 16,-16-4 0-16,-10-2 2 0,-15-1 0 15,-7 1 3-15,-5-5 0 0,-9-3 0 0,-7 1 1 16,-6-5-1-16,-6 0 15 16,-10 1 10-16,-3-1 6 0,-7-1 0 0,-7-7-15 15,-15-1-11-15,-8-8-6 0,-11 1 0 16,-10-1-1-16,-15 7 0 0,-14-5 0 16,-17 5-1-16,-3 3 0 15,1-2 0-15,5 3 1 0,0 1-1 0,0-1 0 16,-6 4 1-16,-6-1-1 0,-2-1 2 15,12 6-3-15,9 0 0 0,14 1 1 16,0 2-1-16,-1 2 3 0,-10-2 4 0,-8 2-1 16,9 0 2-16,-3 2 1 15,14 2-2-15,15 1 1 0,10-1 1 16,12 1 1-16,14 2 2 0,1-5 0 0,9 1-1 0,1 1-3 16,8-1-3-16,9-3-1 15,0 0 6-15,-2 0 3 0,4 0 5 0,5-5 0 16,9 0-4-16,5 1-5 0,7-3-1 15,1 4-2-15,13-4-1 0,10 3 0 16,6 2-1-16,15 2 1 0,3 2-1 16,2 5 0-16,13-3-2 0,3 6-2 15,-6-1-2-15,1 5 3 0,5 2-2 16,16 6 3-16,14-1-1 0,12 2-2 0,3 7 0 16,-13-2-2-16,3 3-2 15,-8-5-7-15,6 1-9 0,-6-6-14 16,-15-5-8-16,-17 0-8 0,-18-4 0 15,-11-1 15-15,-5-2 9 0,-18-4 17 16,-12-3 6-16,-14-2-6 0,-11 0 2 0,-22-5-2 16,-11-6 1-16,-20-3 20 0,-20-9 18 0,-21-2 10 15,-28-9 11 1,-22 4-1-16,-12 4-8 0,-4 2 0 0,-3 9-2 16,-11-1-4-16,-1 3 1 0,1 3-4 15,7 6 2-15,4 4 0 0,6 0-5 16,1 4-4-16,14 1-8 0,25 2-6 0,14 0-3 15,11 0-2-15,1 0-2 0,10 0-2 16,8 0 0-16,16 2-1 0,13 4 0 0,14-6-1 16,10 3-6-16,13-4-6 0,5-1-5 15,2 2-17-15,2-2-11 0,11 3-20 16,3 0-57-16,12-4 46 0,14 1 19 16</inkml:trace>
  <inkml:trace contextRef="#ctx0" brushRef="#br0" timeOffset="54636.78">21734 7451 1499 0,'2'0'71'0,"3"-2"13"0,-3 2-18 0,3 2-23 0,4 1-12 0,-7 2-12 0,3-1-6 0,-3 3 1 0,-2 2 4 0,5 3 2 0,-5-5 6 0,0 2 8 16,0-3 4-16,-5-1 8 0,-2-3 8 15,5 1 3-15,-5-1-1 0,0 0-4 16,2 1-10-16,-4-3-12 0,-4 0-9 16,6 0-7-1,5 0-5-15,-6 2-5 0,0 0-1 0,3-2-1 16,-2 2-2-16,3 1 1 0,-1-1-1 16,2 7 1-16,1 3-1 0,-5 3 1 15,0 4 0-15,-2 4 0 0,-2-2 0 16,6 6-1-16,-2 3 0 0,3 0-2 0,-3 0 1 15,5 6-1-15,4-4 0 0,3 9 2 0,4 3 0 16,4 2 0 0,8 2 2-16,4 1-2 0,3-2 3 0,6-3 0 15,0-3 1-15,-1-1 1 0,4-6 0 0,2-2-1 16,-1-2-1-16,4-5-2 0,-1-2 0 16,2-7-1-16,1-2 2 0,2-1 2 15,11-5 0-15,7 0 1 16,-4-3-1-16,7-3 1 0,-5-4 3 0,-5-3 3 0,0-6 2 0,-9-3-3 15,7-4-2-15,-4-3-4 16,4-1-2 0,-2-4 0-16,7-1-1 0,3-1 0 15,4-2 0-15,4 0-1 0,-6 1 0 0,-2 3 0 16,-12-1-1-16,-1 6 0 0,-6 3-2 0,-2 2 2 0,1 7 0 16,3 0-2-1,2 6 2-15,2 3-2 0,3-4 2 0,2 2 0 0,5 4 0 16,7 0-1-16,1 9-4 15,-4-2-5-15,-2-1-7 16,-6-2-4-16,1 4-4 0,-7-1 4 0,-4-2 5 16,-4 2 3-16,-1-5 4 15,-2 5 0-15,7-6-1 0,0 2 0 16,6 3-1-16,1-7 1 0,-2-1-3 16,-3 0-4-16,2 0-1 0,-4 0-1 15,-2-7 5-15,-1 2 7 0,-4 3 3 0,5-10 5 16,4 3 0-16,0 0 0 0,7-5 0 15,4 5 1-15,10-3-1 0,10 1 1 16,8-2 3-16,7 1 2 0,-1 3 6 16,-3 0 3-16,4-1 3 0,3 3 5 15,19 0 8-15,13 3 10 0,6 4 5 16,0 0 5-16,3 2-6 0,6 3-5 16,12 6-8-16,19 1-7 0,-5 4-10 15,-3-2-8-15,7 0-4 0,-9 1-13 0,-4-8-32 16,-12-2-43-16,-14-5-23 0,-4-11 45 15</inkml:trace>
  <inkml:trace contextRef="#ctx0" brushRef="#br0" timeOffset="55654.25">5521 8890 1542 0,'48'14'59'0,"16"45"868"0,-103-68-693 15,16-12-947-15,44 28 693 0,4 0 50 16,-7 0-8-16,-2 0-3 0,0-1-5 16,-6 1-3-16,-1-4 0 0,2 2 7 15,-2 1 9-15,-8-4 5 0,-1 3 0 16,-3 2-4-16,-15 2-5 0,-7 3 2 16,-8 6 13-16,-12 2 9 0,-4-1 4 15,-10-1-4-15,-8-4-8 0,-15-5-10 0,-14-6-4 16,-12-3-7-16,-27-3-5 0,-12-6-2 15,-12 4-7-15,-15-4 0 0,-12 3-2 16,-13-4 1-16,-3 3 3 0,-4-4 2 16,-6 2 5-16,8 2 16 0,2-5 10 15,7 1 9-15,15 4 6 0,10-5-6 0,21 1-4 16,13 4-4-16,22-4-5 0,17 2-7 16,6 2-5-16,13-7-9 0,13 3-6 15,12-3-4-15,15 2-2 0,17-2-2 16,7 1-9-16,7-1-20 0,7-5-24 15,10-6-32-15,10 0-61 0,8-3-48 16,11 1 346-16,4-1-170 0</inkml:trace>
  <inkml:trace contextRef="#ctx0" brushRef="#br0" timeOffset="61020.31">12686 10130 1627 0,'-14'8'83'0,"7"0"-3"0,0-1 5 15,5-4-26-15,2-3-11 0,-4 2-4 0,4-2 11 0,-1 0 10 0,-1 0 5 0,2 0 8 0,0 0-4 0,0-5-9 16,9-1-11-16,3 5-13 0,-3-3-14 0,2-3-9 16,3 3-4-16,-4-3-5 0,5 4-2 15,-1 1-2-15,4 2-4 0,6 0-1 16,-1 0-4-16,4 0-2 0,0 4-1 16,-1 3 0-16,3-4 0 0,-5 6-2 15,-1-5 2-15,-3 1 1 0,-2 0 4 0,-9-1-2 16,-2-4-6-16,-6 0-12 0,1 0-5 15,-2 0-3-15,0 0 1 0,-3 0 9 16,-8 0 2-16,-3 0 7 0,-4 0 4 16,-7 0 5-16,-5-4 4 0,-4 4 3 15,-6-3 1-15,-5-1 0 0,3 2 1 16,-3-1-1-16,3-4 3 0,5 3 1 0,1 2 3 16,6 1 2-16,2-1-2 15,5-2 0-15,7 4-4 0,5-3 3 0,4 3 12 16,7 0 9-16,0 0 11 0,0 0 4 15,0 0-1-15,7 2 0 0,2-1-1 16,9-1-8-16,8 6-12 0,3-3-11 0,11 6-8 16,5 0-2-16,-1 3 0 0,11-1 0 15,-4 3-1-15,-1-1-1 0,-4-5-1 16,-5 1 0-16,-11-2-1 0,-2 0 1 16,-8-7-2-16,-9 4-6 0,-3-4-24 0,-8 0-52 15,0 0-31-15,-1-4-47 0,-6 3-13 16,-15-8 377-16,-8-5-186 0</inkml:trace>
  <inkml:trace contextRef="#ctx0" brushRef="#br0" timeOffset="62366.35">14007 10316 513 0,'2'0'202'0,"-2"0"134"0,0 0-47 0,0 0-79 0,0 0-85 0,0 0-37 0,3-4-24 0,-6 1-18 0,3 1-10 0,0 2-4 15,0-2-4-15,-2-8 0 0,2 4 2 0,-2-3 2 16,0 4 1-16,1-2-2 0,1 2-3 0,0 3-1 16,0 2 2-16,0-7 1 0,0 5 4 15,0 2 4-15,0 0 1 0,0 0-1 16,0 0-2-16,0 0-10 0,-2-5-7 0,5 5-7 15,-3 0-6-15,4 3-4 0,-4 1-5 16,5 3 1-16,-5-4 0 0,0 1-1 16,7 5 6-16,-3 1-1 0,7 1-1 15,5 10 1-15,-4-1 0 0,9-1-1 16,-5-1 1-16,2 2 0 0,1-3 0 16,1 3 0-16,-4-4 0 0,3-4-1 15,-3 2 0-15,2 2 0 0,0-1-1 16,-2-1 2-16,2 0-1 0,-4-2 0 0,2-1 2 15,-2 0-2-15,0-3 3 0,4 0 4 16,-2 0 5-16,3-2 1 0,2-3-2 16,1 1-3-16,-1-2-3 15,4-2-1-15,1-2 0 0,1-4 0 0,-4 1-2 16,0 2-2-16,-3-6-1 0,-3 2-1 16,1-4-2-16,-2-1 1 0,-2 1 2 0,4-3 2 15,2 1 1-15,-5-4 5 0,5 1 3 16,-2 0 2-16,-1 0 5 0,5 0 2 15,-3 3 2-15,-1-1 1 0,3 2-2 16,2-2-1-16,-1-1-1 16,1-1-3-16,-2 2-2 0,5 0-4 0,-6 2-4 15,3 6-3-15,0-4 0 0,0 4-1 0,-2-2-1 16,2 4-1-16,-1 0-2 16,-1-3-3-16,-1 4 0 0,3 1-2 0,3 0 0 15,-1 2 1-15,0 0-1 0,-2-3-3 16,0 3 0-16,2-2-1 0,0 4-1 15,3-2 0-15,-3 5-4 0,-4-5-3 16,-3 0-3-16,-1 2 1 16,-2 0 4-16,-3 1 3 0,0 4-2 0,-1-5 2 0,-2-2 1 15,-5 0 2-15,3 2 5 0,0 0 1 16,-7-1 2-16,1-1 1 0,7 4 2 16,-3-1 0-16,-3-3 0 15,-2 0 1-15,0 0 1 0,1 0-1 0,-1 0 2 16,6 2 1-16,1-7 2 0,2 1 2 15,3 3 5-15,-3-3 4 0,3 4 3 0,-6-7 1 16,3 0 0-16,5-2-3 0,0 2-3 16,5-2 1-16,5-2 1 0,-1 1 3 15,3-4 5-15,4-1 4 0,6 3 2 16,-3-2-1-16,3 7-4 0,1 0-8 16,2-1-8-16,-2 5-6 0,1-1-2 0,-1 1-5 15,0-1-9-15,2 4-3 0,4 0 0 16,-1 7 2-16,-5-5 11 0,4 2 1 15,-2 1 1-15,-2-1 0 0,-1-3 0 16,-4-1 0-16,-6 2 0 0,1-4 2 16,1 1 1-16,-3-3 2 15,4-3-1-15,-1 2 0 0,-3-6-2 16,0 2-2-16,-6 0-3 0,-3 0-17 0,-2 2-16 0,0-2-25 16,2-3-62-16,7-4 88 0,6-11-9 15</inkml:trace>
  <inkml:trace contextRef="#ctx0" brushRef="#br0" timeOffset="67140.72">18473 10665 1618 0,'2'0'71'0,"0"0"-1"0,0-2-15 0,1 1-23 0,-1-3-4 0,-2 2-5 0,0-1-5 0,0-1-4 0,0 2-5 0,0-5 0 16,-2 2-2-16,-3 3 1 15,3-5 2-15,-1 2 2 0,1-1 5 16,2 1 8-16,0 5 7 0,0-2 7 0,0-5 1 16,0 4-6-16,3-3-9 0,1 3-6 15,3-2-8-15,-2-1-2 0,4 4-1 16,-2-3-4-16,6-2 1 0,-1 0-2 0,-1-2-2 15,5-2 1-15,0 1 3 0,0 1 2 16,8-3 2-16,-1-3 2 0,8 1 1 16,-3 0 2-16,6 0 1 0,-2-2 3 15,7 3-1-15,5 1-2 0,6 1-6 16,3 4-4-16,5-3-4 16,6 3-1-16,9-4 0 0,5 4 0 0,7 1 0 0,2-4-3 15,0 1 2 1,-2-2 2-16,2 4 1 0,-4 4 1 0,7-1 2 15,-3-5-1-15,2 4 1 0,0-4 2 16,-8 6-3-16,-8-1 0 0,-8 2-1 16,-6 2-2-16,3-7 0 0,-9 5 0 0,-1 2 0 15,-8-1 0-15,-9 1 0 0,-1 0 0 0,-9 0 0 16,-6-2 2-16,-3 0 0 16,-5-3 0-16,-6 3-1 0,-3 2-2 0,-2 0-15 15,-2 0 2-15,-1 2-6 0,-10 1-3 16,-4-1 7-16,-10 2-2 0,-8-1 6 15,-10-1 5-15,-6 1 5 0,-11-3 2 16,-6 0-1-16,-4-7 0 0,-8 4 0 16,-9-4 0-16,-1 1 0 0,-9 5 1 0,1-1-1 15,-1 0 1 1,5 2 0-16,-7-3 0 0,3-3 2 0,-5 4-1 0,2-1 0 16,2-2 0-1,3 1 0-15,15-1 1 0,3-2 4 16,12 1 3-16,0-4 3 0,10 4 2 15,6-2-1-15,0 4 1 0,4 0 5 16,7-3 3-16,9 4 3 0,7 1 0 0,11 0 0 16,10 2 12-16,2 0 11 0,-2 0 6 15,2 0-1-15,2 0-17 0,7-3-16 16,5 3-11-16,9 3-8 0,2 1-1 0,5-1 0 16,7 1-1-16,1 3 0 0,2-3-1 0,3 1-5 0,1 2 0 15,8 4 0-15,6-6-3 16,9 6 0-16,4-8-2 0,13 1-1 15,8 1 2-15,9-5 4 0,7 2 2 0,-3-1 1 16,3 7-1-16,-2 2-1 0,8 1-1 16,3-4 0-16,-2 4-1 0,0-1-4 15,-10 3 0 1,-8-5 0-16,-11 3 1 0,-8 0 6 16,-8-2 2-16,-9-1 2 0,-10-2 3 0,-15 1 0 15,-13-5 0-15,-9 1 0 16,-12-3-11-16,-1 0-14 0,-6-2 1 15,-9 2-1-15,-6 0 9 0,-10 4 12 0,-14-4-1 16,-11-2 0-16,-7-3 2 0,-11-2 0 16,-3 0 0-16,-7-4 1 0,-6 0-1 15,-9 3 0-15,-3-1 0 0,-3 3 0 16,-3-1 1-16,6 6-1 0,0 1 1 16,7-2 0-16,6 2 0 0,-8 0-1 15,6 0 0-15,-3 2 0 0,10 1 0 16,5 2 1-16,9 2 1 0,7 2-1 15,5 2 4-15,6-4 3 0,3 4 3 16,5-1 2-16,11-3-3 0,2 4-2 0,11 0-1 16,4-8 1-16,7 1-1 0,6 5 2 15,4-6-2-15,8 4 0 0,10-1-2 16,10 6-2-16,9-5 1 0,10 4-4 16,14 3 0-16,11 0 0 0,15 2-1 15,14 5 2-15,21 1-1 0,5-8 0 16,2 2 0-16,4 0-4 0,2-4 0 15,3 4 1-15,10 0 0 0,-4 2 3 16,-6 1-1-16,-16-5 0 0,-2 2 1 0,-1-3 0 16,-9-4-1-16,-13 0 0 0,-23-4 1 15,-19 0 2-15,-16-5 2 0,-15 2 4 16,-10-2 8-16,-16 0-20 0,2-2 23 16,-9-3-5-16,-7 0-12 0,-11-4 19 0,-18-2-24 15,-10-3 3-15,-16-7 1 0,-16 1 3 16,-7-3 0-16,-8 2-1 0,-3-2-1 15,8 5-1-15,3 0 0 0,-6-1-1 16,-3 5 1-16,-5-1 0 0,-4 5 0 16,3-1 0-16,13 0 0 0,9 8-1 15,5-8 0-15,6 8 0 0,-9-6 1 16,-1 4 8-16,8 5 4 0,5 0 5 16,13 5 5-16,13 2-3 0,4-5-2 15,15 5-4-15,6-4-5 0,6-1-3 16,4 0-2-16,4-2 0 0,6 0-7 15,-5-11-16-15,10 8-51 0,-1-8-84 0,8-7 453 16,2-12-273-16</inkml:trace>
  <inkml:trace contextRef="#ctx0" brushRef="#br0" timeOffset="89446.36">19466 3077 1875 0,'-28'-31'84'0,"7"5"12"0,1 1 3 0,15 6 0 15,5-4-20-15,0-4-24 0,3-7-4 0,8-7 0 0,0-5-12 0,8-9-17 0,-3-7-9 0,2-7-7 0,0-5-4 0,-4-3-1 16,5-6-1-16,-3 0 0 16,4-2 0-16,-4 5-1 0,0-5 0 15,-2 10 1-15,-2-1 1 0,-1 9 0 0,-1 1 0 16,-2 6 0-16,-1 8 2 0,-4 5 3 15,1 6 8-15,-1 9 18 0,1 7 11 0,-2 7 6 16,-1 8 3-16,1 3-12 16,2 5-17-16,3 4-17 0,5 3-17 0,1 11-15 15,6 7 1-15,8 12 6 0,1 11 7 16,2 8 5-16,6 11 2 0,8 12 2 16,7 8 1-16,8 2 1 15,-1 1 0-15,3-1 0 0,-5-4-1 16,1 1 2-16,4-10-1 0,-5-1 1 0,1-2 0 15,-7-14-5-15,-4-6-13 0,-13-12-27 0,-4-9-30 16,-11-9-33-16,-6-15-26 0,-3-3-4 16,-7-3 21-16,-2-7 19 0,0-14 57 15</inkml:trace>
  <inkml:trace contextRef="#ctx0" brushRef="#br0" timeOffset="89614.21">20330 2297 1549 0,'-43'-25'828'15,"47"23"-888"-15,-15 7 164 0,2-5-17 16,-5 2-21-16,-4 2-22 0,-5-3-17 0,-5-1-10 16,-4 0-9-16,-12 0-6 15,-4 0-5-15,-5-5-1 0,-8 1 0 0,8-1-2 16,-2-2-8-16,4 0-46 0,3-4-49 16,0 1-38-16,4-4-18 0,-2-4 28 0,1-2-272 15,6-8 282-15</inkml:trace>
  <inkml:trace contextRef="#ctx0" brushRef="#br0" timeOffset="90024.73">20780 1437 2309 0,'-19'26'54'0,"-4"1"-40"0,-1 1-10 0,5 1 5 0,3-1-3 0,4 0-3 15,-1 2-4-15,6 8-6 16,0 4-8-16,3 8-13 0,4 7-16 0,0 3-8 16,6 9-5-16,-1-5 11 0,-1 5 18 15,-3-5 14-15,-1-6 11 0,-1-3 5 16,-1-9 0-16,0-7 2 0,-3-5 3 0,3-6 9 15,0-6 16-15,2-6 17 0,0-4 14 16,2-7 8-16,3 1 3 0,1-3-2 16,4 1-3-16,1-2-4 0,7 1-9 15,5-3-11 1,7-2-10-16,7-3-11 0,7 1-10 16,1-3-6-16,6 4-5 0,-1 1-4 0,-2 2-3 0,0 2-6 0,-6 0-15 15,2-1-11-15,1 6-13 0,-3-5-6 31,3-2-23-31,-3 0-32 0,1-7-71 0,-1-2 92 16</inkml:trace>
  <inkml:trace contextRef="#ctx0" brushRef="#br0" timeOffset="90564.4">21897 1440 2444 0,'-2'0'70'0,"-1"0"-33"0,-1 4-19 16,2-3-7-16,-5-1-14 16,2 4-9-16,-4 7-2 0,-1-2 3 0,-8 10 2 15,-5 2 3-15,-9 9-1 0,-2 8-4 16,-1 4-2-16,-8 8-3 0,1 3-4 15,-6 4-3-15,2 7 1 0,3 1-1 0,2 1 3 16,4-2 9-16,7-2 3 0,2-4 4 16,3-1 4-16,5-2 0 0,6 0 0 15,3-7-6-15,8 0-8 0,6-2-6 16,8-7 3-16,3 0 7 0,9 0 10 0,2-9 8 16,7-4 3-16,3-2 3 0,1-10 1 15,5-2 0-15,3-7 3 0,-1-6 2 16,-3-6 3-16,3-8 7 15,1-2 1-15,2-10-2 0,0-8-7 0,4-3-10 16,-4-9-8-16,-1-1-2 0,-6 2-1 16,-9 7-1-16,-9 5-3 0,-5 4-12 15,0 5-5-15,-4 5-2 0,-3-1-15 0,-4 7 20 16,1 2 4-16,-6 4 0 0,0 1 18 16,0 4-18-16,-9-1-8 15,0 2-2-15,-2 2-1 0,-5-1 9 16,-3 1 6-16,-2 0 4 0,-8 1 3 0,-1 5 1 15,-5 3 4-15,1-2 2 0,2 2-1 16,4-6 0-16,-2 4-4 0,1-3 0 16,6-2 0-16,5-1 4 0,8-1-16 0,-1 0-36 15,6-1-32-15,5 1-34 0,-9-6-61 16,5-4 104-16</inkml:trace>
  <inkml:trace contextRef="#ctx0" brushRef="#br0" timeOffset="90882.31">22702 1144 2204 0,'-7'11'33'0,"-5"3"-56"0,-6 11-3 0,-11 12 17 0,-10 7 8 0,-3 13 3 0,-2 5 1 16,-2 16 6-16,-2 4 0 0,3 12 7 0,6 1 0 0,7-2-9 0,9-7-6 0,9-8-12 0,11 0-3 16,-4-3-2-16,8-2 2 0,6-2 2 0,6-9 3 15,3-6-5-15,7-3-14 0,10-10-14 16,8-6 527-16,9-8-365 0</inkml:trace>
  <inkml:trace contextRef="#ctx0" brushRef="#br0" timeOffset="91168.61">23199 1431 1820 0,'3'20'126'0,"4"1"72"0,0-1-75 16,6 6-27-16,-4 4-14 0,1 6-15 15,-1 3-5-15,0 5-12 0,0 8-20 16,1-3-15-16,-2 10-9 0,6 1-6 15,0 6-7-15,4 3-19 0,1 2-28 0,1-4-20 16,4-1-30-16,-8-8-19 16,0-5 2-16,-3-7 0 0,-6-1 74 15,-2 1 21-15</inkml:trace>
  <inkml:trace contextRef="#ctx0" brushRef="#br0" timeOffset="91422.66">22769 2440 1842 0,'-28'7'117'0,"7"2"27"0,5-5-10 15,12-1-22-15,3 1-21 0,6-1-14 16,6-1-1-16,8 3-11 0,15 2-22 0,6 1-18 16,8-1-8-16,16-4-6 0,9-3-3 15,10 2-4-15,2 5-4 16,-3-5-5-16,-8-2-3 0,-5 0-2 0,2-9-11 15,-5 2-10-15,0-4-8 0,-6-3-14 16,-5 3-21-16,-2-1-46 0,-2-2-63 16,-3-4 94-16</inkml:trace>
  <inkml:trace contextRef="#ctx0" brushRef="#br0" timeOffset="91661.08">22844 1417 2650 0,'53'41'111'0,"20"113"106"32,180-260-215-32,-210 90 1 0,24 16 1 15,-6 0-5-15,2-7-8 0,-1-2-17 16,2-5-18-16,7-2-30 0,2-7-40 15,5-2-32-15,-4-7-36 0,1-2-49 16,-6-7 130-16</inkml:trace>
  <inkml:trace contextRef="#ctx0" brushRef="#br0" timeOffset="91964.06">23785 660 2403 0,'50'43'88'0,"-4"1"-27"0,11 9-22 15,-2 2-2-15,7 4-26 0,5 4-7 16,6 3-2-16,3 5-1 0,2 3-1 16,4 8 0-16,3 1-2 15,2 9-5-15,-6 4-7 0,-15 4-3 0,-13-1-9 0,-12 2-6 16,-13-5-4-16,-13-4-3 15,-15-7-13-15,-9-9-5 0,-16-3-7 0,-12-8 2 32,-15-4 21-32,-10-3 15 0,-11-8 25 15,-1-6 7-15,-8-14 5 0,10-3 3 0,10-8-5 16,8-8-4-16,15-6 3 0,9-5-20 16,11-5-28-16,5-6-30 0,12-5-123 15,11-10 116-15</inkml:trace>
  <inkml:trace contextRef="#ctx0" brushRef="#br0" timeOffset="92267.77">25392 1692 1642 0,'3'25'761'31,"-6"-25"-819"-31,13 2 161 0,3-1-20 0,6 1-22 16,6 3-25-16,11-1-14 0,6-1-8 16,8-3-6-16,5 0-3 0,2-3 0 15,3-6 1-15,-3 0-2 0,-4 4 0 16,-2-4-2-16,-6 2-2 0,-6-5-19 15,0-4-45-15,-2 0-66 0,-5-7-48 0,-7-1 83 16</inkml:trace>
  <inkml:trace contextRef="#ctx0" brushRef="#br0" timeOffset="92505.19">25333 2126 2256 0,'-3'13'149'0,"1"-3"38"0,0-4-17 16,4-3-35-16,3-1-38 0,4 0-14 0,4-2-7 0,8 3-23 15,9-6-16-15,5-1-31 0,15-1-14 0,2-9-8 16,6 1-3-16,-1 1-6 0,0-2-6 16,-3 1-6-16,0-1-13 0,-5 2-12 15,5 1-6-15,-5-1-16 0,3-1-15 0,-6 3-45 16,-4-3-31-16,-8 3 89 0</inkml:trace>
  <inkml:trace contextRef="#ctx0" brushRef="#br0" timeOffset="92997.42">26690 1500 1936 0,'0'-3'127'0,"-4"1"23"16,4-1-4-16,4 1-26 0,-1 2-20 16,8-4-15-16,-2-3-19 15,5 2-22-15,5-6-27 0,6 1-18 0,11 1-8 0,8-2-6 16,7 2-5-16,3 6-4 0,2 1-11 31,-1 2-2-31,2 11-29 0,-5 3-4 16,-1 3 9-16,-1 14-1 0,-3 8 19 15,5 10-12-15,-2 13 0 0,-3 13 6 16,-1 3 19-16,-5 7-3 0,-3 0-1 16,-17 0-12-16,-11 0-3 0,-11-7 22 0,-22 0 2 15,-11-9 6-15,-10-5-5 0,-11-16-6 16,-6-7 6-16,-1-13 9 0,-5-12 14 15,-2-12 28-15,0-4 9 0,-6-11 13 16,4-8 17-16,-1-6-1 0,4-9 19 16,8 0 16-16,5-8-1 0,9-6 3 15,5 0-11-15,11 2-20 0,10 2-20 0,13-6-18 16,11 6-10-16,12-6-5 0,12 4-6 16,1 3-6-16,2-4-10 0,3 2-12 15,5 3-9-15,2-1-16 0,7 1-11 16,-4 1-15-16,6-9-43 0,-4-5-63 0,-4-5 96 15</inkml:trace>
  <inkml:trace contextRef="#ctx0" brushRef="#br0" timeOffset="93267.21">27791 1359 2052 0,'18'63'114'0,"-6"-2"63"0,0 10-104 0,-3-6 0 0,-2 8-36 0,2-2-30 0,-4 2-6 0,4 3 1 0,-7 4-2 0,2 1-3 16,5 11-12-16,1-3-12 0,3-2-6 0,3 0 0 0,-6-4 2 0,-1-7-1 15,-2-1-13-15,0-8-22 0,-5-12-15 16,0-16-9-16,-2-14-11 0,-2-11-211 15,2-14 208-15</inkml:trace>
  <inkml:trace contextRef="#ctx0" brushRef="#br0" timeOffset="93628.07">27644 1641 1790 0,'-4'-22'184'0,"4"8"151"0,0 0-133 0,0 5-81 0,5 4-14 15,1-2-19-15,1 3-14 0,5-1-15 0,-1-4-20 16,1 4-26-16,8-6-25 0,-4-2-11 16,10 1-9-16,-1-6 3 0,11-1 6 15,10-6-2-15,3-2 2 16,1 1 4-16,0 1 5 0,-2 0 4 0,-8 9 8 16,3 0 1-16,-2 4-26 0,1 8-3 15,3 4-29-15,-5 4-2 0,1 10 24 0,-5 6-15 16,-3 6 25-16,-4 6-12 0,-10 5-23 15,-8 8 2-15,-8 1 1 0,-6 5 19 16,-8-1-2 0,-5 1 2-16,-12-5-5 0,-6-10-13 0,-16-6 22 15,-6-7 9-15,-5-9 16 0,-1-1 23 16,0-10 14-16,0-6 4 0,4-10-8 16,5-1-11-16,6-2 0 0,12 0 2 0,10 2 0 15,11 0 4-15,5-1-7 0,14 1-17 0,4-11-25 16,13-5 15-16</inkml:trace>
  <inkml:trace contextRef="#ctx0" brushRef="#br0" timeOffset="93911.4">29098 954 1582 0,'-15'9'116'0,"-8"11"155"16,-5 10-208-1,-6 2 3-15,-3 10-11 0,-4 8-28 0,4 7-15 0,2 8-7 0,4 8-4 16,10 3-2-16,0 9 1 0,12 6 1 16,0 1 3-1,6 2 3-15,4 0-1 16,3-7 1-16,5 0 0 0,0-2 0 16,1-13-1-16,4-6 0 0,4-4 0 0,3-12 0 15,2-4 0-15,4-5 1 0,-2-9 0 16,0-6-3-16,-2-3-4 0,-2-10-10 15,0-5-18-15,-5 0-23 0,-2-7-17 16,-1-1-43-16,-1-1 61 0</inkml:trace>
  <inkml:trace contextRef="#ctx0" brushRef="#br0" timeOffset="94379.17">28755 1300 1702 0,'2'21'503'0,"0"-5"-410"0,0 6 22 0,-1-5-33 0,3 10-3 0,-2 1-8 0,1 6-21 16,3 5-24-16,2 4-19 0,5 11-6 15,3 5-1-15,5 7-5 0,2 6-2 0,7 10-2 16,-1 5 0 0,-5-2 1-16,0 2 0 0,-7-7-6 0,-8-2-16 0,-2-4-30 15,-5-3-26-15,-2-9-22 0,0-4-25 16,-2-6 63-16,2-10 22 0</inkml:trace>
  <inkml:trace contextRef="#ctx0" brushRef="#br0" timeOffset="94625.96">29372 1197 2244 0,'-7'4'62'0,"0"1"-31"16,-5 6-22 0,-6 5 2-16,-10 3-3 0,-15 6 1 0,-10 2 0 0,-14-1-1 0,-8 3-5 15,-12-1-2-15,-5-5 0 0,3 2 0 16,-5-6 3-16,2-1-7 16,-4-11-22-1,-3-3-61-15,5-4-43 0,9-7-187 0,14-6 181 16</inkml:trace>
  <inkml:trace contextRef="#ctx0" brushRef="#br0" timeOffset="94887.23">29920 1162 1919 0,'-14'23'57'0,"-9"2"25"0,-11 8-52 16,-3 8 6-16,-5 0 4 0,-3 7-20 15,4 1-9-15,2 10-4 0,0 7-2 16,7 6-3-16,8 1 2 0,8 5 2 16,9 2 0-16,7 0 2 0,5 3-3 15,7-2-4-15,4-6-4 0,6-4-5 0,4-13-13 16,-1-10-12-16,3-11-12 0,1-14-11 15,10-12-376-15,10-11 302 0</inkml:trace>
  <inkml:trace contextRef="#ctx0" brushRef="#br0" timeOffset="95126.83">30429 1156 1571 0,'2'0'237'0,"-2"2"343"16,2 0-458-16,-1 0-85 16,5 7-9-16,-5 3-14 0,3 8-10 0,1 10-2 15,-1 12-4-15,1 11 2 0,-1 8 0 16,1 8-1-16,-1 5 1 0,1 6-2 16,2-2-1-16,0-2-3 0,0 1-7 15,-1-8-24-15,2 2-31 0,-4-6-45 16,0-6-30-16,1-4 108 0,-3-7-13 0</inkml:trace>
  <inkml:trace contextRef="#ctx0" brushRef="#br0" timeOffset="95363.4">29906 2114 1979 0,'4'11'152'15,"1"-1"37"-15,4-1 6 0,3-2-80 16,9-5-19-16,10 3-6 0,13-3-17 16,9-2-24-16,7 0-15 0,6-4-16 15,0 1-6-15,5-6-4 0,-2 0-4 16,2-1-4-16,5-5-3 0,0 3-7 16,-3 3-5-16,-11 0-4 0,-7 2-11 0,-9 0-21 15,-11 5-26-15,-1-5-57 0,-6 0 167 16,1-5-60-16</inkml:trace>
  <inkml:trace contextRef="#ctx0" brushRef="#br0" timeOffset="95602.18">29991 1414 2639 0,'75'0'189'0,"-19"-9"332"47,12 3-543-47,-3-2-5 15,13 2-12-15,4-3-35 0,3-1-14 0,5 1-17 16,1-5-25-16,1-6-28 16,-2 1 445-16,-1-6-250 0</inkml:trace>
  <inkml:trace contextRef="#ctx0" brushRef="#br0" timeOffset="95855.4">31046 871 2720 0,'21'27'128'0,"6"1"0"0,12 4-40 16,11 10-65-16,6 5-16 15,12 8-1-15,3 8-4 0,1 6-2 0,-1 10 0 16,-9 7-3-16,-5 5-2 0,-13 10-5 16,-6 3-13-16,-14 5-15 0,-9-1-13 15,-15 3-15-15,-9-2-4 0,-18-1 3 16,-12-5 4-16,-9-6 11 0,-10-6 18 16,-6-1 0-16,-7-3-63 0,2-4 28 15,-9-3 17-15</inkml:trace>
  <inkml:trace contextRef="#ctx0" brushRef="#br0" timeOffset="109052.06">26748 3277 1620 0,'34'34'189'0,"3"-146"142"0,-17 92-346 16,4 5 5-16,5-1 3 0,-1 3 5 0,6 4 2 0,5 2-4 0,0 5-4 15,11 4-3-15,1 11-8 16,2 6-6-16,4 9-3 0,3 8-1 0,6 10 3 0,5 7 6 16,7 13 0-16,2 5 0 15,-8 5 1-15,-4 4 2 0,-10-2-5 0,-8 3-13 16,-8-6-12-16,-13 1-10 0,-15-5 4 15,-14-5 16-15,-14-6 18 0,-15-11 27 0,-15-8 17 16,-15-4 12-16,-22-15 11 0,-10-8 1 16,-1-5 8-16,-2-9 12 0,9-5-3 15,5-3 9-15,8-2-8 0,4 3-12 16,1-8 0-16,7 3-14 0,3-9 3 16,11 0-2-16,7-1-5 0,10-1-5 15,12-3-5-15,4-10-7 16,12 1-3-16,8-3-3 0,9 1-9 0,5 0-6 0,7 3-6 15,6-6-12 1,7 4-33-16,12-3-32 0,5 4-23 16,4 1-12-16,6 2 17 0,-8 2 40 0,0-2 30 0</inkml:trace>
  <inkml:trace contextRef="#ctx0" brushRef="#br0" timeOffset="109338.59">28098 2972 1843 0,'7'60'106'0,"0"-3"0"0,3 9-10 16,1-6-25-16,1 6-43 0,3 4-18 0,-1 10-3 0,0 12-1 0,2 8 1 0,0-1 0 0,3-7 1 0,4 4-2 0,-3-7-2 16,-2-10 1-16,-6 1-1 0,-1-7-7 0,-1-8-36 0,-4-2-38 0,3-16-45 0,-8-6 569 0,5-12-354 15</inkml:trace>
  <inkml:trace contextRef="#ctx0" brushRef="#br0" timeOffset="109734.74">27934 3279 2379 0,'9'-14'100'16,"-5"-1"-19"-16,8 3-19 0,-3-2-33 15,5 3-17-15,6-5-5 0,-1 2-5 0,6 0-4 16,2 0-13-16,-1 1-8 16,3 4-4-16,4-1-1 0,-3 6 9 0,8-5 6 15,4 6 7-15,6 1 3 0,4-2 0 16,4 4 3-16,1 4-1 0,0 3 0 16,-4 6-2-16,-7-1 1 0,-5 2 2 0,-6 2-1 15,-5 0 0-15,-6 4-3 0,-5-5-6 16,-8 1-7-16,-1 2-7 0,-8 2-5 15,-2 1-3-15,-2 0-3 0,-8 0 7 16,-6 6 6-16,-7-6 8 0,-9 4 11 16,-4-9 3-16,-6-2 8 0,-6-1 2 15,-2-11 1-15,4-4 0 0,4-4-2 16,4-4 4-16,13-3-23 0,10 1-36 16,7 0-14-16,8 4-22 0,2-4 4 0,16-2 61 15,7-7-1-15</inkml:trace>
  <inkml:trace contextRef="#ctx0" brushRef="#br0" timeOffset="109926.59">29199 3054 2094 0,'51'30'137'16,"-46"-25"-51"-16,-8 4-50 15,3 7 6-15,-48-20-19 0,50 34-3 0,7 13-1 16,-6 8-4-16,6 8-10 15,-2 12-2-15,5 3 0 0,1 8 1 0,5-4 10 16,-1-4-33-16,-1-3-59 0,-2-5-35 16,-5-11 502-16,-3-4-325 0</inkml:trace>
  <inkml:trace contextRef="#ctx0" brushRef="#br0" timeOffset="110180.32">28800 3456 2281 0,'10'-16'157'15,"3"-2"66"-15,3 1-121 0,12-6-19 0,-3 5-51 16,9-2-13-16,1 3-10 16,8-3-8-16,10 2-12 0,12 1-12 0,4-1-14 0,2 4-3 15,-5 1 8-15,-6-3 7 0,4 2 3 16,2-2-13-16,5 0-6 0,-9 2-5 15,5-2 1-15,-8 2-1 0,1-2-13 16,-5 2-12-16,-7 0-8 0,-7 1-9 16,-6 1-3-16,-1-2 47 0,-4 1 10 0</inkml:trace>
  <inkml:trace contextRef="#ctx0" brushRef="#br0" timeOffset="110433.52">30211 2752 2168 0,'0'5'110'0,"-2"-3"24"0,2 9-84 0,-5 0-28 0,1 10-22 0,1 7 0 0,1 8 3 31,-3 6-3-31,-2 4-3 0,-2 4-1 16,0 8 0-16,-5 3 0 0,1 8 2 15,3 4 2-15,4 1-2 0,6 1-8 16,0 4-16-16,7-2-21 0,2-1-12 15,4 0 1-15,3-10 17 0,1-1 20 0,6-5 16 16,-1-8 7-16,4-2 2 0,1-10-15 16,1-10-29-16,1-8-29 0,3-8-35 15,8-7 51-15</inkml:trace>
  <inkml:trace contextRef="#ctx0" brushRef="#br0" timeOffset="110655.4">31062 3195 2216 0,'0'20'93'0,"0"5"-21"0,0 12-5 16,2 0-18-16,3 15-28 16,8 6-12-16,1 4-5 0,7 7-2 0,-1 0-1 15,4 2 0-15,3-3-1 0,-2-3-1 16,1-3-17-16,-3-5-28 0,-3-7-52 15,-6-11-38-15,-1-5 23 0,-3-13 39 0</inkml:trace>
  <inkml:trace contextRef="#ctx0" brushRef="#br0" timeOffset="110861.67">30959 4140 1705 0,'4'34'134'0,"1"-2"101"0,8 0-105 0,1-7-19 15,7 0-18-15,4-2-20 0,7-2-2 16,0-3 3-16,5-8-1 16,4-4-4-16,-1-6-7 0,7-6-11 0,2-4-16 15,-1-8-7-15,5 0-11 0,4-7-11 16,-4-3-27-16,2-2-27 16,2-9-45-16,-6 2-45 0,-5-1-47 0,0 1 187 15,-1 0-46-15</inkml:trace>
  <inkml:trace contextRef="#ctx0" brushRef="#br0" timeOffset="111100.57">30651 3279 2284 0,'19'10'701'0,"-17"-10"-679"0,21-3-14 15,30 3 11-15,15 5-24 0,3-3-8 16,8 3 0-16,3 2 2 0,3-5-9 16,0 2-10-16,-5-4-12 0,0-4-17 15,-8-7-13-15,-6-1-23 0,-8-2-38 16,-6-2-33 0,-4-4-35-16,-6-3-269 0,-4-3 297 0</inkml:trace>
  <inkml:trace contextRef="#ctx0" brushRef="#br0" timeOffset="111307.81">31766 2715 1562 0,'5'14'425'0,"24"38"-79"16,-28-47-172-1,54 82-196-15,-19-34 60 0,6 11-8 0,3 1-4 0,4 8-5 0,1 9-8 31,3 8-6-31,0 11-5 0,-10 7-1 0,0 6-1 16,-20-6 0-16,0-5-3 16,-11-6-4-16,-12-1-10 0,-5-7-35 0,-9-1-54 15,-10-3-532-15,-4-7 421 0</inkml:trace>
  <inkml:trace contextRef="#ctx0" brushRef="#br0" timeOffset="114626.8">25532 3348 1730 0,'-2'-4'87'0,"0"1"8"0,1-1-11 0,-3 2-22 0,4 2-18 0,-2 2-11 0,2-2-6 0,2 0-10 0,-2 0 1 0,0 0 0 0,0 0-5 16,0 0 3-16,0 0 1 0,-2 0 8 0,2-2 9 0,0 2 9 16,0 0-2-16,0-1-9 0,0 1-7 0,-3 0-5 15,3 0-1-15,-2 0-1 0,-5-4-1 31,7 4-2-31,0 0-2 0,2 0-2 0,-1 0-1 0,8 4 0 0,-5-3-2 16,6 7 2 0,-4 0-2-16,4 3-1 0,3-4-1 15,3 6-3-15,3 1-1 16,6 2-1-16,-2 0 1 0,2 0-2 0,0 3 0 16,1-1 0-16,3 1 0 0,-4 1 0 15,1-2 1-15,4-2-1 0,0 1 1 16,4 5 0-16,0-5 0 0,3 5-1 15,6-3 1-15,-6-3 0 0,0 0 0 0,-5-2 0 16,-5 0 0-16,-6-1-1 0,-5-4 1 16,2 0 1-16,-10-2-2 0,3 0 3 15,-2-2 3-15,-4 2 3 0,4-5 3 16,-7 3-1-16,3 1-3 0,-3-5-3 16,-4 5-3-16,2-3 0 0,0 2 0 15,-2-3-1-15,1 0 0 0,2 2-2 16,-2 1-1-16,-1-2-1 0,2-1-1 0,-5 4-1 15,3 1-2-15,0-2 0 0,-3 4-3 16,-4-4-1-16,-2 4-3 0,2-2 5 16,-10 2 3-16,-2-2 9 0,-8 0 7 15,-8-2-2-15,-7 4 0 0,-6-5-3 16,-7-1-2-16,1 1 1 0,-3-2-2 0,6-1-1 16,1 3 0-16,3 3 0 15,4-3 0-15,8 6 1 0,0-1 3 16,7 2-63-16,1 1-63 0,-2 2 471 0,-8-6-318 15</inkml:trace>
  <inkml:trace contextRef="#ctx0" brushRef="#br0" timeOffset="115735.81">20473 3906 1153 0,'-3'7'110'0,"-1"-7"166"0,1 4-230 0,-1-2-9 0,4 3 10 0,0-3-1 0,-3 0-6 0,1-2-5 0,2 1-9 0,0 3-6 16,0-4 1-16,2 5 6 0,1-1 1 0,-1-1 4 0,0-3 1 15,1 4 10-15,1-4 8 0,-1-2 4 16,3-1 16-16,3-1-10 0,1-7-5 16,10-5-5-16,-1-7-19 0,8-10-6 0,-2-8-10 15,-1-3-6-15,1-2 0 0,-2-6 0 16,2-1-1-16,-2-11 0 0,2 4-6 15,-4-2-3-15,4-2 0 0,-5 11 0 16,-1-2-1-16,-3 2 1 0,-2 8 0 16,0 6 0-16,1 6 2 0,-10 10-1 15,4 5-2-15,-2 7 9 0,2 4 5 0,3 5 2 16,-3 2 3-16,-2 0-13 0,0 2-10 16,4 9-12-16,-1 3-4 0,12 9-3 15,3 14 4-15,1 6 5 0,3 8 4 16,-1 8 5-16,0 4 2 0,2 8 2 0,2 0 0 15,-3 2 1-15,-4-7-1 0,-4-3 2 16,-3-15 0-16,-4-7 0 0,-2-11 3 16,-5-8-4-16,-1-5-24 0,-3-8-19 15,-3-9-18-15,0 0-28 0,0 0 13 16,-2-5-4-16,1-6 6 0,-1-5 33 16,-2-3 9-16,2-3 24 0,-5 5 6 15,6 1-1-15,-1 3 14 0,0 3 10 0,0 4-1 16,-3-1 34-16,5 7-11 0,-2-1-12 15,0 1 10-15,-12-4-23 0,5 6 1 16,-1 5 0-16,-10-4-7 0,-1 4-13 0,-7 2-3 16,-10 2 0-16,-4-2 2 0,-6 1 2 15,0 1 1-15,0-2 0 0,0 2 1 16,8-1 1-16,4 1-2 0,8-6-28 16,12-1-17-16,2-2-21 0,5-2-21 15,5-4 604-15,2-8-390 0</inkml:trace>
  <inkml:trace contextRef="#ctx0" brushRef="#br0" timeOffset="116148.8">21652 2953 2133 0,'0'1'67'0,"0"6"-33"0,-1-1 0 0,2 4-11 0,3 5-6 0,0 9-1 0,6 6-3 0,-5 4-6 0,8 12-5 0,1 6-2 0,-3 4-1 16,-4 3-1-16,2-8 2 0,-8 4 0 16,5-3-1-16,-6-4-6 0,0-2-2 15,0-6 0-15,-2-1 2 0,0-8 4 0,-1-5 1 16,-3-4 1-16,5 1 1 0,-3-9 1 15,0-2 2-15,4-5 0 0,-5 2 1 16,9-5 2-16,-1 1 7 0,1 0 7 0,-2-1 11 16,-1-2 13-1,5-1 2-15,1 5-1 0,3-3-8 16,6-3-11-16,4 2-5 0,1-2-4 16,8 0-3-16,1 0-4 0,0-2-2 15,2-1-4-15,-4-4-2 0,4 1-4 16,0 1-6-16,-4-2-9 0,2 3-13 15,-5-5-25-15,7 1-41 0,-3-1-32 0,4-5-357 16,10-1 315-16</inkml:trace>
  <inkml:trace contextRef="#ctx0" brushRef="#br0" timeOffset="116703.61">22645 2981 2072 0,'0'0'67'15,"-1"2"-31"-15,-3-2-21 0,0 3-17 16,-3-1-19-16,2 0-5 0,-2 5 0 0,-5 3 7 16,-4 3 8-16,-6 5 6 0,1 3 3 15,-4 0 2-15,6 4 0 0,-4 5-1 16,1 9-1-16,3 0 2 0,1 2-2 15,4 5 1-15,5 4 1 0,0-6 0 16,6 2 0-16,1 2 3 0,0 0-1 16,6-2-1-16,3 0 0 0,-2-3 1 0,9-3-3 15,2 3 1-15,-2-6 0 0,10 0 0 16,-1-1 4-16,0-2 1 0,3-8 1 16,3-5-1-16,-3-1 2 0,1-6-1 15,-1-3 0-15,-1-8-1 0,0-3 0 16,-4-1-1-16,2-3 0 0,4-7-1 0,-4-1 3 15,0-4 2-15,-2-5-1 16,1-6 5-16,-5 0 4 0,3-3 4 0,1 0 15 16,-1 2 9-16,-4 1-4 0,-4 4-8 15,-3 2-7-15,-6 3-12 0,1 4 1 16,-4 3 2-16,0 6-8 0,-4 0-5 16,-1-1-9-16,-6 3-11 0,-3-2-4 15,-3-1 1-15,-8 3 3 0,0-4 6 16,-2 1 4-16,-3 1 2 0,-4-2 1 0,1 3 2 15,-4-3 1-15,5 2 1 0,3 1 3 16,4-3-3-16,8 2-23 0,6 3-25 16,9 2-25-16,2 0-24 0,0 0 6 15,0 0 6-15,6-7 32 0,4 2 27 16</inkml:trace>
  <inkml:trace contextRef="#ctx0" brushRef="#br0" timeOffset="116996.59">23392 2750 1656 0,'0'23'104'0,"-2"55"-8"0,29-79 21 0,-105 109-142 0,24-55 50 0,35-2-11 0,-6-1-8 16,-3 5-1-16,1 0-3 0,2 0 2 16,6-2 0-16,-2 4 1 0,3 7 1 0,9 0 2 15,5 1 3-15,6-3-2 0,11-3-2 16,3-6-2-16,1-5-3 0,5-4 2 16,-3-7 2-16,4-5-1 0,4-5-3 15,-8-13-14-15,8-2-19 0,6-12 534 0,5-14-377 16</inkml:trace>
  <inkml:trace contextRef="#ctx0" brushRef="#br0" timeOffset="117213.22">23956 3000 2020 0,'9'59'179'16,"-8"-24"-131"-16,1 3 29 15,2-3-11-15,3 13-18 16,-2 2-19-16,6 6-16 0,1 1-9 16,-3 2-1-16,2 1-2 0,-3-2-12 0,1-3-30 0,-2-5-36 15,-7-2-42-15,-1-7-36 16,-12-2-155 0,-3-2 188-16</inkml:trace>
  <inkml:trace contextRef="#ctx0" brushRef="#br0" timeOffset="117417.73">23546 3882 1861 0,'2'1'114'0,"1"-1"36"15,4 4-15-15,-1-1-37 0,4-1-20 16,10 4-22-16,10-5-11 0,9-1-11 16,13 0-7-16,10 0-5 0,1 0-8 15,3-3-3-15,0-3-3 0,-6 1-5 0,0-2-4 16,-8-2-9-16,-8-1-10 0,-5-3-16 15,-5 1-23-15,-8-2-34 0,-3-2-25 16,-3-2-12-16,-1-2 64 0,-1-4 26 16</inkml:trace>
  <inkml:trace contextRef="#ctx0" brushRef="#br0" timeOffset="117623.16">23564 3075 2075 0,'0'0'169'0,"2"0"64"0,1 2-53 16,2-2-77-16,10 1-51 0,4 1-29 0,11-2-21 15,13 4 5-15,10 1-7 0,0-3-3 16,4 1 0-16,-2 1-1 0,-9-1-9 16,-5-3-34-16,-6-3-20 15,1 1-24-15,-6-3-42 0,0-6-12 0,0-5-3 16,-3-3 63-16</inkml:trace>
  <inkml:trace contextRef="#ctx0" brushRef="#br0" timeOffset="117860.93">24229 2573 2029 0,'5'4'102'0,"6"3"16"16,5 2-59-16,3 7-15 0,4 3-12 0,9 11 5 15,7 2 1-15,11 12-4 0,1 8-16 16,8 6-11-16,1 10-6 0,2 10-1 16,-2 9-1-16,-5 1-3 0,-7 4-1 15,-9 2-2-15,-7 4-7 0,-5-1-13 16,-13 3-11-16,-12-6-5 16,-9-6-17-16,-17-3 0 0,-13-5 8 0,-11-2-2 15,-12-7-340-15,-16-12 283 0</inkml:trace>
  <inkml:trace contextRef="#ctx0" brushRef="#br0" timeOffset="140927.15">13105 10128 1635 0,'0'0'90'0,"0"0"21"0,1 2-5 0,1-2-35 15,0 1-8-15,0-1-14 0,-2 0-13 0,0 0-8 0,0 0-7 0,0 0-7 0,0 0-4 0,0 2-6 0,0 0-4 0,1 0-1 0,5 5-3 16,-6-5 0-16,0 1 0 0,-2 6 1 0,-2-5 0 0,1 4 2 16,1 0 1-16,-1 0 0 0,-5-2 3 15,3 4 0-15,-6-3 1 0,4 2-1 16,-7 5 1-16,2-3 0 0,-4 0 0 15,-4-1-1-15,1 1 1 0,-1-2 1 16,-5 2 1-16,1-3 4 0,-3 1 1 16,-3-3-2-16,-4-3 2 0,-3 1-2 0,0 3 1 15,-2-4-2-15,0-3 1 0,0 0 3 16,-11-5 4-16,-1-6 5 0,-6 2 7 16,-2 1 2-16,8-5-3 0,3-1-5 15,7 0-1-15,2 0 0 0,4-1 2 16,3 0 3-16,0-1 0 0,9-2-5 0,-4 0-3 15,4 2-2-15,2-2 1 0,7 2 2 16,0-7-1-16,3 2-2 0,0-5-7 16,1-5-2-16,3 1-3 0,0 0-1 15,1-5 1-15,1-1-1 0,1-5 0 16,-3-1-1-16,6 5 0 0,-5 1 2 16,6 6 4-16,0 2 0 0,2-1 3 15,3 3 0-15,2-3-3 0,-1 1 0 0,3 1-3 16,-2-3 0-16,2 5 1 0,3-3 2 15,2 3 0-15,2-3 2 0,5-2-4 32,8-6-5-32,1 3-1 0,5-8 0 0,4-4-17 0,0 3 0 0,0-4 3 15,-3 9-1-15,-11 5 22 0,0 7 4 16,3 2-3-16,-3-4-2 0,3 2-1 0,0 1 0 16,6 2 5-16,-2 5 2 0,-2 1 1 15,0-4 0-15,-3 2-5 0,1 2-5 16,4 0-3-16,4 2-2 0,-1 4-3 15,4 4 0-15,-5-1-3 0,3 5 0 16,-3 4-2-16,-1 0-3 0,1 5-2 16,3 4 0-16,1-6 1 0,2 9 4 15,-4-1 3-15,-1 1 4 0,1 0 1 0,-3 2 2 16,3 0 0-16,-2 3-1 0,-2 3-1 16,-4 1 0-16,-3-2-1 0,-2 4-1 15,-6-4 0-15,8 4 0 0,-5-2 1 16,1 9-12-16,0-2-1 0,1 2 0 15,-3 7-2-15,-3-2 11 0,-2 4 1 16,-1 2 0-16,-8 1-2 0,4 2 1 0,-6 4 1 16,-1-4 1-1,0-4 0-15,-2-1 1 0,0-4 0 0,0 2 0 0,-5 2 0 16,3-7 0-16,-7 5 1 16,0-7 2-16,0 0 1 0,-3-1 0 0,-2 1 0 15,-4-3 1-15,-3-4 1 0,-2 3 3 16,-8-3 1-16,3 1 0 0,-6-4 1 0,4-1-2 15,2-5 0-15,0 0-1 0,5-2-2 16,-6 0 1-16,3-1-1 0,-5 1 1 16,-2 4 11-16,-1-1 9 0,-5 3 6 15,0-1 5-15,-2-3-6 0,2-2-8 16,4 2-1-16,-6-7-3 16,4-3-3-16,1 1-1 0,-1-6-3 0,5 5-5 0,7-3-2 15,-3 1-1-15,8-2 0 0,3-1 0 16,4 1 0-1,10 2-1-15,-6-4 0 0,4 0 1 0,-3 0-1 0,8 0 2 16,0 0-9-16,0 0-29 0,0 0-25 16,2-2-79-1,-2 0-2-15,0 2 68 0</inkml:trace>
  <inkml:trace contextRef="#ctx0" brushRef="#br0" timeOffset="149855.62">18973 10373 1383 0,'0'0'71'0,"0"0"22"0,0 0-27 0,0 1-23 0,-3-1-3 0,3 0-7 0,-2 0-1 0,2 2 1 0,0-2-6 0,0 0-5 0,0 0-6 0,0 0-1 0,0 0 5 16,0 0 8-16,0 0 7 0,0 0 8 0,0 0 7 15,0 0-1-15,2 0-3 0,3 0-9 16,4 0-12-16,9 0-7 0,7 0-8 0,12 5-4 15,12 2-4-15,10-5-4 0,5 5-1 16,5 0 1-16,7-1 0 0,-1 4 0 31,4 1 0-31,3-6-1 0,1-1 0 0,4-2 1 0,9-2 0 0,5 0 1 32,-2 0 1-32,2 0 1 0,-8-4 1 15,-3 1 0-15,-7 1 1 0,-6 2-2 16,-8 0 0-16,-5 3 0 0,-11 8 0 0,-5-9 1 15,-15 3 1-15,-6 0 0 0,-11-5-2 16,-6 2 0-16,-8-2-2 0,-2 0-9 16,0 0 13-16,0 0-4 0,-2 0 0 15,-8-5 4-15,8 3-12 0,-5 2 5 16,0 7 1-16,-7-5 3 0,0-2-2 16,-2 0-16-16,1 0-27 0,1-4 513 0,-5-6-357 15</inkml:trace>
  <inkml:trace contextRef="#ctx0" brushRef="#br0" timeOffset="150677.99">21023 11782 1610 0,'-46'-5'78'15,"-6"-2"-3"-15,6 0 3 0,6-2-30 0,1 2-9 0,5-2-7 0,0-4-7 0,1 6-6 0,1-9-7 0,0 2-2 0,2-7-4 16,-4-2-2-16,-5-7-2 0,-4-8 0 0,-1-2-1 15,-4-5-1-15,2-3 1 16,0 4-1-16,3-6 1 0,3 4 0 0,-1 2 0 16,2-2 0-16,0 2 3 0,-2 1 2 15,6 1 3-15,-4 1 0 0,7 5-1 0,1-3-4 16,7 7 16-16,6-3 7 0,2 5 6 16,4 0 7-16,4 3-7 0,3 4-1 15,3-2 3-15,1 7-1 0,1 1-6 16,-4-3-7-16,2 1-9 0,2-8-6 15,-1 6-4-15,-1-2-1 0,-2 1 0 0,2 3-1 16,-3 3 1-16,2 2-1 0,-1 3 0 16,0 4 10-16,1 0 7 0,3 7 2 15,0 0 3-15,-2 0-11 16,2 0-6-16,-5 2-1 16,3 7-5-16,0 5-2 0,-5 7 1 0,2 6-1 15,0 8 1-15,1-1-1 0,0 7 1 0,1-8 0 16,-1 3 3-16,1-6 0 15,1-7 1-15,2-2 0 0,-4-5-1 0,3-3 0 16,-3-6 0-16,4-6 2 0,0-1 2 0,0 0 5 16,0 0 1-16,4-3 16 0,-3-1 15 15,3-6 11-15,1-3 1 0,4-4-11 16,4-3-11-16,-1-5-6 0,2 6 4 16,-3-4 4-16,0 5-2 0,-1 4-5 0,1 0-7 15,-2 5-8-15,3 3-7 16,4 5-6-16,4 1-9 0,-1 3-7 0,6 10-3 15,0 6 2-15,3 8 0 0,2 3-2 16,2 7-15-16,-4-1-24 0,-4 1-106 16,-3-4 33-1,-2 5 48-15</inkml:trace>
  <inkml:trace contextRef="#ctx0" brushRef="#br0" timeOffset="174656.52">9925 11261 1441 0,'-39'23'65'0,"4"-2"-1"0,1 0 3 16,11-3-7-16,4 3-12 0,3-1-6 0,2-2 3 0,1-1 6 0,3 3 10 0,2-2 11 0,5 1 1 0,-1-1-7 0,4 0-15 15,-3-1-19-15,3-3-17 16,0 2-8-16,0 0-2 15,2-1 1-15,-1-1 1 0,3 0 5 16,-1 0 8-16,3 2 7 0,6 2 8 16,4 1 4-16,4-3-3 0,4 4-4 15,5 1-5-15,3-3-4 0,3-4-5 16,2 2-2-16,11-2-5 0,-2 0-5 16,13-3-4-16,-4-2-2 0,2-2 2 15,-2-4 1-15,-2 1 2 0,-2 1 2 0,1-8 5 16,-3-1 3-16,1 1 0 0,3-1 3 15,-1-1-4-15,-1 1-2 0,2 1 0 16,0-6-4-16,11 4-1 0,-4-4-3 16,1 3 0-16,-6-3 2 0,0 2 5 15,-6-5 6-15,1 1-4 0,-2 4-7 0,-4-7-6 16,4 0-8-16,0-4-3 0,-4-3 3 16,4 0-3-16,3-2 3 0,-6-1 1 15,-1-2 3-15,-1 1 3 0,-10-3 1 16,5-6 1-16,-3 2-1 0,-5-2-1 15,7-3 0-15,-8 2 1 0,-3-3 1 16,5 5 3-16,-7-3-1 0,8 3 0 0,-2 1-2 16,2 3 0-16,4-3 0 0,-1-1 1 15,3-3-1-15,-5-1-4 0,-3 2-2 16,2-8 1-16,-2 1 2 0,-3 3 3 16,-4 3 3-16,-7 4-1 0,-5 4 0 15,-1-1 0-15,1 1-3 0,1 0 1 16,-3 1-1-16,0-1 1 0,2 6 1 0,-2 5-1 15,-1 1 1-15,0 0-1 16,-1 0 0-16,0 3 0 0,-2 3 0 0,4 1 0 16,-4 0-1-16,-1 0-3 0,-1 4-5 15,3 1-6-15,-10-5-14 0,2 4-15 16,-3 3-12-16,-4-3-2 0,0 0 4 0,-12-1 17 16,-2-4 13-16,-5 3 8 0,-6 3 7 15,0 4 0-15,-3 0 0 16,1 2 0-16,5 0 3 0,2 5 1 0,4-7 0 15,6 7 1-15,-1-4 0 0,4-6 1 16,8 8 0-16,-1-3 2 0,5 0-1 0,-1 7-2 16,0-9-3-16,1-4-4 0,4-1 0 15,-2 1 5-15,2-1 4 0,0-2 9 16,0-2 6-16,4 0 5 0,6-5 7 16,5-4 8-1,1-1 15-15,3 1 6 0,4 2 5 0,0 0-7 0,2 2-8 16,5 1-6-16,-2-1-6 0,4 0-4 15,-1 0-9-15,-1 0-6 0,-2 1-6 0,4 4-5 16,0 1-4-16,0-1-1 16,0 3-2-16,-6 5-3 0,-1 1-2 0,-7 0-6 15,-4 0 0-15,-3 0-11 16,-8 1-5-16,1 6 1 0,-4 1-8 0,0 4 7 16,-2-1 3-16,-3 8 3 0,-2 6 5 15,-8 1 4-15,-1 8 2 16,-5 2-4-16,-2 1-6 0,2 2-20 0,-2 2-22 0,3-4-24 15,1-2-23-15,5 1 32 0,-2-6 32 16</inkml:trace>
  <inkml:trace contextRef="#ctx0" brushRef="#br0" timeOffset="186181.4">13931 13406 1139 0,'-2'-2'73'0,"0"1"32"0,-3-5-15 0,3 6-12 0,2 0-8 0,0 6-9 0,2-5 3 0,1-1 0 0,-3 0 1 0,0 0 1 15,0 0-5-15,0 0 3 16,0 0 4-16,0 0 0 0,0 0-13 0,0 0-16 0,0 0-11 15,4-1-7-15,-2 1 0 16,1 1-2-16,-1-1-4 0,-2 0-5 0,0 0-6 16,4 0-1-16,-3 0-3 0,-1 0-2 15,0 0 2-15,0 0 1 0,0 0 1 16,0 0 1-16,0 0-3 0,0 0-4 0,0 0-1 16,0 0-3-16,0 0-2 0,-7-7-3 15,4 7-2-15,-1-2 0 16,4 2 0-16,-10-1 3 0,1-3 1 0,-4 4 3 15,-8-7 1 1,0 2 0-16,-8-2 0 0,-3-2 1 0,-3-2 1 0,-2-1 3 16,-8-2 2-16,-2-1 0 0,-7-1 0 0,-2 0 0 15,-3 2 0-15,2 2 1 16,2-1 11-16,4 6 5 0,8 0 11 0,12 4 11 31,7 3 5-31,10 0 11 0,5 0 1 0,9 0-8 0,0 7 4 0,6-4-4 16,4 3-2-1,5 3-3-15,11-1-14 0,4 5-9 0,13 1-6 0,1 2 1 16,4-4 3-16,5 1 0 16,4-3 5-16,5-4-1 0,2 3-3 0,2-6-3 15,3 2-4-15,-4 1-3 0,3-6 0 0,-5 5 0 16,-4-1-3-16,-9 1-1 16,-8 0-1-16,-10-3-2 15,-7 3 0-15,-11-3-2 0,-7 0-3 0,-5-2-10 0,-2 2-10 16,0-2-10-16,-9 0-4 0,0 1 0 15,-9 1 7-15,-5 0 6 0,-7 3 7 16,-10-5 7-16,-12-5 4 16,-6-2 4-16,-8 0 1 0,0-2 3 0,3 4 12 0,4-1 6 15,1 3 10-15,11-3 9 0,5 3 3 16,8-1 3-16,6 3-1 0,8-3-4 0,6 4-4 16,12 0-3-16,1 0-3 0,-1 0 0 31,0 0-2-31,0 0-2 0,2 0-1 15,2-3-9-15,-2 3-6 0,0 0-3 16,0 0-5-16,0 0 0 0,0-2-6 0,0 2-17 16,0 0-31-16,0 0-35 0,-4-6-78 0,-10-10-57 0,-18-12 117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15T21:05:20.19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13099 304 1628 0,'0'1'73'0,"4"-1"-5"0,-4 2-8 0,0-2-25 0,-4-2-16 0,2 1-11 0,-1-5-6 0,-1 6-4 0,3 0-4 0,-8 0 0 0,0 2-1 16,-5 2-1-16,-1-1 1 16,0 4-3-16,-7 0 1 0,5 6 1 0,-8-6-1 15,0 5 2-15,4 1 0 0,-6-1 0 0,2 2 1 0,-3-1 1 16,-4 1 1-1,-5 0-1-15,3-3 0 0,0 6-4 0,-1 1 0 0,6 0 1 16,-6 1-2-16,5 1 2 0,-7-4 3 16,1 0 1-16,1-2 3 0,1 0 1 15,6 0 0-15,1-1 0 0,6 3 3 16,-1-2 1-16,5 0 0 0,-1 0-2 0,2 0-2 16,-7 1-1-16,0 2 0 15,0 3-2-15,2-1 3 0,1-1 2 0,4 7 4 16,0-7 10-16,0-1 4 0,2-2-1 15,0-1 0-15,3 0-7 0,1-3-4 16,-3 3-2-16,4 0 0 0,0-5-1 0,4 5 1 31,0-5 1-31,1 2-1 0,-1-3 0 0,-2-1 0 0,5 6-2 0,2-6 1 16,0 4 1-16,0-1-1 0,0-4 11 16,0-1 12-16,0 0 8 0,4 2 10 15,1 0-5-15,-3-1-12 16,1 1-8-16,-3-5-11 0,9 3-5 0,-5 6-2 15,1-4-1 1,4 5 1-16,0-1 0 0,0 1 1 16,1 2 1-16,4 0-2 0,1 1 0 15,-3 1 0-15,4 3-2 0,-2 4 0 0,4 6-1 0,5 6 0 0,2 2-1 32,1 8 0-32,1 10 1 0,-4 3-2 0,0 2 0 15,-2 8-2-15,-1 1 2 0,5 9 0 16,-6 0-1-16,4 9 1 0,-5-2-1 15,-7-4-2-15,-8-4-1 0,-6-8 0 16,-10-5-2-16,-5-2 2 0,-5-2 0 16,-1-7 0-16,-5-1 4 0,1-3 3 15,-2-6 4-15,-4-2 3 0,2-10-1 16,2-4-1-16,2-4 0 0,-1-7-2 0,6-4 1 16,2-4 1-16,1-1 0 0,6-4 1 15,5 3 3-15,-1-6 2 0,6 0 2 16,4 0 3-16,0 0 4 0,0 0 16 15,-2-2 17-15,4 2 16 0,0 0 4 16,3 0-9-16,4 0-20 0,9 2-19 16,5 1-14-16,5-1-10 0,1 3-2 0,1 4-3 15,0 7-3-15,2 5-2 0,2 8-3 16,-4 6-2-16,3 8-5 0,-4 4-3 16,6 10-5-16,1 4-3 0,-13 4 3 15,-2-3-7-15,-16 4 3 0,-3-1 5 16,-4 5 0-16,-3 2 9 0,-9-3 3 0,-13-8 2 15,-5-3 2-15,-5-1 4 0,-2-2 0 16,0-6 0-16,-5 1 3 0,1-4 2 16,2-1 0-16,2-3 1 15,7-1 1-15,4 3 0 0,1-5 1 0,12 4-1 16,2-2 5-16,10-4 12 0,6 0 14 16,6-2 19-16,5 6 12 0,7-4-2 15,10 2-9-15,4 2-14 0,13-5-8 16,5-4-2-16,2 0-2 0,9-4-4 0,9-5-9 15,3 0-3-15,-3-9-13 0,-3 0-11 16,-13-10-24-16,-4-1-79 0,1-4 69 16,-10-10-4-16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15T21:06:36.9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20690 11592 1423 0,'103'-12'277'0,"45"-4"781"0,-52 12-1547 0,-218-6 1258 0,65 4-1186 0,43 3 94 0,14 3 333 0,0 3-7 0,-4-1-1 16,1 11 1-16,-1 1 0 16,-8 12 2-16,-4 10 0 0,2 5 0 0,0 5-2 0,-8-2-2 15,5 9 0 1,-3 6 0-16,-12 3-2 0,2 11-1 0,-9 1-2 0,-14 4 3 16,-7 7 2-16,-15 0 4 15,-8-1 0-15,-11 8 2 0,-6 7-2 0,-8 4-1 16,-3 5-4-16,-5 4 9 0,1-6 12 15,2 1 12-15,-6-6 16 0,0 0-3 0,2 5-6 16,11 6-9-16,12 1-8 0,10-6 2 16,12-8 2-16,4-7 3 0,15-3 2 15,2-2-2-15,6-8-5 0,15 1-5 16,2-18-6-16,10-7-7 0,11-11-3 16,2-12 0-16,10-7 0 15,16-11 1-15,8-12-1 0,18-9-6 0,10-12-7 0,12-17-9 16,2-15-8-16,7-8-5 0,7-10-1 15,8-9 4 1,11-2 8-16,3-7 7 0,3-1 5 16,-8-3 3-16,-8-19 3 0,-5-3 1 0,7-6 1 15,1 0 0-15,-6 8-1 0,-1 4 2 16,-3-4 0-16,-11 1 1 0,-5-7 0 16,-3 1 4-16,-8 10 3 0,-3 10 2 0,1 8 3 0,2 4-2 15,-1 4 2-15,-1 1 6 16,3 8-4-16,-6 5-3 0,-2 8 1 15,-2 6-9-15,-6 10 3 0,-12 12 2 0,-8 3-5 16,-9 11 0-16,-7 4 0 0,-2 4-4 16,-7 8-6-1,2 0-11-15,-8 4-10 0,-4 7-4 0,-13 12 6 0,-14 14 6 0,-10 16 8 16,-13 20 4-16,-13 7 2 0,-6 15 3 16,-14 8 1-16,-2-2 0 0,-12 9 1 15,4-2 2 1,-5 11 0-16,0 3 1 0,-5-1 0 15,5-9-1-15,3-8 0 0,6-6 0 16,14 1-1-16,5 2 0 0,3-7 0 0,10 0-2 16,3-18 2-16,13-12-1 0,8-18-1 0,15-16 2 15,12-10 0-15,9-9 1 16,7-6 6-16,7-5-3 0,9-4-2 16,14-10-5-16,4-12-9 0,8-19-3 15,4-19-1-15,6-19 0 0,3-13 3 16,5-10 2-16,7 0 4 0,1-4 2 15,8-6 3-15,2-4 0 0,9-10 1 16,-4-10 2-16,8 9 6 0,-10 14 2 16,-13 9 4-16,-3 12 1 0,-8-1-5 15,-2 10-1-15,-9 12-2 0,-5 12 0 16,-9 13 2-16,-6 13 5 0,-4 8 2 0,-8 12-4 16,-4 11-4-16,-4 6-15 0,-1 2-16 15,-5 3-10-15,-7 18-3 0,-9 13 5 16,-9 28 11-16,-14 17 11 0,-17 17 5 15,-17 12 3-15,-11 0 0 0,-17 10 1 16,-17 10 2-16,-8 13 5 0,-16 6 7 16,5-3 6-16,-1-6 2 0,-4-9-1 0,11-2-3 15,2 4-4-15,8-5 1 0,18-13 4 16,4-14 5-16,14-14-1 0,5-11-3 16,7-10-6-16,13-13-8 0,10-10-2 15,17-20-3-15,13-7-1 0,17-16-12 16,11-16-18-16,21-14-23 0,22-25-25 0,18-13-37 15,8-12-15-15,11-3-20 0,3-7 16 16,8-11 38-16,7-15 28 0,10-11 45 16,2-4 6-16,10-2 11 0,-4-6 5 15,-3 3 12-15,3-4 12 0,2-6 20 16,3 12 22-16,2 11 8 0,-6 8 8 16,-10 12-8-16,-2 7-16 0,-5 11 6 15,4 11-16-15,0 15-2 0,-18 11 6 0,-11 18-13 16,-19 7 10-16,-20 11 4 15,-12 6-1-15,-16 6-8 0,-9 2-22 16,-9 9-14-16,-12 10-12 0,-16 18 1 0,-18 18 14 16,-19 23 18-16,-16 14 12 0,-20 5 7 15,-16 2-3-15,-14 2-11 0,-5 3-11 16,3 6-12-16,4 12-6 0,-6 0-2 16,11 0-2-16,4 0-1 0,12-1-5 0,18 4-10 15,3 3-16-15,8-6-26 16,3-9-43-16,1-12-100 0,8-11 113 15,7-14 2-15</inkml:trace>
  <inkml:trace contextRef="#ctx0" brushRef="#br0" timeOffset="8252.76">26137 7355 1918 0,'0'-4'111'16,"3"1"13"-16,-1 3 20 0,-2-2-47 0,2 2-21 0,-1 0-20 0,3 0-26 0,3 0-11 0,0 4-8 0,2 1-6 0,0 2-7 0,1 5-6 16,3 4 0-16,3 0 1 0,2 11 1 0,3-1 2 0,5 5 0 0,5 4 1 0,2 6 0 15,8 10 1-15,3 10 0 0,1 4 0 16,3 11-1-16,14 11 2 0,0 5 0 16,9 10 1-16,7 4 1 0,1 2 0 0,-1-2 1 15,4 3 0-15,-9-3 0 0,-6 2 0 16,-1-5 0-16,-10-2-1 0,-1-5 0 15,-5-9-1-15,-6-6 1 0,-6-13 0 16,-8-17 1-16,-7-8-2 0,-4-15-5 16,-6-12-5-16,-12-13-22 0,1 1 11 0,-7-15 4 15,-6-6 5-15,-6-14 21 0,-7-15-9 16,-9-19-1-16,-8-11-1 0,-3-17 1 16,-9-10 0-16,-1-1 0 0,-10-8 0 15,1 2 1-15,-5-1 0 0,-3-1-1 16,0 7 1-16,-1 4 0 0,3 13 0 15,7 2 0-15,3 8 0 0,9 15 2 16,3 8 3-16,9 9 4 0,10 12 3 16,5 5 3-16,5 6 0 0,4 9 0 15,3 2-2-15,4 5-3 0,-2 0-4 16,4 1-2-16,-4 5-2 0,4-5-2 16,0 6 0-16,3 0-1 0,0 0-1 15,0 0 0-15,0 0 1 0,-5 0 1 0,6 6-1 16,1-5-1-16,0 5-3 0,0 1-3 15,7 7-2-15,5 2 4 0,4 12 4 16,9 6 3-16,7 10 5 0,14 11-3 0,11 7 0 16,6 4-1-16,15 8-1 0,0 6 1 15,6 2 0-15,4 6-1 0,-4 5 1 16,-4 1-1-16,-6-2 0 0,-7-5 0 0,-1-2-1 16,-2-7 0-16,1 3 1 0,-4-6-1 15,-6-4 0-15,-11-18 0 0,-16-7 2 16,-8-18-4-1,-9-12-5-15,-8-10-8 0,-6-6-5 0,-8-4 1 0,-9-10 2 16,-15-13 6 0,-11-14 6-16,-14-17 2 0,-11-20 3 15,-9-18 0-15,-3-10 0 0,-10-8 0 0,1 6-1 16,-7-2-1-16,-2 4-1 0,3 3 1 16,-1 0 0-16,10 7 2 0,11 3-2 15,6 6 0-15,8 14 1 0,3 2-1 0,8 13 2 16,5 4 0-16,6 8 0 0,10 7 0 15,9 9 1-15,5 11 1 0,13 6 0 16,5 11 10-16,-2 2 23 0,2-1 7 0,4 6-5 0,8 6-8 16,6 5-22-16,3 12-6 15,13 11 2-15,-6 7 0 0,9 9-3 0,2 3 0 16,-5 3 1-16,7 3-1 0,-4 5 0 16,0 12 1-16,4 6-1 0,10 7 1 15,1 9 0-15,5 3-1 0,6 8 1 16,-2-4 0-16,3 5-1 0,1-5 0 0,-3-5 0 31,-9-10-3-31,-1-10-4 0,-4-7-8 16,-9-8-9-16,0-10-8 0,-6-14-5 0,-1-9 3 15,-9-10 5-15,-5-18 1 0,-7-2-26 16,-4-13-9-16,-7-8-1 0,-5-11 6 16,-10-19 33-16,-13-20 11 15,-11-23 4-15,-20-19 4 0,-15-20-7 0,-18-19 25 16,-13-2 4-16,-3-1-1 0,-2 8 8 15,5 14-14-15,10 6 6 0,-1 1 6 16,9 7 10-16,0 4 3 0,6 16-6 16,1 10-3-16,9 15-7 0,11 10-8 15,10 6-2-15,15 17-3 0,10 4 0 16,9 11 1-16,10 12-2 0,6 7 29 0,0 0 12 16,4 3-13-16,7 8 5 0,10 10-31 15,11 14-15-15,16 13 9 0,16 20-5 16,10 8-1-16,8 14 2 0,1 6 3 15,-2 3 0-15,-1 4 2 0,-7-3 0 16,5 1 1-16,-2-2-1 0,-3-10 1 16,3 1 0-16,-1 0 1 0,-1 3 0 15,-1-8 0-15,-8-7 0 0,-10-11-1 0,-7-8 0 16,-7-12-1-16,-7-6 2 0,-4-9-3 16,-9-9-10-16,0-9-12 0,-8-10-14 15,-4-4-17-15,-6-9-2 0,-6-7 7 16,-8-12 10-16,-7-15 16 0,-12-12 11 0,-12-21 3 15,-13-18 3-15,-13-14 0 0,-15-11 2 16,-15-7 0-16,-3 0-6 0,-12-3 2 16,5-1 0-16,3 1-2 0,2 5 9 15,9 12 5-15,0 11 15 0,9 16 11 16,5 7 10-16,13 14 4 16,14 9-11-16,14 9 5 0,16 14 2 0,7 13 4 0,5 6 17 15,8 10 7-15,3 3 4 0,3 3 0 16,4 1-16-16,7 5-31 0,6 7-21 15,14 14-14-15,10 16-5 0,14 18 7 16,10 8-1-16,8 17 1 16,4 9 1-16,-2 8 1 0,2 13 1 0,-1 10 1 15,8 11 2-15,7 9 0 16,7 7 1-16,13 9 0 0,-11-11-10 0,0 1-2 16,-18-15-6-16,-13-25-4 0,-13-21 11 0,-13-27 1 15,-7-14 3-15,-11-19 5 16,-6-9-9-16,-8-11-11 0,-5-10-6 0,-9-4-13 15,1 0-1-15,-9-13 11 0,-7-4 6 16,-6-15 9-16,-9-16 7 0,-11-9 3 16,-7-21 3-16,-14-18 2 0,-9-10 1 0,-10-16 0 15,-15-10 2-15,-5-1-2 0,-5-1 0 16,3-1-1-16,2 2-1 0,1 0 1 16,-4-5 0-16,6 6 0 0,-3 8 1 15,2 7-1-15,14 11 1 0,10 14 0 16,19 10 1-16,13 18-1 15,16 13 0-15,11 28-3 0,15 18 47 0,1-8 47 0,9 20 0 16,12 6 7-16,14 15-49 0,19 18-47 16,18 27-2-1,17 24-4-15,10 22 0 0,6 18 3 16,1 17 1-16,-3 13 3 0,3 6 0 0,6 6 0 0,0 2 0 16,-2-5-1-1,-6-10-1-15,-15-13 1 0,-16-24-2 0,-13-21 2 16,-12-26-14-16,-9-15-30 0,-9-17-33 0,-5-11-44 15,-11-11-43-15,-2-8 257 0,-8-6-107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15T21:10:38.6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2032 6640 1710 0,'18'-7'69'0,"-8"0"9"0,-1 0-16 0,-9 5-8 0,0-3-10 16,0 3-14-16,0-3-9 0,-5 0-2 15,-1 1-3-15,-4 2-4 0,-3-5-4 0,-3 7-2 0,-5-3-1 0,-6 3-2 0,-3 1 0 0,-12 1-2 0,-3 0-1 0,-6 3 1 16,-6-3-1-16,-3 0 1 0,0 5 0 0,-8 4 0 0,5 5 0 31,-7 3 0-31,5 1-1 0,3 6 1 16,1 2 0-16,6 3 1 0,1-3 2 0,2 4 4 15,1 0 3-15,5 3 2 16,3 2 0-16,9 3-3 0,6 0-1 0,12-8 1 16,4 5 2-16,6-3 2 0,12 2-1 15,1 6-2-15,12-3 0 0,8 4 0 16,5-3 0-16,3 3-1 0,4-6-3 15,5 2-1-15,1 0-2 0,-1-5 1 16,4 3-1-16,0-3 1 0,-4 3 0 16,4 0-1-16,-4 4 0 0,-5 0-1 0,2 3-1 15,-5 4-1-15,-4 4 0 0,-2 4-1 16,-5 1 0-16,-2 1 0 0,-11 1 0 16,-7-2-2-16,-5-1 0 0,-10 1 0 15,-8-4-2-15,-9 1 0 0,-6-5-1 0,-5-1-2 16,-8-5 0-16,-2-6 1 15,-1 2 3-15,-1-4 1 0,4 1 2 16,4 3 0-16,-1-7 1 0,6 0-1 16,1-4 1-16,6-1 0 0,4-4 1 15,6 1-1-15,4 0 2 0,7-9-1 0,0 3 2 0,6-4 2 16,1-3 1-16,2-6 3 16,4 4 2-16,1-3 0 0,2 4-1 15,0 1-4-15,4-1-2 0,1 3-3 0,4 5-1 16,-2 3-1-16,-1 4 0 0,1 0 0 15,-2 5-1-15,-5 3 0 0,2-1 0 16,-5 4-1-16,-1-1 1 0,-1 8 0 16,-2-1 1-16,0 3-1 0,-5-3 0 15,-2 4-1-15,-6 0 0 0,-1 0 1 16,-2 4 1-16,-5 2-1 0,0 1 1 0,-2 0 0 16,-2-2 0-16,0-1 0 0,-2-2 2 15,4 0-1-15,2-2 0 0,5-4 0 16,4-3-1-16,1-1 1 15,6 4 0-15,1-5-1 0,2 2 6 16,4-1 0-16,3-3 4 0,-1 2 8 16,7-1 3-16,-4 6 6 0,3-3 0 0,3 4-6 15,3-2-3-15,1-6-3 0,5 2-3 16,-5-5-2-16,1-3-5 0,0-6-2 16,1-4-1-16,-1-3-1 0,-2-3-21 0,0-8-38 15,2-5-66-15,-4-2-126 0,4-9 139 0</inkml:trace>
  <inkml:trace contextRef="#ctx0" brushRef="#br0" timeOffset="30005.53">15027 9525 1032 0,'10'11'138'0,"-5"-4"131"0,4 2-124 0,-9-6-45 0,6-1-11 0,-3 0-7 0,3-1-10 0,-3-2-11 0,-1 1-9 16,0 0-4-16,3 1-2 0,-3-1 1 15,-2 2-5-15,0-2-5 0,0 0-8 16,0 0-2-16,0 0-1 0,0-2-2 16,0 2-3-16,0-1-8 0,0-1-4 15,0 0-1-15,0 2 0 0,0 0 2 16,-2 4 0-16,-5-3 4 0,3 5 3 0,1-4 2 16,-8 1 1-16,8 6-1 0,-8-4-3 15,0 4-5-15,-5-5-2 0,4 1-4 16,-4 2-3-16,-4 0 0 0,6 0-1 15,-7-1-1-15,0 4 0 0,-8 1 0 16,1-6-2-16,-7 2 1 16,-1-1 0-16,-6-6 0 0,-6 3 1 0,-2-1-1 0,-7 2 0 15,8 1-1-15,-1-3-1 0,2 1-1 16,7 4 0 0,-1-3-1-16,-4-1-1 0,1 4 0 0,-1-3 1 15,-7 0 0-15,-2 4 1 0,-3-4 0 0,-8 5 1 16,-3-6 1-16,1 1 0 0,3 3 1 15,3-3-2-15,7 1 0 0,-5 2 1 0,1-5-1 16,2 1 1-16,-5 1 0 0,-2 3 1 16,-15-7 2-16,-12 0 2 0,-6 0 0 15,3 2-2-15,-2-1-1 0,7 5 0 16,2-1 0-16,-7 0-1 0,-7 4 0 16,-5-3 0-16,-7 4-2 0,-1 1-2 15,6-2 1-15,-2 0 0 0,-5-2 3 0,1 0 1 16,-5-4 1-16,6 1 9 0,8-2 4 15,6-2 5-15,12-2 3 0,-1-5 7 16,1-2 1-16,0 2-1 0,-2-6 3 16,6 1-8-1,10 0 9-15,6-1 2 0,3 1-5 16,7-2-4-16,-7 3-14 0,11-3-7 0,-4 3-1 0,1-1-2 16,1 6 0-16,-6-2 1 0,1 0-1 0,0 0 0 15,5-1 2 1,0 2 0-16,3 5-1 0,3-3 0 0,5 3-1 15,1 2-2-15,4-4 1 0,3 4 0 16,1 0-1-16,0-2 1 0,8 2 0 0,0 0-1 16,-1 0 0-16,8 2 0 0,-4-2 0 15,6 2 1 1,2 0 0-16,-2-2-1 0,9 2 0 0,-5-2 1 0,2 0-8 0,-1-2-23 16,8 2-23-16,-6 0-45 0,1 0-61 15,-6-7-27-15,-9-4 87 0</inkml:trace>
  <inkml:trace contextRef="#ctx0" brushRef="#br0" timeOffset="51701.16">2307 12635 1608 0,'17'-16'73'0,"-4"4"-4"0,-3 4-2 0,-4 7-27 0,-1 1-18 0,-5-2-15 0,-4-3-7 0,-4 5-1 16,-1 0 1-16,-11 0 9 0,-6 0 11 0,-6 5 12 0,-11-2 10 0,-1 10 6 0,-11-1-5 15,2 6-10-15,3 0-15 16,-7 8-11-16,4 3-7 0,-4-3-1 0,1 11 0 16,4-1-1-16,1 5 1 0,6 1-1 15,5-4 1-15,2 1 1 0,10-8 0 16,1 3 2-16,12-6-1 0,-1-1 2 15,1 0-1-15,3-1 2 0,1 1-1 16,4-4-1-16,-5-2-2 0,-2 0 0 16,3 3 0-16,-1 0 0 0,-1-4 0 0,4 3 1 15,-3-5 0-15,5-4 1 0,2 2-1 16,1 0 0-16,0-4 2 0,3-1 3 16,1-1 5-16,5 1 5 0,-1 0 0 15,6 5-3-15,1 1-4 0,7 8-4 16,-3 2-2-16,3 3-1 0,2 2-1 0,-1 5 0 15,-3 9-1-15,-2 0-1 16,1 9 0-16,-3 0-1 0,-5-2-1 0,0 9 1 16,-7-1-1-16,0 1 0 0,-12 5-2 15,-2-3-1-15,-10 3-2 0,0-1 0 0,-3 0 0 16,-7 3 2-16,-1-9 3 0,-1 0 1 16,-1-1 0-16,2-4 0 0,-2 1 2 15,-8 1 0-15,-3 0 2 0,0 1-1 16,1-3-1-16,-3 0 0 15,4-3 0-15,3-3-1 0,10-2 0 0,2-3 1 16,3-2 0-16,7-3 0 0,3 0 0 16,2-1-1-16,7-5 1 0,6-3 1 0,3 2 5 15,9 2 6-15,1-2 7 0,4-2 3 16,6 6 3-16,1 3-1 0,4 0-1 16,2 7-1-16,3-4 0 15,3 3 1-15,-1 1 0 0,2 3 3 16,-4 3 6-16,-1 4 7 0,-1 7 2 0,0 2 3 15,-5 3-4-15,-1-6-3 16,-3 1-6-16,-3-1-7 0,0-1-8 0,4-5-5 16,-6 1-6-16,-4-7-1 15,-3-8 1-15,-3-6-25 0,-2-17-76 0,3-6 265 0,-5-8-164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15T21:13:12.6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5016 11867 2076 0,'-68'-3'125'15,"19"3"36"-15,12 0-26 0,22 1-34 0,17 8-16 0,16-3-25 0,12 4-14 0,21 3-21 0,19 1-13 0,13 2-5 0,11 3-2 0,12 6-2 0,11-5-2 0,16 12-1 16,11 1-6-16,5 3-7 0,3 8-8 16,-3-3-13-16,2 0-18 0,-4-2-19 15,-10-6-20-15,-17-4-13 0,-17-3 3 16,-12-8 8-16,-10-6 16 0,-19-8 12 0,-14-8 2 15,-9-20-2-15,-25-12-57 0,-14-22 74 16</inkml:trace>
  <inkml:trace contextRef="#ctx0" brushRef="#br0" timeOffset="190.26">6009 11195 1824 0,'-71'-37'88'15,"-286"431"679"16,350-240-735-31,18 2-7 0,8 11 1 16,-1 3-4-16,-2-5-4 0,-5-15-3 16,-8-1-7-16,-8-16 0 0,-9-14-14 15,-13-20-37-15,-10-24-83 0,-6-20-86 0,-8-23 104 16</inkml:trace>
  <inkml:trace contextRef="#ctx0" brushRef="#br0" timeOffset="445.83">4103 9892 2508 0,'204'461'565'16,"-233"-489"-562"0,88 91-1-16,12 0-1 0,1 4-2 15,10-5-9-15,12 0-20 0,7-5-32 0,11-6-47 16,5-5-88-16,-2-5-34 0,-5-4 112 16</inkml:trace>
  <inkml:trace contextRef="#ctx0" brushRef="#br0" timeOffset="636.28">4737 10337 2113 0,'-90'62'109'0,"-18"48"19"0,19 2-34 15,-1 12 0-15,21 12-91 0,8-31 0 0,10 7-2 0,5-1-8 16,7-8-30-16,12-18-61 0,15-24 483 15,3-28-315-15</inkml:trace>
  <inkml:trace contextRef="#ctx0" brushRef="#br0" timeOffset="890.84">4335 9034 2380 0,'66'44'95'0,"-6"-8"-23"0,9-6 0 16,-2-16-39-16,13-5-17 0,14-7-12 15,13-6-3-15,13-5 1 0,4-5-3 16,-1-2-13-16,-6-3-21 0,5-8-42 15,-3 2-43-15,-8-7-35 0,-4 2-6 0,-20-2 80 16</inkml:trace>
  <inkml:trace contextRef="#ctx0" brushRef="#br0" timeOffset="1082.42">5523 8419 2062 0,'-98'42'431'15,"74"-19"-311"-15,-3-3-51 16,2 6-12-16,-1 17-19 0,-3 7-15 16,-1 15-16-16,0 13-4 15,-2 9-3-15,-3 9-5 0,1 7-3 0,-3 1-5 0,-1 4-7 16,3 1-6-16,-4-1-6 16,-2-16-17-16,0-11-66 0,6-15-57 0,-4-16 323 15,3-8-176-15</inkml:trace>
  <inkml:trace contextRef="#ctx0" brushRef="#br0" timeOffset="1321.14">5379 7231 1932 0,'18'-41'149'0,"-6"14"54"0,-1 11-36 15,-4 22-69-15,4 15-37 0,5 7-24 16,7 22 0-16,12 16-5 0,13-4-7 0,16 5-11 16,10-8-8-1,6-15-2-15,5-10-15 0,-1-11-26 16,1-4-37-16,7-6-52 0,-3-3-36 0,8-1 33 0,-8-4 51 16</inkml:trace>
  <inkml:trace contextRef="#ctx0" brushRef="#br0" timeOffset="1503.65">6383 7481 2140 0,'-55'0'145'0,"9"2"38"0,-2 8-15 15,11 8-69-15,-2 5-18 0,3 7-29 16,-6 11-5-16,-3 5-13 0,-6 11-17 16,-2 8 1-16,0 10-11 0,-11 6-7 15,0 8 1-15,-2 5-2 0,1 3-11 16,8-8-22-1,7-9-35-15,8-13-109 0,10-12 465 0,5-10-261 16</inkml:trace>
  <inkml:trace contextRef="#ctx0" brushRef="#br0" timeOffset="1909.12">12886 7709 2010 0,'-14'-19'115'0,"2"5"11"0,12 3 16 0,14 11-55 0,9 4-35 0,16 8-35 0,18 11-11 0,16 7-2 0,13 8-1 16,17 9-1-16,7 0-19 0,0 4-48 0,-4-1-53 0,-4-4-38 16,-5 0 329-16,-8-5-162 0</inkml:trace>
  <inkml:trace contextRef="#ctx0" brushRef="#br0" timeOffset="2083.94">13066 7823 2156 0,'-16'131'87'0,"7"-19"-24"0,3-2-2 0,3-20-50 16,1-6-4-16,-10-3-4 16,-3-6-17-16,-4-8-60 0,-4-10 498 0,-4-6-338 15</inkml:trace>
  <inkml:trace contextRef="#ctx0" brushRef="#br0" timeOffset="2320.8">13319 8385 1987 0,'59'12'216'0,"-10"3"263"0,3 2-376 0,-6 8-19 0,5 0-41 16,6 5-26-16,1 4-6 0,6-4-5 16,7 5-7-1,7 1-18-15,6-4-41 0,-3-2-61 0,-5 2-75 0,-3-9-31 16,-6 3 108-16</inkml:trace>
  <inkml:trace contextRef="#ctx0" brushRef="#br0" timeOffset="2495.96">14179 8537 1832 0,'-48'-3'115'0,"9"5"26"0,2 12 0 0,3 12-28 0,1 13-31 0,-5 11-24 16,-1 16-17-16,0 8-13 16,-2 8-12-16,1 1-9 0,-3 4-7 0,6 3-10 15,1 1-19-15,5 1-37 0,0 0-34 31,-1-10-27-31,4-4 535 0,-2-18-323 0</inkml:trace>
  <inkml:trace contextRef="#ctx0" brushRef="#br0" timeOffset="2733.74">13697 9972 2432 0,'48'7'191'0,"301"115"170"47,-285-100-429-47,7-1-34 0,-6-7-54 15,1 2-34-15,-2-4 0 0,-4-1 12 16,-7 1-130-16,-5-3 202 0</inkml:trace>
  <inkml:trace contextRef="#ctx0" brushRef="#br0" timeOffset="2907.43">14339 10073 1955 0,'-80'32'144'0,"9"7"40"0,-4 14-3 0,8 11-54 15,0 9-22-15,-1 12-20 0,1 2-23 16,10 3-21-16,9 0-18 0,4-3-12 0,5-2-1 15,7-5-5-15,-3-5 0 0,1-12-7 16,6-8-33-16,1-9-63 0,-1-14-81 16,1-9 471-16,-1-12-272 0</inkml:trace>
  <inkml:trace contextRef="#ctx0" brushRef="#br0" timeOffset="3144.85">12390 11419 2365 0,'-5'14'146'0,"1"-2"38"15,1 1-57-15,10-1-48 0,14-5-44 16,20 2-30-16,17-4-17 15,11-3-31-15,16-2-31 0,8 0-58 0,8 5-61 16,9 2-10-16,5 8 375 0,4 6-170 16</inkml:trace>
  <inkml:trace contextRef="#ctx0" brushRef="#br0" timeOffset="3336.3">13431 11312 2031 0,'-103'73'133'0,"9"0"37"0,-9 15-25 0,7 3-64 16,11 15-27-16,0 6-24 0,9 10-15 15,0 8-8-15,-1-1-5 0,-2-12 0 16,-1 0 0-16,9-5 4 0,7-18 7 16,18-13-39-16,7-24 379 0,7-25-263 15</inkml:trace>
  <inkml:trace contextRef="#ctx0" brushRef="#br0" timeOffset="3666.81">8938 8998 1723 0,'-18'43'159'0,"4"1"176"0,5 8-198 0,9 4-11 15,9 7-19-15,7 7-24 0,7 14-18 16,14 15-3-16,18 6-13 0,11 8-15 0,14 2-12 0,21-8-13 15,7-4-12-15,0-6-14 16,-2-10-27-16,-14-7-68 0,-17-16-86 16,-13-11-248-16,-11-11 251 0</inkml:trace>
  <inkml:trace contextRef="#ctx0" brushRef="#br0" timeOffset="3840.6">9645 9342 2211 0,'-491'736'715'47,"539"-800"-709"-47,-147 196-8 16,-2 4-8-16,0 4-56 0,-4 2-157 15,7-9 141-15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15T21:14:27.0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11954 5566 1547 0,'18'-5'62'0,"-2"3"-12"0,-2 0-3 0,0 2-18 0,2 0-7 0,-2-5-2 0,0 3 4 0,-3-5 7 0,-2 7 7 0,-2 0 7 0,-5 0 4 0,-2 0-1 0,1-2 2 16,-2-1-1-16,1 3-1 0,0-2-2 15,0 0-3-15,0 0-4 0,0 2-5 16,-8-2-5 0,3 6-1-16,-4-2 2 0,0 0 1 0,1 1 2 0,-5-1 0 0,-8-2-6 15,1 2-2-15,-6-2-4 0,-3 1-2 16,-4 3 0-16,-10-4-5 0,-6 0-1 15,-12-2 0 1,-10-1-1-16,-7 1 4 0,-3 0 0 0,1-1-3 16,-7-3 1-16,-3 3-1 15,-11-8-1-15,-16 4-3 0,-6-2-2 16,-6 0-5-16,-4 0 9 0,0-1 4 16,0 1 4-16,-11 0 3 0,8 4-6 15,4-4-2-15,12 2 4 0,17 0-2 16,13 3-2-16,5-5-3 0,3 6-6 15,16-4-2-15,11 5-1 0,18 0-1 0,14 2-1 16,9 0 0-16,12 0 2 0,2 0 3 16,2 2 0-16,12 0 1 0,15 5-3 15,8-2-2-15,12 6 0 0,13 3-1 16,6 0-1-16,-1 2 0 0,9 3-1 16,-1 5 1-16,12 2 1 0,12-3-1 0,15 6 0 15,10 1 1-15,12-4-1 0,1 3-1 16,6 3 0-16,10-6-3 0,-1-1 2 15,3-4-1-15,-7-1 1 0,-9-4 3 16,3 1-1-16,-8-1 1 0,-8-3 0 16,-12-3 1-16,-18-2 0 0,-18-1 1 15,-20-2 0-15,-15-2 2 0,-20-3 8 16,-11-1-1-16,-12-3-3 0,-11-5-3 16,-15-7-7-16,-27-12 0 0,-22-7 2 0,-24-10 1 15,-29-4 2-15,-14 4 1 0,-14-1 3 16,-10 0 4-16,-6 7 1 0,-9 5 0 15,0 6-3-15,-3 5 0 0,12 5-4 16,8 0-1-16,10 6 1 16,19 3-3-16,20 4-1 0,23 3 0 15,21 2-1-15,20 0 0 0,15 2 0 0,15 1-2 0,12-3 0 16,9 0 3-16,5 2-1 0,11 2 0 16,7-1-7-16,15-1-13 0,2 0-20 15,6-2-21-15,11 0-38 0,11 0-36 16,4-4-59-16,12 1 62 0,11-6 47 0</inkml:trace>
  <inkml:trace contextRef="#ctx0" brushRef="#br0" timeOffset="947.5">14347 5561 1592 0,'-55'-4'84'0,"13"-3"7"0,5 0 10 0,10-2-26 0,8 4-9 0,3-4-7 0,0 4-5 15,9 1-4-15,7 4-3 0,-4 0-3 0,2 0 6 0,0 0 17 0,2-7 7 0,9 5-7 0,6 0-17 0,13 2-25 0,4 0-14 16,12 6-2-16,11 4-1 16,4 4-2-16,15 4-3 15,11 3-2-15,16-1 1 16,11 7 1-16,1-1 0 0,-6 3 0 0,-4-8 1 16,-8 4 0-16,-1 3 0 15,-1-8 0-15,-5 6 0 0,-8-8-3 0,-16-2 4 0,-16 2 4 16,-25-15 6-16,-13 2 4 15,-6-3-5-15,-4-2-6 0,-14 0-3 0,-16-5-5 16,-25-8 4-16,-20-4 3 0,-15-13 3 16,-13 3 5-16,-3-3 6 0,3 1 4 15,-13-1 4-15,-6-7 4 0,-2 5 0 16,-4 0-4-16,17 6-8 0,13 1-7 16,17 5-5-16,10 3-2 0,12-1 0 15,13 9-4-15,16-2-1 0,12 8 0 0,18 3 4 16,0 0 3-16,14 2 0 15,16 8 0-15,15 6-5 0,13 4-2 0,15 6-2 16,19 10 1-16,16 6-1 0,24 8 0 16,17 1 0-16,-1 8 0 0,7 5 1 15,-5-6 0-15,3 6 2 0,-9-9 3 16,-13-9 7-16,-28-10 10 0,-29-8 10 16,-21-10 6-16,-23-6 7 0,-12-5-7 0,-16-7-11 15,1 4-10-15,-15-8-14 0,-16-3-5 16,-22-7-1-16,-16-4 2 0,-19-10 0 15,-14-2 0 1,-13-6 0-16,-1 1 1 0,5-4-1 0,14 5 0 0,5-3 0 16,7 3-9-16,4 4-16 0,9-4-24 15,13 9-34-15,8 1-27 0,19 2-77 0,12 1 433 16,10 7-225-16</inkml:trace>
  <inkml:trace contextRef="#ctx0" brushRef="#br0" timeOffset="45685.81">10349 16550 1257 0,'-2'5'83'16,"-3"4"23"-16,3-7-21 0,2-1-46 0,0 3-8 0,-3-4-6 0,1 0-1 0,-10 0 10 0,8-2 12 0,-3 0 15 0,2-1 15 0,5-2 4 0,-2 5-1 16,2 0-1-16,-5-4 1 0,5 4 4 15,0 0 1-15,7-2-8 0,-6-1-16 16,17 1-20-16,-4-5-11 0,9 3-10 16,6 1 1-16,1-1-2 0,4 4-3 15,5 0 0-15,7 5-4 0,-2 3-4 0,0 2-2 16,1 3-2-16,-5-3 0 0,-1-4 1 15,-1-3-1-15,-8 2 0 0,-7-5 1 16,-5 0 0 0,-8 0-3-16,-8-5-1 0,-4 3-4 0,-3-1-5 0,-13-1 0 15,-3-6 1-15,-11-5 0 0,-11-1 2 0,-4-5-1 16,-7 5-1-16,-4 0 1 0,1 2 2 16,-7 2 1-16,4 3 2 0,3-4 0 15,2 1 2-15,7 8 0 0,2-4 0 16,7 4 0-16,4 4 2 15,5-2 5-15,7 2 4 0,9 0 5 0,5 2 2 16,9-2 3-16,0 0 2 0,0 2 6 0,5 3 1 16,9 2-2-1,4-1-2-15,12 2-8 0,11 0-3 0,7 0-1 0,5 5-4 16,7-1-3 0,8 2-2-16,6 1-3 0,8 2-1 0,-4 1 0 0,3 0 0 15,-10-2 3-15,-5-2 1 0,-4-3 0 16,-11-3 1-1,-7-6-2-15,-12-2-1 0,-7 0 0 0,-9 0 1 0,-5 2 0 0,-9-2-2 16,-1 0-3-16,-6 0-6 0,-7-2-3 16,-4 2-1-16,-18 0 2 0,-14-2 5 15,-14-5 4-15,-9 2 2 0,-2-4 4 16,2 4 0 0,4-4 0-16,2 4-1 0,6 1-2 0,0 1-1 0,13 1-1 15,11 0-1 1,3 2 1-16,5 0 1 0,6 0-1 15,10 0-1-15,1-2 2 0,10 2 1 16,0 0 0-16,-2 2 0 0,7 0 0 16,-5-2-1-16,0 0-2 0,0 0-15 15,0 0-27-15,2 0-71 0,-2-2-95 0,2 2-350 16,1-4 328-16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15T20:32:25.65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2388 11885 1409 0,'0'0'102'0,"0"0"37"0,0 0-28 0,0 0-43 0,0-2-11 15,0 2-6-15,0 0-7 0,0-2-7 0,0 2-10 0,0 0-6 0,0-1-4 0,0-3-5 0,0 2-4 0,0-1-4 0,0 1-3 0,-7-5-1 16,0-2-2-16,0 4-1 0,0-2 0 0,-7 1-2 16,-1-3 0-16,1 4 1 0,-2 2 1 15,-3 1 1-15,1-4 0 0,-1 6 2 16,-6-1 0-16,5 1 0 16,-3 0 2-16,4 1 0 0,-3 5 0 0,5-6 0 15,-1-4 0-15,6 4 1 16,1 0-2-16,2-2 2 0,-3 1-1 0,-1-1 0 15,1-2 1-15,1 3 0 0,4-3-2 16,-2 0 3-16,2 4 1 0,-5-1 5 0,-1-3 5 16,8 4 5-16,-7 0 2 0,-3 0 7 15,10 0 5-15,-4 0 2 0,0 0 0 16,4 0-1-16,-4 4-2 16,2-3-2-16,3 3-4 0,-1 1-4 15,0 1-8-15,5 1-3 0,-5-4-2 16,1 3-3-16,-1 2-1 0,5 3-2 0,-4-2-3 15,2 5 0-15,1 2 0 0,-3 0-1 16,4 4 1-16,0-3-1 16,0 6 0-16,0-1 0 0,-2 6 0 0,0-1 0 0,2 5 0 15,0 1 0-15,0 4-1 0,0 2 1 16,-5-5-1-16,3 0 0 0,-1-2 1 16,-1 0-3-16,4-4 1 0,0 0-1 0,2-1 0 15,2-2-2-15,3 0-1 0,-4 1 0 16,1 1 1-16,-1-4 2 15,3 2 2-15,-6 1 0 0,1-1 1 0,-1-5-2 16,0-1-1-16,-7 1 2 0,2-6-1 16,-4 0 2-16,0 0 0 15,0 2 1-15,2-2 1 0,-2-3 1 0,4 7 0 0,-5-8-1 16,2 1 1-16,3 3-1 0,0-1 0 16,-4 1 0-1,4 0 0-15,-3 0-1 0,5 0-1 0,-1 0 0 16,-1 1 0-16,0 1 0 0,1-2 0 15,-5 4 0-15,4 3 0 0,-4-3 0 16,2 3 0-16,-2-2 0 0,0-1 1 0,2 0-1 16,-2-1 1-16,2 1 1 0,2-2 5 0,1-2 7 15,3-1 6-15,-3-1 4 16,2 1 0-16,2-1-3 16,-3-1-4-16,3 1-3 0,0-7-4 0,0 4-5 0,0-5-1 15,0 1-1-15,0 2-2 0,0-1 2 16,0 2 1-16,0-1 0 15,0 1 2-15,0 0-2 0,0 0 0 0,3-1 2 0,1-2 2 16,-2 2 4-16,-1-2 7 0,3-3 10 16,0 2 4-1,3-4 5-15,3 1-4 0,3 1-7 16,3-2-7-16,3 2-9 0,4-2-6 16,6 0-2-16,2 0-3 0,3 0-3 0,2 0-11 0,-4-4-20 15,-1 1-26-15,1 1-35 16,-3-9-67-16,4 1 484 0,-1-4-278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15T21:18:02.8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13690 6399 1780 0,'24'22'71'0,"1"-8"-9"0,4 3 3 0,-1-2-3 0,0-1-3 0,3 2-2 0,-5-4-1 0,-6 1-4 16,-3-6-7-16,-4 2-8 15,-3-2-1-15,-2 1-2 0,-3-2-5 0,-5-4-5 0,-7 3-10 16,-7-5-7-1,-11 2-2-15,-13-2 1 0,-6 0 1 0,-5 3 0 0,-3-3-1 16,-1 0-2-16,-7 4 0 16,1 3-3-16,-6 5 2 0,-1 4 1 0,-1 4 0 15,-6 5 1-15,-3-1 0 0,-6-2 3 16,4 4 15-16,5-1 7 0,1-4 4 16,1-5 5-16,-2-5 1 0,0-6 7 15,-8-5 10-15,-6-5-2 0,0-6-13 16,0-3-13-16,13-5-15 0,12-3-7 0,8-2-3 15,-1-5 2-15,9-1-2 0,7-4-30 0,9 2-42 16,11-1-96-16,4-1 439 0,3-1-250 31</inkml:trace>
  <inkml:trace contextRef="#ctx0" brushRef="#br0" timeOffset="540.66">8463 6846 1691 0,'10'21'98'0,"-3"-5"23"0,-3-2 0 0,-4-8-24 15,-2-1-19-15,-5 0-18 0,-4-3 1 0,-5-2 5 0,-5 0 3 0,-4-3-5 0,-12-6-16 0,-5 2-17 0,-8-4-8 16,-14 2-1-16,-1 2-1 0,-21-5-2 15,-11 1-1-15,-10 0-1 0,-4 3 0 16,-3-7-2-16,3 1-2 0,4-2-3 0,-4-5-4 16,1 1-3-16,5-3-1 15,11 2-1-15,20 0 4 0,11-2-19 0,16-2-60 16,8-7-100-16,7-5 93 0</inkml:trace>
  <inkml:trace contextRef="#ctx0" brushRef="#br0" timeOffset="23965.06">27849 8023 1707 0,'-10'0'82'0,"4"0"9"0,3-1-2 0,1 1-18 0,-2-6-7 0,3 6-13 0,1 0-11 0,1-2-13 16,5 1-9-16,-3-5-10 0,-4-6-7 0,1-2-7 0,1 1-10 0,1 1-2 0,7 0 1 0,-2 3 10 15,2-2 4-15,-2 4 1 0,5 2 1 16,10 3 0-16,-3 2 1 0,13 5 4 16,5 4 1-16,6 3 3 0,1 4 3 15,11 2 0-15,5 5-2 0,10-5-4 0,4 1-2 16,4 1 1-16,-5-2 2 0,-6-10 0 15,-8 3 0-15,-13-2-3 0,-5-9-1 16,-10 0 2-16,-7-2 7 0,-7-5 15 16,-6-4 16-16,-11 3 2 0,0-3-10 15,-7 4-14-15,-11-7-16 0,-1-8-4 16,-17 1-1-16,-10-14-2 0,-12 5 0 16,-24-2 0-16,-17 2 1 0,-11 3 0 0,-2 9 0 15,6 2 2-15,10 4 1 16,4 1 0-16,5 6 1 0,2-2 0 0,5 5 0 15,14 2 0-15,15 2 0 0,19 0-1 16,16 3 0-16,14-5 4 0,-1 2 7 0,3-1 13 16,12 1 7-16,15 3-5 0,19 1-5 15,16 3-10-15,12-2-4 0,11 5 1 16,-1-5-2-16,6 2-4 0,-3 2 0 16,4-6-1-16,6 2 1 0,-3-1 0 15,0-6-2-15,-9 1-1 0,-18 1 1 16,-15-2 0-16,-17 2 2 0,-10-2-3 0,-16-4 0 15,-9 1 4-15,0-3-1 16,-14 1 4-16,-9-4-1 0,-11 2-2 0,-17-7 3 16,-15 0 1-16,-19 0 1 0,-7 1-1 15,-2 8-1-15,5-2-2 0,8 3-2 16,8 4 0-16,11 2-2 0,7 2 1 16,14 3-1-16,13-2 1 0,12 4-3 15,10-6-22-15,8 1-34 0,11 3-69 16,8-3 264-16,16-3-140 0</inkml:trace>
  <inkml:trace contextRef="#ctx0" brushRef="#br0" timeOffset="29611.33">14085 9291 1319 0,'-5'2'85'0,"3"-2"80"0,2 0-96 0,0 0 13 0,0-7 1 0,-2 0-11 0,-3-8-16 0,7 1-14 0,3 0 1 0,0 0 10 0,-1 0 10 16,-1 3 7-1,6 0 3-15,0 4-8 0,5 0-14 0,6 2-14 16,3 1-18-16,12 3-14 0,10 1-3 0,11 1-3 15,10 3-2-15,12 5-1 0,9-4-1 16,12 4 0 0,13-4 0-16,1 1-3 0,-1 1-2 15,-2-6-2-15,-7-1-4 0,7 2-1 0,3-2 0 0,-5-3 2 16,-7-1 4 0,-10-3 7-16,-13 2 4 0,-11-4 1 0,-8 4 5 15,-13-3 0-15,-11 1 9 0,-13 2 14 16,-8 0 9-16,-7 1 3 0,-7 4 8 15,0-7-15-15,-9 4-11 0,-7 1-7 16,-11-2-16-16,-13-6 0 0,-14 1 1 0,-15 0 0 0,-10-4 0 16,-15 6 0-1,-9 0-1-15,-16 5 0 0,-2 2 0 0,1 0 0 16,-3 2 0-16,1 2 0 0,-4 5 1 0,-3-4-1 16,8 7 2-16,6 1 5 0,1 3 8 15,15 0 8-15,9 0 1 0,5 0 1 16,16 0-6-16,17-2-7 0,17-4-5 0,17-1-1 15,11-7 4 1,12 0 6-16,11 0 4 0,21-1-2 16,18 3-6-16,27-1-7 0,10-3-5 15,7 0-3-15,13-5-1 0,5 2 0 0,16-1 2 0,11-1 0 0,-1 1 0 32,-1-1 0-32,-9-2-1 0,-2 0-1 15,-5-8 2-15,-9 3 2 0,-10-2 0 16,-17 1 1-16,-17 1 2 0,-15 3 1 0,-15-3 1 15,-13 3 3-15,-14 4 2 0,-11-4 11 16,-5 3-4-16,-9 5-4 0,-8-6-7 16,-17 1-12-16,-16 3 0 0,-22-8 2 15,-26 9 4-15,-21-3 0 0,-17 5 0 16,-10 7 2-16,-4 4-2 0,8-4 0 0,0 3 0 16,7 1 0-16,13-2 0 0,10 2 0 15,20-1-1-15,16-6-5 0,14-1-5 16,14 1-13-16,14-1-26 0,15-3-52 15,17 0-64-15,0 0-32 0,29-3 98 16,17-2 25-16</inkml:trace>
  <inkml:trace contextRef="#ctx0" brushRef="#br0" timeOffset="30468.26">18628 9153 1317 0,'-6'17'115'0,"-1"-2"128"0,-2-3-176 16,0-3-6-16,4-4-15 0,3 2-6 0,-1-3 2 0,3-4 11 0,0 0 15 0,0 0 15 0,0 0 9 0,5 0-2 0,6-2-10 0,7-3-17 15,8 1-16-15,6-1-6 0,11 0-4 0,6-3-4 16,8 1-6-16,3 2-12 0,11 2-7 15,5-3-6-15,8 4-2 0,3 2-2 16,3 2-1-16,-3 5-1 0,-11-1 0 0,-5 4-2 16,-14 1-1-16,-2 1-3 0,-11-3 1 15,-10 0-1-15,-9 0-7 0,-11-4-8 16,-11 1-20-16,-3-5 0 0,-7 5 4 16,-10-3 10-16,-12 2 23 0,-10 3 4 15,-9-1 9-15,-7-2 8 0,-3-1 6 0,-11-3 13 16,-8 3 4-16,-2 3 2 15,1-5 0-15,5 3-9 16,9 2-7-16,16-3-5 0,11 1-6 0,12 2-3 0,9-3-3 16,7-1-2-1,6 3 0-15,3-6 1 0,0 1 0 0,2 1 1 16,5 0 1-16,2 0-1 0,5 1 0 16,7 2 0-16,13-3-3 0,3 0 0 0,11 0-1 0,3-2 1 15,9 2-1-15,8 3 1 0,5-3 0 16,1 5 0-16,-3 2 0 0,0 3 0 15,-4-3-1-15,-5 2-1 16,-5-1 0-16,-9 3 0 0,-11-3 0 0,-8 1 2 16,-10-2 0-16,-7-6-10 0,-3 1-18 0,-10-4-2 15,-10 0-2-15,-5 0 9 0,-11-4 17 32,-10-1 1-32,-14-7 1 0,-13-3 2 0,-11-2 0 0,-4-6 1 0,-7-2 4 15,-9 3-28 1,3-2-42-16,5-1-47 15,7 5 477-15,21 3-300 0</inkml:trace>
  <inkml:trace contextRef="#ctx0" brushRef="#br0" timeOffset="37033.61">21273 410 1731 0,'9'-4'100'0,"5"-6"50"0,7 5-98 0,8-4-27 0,3 5-24 0,12 4-13 0,6 0-7 0,3 5 0 0,5 4-10 16,-5-2 9 0,4 4 11-16,2 5 4 0,-4 2 16 0,7 7 4 0,-2 5-5 15,-1 5-1-15,1 2 0 0,4 8-3 16,5 4-2-16,5 5-2 0,4 9-2 15,-5 3 1 1,1 10-1-16,-3 4 0 0,-9 3-2 16,-1 2-2-16,-8 1-3 0,-5-1 2 15,-7 2-15-15,-8 1 0 0,-10-1-2 0,-9-4-2 16,-10-10 8-16,-6-9-5 0,-10-9-1 16,-9 2 0-16,-10-11 5 0,-9-2 4 0,-6-3 8 15,-13-9 0 1,-1-6 10-16,-9-3 6 0,-13-12 5 0,-5-4 6 15,-12-5-6-15,0-6 1 0,-1-8-3 16,6-6-5-16,-1-14 1 0,1-3-3 16,-6-10 4-16,-8-11 3 0,2-6 2 15,5-7 3-15,1-6-4 0,10-10 0 0,0-2-2 16,1-9-3-16,4 6-1 0,-6-8 1 16,12 8-1-16,1 3 1 0,14 4 9 15,21 10 13-15,17 7 12 0,11 8 21 16,14 8 39-16,11 4-5 0,12-3-1 15,18 1-17-15,15-7-45 0,18-4-9 16,1 4-13-16,-1-3-5 0,0 3-6 16,-6-4 1-16,-1 1-18 0,5-4-37 0,-2 1-55 15,0 5-22-15,9 1 54 16</inkml:trace>
  <inkml:trace contextRef="#ctx0" brushRef="#br0" timeOffset="37890.54">21440 2312 1148 0,'0'-1'179'0,"0"1"236"0,0-2-256 0,3-2-41 0,1 4 7 0,-1-1-15 0,6 1-30 0,2-4-26 16,7-1-30-16,6-8-11 0,1 4-2 0,4 4-3 0,-1-2-5 0,7 4-3 16,1 1-2-16,3 2-10 0,3 5 3 0,-1 4 3 15,2 5 2-15,-4 11 5 16,7 7-2-16,0 10-3 0,5 17-3 15,6 7 0-15,5 15-2 0,0 8-10 0,7 6-7 16,4 7-6-16,-6-1-4 0,-3 0-1 16,-9 0-2-16,-5 2 0 0,-9 6 7 15,-1 1 9-15,-11-1 14 0,-8-10 6 16,-7-9 3-16,-7-12-5 0,-10-7-2 0,-8-7-2 16,-15-16-3-16,-5-6 1 0,-11 1 1 15,-13-13 6-15,-7-3 18 0,-25-11 24 16,-9-11 12-16,-7-5 5 0,-7-14-5 15,9-7-18 1,-1-10-2-16,2-9 4 0,5 1-4 16,-7-9 2-16,5-2-2 0,8-5 0 0,8-10 2 15,17 1 3-15,7-9 5 0,6-7-2 16,15-1 1-16,8 1 1 0,7 0-5 16,14 7-2-16,7 8-8 0,7 5 2 0,7-4-2 0,7 2-8 15,-1-2-3-15,4 0-11 16,5 5-3-16,-6 6-1 0,0 5 0 0,-4 6 1 15,-3 5-2-15,-1 3-5 0,-5 7-10 16,-1 6-22-16,0 5-40 0,0 4-58 0,1-2-31 16,6 5-454-16,4 3 403 0</inkml:trace>
  <inkml:trace contextRef="#ctx0" brushRef="#br0" timeOffset="38573.72">21025 4921 1922 0,'-21'-48'107'0,"1"-14"156"0,18 33-137 0,-1 8-60 0,6-4-10 0,8 0-14 0,-2 6-9 16,7-4-8-16,7 3-8 0,2 4-17 0,3-3-11 0,6 5-9 0,3 5-5 0,7-2-6 16,2 8-1-16,7 3-14 0,2 5-20 15,7 6 11-15,2 5 10 0,11 8 20 16,-1 6 23-16,2 13 0 0,-8 16-21 0,-3 11-16 15,6 21 7-15,0 15-16 0,0 4 9 16,2 4 13-16,-13-3-17 0,-5-4 13 16,-9 4 8-16,-14 3 2 0,-16-8 8 0,-11-3-1 15,-17-18-1-15,-18-16-8 0,-9-17 0 16,-14-17-2-16,-8-6 12 0,-6-17 17 16,-9-10 16-16,-9-8 23 0,-6-13 13 15,-10-11 20-15,-5-14 12 0,-4-10-4 16,5-10-5-16,4-14-5 0,18-8-5 15,8-3 1 1,8-1-14-16,10 4-18 0,8 8-15 0,10 0-10 16,9 7-6-16,1 1-2 0,11 0-3 15,4-2 0-15,14 1 0 0,14 9-10 0,9 14-11 0,15 4-14 16,6 6-49-16,11 5-22 0,11 1-1 16,10 3-30-16,11 6 15 15,7 2 73-15</inkml:trace>
  <inkml:trace contextRef="#ctx0" brushRef="#br0" timeOffset="39083.08">22234 5045 1794 0,'124'-15'72'0,"2"7"69"0,-5-19 27 0,-233 55-199 0,126-52 81 0,34 2-16 0,10-4-10 0,10-1-15 0,-1-3 8 15,17-5 1-15,15 3 1 0,13-2 6 0,15 2 1 16,6-3 5-16,9 1 12 15,12 2 8-15,15-4 2 0,6 3-6 0,4-6-7 16,2 3-11-16,7-3-7 0,-2 2 0 16,2 2-1-16,-5-3 4 0,1-1-4 15,-5-3-5-15,-10 1-7 0,-15 4-6 16,-10 5-1-16,-6 4 0 0,-2 1-2 16,-10 0 1-16,-21 4-1 0,-13 7 1 0,-9-3-5 15,-13 3-14-15,-8 0-36 0,-11-4-78 16,-12-4 329-16,-7-5-190 0</inkml:trace>
  <inkml:trace contextRef="#ctx0" brushRef="#br0" timeOffset="39477.6">22090 5825 2093 0,'87'-92'82'16,"-3"15"-14"-16,8-4 8 0,4 21-6 0,5 6-25 0,9 6-28 0,21 4-11 0,21 5-8 0,11 0-5 0,2 4 2 15,0 5 0-15,2-1 4 0,5 3 1 0,9 0-2 0,3-1 1 16,4 3 0-16,5-3-1 0,-1 1 1 16,-3 1 0-16,-2-1-2 0,-8 0 3 0,-4-1 0 15,-10-3 1 1,-18 0 0-16,-3 2 1 0,-11-5 2 0,-9 5-10 15,-12 0-41-15,-20 5-50 0,-9-2 435 0,-17 2-286 16</inkml:trace>
  <inkml:trace contextRef="#ctx0" brushRef="#br0" timeOffset="39731.65">22690 5598 1703 0</inkml:trace>
  <inkml:trace contextRef="#ctx0" brushRef="#br0" timeOffset="39858.85">23647 5663 2598 0,'46'-1'66'15,"187"-17"-58"-15,-51 0-7 16,18-7-1 0,6 1 0-16,14-7 1 0,25 0-4 0,10-1-5 0,-7-2-13 0,11 9-7 15,-9 2 4-15,-26 7 4 0,-8 5 10 16,-23 6 15-16,-17-2-24 0,-11 3-66 15,-17 1-9-15,-9 1 26 0</inkml:trace>
  <inkml:trace contextRef="#ctx0" brushRef="#br0" timeOffset="40335.83">22055 3176 1246 0,'34'975'210'0,"3"-998"295"16,4-5-347-1,12-1 0-15,4-996-51 0,6 999-34 0,14 3-27 16,4 2-16-16,8-6-11 0,10 9 1 15,11-5 5-15,20 5 4 0,10 3 0 0,7 0 1 16,3-1 1-16,5 0-4 0,13 4 0 0,17-4-4 16,-1 2-7-16,13-2-2 0,-2-4-2 15,2 4-4-15,3 0-2 0,-3-1-1 16,-6 1-3-16,-15-4 0 0,-11 4 0 16,-22 0-3-16,-11 6 1 0,-3 1-2 15,-3 4-15-15,-6 1 0 0,-13 2-31 0,-22-1-41 16,-18-3-39-16,-10 3-51 0,-7-2 141 15,-18 5-15-15</inkml:trace>
  <inkml:trace contextRef="#ctx0" brushRef="#br0" timeOffset="40670.15">22406 3445 1361 0,'64'29'413'0,"60"-6"358"47,-46-50-731-47,7-6-6 0,18-10-13 0,21 0-4 0,5-3-10 16,12-3 0-16,6 3 3 0,2-2-2 15,16-4-5-15,10 4-3 0,-5 4-2 16,4 2-4-16,3 1 1 0,-3 4 3 0,-2 1-16 16,-5 6-24-16,-2 3-39 15,-4 3-30-15,-5 2-5 0,-18 1-1 0,-21 0 26 16,-17-2-365-16,-19 1 313 0</inkml:trace>
  <inkml:trace contextRef="#ctx0" brushRef="#br0" timeOffset="41005.78">22546 3616 2006 0,'64'39'79'0,"-4"-9"-22"0,16-4-4 15,4-19-4-15,20-1-19 16,15-8-2-16,16-9-5 0,4-1-3 0,3-4-2 16,6-7-9-16,6-5 1 0,13-4-1 15,4-7-1-15,7 1 1 0,12-4 3 16,4-1-1-16,7 10 0 0,5-3-1 0,-7 8-1 15,-6 5-3-15,-11-2-4 0,-26 2 0 16,-13 2 0-16,-14-1 5 0,-13-2-20 16,-7-8-33-16,-18-6 28 0,-15-4-13 15</inkml:trace>
  <inkml:trace contextRef="#ctx0" brushRef="#br0" timeOffset="41449.61">22902 1054 1742 0,'68'-20'101'0,"-4"6"27"0,10 0-20 0,2 3-19 0,1 0-13 0,6 1-12 0,6 5-13 0,12-3-13 0,17 5-13 16,14-2-7-16,11-1-6 0,10 4-3 15,1 2-4-15,22 4-1 16,6 0-1-16,11-4 0 0,10 3-1 0,0-3 0 16,3 4-1-16,0 6 0 0,-1 3 0 15,-11-1-1-15,-12 1 0 16,-8-1 1-16,-9-5-4 0,-9 5-6 0,-2-6-6 0,-10-1-13 16,-27-5-38-16,-23-3-33 0,-16-1-30 15,-20-5 55-15</inkml:trace>
  <inkml:trace contextRef="#ctx0" brushRef="#br0" timeOffset="41782.71">22863 1071 1513 0,'102'52'144'0,"543"141"541"63,-478-191-620-63,-6-6-25 0,9-6-21 15,13-3-9-15,14 1-6 0,6-1-5 16,14 5-4-16,3 0-1 0,-9 7-1 0,-4 4-1 16,-5 6-6-16,-10 3-14 0,-4 4-27 15,-16-1-31-15,-11 2 272 0,-14 1-161 16</inkml:trace>
  <inkml:trace contextRef="#ctx0" brushRef="#br0" timeOffset="42083.14">23041 896 1469 0,'14'30'163'0,"-42"34"89"15,86-73 5 1,-147 91-324-16,111-42 170 0,38-8-32 16,18 4-19-16,14-8-20 0,18 2-15 0,16-3-8 15,26-4-2-15,31 0 1 0,5-2 0 16,14 0 7-16,4-3 0 0,1 0-3 0,6-4-3 16,2-2-7-16,-11-1-2 0,-8 2 0 15,-8-8-32-15,-9-2-48 0,0 3-28 16,-8-10-364-16,-8-1 309 0</inkml:trace>
  <inkml:trace contextRef="#ctx0" brushRef="#br0" timeOffset="42656.25">27165 1039 1612 0,'-5'-17'100'0,"5"8"40"0,-4-2-12 16,4 8-27-16,5 1-15 0,2-5-19 16,9 0-25-16,4-4-17 0,1-1-13 0,9 6-8 15,4 1-5 1,5 1-6-16,7 4-4 0,6 2-5 0,6 4 0 0,13-3 6 16,-4 10 5-16,1-1 3 0,-1 6-6 15,-8 5-5-15,-6 5-1 0,0 6 2 16,-7 5 5-16,-2 9-3 0,-5 1-5 15,-7 8-9-15,-5 0-14 0,-11 3-21 0,-9 4-6 16,-12 0-2 0,-13 5-1-16,-14 2 5 0,-14-11 2 0,-13-5-1 0,-12-11 9 15,-3-12 11 1,-9-7 9-16,-10-18 14 0,-2-7 39 0,1-7 34 16,5-16 32-16,16-5 34 0,15-4 17 0,10-5 17 15,5 1 4-15,10-5-13 16,8-1-28-16,4-6-32 0,5-4-25 0,0-1-23 15,3-2-20 1,6-1-9-16,4 4-4 0,10 2-4 0,9-1-2 0,7 1-7 0,2 4-13 16,5-3-21-16,7 4-32 0,4 5-30 15,7 2-25-15,3 3-12 0,6 8 6 32,1 4 70-32</inkml:trace>
  <inkml:trace contextRef="#ctx0" brushRef="#br0" timeOffset="43372.04">26736 2557 1613 0,'30'27'96'0,"-34"-33"85"0,4 5-32 0,0-1 10 15,-33-30-10-15,38 32-41 0,-1-9-32 0,8 2-30 0,4-7-29 16,9 0-17-16,5-8-6 0,12 1-4 0,-4-2-2 0,6 5-3 16,-1 1 3-16,-8 2-1 0,6 7-5 15,-6 0-6-15,3 1 5 0,-3 6-46 16,4 4-9-16,-4 11-2 0,4 13-12 16,2 12 40-16,4 9 4 0,-5 12-1 0,-1 11 2 15,-5 7-6-15,-11 2-13 16,-5 5-3-16,-13-4-16 15,-8 5-216-15,-13-10-73 0,-13 0-34 0,-13-9 18 0,-11-10 251 16,-6-11 139-16,-7-14 109 0,-6-12 18 16,-8-15 158-16,-9-9 25 0,-12-15-20 15,4-4 20-15,3-6-140 16,12-2-26-16,18-8-3 0,13-4 1 16,14 0-6-16,15 1-21 15,12-1-15-15,6 3-14 0,10 2-21 0,9-4-19 0,9-6-20 0,9 2-24 16,13 2-18-16,9-1-12 15,7 3-17-15,15 3-30 0,-3-2-44 0,2 0-36 16,2 2-18-16,-16 7-427 0,-7 11 404 16</inkml:trace>
  <inkml:trace contextRef="#ctx0" brushRef="#br0" timeOffset="43975.41">27094 4045 2078 0,'0'-9'148'0,"0"2"67"0,0 0-53 0,4 0-46 0,6 3-24 0,-5-7-28 0,6 1-20 0,9-1-18 0,-4-5-16 15,5 5-6-15,2 1-4 0,0-1-1 0,4 8-5 16,4 1-12-16,3 4-13 0,3 5 0 16,4 10 1-16,-2 3 9 15,4 7 14-15,5 10 0 0,-4 11-3 16,2 8-1-16,-5 12-4 0,-9 5-3 0,-6-1-2 16,-10 4-11-16,-5-10-8 0,-9 1-4 15,-9-3-6-15,-9 2 2 0,-15-8 2 16,-4 1 2-16,-13-1 11 0,-3-3 11 0,-1-10 7 15,-3-6 2-15,4-18 1 16,0-10 2-16,1-11 8 0,-2-15 33 16,3-11 28-16,3-8 31 0,-4-12 20 0,13-5-20 15,0-4 0-15,8-6-20 0,10 5-13 16,3-5 7-16,5 1-9 0,9 0 0 16,2 5-2-16,9-2-5 0,4 6-10 0,1 1-12 15,7 2-10-15,-3 6-17 0,8 4-26 16,5 1-32-16,2 7-39 0,4 2-46 15,6 1-77-15,8-1 123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15T21:19:37.9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15557 8266 1315 0,'14'-9'121'0,"0"6"115"0,0-3-122 0,-7 6-25 0,4 0-11 0,-9-1-11 0,-1 1-1 0,1-2-4 0,-2 2-10 0,0 0-13 0,0 0-8 0,0 0-1 0,6-4-1 0,-6 4 0 0,0 0-4 16,0 0 0-16,0 0 2 15,0 0 2-15,0 0-1 16,0 0-3-16,0 0-5 16,-4 0-3-16,4 0-4 0,-2 0-5 0,2-1-5 0,0 1-5 15,-9-6-6-15,2 6-3 16,-9-1-2-16,-3-3 3 0,-10 2 3 15,-8 0 3-15,-9-3 2 0,-9-2 0 16,-3 0 0-16,-3 0-1 0,-1 3 0 16,6-3 0-16,-8 2 0 0,3 0 1 15,3-1 0-15,-4 3 0 0,2 1 0 0,-4-3 1 16,-2 1 1-16,1 2 0 16,-3 2 0-16,4-1 0 0,6 1-1 0,1-4 0 15,9-3 0-15,-8 2 1 0,1-4-1 16,3 5 1-16,6-3 0 0,11 2 1 15,-1 1 9-15,10 2 5 0,6-3 7 16,4 2 7-16,4-1 3 0,8-1 7 16,2 5 7-16,2-2 0 0,0 2 2 0,-3-5-3 15,6 1-6-15,1-1-2 0,1-1-7 16,6 3-8-16,1-6-2 0,-1 4-4 16,3-2-1-16,2 3-5 0,4 0-6 15,11-1-7-15,7 2-11 0,8-1-4 16,9 4-2-16,5 2 0 0,13 3 2 15,8 4-3-15,11 0-4 0,17 7-6 0,1 0 4 16,5 7 2-16,-3 5-7 0,-3 1 4 16,-2-1-5-16,3-1 4 0,-7-1 15 15,-9-1 6-15,-16-9 6 0,-18 0 3 16,-12-4 0-16,-7-5 5 0,-11 0 21 16,-7-1 7-16,-13-4 8 0,-6-2 0 15,-11-4-26-15,0 0-14 0,-7-3-11 16,-6 0-7-16,-3-2 8 0,-21-7 9 15,-13-1 8-15,-16-5-2 0,-14-1 2 0,0 0-5 16,1 4-1-16,2 5 0 0,12 1-2 16,8 8-1-16,5-4-1 0,2 4 0 15,6-1 0-15,0 3 0 0,-1 1 1 16,-3 0-1-16,-3-3 1 0,3 5 0 16,-2 4 0-16,2-1-2 0,5 1 1 0,4 3-1 15,4-4 1-15,3 4 1 0,2 1-1 16,5-5 1-16,9 6 0 0,3-4 2 15,6 6 1-15,5-8 0 0,-2 1 1 16,10-4 2-16,-1 0 1 16,2 0 4-16,0-2 6 0,3 2 3 0,8 2 3 15,3-2-1-15,4 0-7 0,9-2-6 16,8-3-5-16,8-4-5 0,15 2-3 0,13-4 0 16,14 6-1-16,7-4 2 0,6 4 2 15,-2-6 0-15,-2 11 0 0,1 0-1 16,-6 0 0-16,5 11-1 0,-2-1-1 15,0 5 2-15,-7 1-1 16,-15-2 2-16,-14-2 1 0,-15 1 0 0,-11-5 1 16,-10 0 4-16,-10-3-2 0,-4-2 0 15,-6-3-22-15,-6 2-8 0,-8-2-5 16,-5 4-4-16,-17 1 18 0,-15-3 13 0,-20-2 8 16,-28-2 8-16,-6-2 4 15,-9-3-4-15,-1 6 0 0,16-5 1 0,1 5-1 16,8 1-2-16,1 5-3 15,2-2-1-15,2 4-1 0,11 2 0 16,10 2-2-16,16 0-1 0,16-1-1 16,0 3 1-16,11-3-1 0,3-1 0 15,2 2-3-15,4-1-16 0,0-2-36 0,1-1-121 0,-1-2 317 0,-1 0-162 16</inkml:trace>
  <inkml:trace contextRef="#ctx0" brushRef="#br0" timeOffset="10538.93">20750 9342 1127 0,'71'4'515'0,"-37"0"-428"0,3-1 16 0,-2 8-45 0,1-4-11 0,-3 5 0 0,3 4 1 0,1 2 3 15,2 5-4 1,4 4-6-16,-1 3-4 0,-1 0-6 0,5 2-1 0,-5-2-3 16,-2-4 2-16,-2-2 3 15,-9-5 4 1,1-1 11-16,-10-2 4 0,-3-4 1 0,0-3-4 0,-9-5-11 0,-5-3-13 0,0 1-10 15,-2-2-8 1,0 0-9-16,-5 4-3 0,-8-3-2 16,-6 3 1-16,-10-1 3 0,-4 6 2 15,-6-5 1-15,0 3 1 0,-6-3 0 16,-3-3 0-16,-3-1 0 0,-11 0 1 16,-5-1 0-16,-19-7 0 0,-15 1 1 15,-10-7 0-15,-10-2-2 0,-8-3 1 0,-1-3-1 16,-13 6 1-16,-10 1 2 0,1 0 0 15,-4 5 1-15,10 4 3 0,1-4 6 16,-1 10 6-16,3 0 6 0,3 5 1 16,16 9 8-16,12 6 1 0,2-3-3 15,4 10-2-15,5-2-12 0,1 1-8 16,17 5-2-16,12-7-4 0,9 3-2 16,7-9-1-16,11-4 0 0,5-2-1 0,17-1-7 15,8-7-22-15,9-3-26 0,12-1-32 16,7-3-100-16,15-8 114 0</inkml:trace>
  <inkml:trace contextRef="#ctx0" brushRef="#br0" timeOffset="21437.48">8580 12498 1125 0,'0'0'128'0,"1"2"196"0,-1 0-296 0,0-2-18 0,0 2 7 0,-3-1 11 16,1 3 11-16,-5-2 4 0,2-2 8 0,1 0 1 0,4 0 3 0,-3 0 5 0,3 0 3 0,0 2 12 0,0-1 8 16,0-1 4-16,0 0-10 0,0 0-14 15,5 2-10-15,0-2-5 0,2-2-4 16,2 1-5-16,11-1-11 0,3-4-12 0,7 3-6 15,5-2-3-15,3 3-2 16,-5-5-1-16,6 3 0 0,4 2 0 0,1 1 0 16,4-5 0-16,-4 5 0 0,-6 1-1 15,-3 0 0-15,-5 0 0 0,-3 0-1 16,-8 0 1-16,-1 0 6 0,-6 0 4 0,-3 0-1 16,-3 0-1-16,-6 0-3 0,0 0-8 15,0 0-6-15,0 0-3 0,-2 0-11 16,-5 0 2-16,0 0 2 0,1 1 3 15,-6-1 4-15,1 4 4 0,-5-4 1 16,-3 0-1-16,-6 2 2 0,-5-2-1 0,-7 1-1 16,-6-1 0-16,-5 0 1 0,-3 2-1 15,-2 0 3-15,-6 1 2 0,-6 3 0 16,-5-1 1-16,-1 6 1 0,6-4-1 16,5 3-1-16,1 1 0 0,2-2 0 15,6 0 0-15,1 2 2 0,6-3-1 16,7 3 1-16,7 0 0 0,12-4 0 15,-2 2 1-15,10-6 0 0,-1-1 0 0,2 0 1 16,7-2 0-16,-5 0 3 16,7 0 14-16,2 0 11 0,5-2 13 0,7-2 10 15,-5 1-3-15,9-8-9 16,12 1-14-16,9 1-16 0,16-4-13 0,16-1-5 16,2 0-1-16,12 0 1 15,5 1 3-15,11 3 0 0,4 3-2 0,-1-2-1 0,3 7 1 16,-8 2-2-16,-3 2-2 0,0 5 0 15,-2-4 3-15,3 4-2 16,-6 1-1-16,-12-1 0 0,-11 0-2 0,-24-2 3 16,-8 2 4-16,-13-7 2 0,-9 0-6 15,-12 0-14-15,-6 0-11 0,-14 0-6 0,-10 0 0 16,-16-2 17-16,-20-3 11 16,-25 1 5-16,-14 1 1 0,-16-6 0 0,1 4-2 15,1-2 1-15,8 1 3 0,-2 5 6 16,-1-1 5-16,6-4 2 0,10 6 4 15,18-1-1 1,14 1-3-16,23 0-1 0,11 0-3 0,12 0-1 0,11 1 8 16,4-1 11-16,8 4 7 0,-1-2 8 15,6-2-8-15,4 2-14 0,2-2-12 0,13 3-7 16,1 1-5-16,4-3-2 0,5 5-6 16,1-6-7-16,-1 0-6 0,0 0-18 15,-3 0-18-15,-6-2-10 16,-9-3-31-16,2-1-31 0,-8 1-9 0,-10-6 156 15,13-5-44-15</inkml:trace>
  <inkml:trace contextRef="#ctx0" brushRef="#br0" timeOffset="23166.66">9557 11596 1670 0,'1'-2'59'16,"-2"-3"-9"-16,1 1-27 0,0-6-23 0,3-3-2 0,-3-3-3 0,2 0 0 0,0-5 3 0,0-2 3 0,5 0 6 0,-2-4 6 0,2 4 11 16,7-2 10-16,6 2 16 0,-3 0 15 15,8 6 1-15,0-8 2 16,3 0-11-16,10 4-14 0,-1-2-13 0,9 5-11 15,0 2-9-15,4 4-7 0,1-6-3 16,4 0-4-16,4-1 0 0,-1-1 0 16,2 1 0-16,-1-4 5 0,5-2 4 0,1 0 2 15,3-3 7-15,1 3 2 0,-3-4 5 16,4-1 5-16,8-2-5 0,9 2-4 16,14 0-7-16,4 0-4 0,0 0-4 15,-3 0-2-15,0-1-2 0,2 1 0 0,13 0 0 31,2 4 2-31,7 1 1 0,1 7-2 0,-6 4 0 0,-4 0 0 16,4 3-2-16,-1 4 0 0,-6-4 3 0,1 4-3 16,-9-2 4-16,1-1-1 0,3 4-3 15,3 5 3-15,1-5-5 16,-1 3 4-16,2 1 4 0,-10-5-4 16,1 5-4-16,2 2 0 0,-1-2-4 15,5 2 8-15,1-1-1 0,-8-1-1 0,-6 2 2 0,-7 0-2 16,0 3 5-16,-5-1 1 0,-2 0 0 15,-3 1-1-15,-4-1 4 0,-4-2-10 16,1 7 4-16,-6-1 0 0,-2-3-3 16,1 4 12-16,-3-1-5 0,10 8 3 0,5-4-1 15,1 1-3-15,4 1-2 0,-5-3 1 16,-4-2-5 0,-1 4 3-16,-4 1 0 0,0-4-2 0,0 2 3 0,-4 1-1 15,0-2 3-15,1 1 0 0,4 3-1 16,-8 3 0-16,-2-2-2 0,-5 4-4 0,-4 1 4 15,4-1-4-15,3 0 2 0,-3-1 1 16,5 5 1-16,0-5 1 0,2 3 1 16,7 1-1-16,-4 0-1 0,-1 2 0 15,-2 4-1 1,-1-4 1-16,3 5 2 0,0 1-1 0,-1 6 2 0,-3-5-1 16,-7 4-2-1,0-2 3-15,2 3 0 0,-2-1 2 16,7 5 5-16,-5-5 1 0,-9 5 1 0,-6-6-3 0,-1-1-2 0,-9 0-4 31,3-7 0-31,1 4 1 0,-8-5 1 16,6 3 1-16,-8-9 1 0,1-1-2 15,0-1-1-15,-6-3-1 0,0-3-2 16,-3 1 0-16,-4-4 2 0,-2 0 2 16,1-5 1-16,-8-2-1 0,1 0-5 15,-1 0 0-15,-5 0 0 0,0-2-1 0,2 0 4 16,-2-1-3-16,1-6 0 0,-2 2 0 15,-1 2-2-15,0 1-4 0,-5-3-3 16,2 2-4-16,-2-2-1 0,-2-1 2 16,-4 1 2-16,-1 0 5 0,-2-2 2 0,2 4 3 15,3-2 1-15,6 3 1 0,-2 1 1 16,5 1 0-16,0-5 2 0,2 2 5 16,0 1 2-16,2-5 0 0,2 0-1 15,1 1-3-15,-3-7-1 0,1 7-2 16,-1-5 0-16,2 6-1 0,1-4-1 15,-3 4 0-15,3-2 2 0,2 4 1 16,-3 0 0-16,3 0 4 0,0 5-1 0,4 0-4 16,-4 1-10-16,1 5-6 0,5 2-3 15,3 7-1-15,3 8 4 0,6 3-2 16,2 12 3-16,-4 2 2 0,-2-4 3 16,-7-3 2-16,-5-11 0 0,-2-6-3 15,-5-7-3-15,-2-8-8 0,0 1-3 0,0-2-2 16,-4 2 4-16,-3-6 3 0,0 3 3 15,-5-8 6-15,-4 2 1 0,-11-6 12 16,1 1 5-16,-6-4 4 0,2 0 1 16,3 2-3-16,0-2-2 0,8 0 0 15,-4 2-3-15,5-1-3 0,4 3-1 16,3 0 2-16,4 3 7 0,0 2 6 16,4 1 4-16,1 1-2 0,2 5-8 0,0-2-5 15,0 2-3-15,0 0-5 16,0 0-14-16,0 0-29 0,0 0-69 0,0 0-14 15,2 0 54-15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15T20:34:41.52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2333 5291 1421 0,'11'5'101'0,"-4"-3"29"0,-5 0-52 0,-1 2-7 0,-1 1-33 0,-1-2-1 0,-1 1 0 0,-2 5-1 0,3-2-5 0,-6 2-6 15,3-2-6-15,-1 2-7 0,-4-2-3 16,-2-2-3-16,-3 0-2 0,-4-3 1 16,-1 0-2-16,-11-2 0 0,-9-2-1 15,-6-1-1-15,-6-1 1 0,-2 2-1 16,-8 2 0-16,-2 0 0 0,-5 0 0 0,1 2 0 16,1 0 0-16,4 1 1 15,4 1 3-15,3 3 2 0,3-2 5 0,6 2 5 16,9-1 3-16,0 1 1 0,5-4 0 15,9 5-2-15,7-1-5 0,9-4-2 16,0 1-4-16,5 1 4 0,0-3 4 16,4 3 0-16,8 2 2 0,-1-1-9 15,2 4-4-15,3-1-2 0,-1 2-1 0,1 3-1 16,0 2-1-16,0 2 0 0,-2 3 0 16,1 7 0-16,-6 1-1 0,2 2 1 15,0 7-1-15,0 1 0 0,1 3-2 16,-3 3-2-16,2-1-1 0,0 6-1 15,0-1-1-15,2 3 1 0,-6 3 1 16,4-2 0-16,-6 9 1 0,3 3 0 0,-6 10 2 16,0 3 2-16,-6 2 1 0,-4-1 0 15,-3-2 0-15,-1-5 1 0,0-6-1 16,-2-7 4-16,-2-1 5 0,2-1 5 16,-2 5 6-16,3 0 2 0,-5 0 0 15,1-4 0-15,1-10-1 16,2-5-3-16,2-6-2 0,1-7-5 0,6-7-4 0,4-3-1 15,3-4-2-15,-2-7 1 16,2-1-1-16,0-4 1 0,0-4 1 16,5 0 2-16,2 0 0 0,2-4 3 15,0 3 0-15,7-3 1 0,0-5 0 0,5 0 0 16,0 2-1-16,2-3 1 0,6-1-1 0,-1 2 0 16,6-5-3-16,7 2-3 0,5-1-2 15,5-1-4-15,-1-2-16 0,3-2-27 16,4-8-66-16,0-8 58 0,-8-12 0 15</inkml:trace>
  <inkml:trace contextRef="#ctx0" brushRef="#br0" timeOffset="1204.88">8605 5316 1676 0,'0'11'77'0,"0"-4"-7"0,0 0 8 0,0-4-9 0,0-3-17 15,1 2-10-15,6-2-5 0,2 0 0 0,4 0 0 0,1-2-2 0,2-1-4 0,2-3-7 0,8-1-7 16,2 2-5-16,6-6-1 0,2 3-1 15,1 0 0-15,5-4-2 0,1 0-2 16,3 3-4-16,2 0 0 0,-4-2 2 16,2 6 3-16,-1-6 3 0,-8 8-1 15,7-4-1-15,-7 3-3 0,1 4-2 0,3 4-2 16,-8 3 0-16,-4 0 0 0,-5 3 0 16,-4 3 1-16,-4 1 0 0,-4 2-1 15,-3 2 1-15,-2-1-1 0,2 5 2 16,-7-1-1-16,3 4 0 0,-7 3 2 0,-5 2 0 15,0 8 0-15,-3-1 0 0,-3 4-1 16,-6-1-1-16,3 3-1 0,0 1 0 16,-2 1 0-16,6 2 1 0,-6 1 3 15,2-2 1-15,2-1 3 0,0 1 5 16,1-2 0-16,1 1 5 0,1 4 1 16,0-3-3-16,1-3-3 0,-1 1-5 15,2-1-5-15,2-6-1 0,5 9 1 0,-3 0 4 16,3-2 5-16,-1 3 1 15,1-7 1-15,0-4-4 0,2 1 1 0,0-3 1 16,0 1 0-16,0-5 2 0,0-1-3 16,2-3-3-16,0-6-2 0,1-3-3 15,4-1 0-15,-3-5 1 0,0 0 0 16,3-2-1-16,-7-2 0 0,1-2-2 16,-1-5-1-16,0 2 0 0,0-2 0 15,0 0-1-15,0 0 1 0,0 0 0 0,0 3-1 16,-7-1 1-1,-3 0 0-15,-3-2-1 0,-3 2 0 0,-9 1 0 0,-1 4 1 16,-6 0 0-16,-5 2-1 0,5 5 1 16,-9 1-1-16,-3-1 0 15,-4 2 1-15,-9-2 0 0,4 2 4 0,-7-2-20 0,-1 2-40 16,1 0-79-16,2-4-183 0,6-3 182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15T20:38:41.39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19023 612 1234 0,'-55'60'487'0,"57"-60"-472"0,-8 2 0 0,1-2 1 0,-4 0 2 0,4 0 1 0,0 4 3 0,-1-4 1 0,6 0 1 0,-1 0 1 0,-1 2 3 0,2-1 4 15,-2-1 5 1,-7 4 2-16,9-2 0 0,0-1-1 0,2 1-6 0,5 2-4 16,-3-4-6-16,3 0-7 0,3 0-3 15,1-6-6-15,1 3-1 0,3-1-2 16,0 1-1 0,0-4 0-16,2 1-1 0,1-3 0 0,3 4-1 0,-3-4 0 15,2 4 0-15,1-6 0 16,0 2 4-16,4 1 3 0,5-5 0 0,4 4 0 0,8 2 0 15,1-7-3 1,0 2-2-16,6-1-1 0,1-1-1 16,1-2-2-16,-1 2 2 0,5 0 0 0,0 0-1 0,3 1 1 0,1 1 1 15,1 3 0-15,4-4 2 0,-2 3 0 16,2-1-2-16,1 2 1 0,-4-1-1 16,-1-3 3-1,7 4 4-15,-6-1 2 0,6-3 1 0,-3 4-1 16,-2 2-2-16,5-1-2 0,2-1-2 0,4-2-3 15,12 9-1-15,-5-7 1 16,5 4 3-16,0-2 0 0,-3 0 0 0,-2 5-2 0,5 2-2 16,0 0-1-16,3 4-1 0,5-3 0 31,-5 1 2-31,-3 5 0 0,-1-5 0 16,-3 0-1-16,1 1-2 0,3 4 3 0,-2-5 0 15,-1 0 2-15,1 5 2 0,-3-3-2 16,-4-1 1-16,-3 1-1 0,-6-2 0 15,4 3 0-15,-3-3-2 0,1 3 1 16,5 4 1-16,-1-6 1 0,5 3 2 16,-7-1-2-16,-6-3-2 0,-2 0 1 15,-7 1-2-15,-1-1 1 0,-2 5-1 16,-3-5-1-16,-4-1 1 0,4 3 0 0,-8-4 1 16,-3 2 0-16,-1 3 0 0,2-5 0 15,-2 2 1-15,1 0 0 0,-7 1 1 16,-9 3 0-16,3-5 3 0,-10 5 0 15,5-5-1-15,1 5 1 0,-6-5-1 16,0 3-1-16,-6 0 0 0,-4 1-1 16,-1-2 1-16,-2-1 0 0,-3 2 1 15,2 1 1-15,0-3-1 0,2 0-2 0,-1 3-1 16,2 4-2-16,1-2 0 16,3 7-1-16,-1 6 0 0,0-3 1 0,2 5 0 15,-5 1 1-15,4 1-1 0,-3 5-2 16,1 1 1-16,2 5-1 0,-1 6-1 15,0 2 2-15,2 6-3 0,-3 3 1 16,0 1 1-16,1-3 0 0,-3 5 1 16,-2 0 0-16,-1-4 1 0,2 6 0 0,1-4 0 15,-5 2 1-15,2 2 0 0,0-4 0 16,-2 4-1-16,1 1-1 0,-1-1 0 16,0-2-1-16,0 0 1 0,-3-6 0 15,1 1 1-15,-5-4 0 0,3-2 0 16,3 1 0-16,-1-6 0 0,-3-2 1 15,-1-3 0-15,3-4 0 0,3-4 2 0,-6-4 0 16,6 1-2-16,-3-7 2 16,1 0-2-16,2-4 0 0,0 2 0 0,0-5 0 15,-2 0-1-15,2-4 1 0,-2 1 1 16,2-5 5-16,0-1 2 0,0 0 3 16,0 0 3-16,0 0-3 0,0 0-1 0,0 0-2 15,0 0-3-15,0 0 1 16,-8-8-1-16,0 2 0 0,3 3-1 15,-4-6-1-15,-1 0-3 0,-1 2 0 16,-5-2-1-16,0 2 0 0,0 0 0 16,-2 0 0-16,4 3-1 0,-5-3 0 0,-1 4-1 15,-8 1 2-15,-4 0 0 0,-4-2-1 16,-1 4 1-16,-7 0-1 0,-4 0 1 16,0 0 0-16,0-1 0 0,-3 1 0 0,-1 1 0 15,-2 3 0-15,-1-2 0 0,-2 0 0 16,-2-1 0-16,-6 1 0 0,-4 0 0 15,-11 0 0-15,-2 3 1 16,2-3 0-16,6 3-1 0,1 0 0 0,1-1 1 0,1-2-1 16,-2 1 0-16,-5 4 0 0,-4-5 0 15,-10-2 0-15,-2 2 0 0,2-2 0 16,3 2-1-16,2-2 1 0,4 0 0 16,-6 0-1-16,1 1 1 0,-6 3 0 15,-4 1 0 1,3-3 0-16,2 2 0 0,8 3 0 0,0-4 0 15,-2 3 0-15,-3 1 0 0,-4-6 0 16,-7 3 0-16,2-2 0 0,3 0 0 16,-2 3 1-16,8-3-1 0,-4-1 0 0,2 1 0 15,-6-2 0-15,-1 0 0 0,-2 0 0 16,2-2 0-16,5 1 0 0,7 1 0 16,-6-4 0-16,1-1 0 15,-7-1 0-15,3-2 0 0,-5 0 0 0,13 1 0 0,2 0 0 16,7-2 0-16,-1 4 0 15,4-4 0-15,-4 2 0 0,-2-4 1 0,4 1-1 16,-2 1 0-16,6-2 0 0,3 1 0 0,0-3 1 16,4 4-1-16,5-3 1 0,5 1 0 15,4 1 0-15,3 3-1 16,6-4 0-16,-1 6 0 0,-1-4 0 0,7 4 0 0,0-3 1 31,6 3-1-31,4 2 2 0,4-5-2 0,8 3 0 0,4 3 2 0,4-3-1 16,4 2 0-16,2-1 0 0,-1-1 2 15,4 1 0 1,0-1 2-16,4 1 0 0,-3-6-1 16,5-1-3-16,1-5-1 0,0 0-2 15,4 0 2-15,1-7 0 0,2 4 1 0,0-8 0 16,-3 0 3-16,1 1 1 0,3 1 1 16,-3-9 1-16,4-1 1 0,-2-8 0 15,-2-8 1-15,4 1-1 0,-3-5 0 0,1 6 0 16,-3-5 3-16,-2 8-1 15,1-3-1-15,-1 3-1 0,3-1-3 16,-3 3-1-16,0-2-1 0,0-2 0 0,5 9 2 0,-1-3-2 16,1 1 2-16,0 11 1 0,-5 1-3 15,2 4 3 1,-4 8-2-16,1 3-2 0,-2-1-2 0,1 5-1 0,-5 3-3 0,3-2 1 16,-1 3-1-1,1-1-1-15,-2 4 0 0,1 3-1 16,-2 0-1-16,-2 0 2 0,0 0-1 15,1 0-2-15,3 0 0 0,-4 0-2 16,0 0 0-16,0 2 1 0,0-1 2 16,0 1 0-16,0 0 2 0,-5 5 0 15,5-7 2-15,0 0 3 0,0 2 2 16,0 0 2-16,0-2 1 0,0 0-3 16,0 0 2-16,0 0 1 0,0 0 4 15,0 0 4-15,0-4 0 0,7 4 0 16,7-7-6-16,4 2-4 0,7-1-2 0,10-4-2 15,2 1 0-15,8 0 1 0,4-5 0 16,10 1 1-16,5 3 0 0,6-3-1 16,5 6-3-16,10-2-1 0,5 6 2 15,12 3 0-15,9 0 1 0,6 5 1 16,14 4-3-16,-3 5 1 0,2 0 0 16,-10-1 1-16,-8-3-3 0,-6-1-13 0,-8-7-17 15,1-2-21-15,-5-5-18 0,-4-4-12 16,-13-5-18-16,-5-2-27 0,-4-6 72 15</inkml:trace>
  <inkml:trace contextRef="#ctx0" brushRef="#br0" timeOffset="1045.34">20262 843 1790 0,'0'3'63'0,"0"-1"-25"16,-1 5 0-16,1-3-15 0,0 3-10 0,0-2-5 0,0 9-1 0,-2 0-3 0,2 6-3 0,2 3-1 0,-2 2 0 0,3 0 0 0,-1 8 1 0,-2-1 0 16,0 7 1-16,0-2 0 15,-2 4 0-15,2 4 0 0,0-3 0 0,-2 2-1 16,1 1 0-16,1-3 1 0,0 4-1 15,1-1 1-15,5-1-1 16,-1 2-1-16,9 0 0 0,0-3-1 0,2 1 1 0,9-10 3 16,-4-2 1-16,6 3 0 15,1-15 0-15,4 3 0 0,2-6 0 0,0-2 3 16,3-5 1-16,-3-8 4 0,3-11 2 16,0 0 6-16,4-5 3 0,-2-4-2 15,-4-1-2-15,-1-8-6 0,3-1-3 16,-7-4-5-1,1-2-1-15,-1-8-3 0,-4-1-4 0,-3-3 3 0,-5-4-2 0,2 4 4 16,-10 2 3 0,4 10 2-16,-8 1-1 0,1 4 1 0,-5 8-2 0,-2-4-1 15,0 7-3 1,-6 1-2-16,4-1 1 0,1 7 0 0,-5-1 1 16,5 3 0-16,-3 4-2 15,2-2-1-15,2 7-1 0,0-2-2 0,0 2 2 0,0 0-1 0,-1 0-1 16,-3 5 1-1,2 4-3-15,2 5 2 0,-5 9 1 0,0 4 4 16,3 5 0-16,0 0 0 0,2 7 2 0,0 3 2 31,0 3 6-31,2 10 5 0,-2-4 6 0,2 6 4 16,3 0 3-16,0-3 2 0,1-2 3 16,2-2-1-16,1-3-2 0,5 0-5 15,4-5-3-15,-2-3-3 0,12-2-1 0,1-5-1 16,3-3-3-16,10-6-2 15,4-9-5-15,2-4-7 0,5-8-18 16,2-4-49-16,2-10-99 0,2-11 96 0</inkml:trace>
  <inkml:trace contextRef="#ctx0" brushRef="#br0" timeOffset="77367.67">21067 2421 1692 0,'7'-15'83'0,"1"7"4"0,2-3-5 0,-5 7-23 0,1 4-10 0,-1 0-9 0,-1 0-3 16,-1 0-6-16,1 0-7 0,-1 0-3 0,1 2-3 0,-1 2-1 0,1-1 1 0,-1 3-3 16,-1-6 0-16,0 3 0 15,0 2-1-15,3 1 0 0,-1 1-1 0,-4 2-1 16,1 5 0-16,-1 4 2 16,4 6 3-16,0 12-1 0,1 3 1 0,-3 11-4 15,-1 3-5-15,3 5 0 0,-1 8-4 16,-3-2-1-16,6 1-1 15,-6-4-1-15,0-1 0 0,-6-3 1 0,1-1-1 0,0-6 0 16,-6-6 0-16,2-6 2 0,0-7-2 16,6-4 0-16,-1-9 0 0,3 1-4 15,1-12-9-15,0 0-15 0,1-3-17 16,6-4-16 0,-5 0-18-16,4-7-4 0,2 0-6 0,5-4-2 0,-4-3-8 0,1-4 54 15,-1-7 12-15</inkml:trace>
  <inkml:trace contextRef="#ctx0" brushRef="#br0" timeOffset="78858.98">21082 2561 1825 0,'5'1'85'0,"2"1"4"0,2-2-23 31,1 6-9-31,3-6-24 0,3 1-15 0,3-1-5 0,1 0-5 0,-2-1-6 0,-1-7-2 0,5 3 0 0,-3 3 0 16,4-5 0-16,2 2-4 0,2-4-3 0,-1 0 0 15,6-3 2-15,3-2 4 16,3 5 0-16,3-2 1 0,3 4 0 0,0-4 0 16,2 6 0-16,2-4 0 0,7 4 0 15,4 3 1-15,1-5-1 0,9 5 0 16,-3 0-1-16,5 1 0 0,5 1 1 16,7 0-7-16,8 0-7 0,3 0-4 0,-4 0-10 15,-1 0 7-15,-4 0 3 0,2 0 5 16,5 0 11-16,2 0-2 0,5-2 1 15,0 2 1-15,-1-2-1 0,-6-3 2 16,-1 1 2-16,1 1 1 0,2-4 0 0,5 0 0 16,2-1-1-16,4 1 0 0,1 2-1 15,-3 2 1-15,-6-1 0 0,1 2-1 16,7 0 1-16,-3-3 0 0,10 2-1 16,-7-1 0-16,-4 2 0 0,-2-3 1 15,0 0-1-15,-6 1 0 0,4-7 1 16,-3 3 0-16,-2-1 1 0,-1-4 3 0,-8 3 3 15,-7-1 3-15,2 0 1 0,-3-1 0 16,-1-2-3-16,6 1-2 16,0 1 1-16,3 1 1 0,-7 2 1 0,1-3-1 15,-8 1-3-15,0 1-2 0,-11 1-2 16,8 0-1-16,1 2 0 0,-5-2 0 16,8 2 0-16,-10-2-1 0,2 6 1 0,-4-8-1 15,1 7 0-15,-1-4 0 0,-6 4 0 16,-1 0 1-16,-6 1 0 0,-3 1-1 15,-3 2 1-15,-5-2 5 0,-2 2 6 16,-2 0 6-16,-4 0 6 0,-2 2 3 16,-3 0 1-16,-3 1 2 15,-6-1-7-15,0 2-5 0,-3 1-8 16,-2 0-7-16,-1 1-3 0,-1 4-2 16,-3 3-4-16,-2 1 1 0,-2 2 1 0,-2 2 3 0,-3 5 2 15,4-2 2-15,-1 4 1 0,-3 3-1 16,4-1 1-16,-1 1-1 0,2 4-1 15,-1 5 0-15,3 4 0 0,0 2-1 16,5-1 2-16,-1 4-2 0,1-1 0 0,2 4 1 16,5 1-2-16,-3 3 2 0,4 2-1 15,-1-4 0-15,-1 1-1 0,1-3 1 16,2 1 0-16,1-4-1 16,-8-3 1-16,0-2 0 0,-6-4-1 0,-1-7 0 15,0 4 0-15,0-6 2 0,-1-5 1 0,1 4 4 16,-7-4 2-16,1-6-1 0,5 3-3 15,-10-8-3-15,2-1-1 0,0-2 1 16,-3-2 1-16,5 4 2 0,-2-6 0 16,7 4-4-16,-7-2 0 0,4 0-1 15,-8 2-1-15,5-2 2 0,-3-2 2 16,0 4 2-16,-3-7 1 0,-5 1 2 16,-1 4 0-16,-5-5 2 0,2 4-3 0,-9-1-1 15,-1-3-2-15,-1-1 0 0,-9-1-1 16,-1 0 1-16,-7-1-1 0,-4-1-1 15,-9-3-1-15,-4 1 1 16,-6 2-2-16,-2 0 1 16,-2 1 1-16,1-3-2 0,5 4 2 0,-1-3 0 0,2 3-1 15,-2-2 1-15,-3 2-1 0,-5 0 0 0,-6-2 1 16,0 2-1-16,-2 0 1 16,4-3 0-16,7 3 2 15,-3 0-1-15,-1 0 3 0,0 0 0 0,-10 0 0 0,2 0 2 16,-1 1-1-16,-1 1-1 15,12 2-1-15,2-1-3 0,2 4-1 0,2-3 0 16,-3-1 0-16,-6 3-1 0,0-5 1 0,-9-1-1 16,5-7 0-16,0 4 1 0,2-3-1 15,-2-2 1-15,-2 2 0 0,-10-6 0 32,-4-4-1-32,-2 2 2 0,3-2 1 0,4 3 1 0,9-1 2 0,4 2-1 31,4-1-3-31,-1 3 0 0,-6-4-1 0,-3-1-1 15,6 6 0-15,3 2 0 0,12 2 0 16,4 5 1-16,-3-2-1 0,1 2 0 16,3 0 0-16,-4 0-1 0,-2 2 1 0,-2 2 0 15,-1-1 0-15,1 2 0 0,2-1 1 0,2 5-1 16,1-7 0-16,1 1 0 16,-4-1 0-16,2-2 0 0,-6-4 1 0,-4 1 0 0,-1-8-1 15,-5 1 3-15,7 4 4 0,3-6 3 0,6 1 5 31,7 2-5-31,2-1-2 0,1-3-3 16,6 4-2-16,3 1-2 0,1 2 0 16,10 1 0-16,0 1-1 0,7-3 1 15,2 0 0-15,3-2-1 0,8 4 1 0,1-4 0 16,6 4 0-16,3-4 0 0,2 0-11 16,7-3-26-16,0-2-30 0,7-2-49 15,0-6-41-15,7-4 162 0,9-4-45 16</inkml:trace>
  <inkml:trace contextRef="#ctx0" brushRef="#br0" timeOffset="79814.23">23686 2621 1205 0,'5'5'98'0,"-1"-3"94"0,-2-2-107 0,0 0-23 0,-1 2-5 0,-1-2-8 0,4 0-3 0,-4 2-1 0,0-2-2 0,0 0 0 0,0 0-3 0,0 0 0 0,0 0-4 16,0 0-7-16,0 0-4 0,0 0-2 0,0 1 0 15,0 1-1 1,-4 0-1-16,3 1-1 0,-1-3 0 16,0 2 0-16,2-2-2 0,-2 2-2 0,2-2-3 0,-3 4-3 15,3-4-2-15,0 1-2 0,-4 6-1 16,4-5 0-16,0 4 0 0,4 2 1 0,-3 3-1 16,3 1 1-16,5 8-1 0,-2-1-1 15,2 4-1-15,5 1 0 0,0 2 0 16,4 3-1-16,-4-1 0 0,4 2 0 15,3 0 0-15,-5 0 0 0,2-1 0 16,7 1 1-16,-11-2-1 0,5 4 0 16,-1-2 0-16,3-1 0 0,-3 1 1 15,2-2 1 1,-4-3 1-16,1 2 0 0,-1-4 0 0,0 3-2 0,4-6 0 0,-4 3-1 16,1-4-1-16,-6-1 1 15,-2-2 5-15,-2-4 5 16,-4-3 6-16,1-5 8 0,-2-2 4 15,-2-1 4-15,0-1 2 0,2 4-2 0,-2-4-1 0,0 2-3 16,0-2-4-16,0 0-1 0,1 1-5 16,-1-1-2-16,2-3-4 0,2-2-3 0,-3-1-3 15,3-4-3-15,1 2-1 0,1-2-1 16,-5-4 0-16,3-1 1 16,0-1-1-1,3-7 0-15,-4-3 1 0,6-3 2 16,-2-2 6-16,2-3 7 0,-2 2 3 0,4-7 1 15,1 5-5-15,1-3-7 0,1 5-3 16,0 4-5-16,0-2-2 0,0-4-6 16,0 4-10-16,6-2-16 0,7-2-28 15,8 1-52-15,9-3-29 0,13-3 67 16</inkml:trace>
  <inkml:trace contextRef="#ctx0" brushRef="#br0" timeOffset="93687.85">20282 3440 1481 0,'0'2'70'0,"3"-2"0"0,-3 2 2 0,-3-2-2 0,3-2-14 0,0 2-8 0,0 0-11 0,0 0-9 0,0 0 1 0,0 0 2 0,0 0 2 16,0 0 3-16,0 0-1 0,0 0 0 0,0 0 3 31,-2 0 0-31,2 0 1 0,0 0-2 0,0 0-3 16,0 0-3-16,-5 0-6 0,-2-2-4 15,-2 2-6-15,4-2-2 0,-4 1-3 16,2 1-4-16,1 0-1 0,1 0-2 16,0 0-1-16,1 0 1 0,4 0 1 0,-4 7 2 0,3 0 2 15,-6-2-1-15,5 7 1 0,0 1-2 0,0 3-1 16,2 2 1-16,-1 3-1 15,1-2-1-15,1 4 0 0,-1-1 1 0,0 2 1 32,-9-4 2-32,6 3 1 0,-4-2 2 15,-2 1-1-15,2-5 1 0,0 3-3 16,5-1-1-16,-9-3-3 0,8 4 0 0,-4 3-1 16,0-4-1-16,5 1 0 0,-2-1 0 15,3 1-1-15,-1-2 1 0,2-1-1 16,0 1-1-16,-4-4 1 0,2 0 0 15,2-1-1-15,-1-4 1 0,1 0 0 16,-4 1 0-16,2-3 0 0,-1 2 3 16,1 4 4-16,0-8 5 0,-3 2 2 0,1 0 1 15,-1-2-2-15,0 2-1 0,-4-5-3 16,-2 0-1-16,6 0 0 0,-6 0 2 16,4-1 1-16,2 3 0 0,0-2-3 15,-1-1-2-15,-3 3-1 0,2-2-2 16,2 0-1-16,-2 1-1 0,2-3-1 15,-1 2 0-15,-1 0 0 0,2-1-1 16,-1 1 0-16,1-2-1 0,0 2 0 16,-8-2 1-16,1 2 0 0,-6 1 1 0,-1-3 0 15,-2 0-1-15,3 0 0 16,-7 0 1-16,-2-3 0 0,-1 1 0 0,-4-3-1 16,0 5 0-16,-2-2 0 0,3 2 1 15,2 0 0-15,-3 0-1 0,0 0 0 16,2 0 0-16,-3 2 0 0,-1-2 0 15,0 0 0-15,-3 0 0 0,-4 0 0 16,0 0 0-16,2 0 0 0,-10-2 0 0,6 0 0 16,-5-1 0-16,4 1 0 15,0 2 0-15,-1-2 0 0,1-2-1 0,0 3 1 16,-6 1 0-16,2 0 0 0,2 0 1 0,-2 0-1 16,-1 0 0-16,2 0 0 0,-8 0 0 15,4 0 0-15,3 0 0 0,-1 0 0 16,-3 0 1-16,4 0-1 0,-3 3 0 15,1 1 0-15,2-2 0 0,0 1 0 16,1-3 0-16,2 0 0 0,-3 2 0 16,4 0 0-16,-2-2 0 0,-2 3 0 15,-3 1 0-15,-6 1 0 0,2-3 0 16,2-2 1-16,-2 0-1 0,9 2 0 16,-4-1 0-16,-1 3 0 0,-3-1 0 0,1-1 0 15,0 0 1-15,2-4-1 16,-3 2 0-16,1-2 0 0,-4-1 0 0,3 1 1 15,-1-1-1-15,-2 3 0 16,5-2 1-16,1-2-1 0,1-3 0 16,2 2 0-16,1 0 0 0,-3 1 1 0,-1-1-1 15,3 3 1-15,5-9-1 0,-1 2 0 16,3 4 0-16,4-2 0 0,0 5 0 16,1 2 0-16,1-3 0 0,1 3 0 0,4 0 0 15,7 3 0-15,-2 3 0 0,5-5 0 16,1 3-1-16,3-2 1 0,0-1 0 0,2-1 0 15,0 2 1-15,-1 2-1 0,3-4 0 16,3 0 0-16,-1 1 0 0,2-1 0 16,0 0 1-16,6 2-1 0,-5-2 1 15,7 0-1 1,-2 0 1-16,0 2 0 0,0-2 1 0,1 0 0 0,-5 0 0 16,6 0 1-16,-1-2 1 15,1 0-3-15,-6-8 2 0,3 1-1 16,-1 0-2-16,1-5 1 0,1 2-1 0,-2-3-1 15,2-1-1-15,-3 2-1 16,2-2-2-16,-1-2 1 0,-1-3-1 16,1 0 0-16,-1-6 1 0,-2-1-1 0,1 0-1 15,-2-3 2 1,-1-4-2-16,0 1 2 0,-2 2 0 0,1-3-1 0,-5-1 0 0,1-1 1 16,0 2 2-16,5-4 0 0,-5 5 2 15,2 0-1-15,-1 4 0 0,3 2 1 16,-1 3 1-16,2-2 0 0,2 6 1 0,5 3 0 15,2 4 1-15,0 0 4 0,0 3-1 16,0 3 2-16,0-3 0 0,0 6 1 16,2-4-2-16,1 5-1 0,-1-3 1 0,0 4-6 31,0 1 0-31,1 0-1 0,-1 0-1 0,0 2 1 0,0 0-1 0,3-7 0 16,0 7 0-16,2-2 0 0,0 1-2 15,1-1 2 1,0 2-1-16,5-4 1 0,-4 4 0 15,5 0 0-15,5-3 0 0,1 3 0 16,5-2-1-16,3 2-1 0,-3 0-1 16,2-2 0-16,1-1-3 0,4-4 1 15,0 3 0-15,0-1 1 0,3-6 1 0,1 8 1 16,6-6 0-16,4 2 2 0,2 1 1 0,2-1 0 16,-1 0 0-16,-1 2 0 0,2 1-1 15,5-1 1-15,2 1 0 0,1 1 0 16,1 3 0-16,-3-4 0 0,5 4-1 0,1 0 1 0,10 2-1 15,3 0 0-15,-2 1 1 16,-1 1 0 0,-3 3-1-16,-1-5 1 0,1 3 0 15,-5 2-1-15,1-3 0 0,-6-1 0 16,5-1 0-16,3 2 1 0,4-8 0 16,-4 2 1-16,-3 1 0 0,-7-1 0 15,0 0 0-15,-6 0 0 0,4 0-1 0,2-3 1 16,0 3-1-16,-1-3 0 0,3 3 0 15,-1 0 0-15,3-1 0 0,-1-1 0 16,2 3 0-16,-4-1 0 0,1 0 0 16,-2 0 0-16,-4-3 0 0,-2 1 0 15,2 3 1-15,-6-3-1 0,-3-3 0 16,2 3 0-16,-3-3 0 0,-1 0 0 16,1 0 1-16,5-2 0 0,-1 0 0 0,-2 4 0 15,1-6 0-15,-5 6-1 0,-2-4 0 16,0 4 0-16,3-2-1 0,-3 2 1 15,-3 3 1-15,-1-4-1 0,-5 3 0 16,2 1 0-16,-2 0 0 0,-1-1 1 16,-3-1-1-16,1 1 1 0,-6-1 0 0,0 2 1 15,-3 1 0-15,0-5 1 16,-2 3-1-16,3-1 0 0,-3 2 1 0,-2-5 0 16,1 4-1-16,-8 1 1 0,0 0 0 15,0-1 0-15,2 1 2 0,-6 0-1 16,1 0 0-16,-2 2 1 0,3-1-3 15,-1 1 1-15,1 0-1 0,0 0-1 16,2 0-1-16,0 1-1 0,2 1 0 16,0 2-1-16,4 1 1 0,-1 0-1 15,-1 4 0-15,6-3 1 0,-3 2-1 0,2-2 0 16,-1 3 0-16,-5-4-2 0,1 4-1 16,1-4 2-16,-3 6 0 0,-4-6 1 15,4 4 0-15,-3-2 0 0,4 2 0 16,-4 3 0-16,2-3 0 0,0 4 0 0,-8-1 1 15,5 2 0-15,-5 2 1 0,2 2 0 16,1 1 0-16,4 1 0 0,2 3-1 16,-7 0 1-1,2 7 0-15,3 4 0 0,0-2 0 0,0 0 0 16,-2 5 0-16,0-3-1 0,-5 5 1 0,0 1 0 0,-3-4 2 16,-4 3 1-1,-2-7 2-15,0 0-1 0,-3 0-1 0,-1-1 0 0,1 0-1 16,-1-5 0-16,5-5-1 0,-5-5 0 15,6-5-1-15,3 0-2 16,1-8-12-16,3-3-31 0,2 0-47 16,-1 0-86-16,10-12 96 0</inkml:trace>
  <inkml:trace contextRef="#ctx0" brushRef="#br0" timeOffset="94504.66">17952 3531 1637 0,'-2'1'72'0,"1"5"10"0,-3-6-12 16,4 0-9-16,0 0-11 0,4 0-14 0,-4 0-12 0,1 0 0 0,-1 0-3 0,0 0 1 0,0 0 2 0,2 0 1 0,-2 0 2 0,5 0 2 0,-5 0-2 0,0 0-4 16,2 0-6-16,-2 0-5 0,0 0-5 15,0 3-2-15,0 2-2 0,0 6 0 16,0 7 0-16,7 3 0 0,6 9-1 16,-3 4 0-16,10 3 2 0,-1-3 3 15,4 5 5-15,0 2 4 0,0-4 1 0,2-2 0 16,-7-3-4-16,-2-5-4 0,-2-8-3 15,0-1-1-15,2 0 1 0,0-4 3 16,-3-5 7-16,-3-2 5 0,-1-5 3 16,-4-2 10-16,1-7-2 0,3-2-7 15,-2-7-3-15,5-9-15 0,1-5-4 0,1 1 0 16,2-1-2-16,0 2 0 0,0 3 0 16,-2 4-1-16,0 0 0 0,-2 5 0 15,3 1 2-15,4 5 3 16,-1 3 2-16,1 3 0 0,6 1-1 0,0 6-3 15,2 3-1-15,-3 6-2 0,1 2 0 16,-7-1 1-16,-2 1 2 0,-4-5 4 16,1-1 0-16,-8-2 0 0,4-1 2 0,-9-5 6 15,2 0 13-15,-1 2 18 0,1-4 5 16,2-5-5-16,1-4-10 16,4-5-20-16,-2-7-7 0,0-12-8 0,0-9-13 15,0-4-23-15,-1-9-20 0,3 0-83 0,3-8-537 16,11-12 452-16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15T20:40:37.85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23133 5832 1814 0,'-2'0'87'15,"2"0"5"-15,0 0-7 0,0 0-15 0,2 0-2 0,1 0-1 0,3 0-8 0,4 0-17 0,5-2-18 0,4 4-13 0,8-4-8 0,-2 2-4 16,1-2-2-16,6-1-3 0,4 3 3 0,4 0 2 16,3 0 1-16,-1 5 4 0,5-3-1 15,-5-2 1-15,2 3-1 0,2-1 1 16,1 4 0-16,-1-5-1 0,5-1-1 16,2 0-2-16,-1-5 0 0,-1 0 0 15,-8 1 1-15,3 2 2 0,-5-7 1 0,-10 8 6 16,-2-1 3-16,-8 0 4 0,-1 2 4 15,-4-3-2-15,-4 3 1 0,-5 0-1 16,0 0-1-16,-3-2 0 0,-2 2-2 16,-1 0-5-16,1 0-4 0,-2 2-4 15,5 5-3-15,-3 3 1 0,2-1-1 16,-1 7-2-16,4 5 1 0,-1-1 0 16,3 7-1-16,-1 3 0 0,-1 2 1 15,4 3-1-15,-4-1 2 0,2 5-1 0,-2-2-1 16,0 6 2-16,-3 6-2 15,-1 3 2-15,-1 3 0 0,3 3 3 0,-5 2 1 16,0 4 1-16,0-2-1 0,0 0-1 0,0 2-2 16,-3-5 2-16,1-3 0 0,0 1 0 15,1-4 0-15,-1 8 0 16,2-1-1-16,0 0-1 0,0 2 1 0,0 4-1 16,0-9 0-16,2-1 0 0,-1-3 1 15,3-3-2-15,-1 1 1 0,-3-1-1 16,4-6 1-16,-4-1-1 0,2 0 0 15,-2-3 0-15,0-4 0 0,0 3 0 16,-2-4 4-16,2 3 5 0,0-1 4 0,0-2 5 16,0-3 0-16,0 0-1 0,-2-5-3 15,2-3-2-15,-2-6-3 0,-1-4-4 16,1 1-3-16,-1-5 0 16,3-1-1-16,-2-2-1 0,2-5 0 0,0 0 0 15,0-2 1-15,-2 0 1 0,2 0 0 0,0 0-2 16,0 0 2-16,0 1-1 0,0-1 0 15,0 0 0-15,0 0-1 16,-2 2 0-16,2 2 0 0,-5-2-1 16,0-1-2-16,-1 1 0 0,-6 3 1 0,-2 3 1 15,-6-3 1-15,-3 5 0 0,-7-2 1 0,-4 2 1 16,-5 1-1-16,-9 1 2 0,-3 4 4 16,-9-2 2-16,-13-1 1 0,-10-4 0 15,-2 0-3-15,-4 1-2 0,2-1 0 16,0 3-3-16,0 3-1 0,2-3-1 15,-3 0 0-15,-8 3 0 0,0-1 0 16,2 0 0-16,-3-2 0 0,-3-8 1 16,-3-1-1-16,-1-3 0 0,-4-5 1 0,5-5-14 15,12-1-30-15,12 0-43 0,18-1-57 16,15-1-42 0,13 1 95-16</inkml:trace>
  <inkml:trace contextRef="#ctx0" brushRef="#br0" timeOffset="745.2">22697 6490 1889 0,'-4'23'85'0,"-3"0"-24"0,2 5 5 0,3-1-44 0,-2 6-16 0,3 10-1 0,1 3-2 15,0 2-1-15,5 3-1 0,0 4-1 0,6 0 1 0,-2 9-1 0,5 0 0 0,6 3-2 16,-3-3-2-16,5-5-1 16,2-3 1-16,-1-6 3 0,-1-7 1 0,3-8 1 15,1-12 8-15,3-9 14 0,-1-10 20 16,4-10 11-16,1-15 5 0,3-9-7 15,-1-12-12-15,1-5-10 0,-4-11-7 16,0-2-6-16,-6-6-4 0,-1 2-4 0,-9 0-4 16,-5 6-4-16,-2 8 0 0,-1 8-1 15,-4 3 0-15,0 7-1 0,-6 2 0 16,-2 3-1-16,-1 2 1 0,-4 7 1 16,0 6 1-16,2 7 2 0,-4 3 1 0,6 2-1 15,-6 4 1-15,3 8 1 0,1 9 6 16,-1 13 4-16,7 3 2 0,2 13-2 15,12 6-3-15,1 8-5 0,9 11-1 16,5 6-2-16,1 6-2 0,3-11-2 16,0-3-23-16,-2-14-49 0,-2-10-73 15,-5-15 500-15,-5-7-308 0</inkml:trace>
  <inkml:trace contextRef="#ctx0" brushRef="#br0" timeOffset="1317.85">24238 3669 1486 0,'7'-16'116'0,"56"-101"8"0,-63 110-87 0,0 3 6 0,2 4 5 0,-2 0-5 16,0 4-10-16,0 3-4 0,0 0 0 16,0 7-1-16,4 7-4 0,-1-1-9 15,4 5-10-15,1-6-3 0,0 4 2 0,5-7-16 31,-3 2-19-31,3-4 399 0,-1 0-284 16</inkml:trace>
  <inkml:trace contextRef="#ctx0" brushRef="#br0" timeOffset="1477.55">24395 4323 1322 0,'23'41'245'0</inkml:trace>
  <inkml:trace contextRef="#ctx0" brushRef="#br0" timeOffset="1655.01">24367 5130 1947 0,'-18'154'209'16,"16"-122"-112"-16,1-4-88 0,-3 1 0 16,6-6-3-16,1-6-20 0,3-1-39 0,-1-1-38 15,0-3-40-15,1-5-183 0,-1 0 199 16</inkml:trace>
  <inkml:trace contextRef="#ctx0" brushRef="#br0" timeOffset="1819.48">24223 5768 1401 0,'0'83'156'0,"0"-12"218"0,2-2-261 16,3-19-10-16,3 0-33 0,2-4-45 15,8-4-16-15,-2 1 7 0,0-8-21 0,2-6-56 16,-4-8 380-1,2-9-264-15</inkml:trace>
  <inkml:trace contextRef="#ctx0" brushRef="#br0" timeOffset="1985.74">24349 6816 2126 0,'-2'60'68'0,"-1"-8"-39"0,1-5-4 0,0-11-1 0,2-13-16 0,0 0-21 0,2-7-59 16,0-9 18-16,0 0 5 0</inkml:trace>
  <inkml:trace contextRef="#ctx0" brushRef="#br0" timeOffset="2128.33">24516 7649 1736 0,'9'69'51'0,"-2"-14"-25"16,-2 0-12-1,2-16-1-15,-3-5-9 0,3 0-149 0,-4-11 106 16</inkml:trace>
  <inkml:trace contextRef="#ctx0" brushRef="#br0" timeOffset="2271">24454 8745 1533 0,'-11'87'87'0,"2"-15"73"0,1-11-134 0,6-15-6 16,2-5-10-16,0-8-20 0,2-1 386 15,-2-9-277-15</inkml:trace>
  <inkml:trace contextRef="#ctx0" brushRef="#br0" timeOffset="2430.25">24339 9626 1704 0,'-4'69'63'0,"4"62"48"15,-5-109-19 1,15 45-97-16,-10-39-32 0,2-13-301 15,0-5 230-15</inkml:trace>
  <inkml:trace contextRef="#ctx0" brushRef="#br0" timeOffset="2588.98">24410 10633 1880 0,'19'101'90'0,"-5"-17"6"16,-1-6-42-16,-10-22-17 0,3-4-27 0,-1-13-40 16,0-2-35-16,4-5 543 0,-5-6-377 0</inkml:trace>
  <inkml:trace contextRef="#ctx0" brushRef="#br0" timeOffset="2762.87">24440 12110 2821 0,'-36'87'68'16,"10"-18"-46"-16,3-17-63 0,12-31-376 16,9-14 289-16</inkml:trace>
  <inkml:trace contextRef="#ctx0" brushRef="#br0" timeOffset="5042.64">24918 7983 1501 0,'2'5'89'0,"0"2"21"0,2-7-23 0,-4 0-26 0,0 0-10 0,0 0-4 0,-2-2-1 0,2 2-4 0,0 0-6 15,0 0-8-15,0 0-4 0,0 0-5 16,0 0-4-16,0 0-3 0,0 0-1 16,0 0 1-16,0 0-1 0,0 0-2 15,0 2 0-15,-7-2-4 0,1 2 0 16,-3-2 0-16,-3 1-3 0,-2 3 0 0,-2-2-2 16,-2 3 2-16,-7-5-2 15,4 4 0-15,2-1 0 0,-1 4-1 0,1-1-1 16,-3 2-1-16,1-4-1 0,2 7 0 15,3-6 1-15,-2 4 0 0,4 1 0 16,-9 3 1-16,1-6 2 0,-1 5 0 16,-3-10 0-16,-3-2 1 0,3 4-1 15,-3-4 0-15,5 0 1 0,-1 0 0 16,0-2 1-16,5 0-1 0,6 2 1 0,2-2 0 16,3 4-1-16,4 2 2 0,5-4 3 15,-2 2 5-15,0-1 3 0,-2 5 1 16,1-3 0-16,3-3-4 0,0 0-4 15,0 0-3-15,-4 4 0 0,3-3-1 16,1-1 1-16,-6 2 0 0,1-4-1 16,-2-1 1-16,2 1-2 0,-1-1 0 0,6 3-1 15,-2 0-1-15,1 0 0 0,1 0 0 16,-2 0 0-16,-2 1-1 0,-6 1 1 16,10 2-1-16,-6 3 0 0,1-4 1 15,2 3 0-15,-3-1 0 0,1-1 0 16,1-3 1-16,-6 5 0 0,-1-3-1 15,4 1 1-15,-2-4-1 0,-1 0 1 0,4 3-1 16,3-1 0-16,1 2 0 0,2-4-2 16,0 3-1-16,0 1 0 0,0-1 2 15,2 4 1-15,-2-5 3 0,0-2 1 16,0 0 0-16,0 2 0 16,1 3-1-16,1-3 0 0,-2 1-1 15,0-3 0-15,0 0-1 0,0 0 1 0,2 2-17 0,-2-2-35 16,2 0-35-16,5-2-188 0,-2 2 167 15</inkml:trace>
  <inkml:trace contextRef="#ctx0" brushRef="#br0" timeOffset="5886.35">24344 7986 1644 0,'16'9'78'0,"-2"-4"6"0,-2-1 2 0,-3 1-17 0,-5-1-20 0,-1-1-20 15,-1 3-11-15,4-3-5 0,-5 4-2 0,-1 0-4 16,2 4-3-16,-2-4-1 0,2 5 0 0,0 4-3 0,1 7 1 0,3-1 0 0,-1 8-1 0,0 2 1 0,2 1 0 16,0 5 0-16,0 2-1 15,-1 10 0-15,1 1 0 0,-7 4 0 0,5 6 2 16,-1 6-2-16,1-1 2 0,2 10-1 31,0-2-1-31,0-1 1 0,0 3 0 0,-1-1 1 16,3-4-1-16,-8-2 0 0,5-2 0 15,1-6-1-15,-7-5 1 0,2-1-1 16,-1-7 0-16,-1-5 0 0,0 1 0 16,-1-9-1-16,-1 1 0 0,-4-8 0 15,3-5 0-15,1-1 1 0,0-3 0 16,1-3 2-16,1-2-1 0,0-1 0 0,0-3 0 15,0 1-1-15,0-6 0 0,0 1 0 16,0-6 0-16,0 0 2 0,0 0 1 16,0 0 2-16,0 0 1 0,0 0 4 15,0 0 5-15,0 0 2 0,0 0 1 16,0 0 0-16,3-2-1 0,1 0 1 0,3-2-1 16,0 3-2-16,2-5-5 0,0-1-4 15,-1 6-4-15,5-1-1 0,-1-4 2 16,2 6-1-16,2-1 0 0,-1-3 1 15,-1 2-2-15,2 2 1 0,1-1 0 16,1 1 2-16,5 1 3 0,2 1 5 16,0-2 5-16,3 0 4 0,-1-2 0 15,5 2-3-15,5-3-7 0,6 3-7 0,1-7-6 16,2 1-9-16,4-4-24 0,-4-3-33 16,3-1-27-16,3-4-23 0,3-1 57 15</inkml:trace>
  <inkml:trace contextRef="#ctx0" brushRef="#br0" timeOffset="6520.36">24353 8694 1424 0,'0'0'115'15,"-4"0"127"-15,4-2-159 0,0 2-23 0,0 0 3 0,4 0-16 0,1 0-17 0,6-4-13 0,3 4-11 0,0 0-4 0,0 0 0 0,1 4 1 16,-1-1 3-16,-4 4 2 0,5 0 3 0,-3 2 4 15,2 4 1-15,2 1 2 0,4 5 2 16,-6 3-1 0,7 3-2-16,4 1-4 0,1 4-5 15,3 6-4-15,-1 1-1 0,2 7 0 0,-1 1-2 0,-1 4 1 16,-3-3-2-16,-2 0-1 0,0-3 1 16,-7-6-1-16,-2-3 1 15,0-6 0-15,-8-3-2 0,-1-9 4 0,-1-4 12 0,-3-6 16 16,-1-4 22-16,0-1 17 15,0-1 5-15,0 4-3 0,2-15-11 0,2-6-11 16,3-12-8-16,2-6-2 0,7-3 3 0,3-4-6 16,4-1-7-16,2-3-8 31,0-3-11-31,1 1-4 0,-1-5-1 0,3-2-3 16,1-4-2-16,1-5-21 0,0-5-44 15,6 0-88-15,4-4 83 0</inkml:trace>
  <inkml:trace contextRef="#ctx0" brushRef="#br0" timeOffset="22248.51">23660 11156 1482 0,'-71'11'631'31,"275"49"-535"0,-158-46-94-31,7-7 0 16,-5 0-1 0,3 2 1-16,-3-2 2 0,5 6 1 0,-3-6 6 15,5 2 2-15,2 1 1 0,5-1 0 16,7 5-3-16,11 4-4 0,10-5-2 15,0-3-1-15,-1-1 0 0,-7-5-1 16,-11-1 0-16,-6-3-1 0,-5-3 0 0,-3-6-1 16,-5-4-1-16,-5 3-6 15,-2-4-9-15,-6 1-13 0,0 1-25 0,-6 1-26 16,-4 6 13-16,-3-2 22 0</inkml:trace>
  <inkml:trace contextRef="#ctx0" brushRef="#br0" timeOffset="22830.51">23355 12211 1467 0,'0'9'76'0,"3"-4"8"0,-1 4-7 0,1-5-20 0,3-2-18 0,3 1-14 0,1-3-7 0,3 0-5 0,1 0-3 16,0-3-1-16,0-1 3 0,2-1 4 0,0 1 7 0,7 2 3 0,9 2-4 16,4 0-7-16,4 6-2 0,6 1 2 15,8 3 7-15,4-1 7 0,11 7 2 16,4 4-1-16,-2-3 6 0,2 8 3 0,-8-3-1 16,1 2-1-16,-6-4-7 0,0 1-7 15,2-5-5-15,1-7-4 0,2-2-9 16,-1-7-2-16,2 0-2 0,1-4-5 15,-7-6-10-15,-1-1-23 0,-3-3-33 16,-2-4-24-16,-12 2-25 0,-3 0 162 16,-3 0-52-16</inkml:trace>
  <inkml:trace contextRef="#ctx0" brushRef="#br0" timeOffset="23473.74">23778 11573 1945 0,'0'5'112'0,"-1"2"17"0,1-3-25 0,1 1-39 0,1 0-27 0,5-1-15 0,4 3-8 0,-1 2-6 0,6 3-6 0,4 4-2 0,1 4-1 16,0 3-1-16,1 5 0 0,-6 1 10 0,0-1-18 0,-2 0-3 0,-3 6 0 0,-3 9-9 15,-1 4 22-15,1 5 2 0,4 5 1 0,-3-10-2 0,-2 0-1 16,2-1 1-16,-2-13 0 0,-2-2-1 16,2-5 2-16,-1-5-1 0,-1-6 2 0,0-8 2 15,1-7 3-15,2-11 1 0,0-7 1 16,4-7-2-16,2-6-3 0,-3-5-1 16,6-1-1-16,-1 0 0 0,0 5 1 15,0 5-1-15,0 8 3 0,-1 4 2 16,-1 8 0-16,0 6 0 0,-2 1-2 15,2 7-4-15,1 2 0 0,-1 3 1 0,0 0 4 16,-2 3 0-16,4-1 1 0,-1-4-2 16,-1-1-3-16,0-3-1 0,-5-6 3 15,0 0 9 1,1-11 12-16,3-2 12 0,-4-2 8 0,7-1 3 16,0 0 4-16,3 0-1 0,-3-4-5 15,0 4-8-15,2 2-13 0,3 0-9 0,-3 3-7 16,-1 2-5-16,-4-1-1 15,-3 4-2-15,-2-1-3 16,-3 0 0-16,0-2-6 0,-3 0-12 0,-4-10-19 0,-1-2-23 16,-12-9-27-16,3-11-33 0,-2-4 135 15,7-13-40-15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15T20:43:19.63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1266 8796 1558 0,'0'0'94'0,"-2"-1"27"0,2 1-6 0,-2 0-21 0,-1 0-12 0,3 1-9 0,0-2-9 0,0 1-6 0,0 0-2 0,0 0-7 16,0 0-4-16,0 1-4 15,-2 8-4-15,-2-3-3 0,4 4-2 0,2 1 0 0,0-4-2 16,5 7-1-16,-5-2-2 0,1 6-3 16,6 3-3-16,-2-1-3 0,9 3-4 15,6 4-5-15,4 1-3 0,4 4-2 16,0 2-1-16,2 5-2 0,2-2 1 16,5 2-2-16,2 0-2 0,0 2 0 15,1-4-1-15,1 0 0 0,-8-1 1 0,2 1 1 16,-1-2 1-16,-1 2 0 0,-5-6 0 15,-1-1 0-15,-8-2 0 0,0-3 1 16,-5-2-1-16,-1 0 1 0,-3-2-1 16,-3-1 0-16,-2-6 0 0,2-2-1 15,-2-3-3-15,-4 0-3 0,1-5-6 16,-4-4-9-16,0 1-12 16,5 5-18-16,-5-6-24 0,2 0-47 0,-2-7-34 0,0-4 549 15,0-12-331-15</inkml:trace>
  <inkml:trace contextRef="#ctx0" brushRef="#br0" timeOffset="507.51">2128 8229 1998 0,'15'11'116'0,"-7"-3"7"0,0 3 0 0,-6 3-34 0,-2 2-26 0,-2-2-8 0,-1 4-6 0,-6-4-10 0,-2 4-12 0,-1-2-13 0,-8 0-7 0,1 2-4 16,-8 1-3 0,-1 3 1-16,1-1-1 0,-6 4-2 0,-8 5 2 0,-9 7-2 0,-8 2 1 15,-6 11 1-15,-3 6-1 16,-1 5 1-16,-1 6 0 16,2-3 0-16,6 9 0 0,3-1 1 0,5 6-1 0,7-2 8 15,-2 1 9-15,9 3 10 0,5-6 6 0,-1-1-1 16,8 1-7-16,2-3-5 0,0 2-3 15,4-4-2-15,2-9-4 0,4-5-4 16,1-11-5-16,2-10-1 16,5-4 0-16,-2-7-1 15,5-5 0-15,2-7 0 0,2-6-3 0,0-3-14 0,0-2-18 0,6 3-20 32,3-6-20-32,-2-3-27 0,3-2-33 15,1-7-32-15,-6-4 539 0,-1-4-310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15T20:45:14.53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3624 5169 1473 0,'-9'-18'72'0,"-129"-37"526"16,132 28-521-16,5 26-15 0,4 1-10 0,8 0-14 15,10 0-20-15,8 7-12 16,8 3-6-16,5 5 0 0,4-1 0 15,6 2 0-15,1 0-3 0,0-4-2 0,-3 2 1 16,0-3 0-16,-1 1 3 0,3-3 2 16,-3 0 3-16,-3-2 0 15,2-1 3-15,-9-1 3 0,-2-3 6 0,-3-2 7 0,-4 0 7 0,-5 0 1 16,-7-4-1 0,-4 2-3-16,-9 1 1 0,-8-5-4 0,-4 1-5 0,-9-2-5 15,-6-4-10 1,-6-1-3-16,-11 1 2 0,-3 2 0 15,-12-3 2-15,-2 1 3 0,-5 6 5 0,3-4 4 16,-2 5 4-16,5 4 5 0,1-1-1 16,3-3-2-16,0 1-2 0,8 1-3 15,8 2-1-15,6-2 0 0,8 0-2 16,8 2 0-16,13 0 10 0,4 0 1 0,5 0 0 16,12-3-6-1,9-3-14-15,15 3-5 0,10-1-1 16,5 3 0-16,5-3 0 0,3 0-2 0,3 4-2 15,-2 0-2-15,-2 0 1 0,-5 0 1 16,-8 0 3-16,-8-3 3 0,-16 1 0 16,-11-3-2-16,-6 1 1 0,-13 4-1 15,-4-5 1-15,-17-4 2 0,-15 2-2 16,-20-5-1-16,-17 1 3 0,-12 2 2 0,-4 0 2 16,2 9-1-16,0-2-2 0,9 2-2 15,6 2-1-15,8-2-1 0,5 2 0 16,12 2 1-16,8-3-14 0,10 6-30 15,6-5-62-15,9-2-123 0,7 4 127 16</inkml:trace>
  <inkml:trace contextRef="#ctx0" brushRef="#br0" timeOffset="5538.1">5626 5527 1501 0,'60'0'58'0,"-161"-27"135"15,53 15-168-15,20 3 1 0,-20 0-3 16,32 0-2-16,-2 4-4 0,4-2 1 15,5 2 12-15,2 3 15 0,7 2 8 16,0 0-1-16,0 0-11 0,0 0-17 0,0 0-12 16,0 0-4-16,0 0 0 0,0 0 4 15,0 0 8-15,0 0 7 0,0 0 7 16,0 0 3-16,4 0 1 0,1 0 0 16,6 0-3-16,6 0-1 0,3 0-2 15,5 0 0-15,7 5-1 0,7-1-5 16,5 1-9-16,9-5-5 0,4 0-9 0,1 0-3 15,-6-2-6-15,-3-7-22 0,-4 6-26 16,-12-6-40-16,1 4-34 0,-9-2-11 16,-2-1 570-16,-9 5-339 0</inkml:trace>
  <inkml:trace contextRef="#ctx0" brushRef="#br0" timeOffset="5923.51">7090 5541 1175 0,'2'2'161'0,"3"0"219"0,1-1-271 0,1 5-26 0,3-1-6 0,3-1-9 0,1 4-1 0,4 0-6 0,0 2-6 0,5 1-11 0,-2-2-13 0,5 1-13 0,12 3-9 16,-3-1-7-16,6-5-12 0,5 2-38 0,5-7-26 15,3 1-34-15,1 5-33 16,3-8 82-16</inkml:trace>
  <inkml:trace contextRef="#ctx0" brushRef="#br0" timeOffset="6749.03">9764 5456 1729 0,'-5'-9'94'0,"-1"4"17"0,3-1-2 0,3 1-31 0,3 0-12 0,3-4-19 0,3 4-15 0,5-4-15 0,4 5-8 0,-2 2-5 15,1 2-2-15,8 0-2 0,3 2-2 0,3 2 0 32,4 3-1-32,2-2 2 0,8 6-1 15,2-2 0-15,5 3 2 0,-4 2-2 0,3 1 2 16,-3-3 0-16,-4 0 1 0,-1-6 2 15,-9-1 0-15,-8-1 0 0,-3-4 2 16,-12 0-4-16,-6-2-9 0,-7-7 5 16,-6-2-1-16,-14-5 2 0,-11-5 8 15,-13 0-6-15,-8-2 0 0,-6 0 4 16,-6 3 4-16,-1-3 6 0,-6 4 6 16,11 4 5-16,4-1 3 0,3 2 6 0,12 4 0 15,8 1 1-15,5 3-1 0,12 3-6 16,6 3-4-16,10 0 5 0,0 0 5 15,0 0 0-15,15 3 2 0,3 6-5 16,10-2-10-16,8 6-2 0,5-1-6 16,9 2-5-16,8-1-2 0,8 1-3 15,5 0-2-15,1 2 0 0,-1-2-1 16,-9-1 0-16,-3 1 1 0,-9-5-1 16,-8 3 0-16,-4-1-2 0,-13-2-4 15,-9-2-15-15,-12-5-19 0,-7-1-7 0,-18-2-7 16,-11-5-6-16,-12-6-10 0,-18-6-47 15,-5-7-67-15,-15-3 101 0</inkml:trace>
  <inkml:trace contextRef="#ctx0" brushRef="#br0" timeOffset="18423.71">1865 7945 1774 0,'-35'-7'99'0,"12"-2"11"0,3 6 13 0,15 1-20 0,5 4-21 0,2 0-9 0,3-2-12 0,7 1-7 16,11 5-9-16,6-5-18 0,11 1-9 0,10 4-7 0,5-1-5 0,9-3-4 0,2 1-1 15,3 2 1-15,0 3-2 0,0-1 1 16,7 5-1-16,4-1-1 0,7 3 1 0,3 7 0 0,4 2-1 16,-2 4 1-16,-3-1-1 15,-4-1 1-15,-1 2 0 0,-10-4 0 16,-1-2 1-16,-4 0 2 0,-9-5 0 0,-5-1 5 0,-12-3 3 15,-13-8-1-15,-11-1 1 0,-8-1-3 16,-9-2-4-16,0 0 2 0,-6-5-2 16,-8-4 1-16,-10-2-2 15,-15-8-3-15,-9-1 0 0,-14-3 0 0,-4 2 0 16,-11-6 1-16,3 8 0 16,-3-6 3-16,-6 7 5 0,-1-5 3 0,-7 3 4 15,1 1 3-15,-3-4 4 16,6 7 4-16,2 0 7 0,7-2 2 0,14 9 3 0,5-3-2 15,13 3-4 1,8 2-4-16,13-4-8 0,7 10-10 0,5-1-5 0,8 2-4 16,3 0 0-16,0 0 0 0,5 0-1 15,8-2-1-15,8-1-2 16,13 3-1-16,5 3 0 0,17 1 0 0,15 6-2 0,16-1-3 16,11 7 0-16,13 5-1 0,5 1-2 15,-6 2 2-15,5 3-3 16,-14 1-4-16,-5-6-1 15,-11-1-3-15,-20-3-3 0,-13-6-1 0,-26-10-15 0,-20-2-19 16,-15-11 2-16,-32-10-30 16,-19-7-47-16,-20-8 342 0,-12-1-197 0</inkml:trace>
  <inkml:trace contextRef="#ctx0" brushRef="#br0" timeOffset="19912.66">4684 8270 1523 0,'29'0'71'0,"-24"21"110"16,52 14 18-16,-155-75-230 0,98 31 84 0,4 11-15 0,-3 3-3 0,3 2-5 15,1 2-3-15,4 2 0 0,2-3 0 16,3 1-2-16,6 4-2 0,4-4-4 16,5 3-4-16,12 0-3 0,-1 1-4 0,8 1-3 15,9-2 0-15,1 3-2 0,1-7-1 16,5 3-2-16,-4-2 0 0,-3-4-1 16,-8 4 1-16,-4-7 2 0,-4 1 1 15,-13-1 0-15,-3-2-1 0,-8 0 0 16,-11 0-2-16,-6 0-7 0,2-2 7 0,-10 1 1 15,-9-1 4-15,-8-5 9 16,-12 0-6-16,-6 0 2 0,-7 0 2 0,1-1 0 16,-6 0 0-16,-5-1-4 15,5-2-3-15,1 2-2 0,-1-1-2 16,9-1 0-16,4 2 0 0,10-2 0 16,5 3 0-16,13 4 0 0,3 0 6 0,10 4 10 0,1 0 11 15,0 0 6-15,1 0-1 16,8 0-8-16,2 2-8 0,12 7-4 15,9-4-3-15,5 8-3 0,6-6-4 0,-1 4-1 16,-4-1 0-16,2-5-1 0,-1 3-28 16,-7-8-46-16,2-4-83 0,-4-3 78 15</inkml:trace>
  <inkml:trace contextRef="#ctx0" brushRef="#br0" timeOffset="20527.12">6115 8160 1588 0,'-12'0'73'15,"3"-2"4"-15,2 0 4 0,5 1-2 0,2 1-10 0,0-2-9 0,4-7-11 0,1 5-15 0,5-6-13 0,3 6-10 16,8 1-7-16,-3 3-4 0,7-4 0 16,0 2-5-16,1 4 3 0,4 2 2 0,4 1 3 0,5 4 4 0,2-6-4 15,-2-3 1 1,3 4-2-16,3-1 0 0,-5 3 1 0,-2-4 0 0,-5-1 0 15,-11-1 0-15,-5 0 0 0,-6 0-1 16,-9 0-2-16,-2-3 4 0,-9 1 3 0,-12-9 1 16,-10-1 6-1,-9 3 0-15,-10-7 8 0,-7 2 12 0,-1 1 9 0,1 5 4 16,2-3-1 0,9 7-5-16,5 4-7 15,8-3-6-15,8-2-6 0,9 5-8 0,14 0-6 0,2 0 1 16,-5-2-1-16,12 0-7 0,7 0-4 0,9 2-20 31,11 0-24-31,8 0-24 0,8 6-29 0,10-1-20 16,4-2-14-16,7-1-356 0,0 2 326 15</inkml:trace>
  <inkml:trace contextRef="#ctx0" brushRef="#br0" timeOffset="21083.66">8706 8218 1434 0,'-11'9'186'0,"9"-7"-68"0,2 2-2 0,5 1-3 0,8-3-36 0,5-1-13 0,8 1-21 16,3 2-14-16,1-3-6 15,11 3-9-15,1 0-4 0,11-4 1 0,-1 3-3 16,3 1 3-16,0-1 3 0,-6 1 1 15,-1-1 2-15,-5 1-1 0,-10 1-4 16,-6-3-3-16,-9-2-5 0,-8 2-2 16,-10-2-3-16,0 0 2 0,0 0-1 0,-5 0 0 15,-11 0 4-15,-7 1-4 0,-5-1 2 16,-8 0 0 0,-1 0 3-16,-6-1-38 0,1-1-41 0,-8 0-27 15,1-7 33-15</inkml:trace>
  <inkml:trace contextRef="#ctx0" brushRef="#br0" timeOffset="89063.33">5700 12165 1436 0,'13'0'95'0,"-1"0"43"0,0 0-45 16,-1 0-23-16,-4-2-9 0,2 0-7 0,-2-1-5 0,4 3-6 0,-1 0-4 0,3-2-1 0,-4 2 0 0,3 0 1 0,-1 2-3 16,3 3-5-16,0-1-5 0,-1 5-6 15,2-4-5 1,0 7-3-16,-1-3-3 0,4 4-1 15,-4 1 3-15,0-2 4 0,-3 1 4 0,-6-1 2 16,4 1 3-16,-7-8-3 0,-2 4-1 0,0-4-1 16,0 0-2-16,-6 2 0 0,1-3-1 15,-4 3 2-15,4-5-1 0,-4 1 0 16,0-1-2-16,0 0-3 0,-3-2-3 0,-2-2-1 16,-2-3-2-16,0 0 0 0,-4-4 0 15,-3 0-2-15,2 2 1 0,-4-4 1 16,0 8-1-16,2-3-1 0,0 3 0 0,2 1-2 15,-2 2 0-15,5 0 0 0,-3 2 0 16,3-1 0-16,-2 5 1 0,5-3-1 16,-5-1 0-16,1 2 0 0,3 3-1 15,0-6 1-15,1 1-1 0,-1 4-1 16,-1-5 1-16,-1 3-1 0,-1-2 0 0,-1-1 0 16,0 3 0-16,3 0 0 0,3 1 0 15,-1-3 0-15,-1 1 0 0,0 1 0 16,-7-1 0-1,-1-1 0-15,2 2 0 0,1-1 0 16,0 2 0-16,3-1 0 0,-3-4 0 0,-1 2 0 16,1 3 0-16,-2-1 0 0,0-1 0 15,4 1 0-15,-10-3 0 0,3 5-1 16,-6-4 1-16,3-1-1 0,-1 1 1 0,2 0 0 16,-1-2 0-16,-6 0 0 0,3 2 0 15,-2-1 0-15,4 3 0 0,-7-2 1 0,3 0-1 16,-6-2-1-16,1 0 0 0,-8 0 0 15,1-4-1 1,-3-1 2-16,-4 1 0 0,3 1 0 0,0-3 1 16,1 3 0-16,6 1 0 0,-8 2 3 0,-1 0 3 0,3 0 4 15,-3 3 6-15,10 3-1 0,4-3-2 16,3-1-3-16,3 2-2 16,0-3-2-16,0 3 0 0,0-4-1 0,2 2-3 15,0-2 1 1,-2 0 0-16,4 0 1 0,-2-2 4 15,1-3 0-15,3 3-1 0,-1-2 2 16,-1 3-4-16,5-5-2 0,-4 1-1 16,0 1 0-16,1-3-2 0,3 2 2 15,-4-2 0-15,6 2-1 0,5 1 2 16,3-3 2-16,5 3 2 0,2 1 2 16,5 3 0-16,-1 0-2 0,0 0-2 15,0 0-3-15,0 0-2 0,2 0 0 0,0 0 0 16,0 0-1-16,0 0 1 0,0 0-1 15,0 0 0-15,0 0-1 0,0 0-2 16,2-5-2-16,5 3-1 0,6 0-3 16,4 0-2-16,10 0 2 0,7 2 2 15,1 0 1-15,6 0 1 0,0 0 0 16,1 4-2-16,4-4-2 0,6 2-2 0,3 0-2 16,3 1 1-16,1-1 2 0,5-2 2 15,-1 0 2-15,10 0 2 0,2 0 0 16,3 2-1-16,-4-1 2 0,-1 1 0 15,8 5 2-15,-3-3 1 0,6 1 0 16,1 2 0-16,-4-3 1 0,4 1 0 16,2 0 1-16,-2-3 1 0,-5 2 2 0,-2-1 0 15,-5 1 2-15,-4-1 3 0,2-3 1 16,-4 0 2-16,-6 0 0 0,1 0 0 16,-6 0-1-16,-2 0-3 0,-5 0-1 15,-3 0-1-15,-8 0 0 0,-6 0 1 16,-8 0-3-16,1 0-2 0,-7 0-3 15,5 0 0-15,-5 2 0 0,-4 0 0 0,-3-2-1 16,-4 0-1-16,0 0-1 0,3 0-7 16,-1-2-10-16,5 0-17 0,-3 2-22 15,1-3-62-15,1-6-50 0,3-2 498 16,5-5-296-16</inkml:trace>
  <inkml:trace contextRef="#ctx0" brushRef="#br0" timeOffset="107071.25">5925 13133 1499 0,'11'7'86'0,"-6"-1"10"0,4-3-16 0,-3 1-41 16,-1-4-13-16,0 1-4 0,1 3-4 0,-5-4-5 0,1 0-4 0,2 0-3 0,-4-4-1 0,0 3 2 0,1-1 2 15,-1 0 1-15,0 0 2 0,0 1 0 16,0 1 4-16,0 0 7 0,0 0 5 16,2 0 3-16,-2 0 0 0,2 1-4 0,-2 1 0 15,0 0 2-15,-2 0 4 0,2-1 1 16,-3 5 0-16,3-1-3 15,1 2-7-15,-1-7-5 0,0 2-8 0,0-2-6 16,0 2-2-16,0-1-3 0,-7 5 0 16,4-3 0-16,-6 1 2 0,0-2 1 0,-2-1 4 15,-5 3 1-15,0 1 2 0,-1-3 3 16,-6 3 2-16,3 1 1 0,-5-3 2 16,-3 1 0-16,0 3-1 15,-4-4-3-15,2 6-3 0,-6 0-4 0,-1 0-4 0,-2-4-1 16,-2 1-2-16,6 1 1 0,-4-2-1 15,-2 2 0-15,4-2 1 16,-4-1 5-16,-2 1 4 0,1-3 5 0,-4-2 4 16,-4 0 0-1,0-7-1-15,-1 0-3 0,-1-2-3 0,-2 2-3 0,-5-4 1 16,0 1 3-16,1 3 0 0,5-4 1 16,5 6 2-16,5-1 1 15,13 3 3-15,-2-1 3 0,11 4-2 0,3-2-3 16,2 1-5-16,4 1-3 15,-4-4-4-15,4 2-2 0,1 2-1 16,0-1-2-16,6-1 1 0,3 2 0 0,0 0 0 16,2 0 0-16,0 0-17 0,0-2-36 0,4 2-81 15,1-2-54 1,9-7 90-16</inkml:trace>
  <inkml:trace contextRef="#ctx0" brushRef="#br0" timeOffset="108372.48">9975 13174 1187 0,'30'2'332'0,"-19"1"-260"0,-9-3-31 16,5 4 0-16,0-1-2 0,-5-3-4 0,3 2-6 0,2 0-8 0,-2-2-6 0,4 3-4 0,-3-1-2 0,2 0 2 15,1 3 2-15,2-1 1 0,1 1 2 0,1 2 0 16,-4-3 3-16,-2 3 4 0,-4-4 4 16,1-1 4-16,-2 2 1 15,-2-1-2-15,0 1-6 0,0-2-7 16,0 1-8-16,-2-3-4 0,-2 2 0 16,-1 0 5-16,-2 3 5 0,1-3 6 15,-4 0 5-15,3 1-1 0,-6-1-1 16,-1 3-1-16,-2-3-3 0,2 0-1 15,-6 1-4-15,-1 1-3 0,-2 1-3 0,0-5-3 0,2 4-3 16,0-3-1-16,-1 1-1 16,1 5 1-16,-2-5 0 0,2 3 3 0,-1 1 2 0,1-3 2 15,0 3 3-15,0-1 1 16,1-2 0-16,-1 3 3 0,1 3 0 16,-3-6 0-16,6 2 1 0,-7 1 0 0,3-4-2 15,-5-1 0-15,1 3-2 0,-4-2-1 16,-1-2 2-16,0-2 2 0,-2-3 1 15,-1 3 3 1,2-4 0-16,-1 3-1 0,1-2 0 0,-1 1-1 0,3-7-2 0,-6 3-4 31,3-1-3-31,-2-2-4 0,1 2-2 0,2 2-2 0,-1 0-1 0,4 2 1 32,-2 3-1-32,2-3 0 0,1 3 1 0,4 0 1 15,0 0 0-15,5 2 2 0,2-1 3 0,2 1 1 0,0-2 2 0,0 2 3 31,-1 0-3-31,5-2-1 0,-3-2-3 16,-1 3-2-16,0-1-1 0,2 0-1 16,1-1-2-16,-1 3 1 0,3 0 0 15,2-2 0-15,-6 2 0 0,6-4 0 16,-2 4 0-16,2-2 0 0,5 2-1 16,2 0 0-16,0 2 0 15,0-2 0-15,0 0 0 0,0 0-1 0,0 0-1 0,-1 4-4 16,-1-4-14-16,2 0-20 0,0 0-46 15,0 0-48-15,0 0-49 0,-7-6 538 16,-2-1-301-16</inkml:trace>
  <inkml:trace contextRef="#ctx0" brushRef="#br0" timeOffset="118415.8">6282 14372 905 0,'14'6'148'0,"-3"3"182"0,1-9-211 0,-5 3-34 0,-3-3-22 0,-1 0-11 0,-3-3 0 0,2 3 7 0,-2 0 4 0,0 0 0 0,0 0-4 0,0 0-4 0,0 0-2 0,0 0 1 0,4 1-3 16,-4 1-9-16,1-2-9 15,-1 0-11-15,0 0-7 0,0 0-5 0,0 0-3 0,0 0 0 16,0 0 2-16,0 0 2 0,0 0 4 15,0 0 5-15,0 0 3 16,0-2 4-16,0 2 1 0,-1 0-5 16,-3 0-4-16,-1-1-6 15,-1 2-4-15,1-1-1 0,-2 0 1 0,-2 2 2 0,-2-2 0 16,1 0 0-16,-3 2 0 0,1 0-3 16,1 1-1-16,-1 1 0 0,3-4 0 15,-3 5 1-15,1 2 0 0,0-5-1 0,1-2-1 16,-4 0-2-1,-1 0 1-15,-4 0 1 0,-1 0 1 16,-3 0 0-16,-2 0-1 0,-1-2 1 0,-4-1-2 16,0 1 3-16,-6 0 1 15,1 2-1-15,-1-3 1 0,3 1 0 0,-1 0 0 16,-7 0 1-16,4 2-1 0,-4 0-1 16,2-7-1-16,-4 5-1 0,1 1-1 15,5 1-1-15,1-2 0 0,3-3 0 16,-1 5 1-16,2 0-1 0,4 0 0 0,3 3 1 15,0-3 0-15,-2 2-2 0,1 0-1 16,-3-1-1-16,-1 3 0 0,0 1 0 63,-7-5 0-63,3 0-1 0,-3 0 0 0,-4-5 1 0,-3 1 0 0,-6 3 2 0,-3-1 3 0,3-3 2 0,-3 1 3 0,7 2 0 0,2-1-2 0,5 3-1 0,5 0-2 15,-1 0-3-15,1 1 2 0,-2-1-2 16,1 0-1-16,1 0 0 15,-7 0-2-15,6 0 0 0,0 0 0 0,3-3 1 16,-2 3-1-16,0 0 1 16,2 2 1-16,-7-1 1 0,6-1 3 15,-1 4-1-15,0 0-1 0,2 3 0 16,0-7 0-16,-1 1-2 0,3 3 0 0,3-2-1 16,-1 3-1-16,-2-3 0 0,-2-2 1 15,-2 3-1-15,-2-3 3 0,-1 0 0 0,-4 0 5 16,-1-1 2-16,-4 1 0 0,-6 0-2 15,-3-2-2-15,-7 0-2 0,2-5-3 16,0 2 1-16,1 1-1 16,3-3-1-16,4 3 0 0,2 3 2 15,-3-6 1-15,5 1 1 0,-5 3 2 0,5-1-1 0,-1 2 1 16,-1 2-1 0,6 6-1-16,-6-3-1 0,-1 1-1 0,-1 3-2 15,-1-4 1-15,0 1 0 0,3 3 0 0,4-3 3 16,2-4 0-1,1 0 2-15,4 0 3 0,0-4 3 0,2-1 3 16,2 1 5-16,-1-5 0 0,6 4-3 16,5 0-2-16,2-6-6 0,0 2-3 0,2 4-2 15,5-4-1-15,-6 0-2 0,8-2 2 16,-2 3-1-16,4 2-1 0,1 5 2 16,2-8-2-16,4 5-1 0,-2 2 1 15,7 2-1-15,-2 0 0 0,0 0 0 0,2-1 0 16,-7-5 0-16,7 3-3 0,0 3-7 15,0 0-11-15,0 0-15 0,0 0-16 16,6-4-21-16,-5-3-19 0,-1 0-37 0,2-2-68 16,-2 0 498-16,0-3-275 0</inkml:trace>
  <inkml:trace contextRef="#ctx0" brushRef="#br0" timeOffset="139507.74">18099 13943 1380 0,'-12'7'86'0,"-1"-1"21"0,5 3-14 16,-7-4-32-16,3 6-4 0,1-4-3 0,-3 3 1 0,7 3-3 0,-4-6-6 0,3 3-4 0,2 1-7 15,3-6-1-15,-3 4-3 0,6-5 1 16,0 1-1-16,0 0-2 0,6-1-4 0,-5 0-3 0,7 3-3 15,-1-6 1-15,1 1 0 16,3 2 0-16,0-2-1 0,5-1-5 0,-4 3-4 31,6-4-5-31,0 2-2 0,1-2-2 16,4 0-1-16,4 5 0 0,3 4 0 16,2 5 0-16,7 0 0 0,5 6 0 15,0 3 0-15,10 2 0 0,1 3 0 16,1 4 0-16,6-2 0 0,0 0 0 15,-3 0 0-15,-8-3 0 0,-6-4 0 0,-8-2 0 16,-10-7 0-16,-6-1 1 0,-9-8-1 16,-5-1-3-16,-7-4-2 0,0 1-1 15,-9-6 1-15,-12 2 4 0,-4-10 2 16,-8 2 2-16,-8-1 3 0,-2 3 3 16,-8-3 4-16,-4 5 1 0,-2 0 0 0,-3-6-4 15,1 4-1-15,1-1-1 16,1-1 0-16,2-1 2 0,2 6-1 0,3-4 3 15,4 6-1-15,4-1-3 0,3 1-2 16,5 1-3-16,7 1-1 0,10 2 0 16,-1-5-2-16,9 1 1 0,0 2 0 15,9 2 3-15,0 0 3 0,0 0 4 16,9 0 1-16,-2 0-2 0,7 4-4 16,8 5-2-16,2-6-1 0,8 6-2 15,7 0 1-15,4-2-2 0,5 6 1 0,0-5-1 16,7 1 0-16,1 4 0 0,1-6 0 15,-2 2 0-15,0-6 0 0,-4 4 0 0,-3-5 0 16,-10 0 0-16,-10-2 0 16,-10-2-1-16,-6-3 0 0,-12-1 1 0,0 1 0 15,-11-7 0-15,-3-1 2 0,-5-1 0 16,-15 3 2-16,-10 4 4 16,-6 0 0-16,-7 5 0 0,1 2-3 0,1 0-4 15,-2 0 0-15,6 0-2 0,-3 0-10 16,8 0-21-16,-2 0-39 15,0-1-43-15,2-6-63 0,4-1 92 0</inkml:trace>
  <inkml:trace contextRef="#ctx0" brushRef="#br0" timeOffset="141552.57">27271 13982 1530 0,'-12'-17'74'0,"14"-8"69"0,33 21-15 0,-86 1-143 0,36 1 35 0,14 2-2 16,1 0-2-16,0 0-2 16,0 0-3-16,0 0-5 0,0 0-3 15,1 5-3-15,1-3 0 0,4 2-1 0,-6-1-1 0,0-1 1 0,0-2 1 31,0 3-1-31,0-1 1 0,-8 0 0 0,3 2 5 0,-2-1 8 0,-2 2 7 16,0-3 8-16,4 0 2 0,-4 1 2 16,6 5-1-16,1-7-2 0,0-1-1 15,2 2-5-15,-3 2-5 0,1-1-4 16,4 3-3-16,3 1 0 0,0 1-2 16,8 5-2-16,1-4-2 0,0 3-2 15,2-1-1-15,-2 1 0 0,-2 1 0 0,1-4-1 16,1 1 0-16,-1 1 0 0,1 3 0 15,-4-7 0-15,3 5 1 0,-4-3 1 16,3-2 1-16,-5 2 3 0,4 2 3 16,1-2 1-1,-5 3-2-15,0-3-3 0,0-5-2 16,1-1-3-16,-7-1 0 0,3 3-1 16,-4-5 0-16,0 0 0 0,0 0-1 15,0 0 0-15,0 0-1 0,0 0 2 16,0-3-1-16,-5 6 1 0,-1-1 0 15,1-2 1-15,0 0 0 0,-3 0 0 16,7 0 0-16,-1 0-1 0,0 0 2 16,-3 5-1-16,1 2 1 0,4-5 0 0,-1 0 0 15,1 3-1-15,0 2 0 0,3 2 0 16,4 2 0-16,-3 1 0 0,6 2-1 16,-1-1 1-16,2 1-1 0,1-5 1 15,-1 0 0-15,0-7 1 0,1 5 1 16,2-7 0-16,6 0 0 0,-1 0-1 15,2-4 4-15,4 1 3 0,-2-3 3 0,-7 1 0 16,-2 1-4-16,-1 1-2 0,-6-1-2 16,-4-3 0-16,1 4 1 0,-4-6 1 15,0 5-1-15,0 4-1 0,0 0-1 16,0 0 0-16,0 0-2 0,-5 0-1 16,-2 2 0-16,-8 0 0 0,-1 0 0 0,-5-2 0 15,-2 0 0-15,-5 0 0 0,-6 0 2 16,-1-2 6-16,-3-5 5 0,-1-2 5 15,-7 0 2-15,0-3-3 0,-2-1-6 16,0 3-2-16,-7 2-3 0,2-4-2 16,-7-2 2-16,0-6-3 0,1 3-1 15,-5 1 2-15,9-2-1 0,6 6 1 16,6-3 3-16,10 6 1 0,-1 2 1 0,11 4 1 16,7-1 3-16,7 3 2 0,9 1 2 31,0 0-3-31,0 1-4 0,5 5-3 0,4-1-4 0,9 6 0 15,7 3-1-15,5 3 0 0,4 5 0 0,-1-5-1 16,10-1 0-16,1 2 0 0,2-2 1 16,4-2-1-16,-2-1-1 0,0-3 1 15,-1-3 0-15,5 1-1 0,1-5 0 0,-3 2 0 16,3 6 0-16,0-4 0 0,4 2-2 16,0 2 1-16,1-1 1 0,1 6-2 15,-4-3 1-15,-4-4-1 0,-8 3-1 16,-12-1 1-16,-4-1 0 0,-9-4 2 15,-4-3-1-15,-14-3-2 0,2 2 0 16,-8-2-2-16,-6-2 2 0,-6-5 2 16,-7-5 0-16,-6-3 1 0,-14-2 2 0,-8-6 0 15,-4-4 0-15,-1-5 0 0,-1 4 0 16,3-1-2-16,1 3 3 0,3 4 0 16,-3 1 1-16,6 2 1 0,2 5-2 0,1 1-1 15,6 8-1-15,4-2-1 0,8 3 1 16,8 4-1-1,11 0 0-15,2 0 2 0,7 2 0 0,-2 0 1 0,-1 3 0 16,6 0-1-16,6 6 0 0,4-4 2 16,3 4-11-16,0-2-18 0,10-6-42 15,-3-1-62-15,4-4-50 0,-4-7 87 16</inkml:trace>
  <inkml:trace contextRef="#ctx0" brushRef="#br0" timeOffset="189858.95">13337 15459 760 0,'16'2'111'16,"-2"-2"95"-16,-7 0-88 0,2 0-67 0,0-4-4 0,-6 1-1 0,10-1-5 0,-4-3-2 0,3 4-2 0,2-6 5 0,2 4 9 16,-2 3 0-16,2-4-4 0,4 6-8 0,-2 0-7 0,5 4-3 0,-4-2 1 0,1 0 2 15,-1-1 2-15,-3 1 3 0,-4 2 2 0,-1-1 3 16,-2 1 1-16,2-2-2 0,-6 1-2 15,2 2-3-15,-3-1-1 0,-3-2-4 16,-1-2-7-16,0 1-6 0,0 1-3 0,-1 5 1 16,-1-5 5-16,-5 3 3 0,0 4 5 15,-8-5 1 1,3 6-2-16,0-4-2 0,-4 3-4 0,-2-2-2 0,-3 2 0 16,-1-6-1-16,-2 4-1 0,-5-3-3 15,4-2-2-15,0 1-1 0,-8 2 1 16,1-1 3-16,-2-2-1 15,-3 3 0-15,2 0-3 0,-3-3-4 0,3 2-2 0,-8-2-1 16,1-1-2-16,1 1 0 16,-2 2-1-16,3-3 0 15,1 5 1-15,1 1 2 0,3-5 3 0,-2 1 1 16,-1 2 0-16,1 1 1 0,0-4 3 16,1 1 0-16,-1-1 2 0,-4 0 2 0,-1-2-3 15,-6 0-1-15,0 0-1 0,-1 0-3 16,2-4-3-16,7 1-1 0,-5-1-3 0,1-5 2 15,-2 6 0-15,2-5 2 0,-6 5 2 16,4-1 0-16,2 3 2 0,-1 1 3 16,6-4 1-16,5 4-3 0,3 0 0 15,2 4-5-15,4-3 0 0,-3-1 0 16,3 2-2-16,2-2-2 0,-5 0-1 16,5 2 0-16,1-2 0 0,-2 0-1 0,8 0 2 15,0 0 0-15,3 0 2 0,3-2 3 16,4 0 1-1,-3 2 2-15,9 0-1 0,0 0 0 0,-1 0-2 16,1 0 2-16,0 0 3 16,0 0 3-16,0 0 5 0,5 0-1 15,6-1-3-15,5-5-5 0,7 5-6 0,10-3-5 16,8 0-4-16,0-1-3 0,9 2-4 0,-1-1-3 16,-1 2-3-16,12 0 0 0,4-3 3 15,4 5 3-15,4 0 5 0,-1 2 1 16,2 1 1-16,3-1 3 0,-1 0-1 15,-4 3 2-15,-8 2 0 16,-2-3 0-16,-8 0 0 0,2 3-2 0,-4-6-3 0,-3 1-1 16,-2 0-4-16,-2 1 2 0,-3-1 4 0,-5 2 0 15,-4-2 2 1,-6-2-2-16,-3 1 0 0,-7 3-1 0,-3-2 1 0,-6-1 1 16,-4-1 1-16,-3 0-2 0,0 0-4 15,-3 0-2-15,-4 0-2 0,-8 0 0 0,-8-1 4 31,-8-1 3-31,-12-3 3 0,-5-1 2 16,-7-3 2-16,-7 1 0 0,-2 0 0 16,0 0-1-16,-1 2 0 0,-3-4 2 0,-6 4 0 15,-2-1 0-15,10 2 0 0,4-2 0 16,11 3-1-16,8 1 2 0,6 1 0 16,10-3-1-16,8 3 2 0,6 2 0 15,6-2 2-15,4 2 5 0,1 0 5 16,2 0 3-16,0 0 2 0,0-2 1 15,7 0-4-15,7-3-3 0,0 0-5 16,6 0-5-16,10-3-4 0,7 3-2 16,4-2-1-16,5 3-4 0,11 1-3 15,7 3-1-15,7 2-1 0,1 3-3 0,-3 4 0 16,-3 2 2-16,1-3 1 0,1 5 5 16,-4-1 4-16,-4 1 0 0,-5-1 1 15,-4-3 1-15,-15-2 2 0,-10-2-2 16,-11-3 0-16,-7 3 1 0,-8-5-6 15,-3 2-3-15,-6-2-2 0,-7 0-3 0,-11 0 5 16,-10-2 3-16,-11-3 2 0,-7 0 2 16,-1-4 0-16,-3 2-1 0,2-7 0 15,-3 3 1-15,3-1-1 0,4 4 0 16,0-4 0-16,2 5 1 0,1 2 2 16,2 1-24-16,9-3-49 0,9 2-104 15,3-1-130-15,11-4 162 0</inkml:trace>
  <inkml:trace contextRef="#ctx0" brushRef="#br0" timeOffset="-141759.15">10005 5585 1216 0,'-3'68'194'0</inkml:trace>
  <inkml:trace contextRef="#ctx0" brushRef="#br0" timeOffset="-141084.81">9830 5499 2362 0,'0'-2'216'0,"7"-4"-151"16,0 3-34-16,7 1-15 15,2 0-10-15,2 2-4 0,5 0 0 0,3 2 1 16,6 5 1-16,2 4-1 0,7 0-2 16,3 1-1-16,2-1 0 0,7 3-2 15,-3 0 2-15,5 0 0 0,0 0 1 16,0-1 2-16,-2 3 0 0,-1-4 1 15,-6-3 1-15,-7 3 0 0,-11-10 1 16,-10-2-3-16,-4 4-3 0,-9-4-5 0,-5 0-1 16,4-4-3-16,-13-3 0 0,-3 0 5 15,-8-4-1-15,-19-1 0 0,-9-4 5 16,-17-2 0-16,-6 2 0 0,-7 2 1 16,-11-2 2-16,-7 4 2 0,-7-2 4 15,-1 5 1-15,3 3-1 0,3-1-1 0,10 4-4 16,2-1 3-16,12 4 4 0,3-2 5 15,7 1 5-15,13 1 1 0,15 0-2 16,13-4 0-16,13 4 5 0,10 0 18 16,0 0 11-16,0 0 3 0,1-7-6 15,17 5-23-15,16-3-15 0,23 1-9 0,15 1-6 16,8 3-4-16,7 2-1 0,9 1-2 16,3 6 3-16,4 2 3 0,10-1 1 15,-3 8 2-15,4 0 1 0,-4-4 0 16,-8 2-1-16,-9-4 0 0,-17-5-1 15,-12 2 0-15,-18-7 1 16,-11 0 0-16,-15 0-5 0,-11-2 0 0,-9 0-9 16,-7 0-4-16,-15-6 2 0,-13-1 1 0,-25-7 9 15,-24-4 6-15,-15-1 1 16,-13-6 1-16,-5 0-1 0,-5 2-1 16,1 0 2-16,6 3 1 0,5 3-1 15,18-3 1-15,10 6-1 0,20 0-2 0,18 7 2 16,10 0-1-16,17 1 7 0,15 6 15 15,2-1 5-15,17 1-3 0,19 0-6 16,15 0-17-16,17 5-7 0,17 6 1 16,9 1-4-16,12 4 0 0,15 2 3 0,3 3 1 15,2 2 4-15,-4 2 1 0,-10 1 0 16,-11-3 3-16,-21-1 0 0,-15-5 2 16,-24-6-2-16,-20-6-2 15,-19-5-8-15,-5 2-7 0,-21-2-1 16,-18-2 2-16,-24-5 6 0,-22-7 6 0,-20-7 2 0,-13 1 0 15,-10-1-1-15,0 7-1 0,-6 0-1 16,4 3 2-16,14 2-3 0,2 2-45 16,7-4-114-16,7-1-158 0,6-6 164 15</inkml:trace>
  <inkml:trace contextRef="#ctx0" brushRef="#br0" timeOffset="115396.7">23360 2048 2019 0,'-5'0'125'0,"1"0"-14"0,0 0-18 0,4 4-13 0,-3-2-61 0,3 3-7 0,5 2-3 0,1 2-4 15,1 2-4-15,3 1-1 0,-4 6-1 16,2 5-2-16,1 3 2 0,0 4-4 16,2 6-1-16,-8 6 0 0,5 12-1 15,0 2 3-15,1 15 2 0,-3 4 2 16,2 8 2-16,-2 9 1 0,-1 6 1 0,0-2-2 16,1-2 0-16,-3-9 0 0,3-13-1 15,-3-8 1-15,-3-16-1 0,0-14-11 16,-3-9-31-16,3-15-38 0,0-6-28 0,0-3-26 15,0-1-37-15,0 0 102 0</inkml:trace>
  <inkml:trace contextRef="#ctx0" brushRef="#br0" timeOffset="116505.82">23158 2171 2042 0,'18'0'415'16,"-4"1"-351"-16,2-1-16 15,1 2-44-15,12-2-7 0,4 0-4 0,3-2 6 0,6-1-4 16,3-1-13-16,4-3-1 0,1 2-8 16,5-2 4-16,2 1 11 0,10 1 4 15,8-5 0-15,3 2 0 16,5 3-1-16,2 2 2 0,-3 1 1 0,-3-4-1 15,-2 5-3-15,2-1 0 0,8-2 3 16,0 3 3-16,12-6 6 16,-6 1 1-16,-5-3 0 0,-1 2 0 0,-3-3-1 0,6 1 0 15,4-2 1-15,11-1-2 0,4-4 2 16,3 2-2 0,-5-1 0-16,-6 3 1 0,-2 1-1 15,-5 6 0-15,18-2 1 0,1 2 0 16,2 5-1-16,-12 0 0 0,-9 0 1 0,-9 0 1 15,-1 0 0-15,-3 0 2 0,-1 0-2 16,5-2 1-16,-3-5-1 0,3 1 0 16,-7-1 0-16,-4 2-1 0,-6 3 0 0,-1-1-1 15,-3-1 0-15,3 4 0 16,4 4-1-16,-4-3 0 16,-1 1 0-16,-6 0 0 0,-3 3 0 0,-9 2 1 15,-5 1 7-15,-6-1 9 0,-11-2 7 0,-1 0 6 0,-5-3-4 16,-4 0-4-16,0-2 0 0,-4 0 4 15,0 0 3-15,-5 0 2 16,2-2-1-16,0 2-3 0,-2 2-5 0,4-2-5 16,-2 5-7-16,0-1-5 15,3 1-2-15,-3-3-3 0,2 3-1 16,-1 4 0-16,-1 2-3 0,-2-3 0 0,4 3-1 0,-4 1-2 16,0 1-2-16,-2-1 1 0,1-1 0 0,-1 0 2 31,-1 1 2-31,4 0-1 0,-4 4 0 0,1 4 0 15,2 3 0-15,-1 0 0 16,1 5 1-16,-2 4 0 0,-1 0 2 16,1 4-1-16,-3 1 0 0,-2-3-2 0,-2 1-2 15,-5-5-4-15,0 0 1 0,-4 0 1 16,0-3 3-16,4 3 3 0,-1-1 3 16,2 1 0-16,-1 5 0 0,2 1 1 15,3-5-1-15,2 7 2 0,-4-6-1 16,4-4 1-16,4 0 1 0,-4-5 0 0,2 2 1 15,1-2 0-15,1-3-1 16,-2-2 0-16,3-4 4 0,-5-4 5 0,0-1 3 16,0-3 2-16,0 2-3 0,-2-4-4 15,-1-2-4-15,3 1-3 0,-2-1-1 16,0 5 0-16,-1-3-1 0,3 1-1 16,-4 4 0-16,4 0 0 0,-5-4-2 15,-2 0-1-15,1 4-3 0,-4 2-2 16,-1 1-1-16,-3 2-1 0,-4-1 0 15,-7 1-1-15,-1 4 1 0,-3-4 0 0,-4 4 0 16,-5-1 1-16,-4 6 1 0,-2-3 2 16,-8 3-1-16,-10-3-3 0,-5 3 2 15,-13-6-2-15,0 1 1 0,-5 0 4 16,0-6 2-16,-2-1 1 0,-2-4 3 0,-17-4 1 16,-4 1 0-16,-11-4 2 0,4-2-1 15,9 2-1-15,-2-2 1 0,8 2 0 16,-17 0 1-16,-11 0 1 0,-10-3 0 15,-3 3 1-15,1-5-2 0,-5 3-1 16,-2-7 0-16,-7 4 1 0,1 3 0 16,5 2 6-16,-10 0 8 0,-7-2 2 0,-3-5 2 15,-2 2-4-15,6-6-9 0,1 0-3 16,0 1 1-16,12-1-2 0,17 2-1 16,20 6-1-16,12 1-1 0,5-7 0 15,10 9-1-15,7-2 0 16,26 2 0-16,17 2-1 0,17 0-15 0,13-2-35 15,8-4-82-15,8 1-52 0,12-11-180 0,20-4 199 16</inkml:trace>
  <inkml:trace contextRef="#ctx0" brushRef="#br0" timeOffset="117092.67">24823 2562 1736 0,'-6'-1'83'0,"3"-1"-7"0,-3 0 9 0,5-1-14 0,1 3 7 0,0-4 8 0,3 4-7 0,6 0-32 16,5-5-27-16,9 5-21 0,2-6-9 0,4 1 9 16,-1 0 0-16,-3-9 3 0,0 5 3 0,-6 0 4 15,-3 0 6-15,-2 4 2 0,0-6-1 16,-1 6-5-16,-1-6-7 0,1 9-5 0,1 1-9 15,-4-3-6-15,3 8-14 0,1 4-17 16,0 5-13-16,6 6-2 0,-4 6-5 0,0 5 19 16,1 11 21-16,-4 3 8 0,-6 8 19 15,-7-6-4-15,-5-2-6 0,-10-1-9 16,-4-10-9-16,-8-2 3 0,-5-7 2 16,-7-4 10-16,0-6 8 0,-1-5 5 0,1-4 7 15,3-1 4-15,4-4 5 0,6-4 9 16,4 1 19-16,8-1 22 0,0 1 19 15,5-6 16-15,4-2-7 0,-2-3-12 16,1-7-9 0,5-8-18-16,-5-13-16 0,3-11-13 0,3-2-13 15,-2 3-8-15,2-1-3 0,9 16-2 0,0 1-14 32,7 3-11-32,3 8-32 0,2 4-46 15,11-4-20-15,7 0-26 0,13 5 10 0,1 6 79 16</inkml:trace>
  <inkml:trace contextRef="#ctx0" brushRef="#br0" timeOffset="117345.65">25674 2688 1918 0,'0'2'91'0,"-4"0"1"0,2 7-36 0,1-7-32 0,-1 5-24 0,-2 3-6 15,3 6 0-15,-1 7 3 0,-2 6 3 0,2-1-1 0,2 7-1 0,0 4 0 0,2 2 1 16,4-4 1-16,1-1 1 0,2-2 1 16,5-8-1-16,0-3-13 0,5-7-13 15,-1-10-13-15,10-6-14 0,13-13 29 16</inkml:trace>
  <inkml:trace contextRef="#ctx0" brushRef="#br0" timeOffset="117510.14">25947 2224 2706 0,'-7'7'92'15,"1"2"-22"-15,1 1-32 0,3-4-24 16,4-1-123-16,5-3-2 0,11-6 40 15</inkml:trace>
  <inkml:trace contextRef="#ctx0" brushRef="#br0" timeOffset="118711.84">22466 733 1622 0,'-12'-7'91'0,"3"3"22"16,0-3-9-16,9 3-12 0,-2 3-5 0,-1 1-8 0,3 0-4 0,-2 0-18 0,2 0-22 0,0 0-21 0,-2 5-15 0,2 2-10 0,9 4-2 15,-5 8 3-15,6 8 4 0,-4 3 5 0,3 14 1 16,-4 1 1-16,-3 10 2 0,3 5-2 15,0-2 0-15,-3 4 0 0,-2 4 1 16,0-6 1-16,-4 4 0 0,6 4 0 16,0-1 2-16,0-2 0 15,0 1 1-15,3-7 0 0,2-12-14 0,0-6-30 0,0-2-30 16,0-9-19-16,-5-10-10 0,3-1 3 16,-3-10 55-16</inkml:trace>
  <inkml:trace contextRef="#ctx0" brushRef="#br0" timeOffset="119948.43">22002 981 1864 0,'2'-7'117'0,"3"3"63"0,7 3-100 0,4-5-53 0,9 3-16 0,9-1-18 15,5 4-2-15,10 5 1 0,10 4 0 16,-1-3-2-16,8 1 1 0,-6-6-1 15,-5-1-2-15,0 0 0 0,-10 0 0 0,2 2 3 16,-2 0 4-16,4 0 5 16,-4-6 5-16,1 1-2 0,7-3-4 0,-2-1-1 15,8 7 2-15,8 0-1 0,1 0 0 16,-6 0-7 0,-2 0-7-16,-9 2-1 0,6-2 5 0,-7 0 5 0,5-2 6 15,2-1 0-15,-6-3 0 0,6 3 0 16,1-1 0-16,4-6 2 0,-3 4 4 15,5-2 4-15,-4 2 3 16,5-1 0-16,-1 2-1 0,0 3-2 16,2-2-1-16,-8 3-2 0,1 1 0 15,5-4-2-15,5 1 0 0,7 3-3 0,7-2 0 0,-8 2-2 16,-4-4 0-16,-6 4 1 0,-1-3-1 16,-2-1 0-16,6 2 0 15,-3 1 0-15,4-5 0 0,2 1 1 16,4 0-1-16,1-1 1 0,0 1 0 0,-3-2 0 0,0 2 0 15,-8 1 0-15,3 2-1 16,2-1 0 0,0-3 0-16,2 5 0 0,5-8 0 15,-3 2-1-15,-1 1 1 0,-8 1 0 16,-8 2 0-16,-4-6 0 0,-7 3 1 0,-8-4-1 16,-3 6 1-16,-12-6-1 0,0 6 10 15,-3-3 10-15,-3 2 12 0,-2 3 14 16,-5-2 6-16,-1-1-1 0,-5 1-2 15,1 1-5-15,0 1-9 0,-5-1-11 16,2 3-13-16,-2 0-10 0,0 0-7 0,0 0 0 16,0 0-1-16,0 0 0 0,0 0-1 15,0 0-4-15,0 3-5 0,-2 1-1 16,0-3-1-16,2 8 1 0,0-3 3 16,-3 4 4-16,3 3 3 0,3 3 4 15,-1 1 2-15,-2 3 1 0,4 1 1 16,-2-3 1-16,-1 0-1 0,1-1 2 15,3 3-2-15,-3-2 0 0,4 5 1 16,-3-6-1-16,2 8 1 0,1-5 1 0,-3-3-1 16,1 5 0-16,-2-8 1 0,-1 0 0 15,1 4 0-15,2-4 1 0,-3 0 0 16,3 0 0-16,-2-5 0 0,0 2 1 16,1 1 1-16,1 2 0 0,-1 1 0 15,-1-1-2-15,2 3-1 0,-4-4 1 16,3 1-1-16,-1-2 0 0,-2-1-1 15,0-4 1-15,0 2-1 0,0-4 0 16,0 6 1-16,0-6-1 0,-2 4 4 0,0-3 2 16,1 2 3-16,-1 0 0 15,0-1-3-15,-3 0-2 0,-1 2-5 0,1-4 0 0,-6 4-3 16,3-6-1-16,-1 8-1 0,-2-4 0 16,2 2 0-16,-2 3 1 0,-1 1-1 15,0-3 0-15,-4 5 1 0,-4 2 1 16,-1-3 0-16,1 2 0 0,-4 0 0 15,-5 2-1-15,-3 0-2 0,-1 1-2 16,-5-1-1-16,-6-4 0 16,2-1 1-16,-10-4 3 0,-5 1 0 0,2 1 2 0,-5 5-1 15,2-4 2-15,-4-3 1 0,3 0 1 16,1 3 0-16,-1 1 1 0,1-4-1 16,-1 1-1-16,-7-1-1 0,-3-5-3 15,-3 3 1-15,-8-2 4 16,-7-3 3-16,0 1 2 0,0-1 1 15,2 5-2-15,7-3-2 0,0-1 0 16,-2 8 1-16,-1 1-1 0,-10-5 0 0,4 9-1 0,6-5-1 16,1 1 1-16,2 3-2 0,-7-1 13 15,-11-2 6-15,-14-5 10 0,-9 0 8 16,-1-7-6-16,-1 0-4 0,15-1-3 16,-1-5 2-16,1 3-2 0,-7-1 3 15,-8-5-2-15,4 4-6 16,9 1-1-16,7-3-4 0,2 4-2 0,1 3 1 0,0 0-3 15,3-2 0-15,10 2-3 0,10-2-3 16,15 2-1-16,19 2-2 16,7 5-1-16,11 4-7 0,11 1-12 0,5-5-28 15,5 2-40-15,9 4-11 0,4 1-27 16,7-2-21-16,10 4 3 16,2-3 66-16</inkml:trace>
  <inkml:trace contextRef="#ctx0" brushRef="#br0" timeOffset="120789.93">23991 1034 1749 0,'9'-7'100'0,"-2"0"18"0,-2 3-18 0,-5 4-40 0,-1 2-24 0,1 2-20 0,-7 1-10 0,-1-5-6 0,-8 0-3 0,-1 2-1 15,-10 5 4-15,1 2 1 0,-5 1 0 16,-1-4 1-16,-5 6-1 0,4 1 0 15,-5 3 0-15,5 1-1 0,3 1-2 16,1 3 1-16,1-1-1 0,5 3 1 16,1 0 1-16,3-2 0 0,3 0 0 0,7-3-4 15,0-4-4-15,6-3 0 0,3 0 2 16,3 1 1-16,3 0 4 0,4-3 0 16,3 0-2-16,4 0 1 0,5-5 2 15,6-1 1-15,2 1 7 0,-1-1 4 16,2-3 2-16,5-3 2 0,1-1 0 15,2 1-2-15,-3-5 7 0,-1 1 6 16,-5-5-3-16,0 0-4 0,-1-1-11 0,-1-1-9 16,-8 5 0-16,3-2 0 0,-15 3-2 15,0 2-2-15,-1 4-6 0,-2-1-5 0,-1-4-9 16,-1 2-1-16,-3-3 1 0,2 1 1 16,-4-2 11-16,0-1 4 0,1 1 6 15,-1-3 2-15,0 1 1 16,-3 6 1-16,3-4 1 0,2 9 0 0,0-2 0 15,0 2-4-15,2-2-7 0,-1 6-16 16,3 5 0-16,-2 1 6 16,0 6 3-16,-2 4 15 0,1 6-1 0,3 3 0 0,-2-1 1 15,3-1 1-15,-5-4 1 0,2 0-1 16,-2-9 1-16,0 2 1 0,0-4 2 16,3-3 2-16,4 2 9 0,-1-4 15 15,4-5 9-15,-4 1 7 0,2-3 8 16,7 0-5-16,1-2-10 15,1-1-12-15,6-6-15 0,-3-3-20 0,1-1-16 16,0-3-30-16,1 0-33 16,3-1-23-16,-1-10 20 0,5-1 39 0</inkml:trace>
  <inkml:trace contextRef="#ctx0" brushRef="#br0" timeOffset="121027.45">24741 1261 1644 0,'-7'12'71'0,"2"1"-11"0,-4-1-2 0,2-1-19 0,-6 3-4 0,6 6 4 0,4-4 1 0,-1 1-2 0,2 3 0 15,2 1-7-15,2 0-6 0,5 1-6 0,7 4-8 0,1-6-2 16,1-1-2-16,3-3 1 0,-3-3-2 15,2-6-10-15,7-4-9 0,-8-3-17 0,8-5-16 16,-2-7-23-16,0-12 561 0,4-6-372 16</inkml:trace>
  <inkml:trace contextRef="#ctx0" brushRef="#br0" timeOffset="121169.77">24894 1114 2119 0,'-2'0'153'0,"-2"0"47"0,3 0-53 15,1 0-88-15,1 5-34 16,1 2-26-16,0-7-31 16,1 2-83-16,4-2-64 0,15-5 86 0</inkml:trace>
  <inkml:trace contextRef="#ctx0" brushRef="#br0" timeOffset="125191.25">29144 3155 1882 0,'0'24'94'0,"0"-6"-2"0,-2 0-4 0,2-6-35 0,-5-1-7 0,5 0-1 0,-4-3-5 15,-3-2-11-15,2 1-8 0,-3 2-1 0,0-4-1 0,2 9 1 0,1-5 1 0,0 5-4 0,3 2-2 0,2 4-2 0,0 6-5 0,7 10-2 16,2-1-2-16,1 8-2 0,-1 5 1 16,-2 3-1-16,-1-1-1 0,-1 3-1 15,-3 2 0-15,-2-4-1 0,-5 3 1 16,-4-1 0-16,-6-5 0 0,1-4 1 0,-2-5-1 15,2-2-1-15,0-8 0 0,2-6-1 16,1-4 2-16,6-10 1 0,-2 3-1 16,3-8-9-16,2-1-19 0,0 3-22 15,2-6-40-15,0 0-28 0,0 0-31 16,6-6-367-16,6-6 340 0</inkml:trace>
  <inkml:trace contextRef="#ctx0" brushRef="#br0" timeOffset="126858.59">28947 3429 1737 0,'2'8'97'0,"-1"-7"23"15,3 1-22-15,-4-2-17 16,0 0-23-16,2 2-18 0,-1-2-1 0,1 0-1 0,4 0-4 16,1 0-4-16,5 0-9 0,2 7-10 15,8-5-7-15,2 3-2 0,8-5 0 16,9 0-1-16,2 0 0 0,3-2 0 16,-2 2 0-16,-5 0-1 0,2-3 3 15,-6-4 4-15,2-6 6 0,6 4 6 0,-4-3 6 16,9-4 4-1,0 2 0-15,5-2-3 0,4 2-5 0,5-1-7 0,9 3-4 16,5 0-5 0,6 6-2-16,-6-6 0 0,-2 0-3 0,2 1 1 15,-3 4-1-15,7-2 0 0,1 4 1 16,5-4-1-16,0 5-1 0,-8-3-1 16,4 0-1-16,-4 3 0 0,0-4 0 0,4 4 0 15,3 4 1-15,9 0-1 0,1 0 0 16,7 7 0-16,4 0-2 0,-1 0-3 15,-8 2 0-15,-3 2 0 0,-5-1 5 0,-6 1 3 16,2 2 1 0,-3-3-1-16,3-5 1 0,-5 6 1 0,-2 0-1 0,-4-4-1 0,-7 3 1 15,-1-1-1-15,-4 2 1 0,-3-2 0 16,-3 0-1-16,-1 1 2 0,-2 1-2 16,-5-6 1-16,-5 4 0 0,-4-7 0 15,-7-2 1-15,-4 0 2 0,-7 0 2 0,1 0 1 16,-6 0-1-1,0 0 0-15,-2-2 0 16,-2 2 2-16,1 0 1 0,-1 0 0 16,2 2-2-16,0 0-1 0,-5-2-1 15,4 2-1-15,-4-1 0 0,-2-1-2 16,0 6 2-16,-4-8-2 0,4 2 1 0,-1 2-1 16,-4-2 1-16,-2 0-2 0,0 0-1 15,0 0 0-15,0 0-4 0,0 0-1 16,0 1-3-16,-2 3-2 0,2 5-2 15,0-4-1-15,-2 6 1 0,2 3 3 16,-4 2 3-16,3 9 1 0,1 0 3 16,0 5 1-16,0 2-1 0,0-1 1 0,-2-2 0 15,2 1 0-15,0-2 1 0,-4 1-2 16,3-1 0-16,-1-1 0 0,-4-2 1 16,6 1-1-16,-1-1 2 0,1 2 0 15,0-4 0-15,0 1 1 0,0-1-1 16,0-1 0-16,1 6 1 0,5 0 0 15,-3-1 1-15,-1 0 0 0,-2-8-1 16,0-1 0-16,-3-4-2 0,1 0-1 0,-2-3-1 16,2 1-1-16,2 1 1 0,-5-6 3 15,5 5 4-15,-3-3 2 0,-4-5 2 16,3 8-2-16,0-1-2 0,3-2-1 16,-6 5-1-16,3 0-1 0,0 0 0 15,-3 2-1-15,6-2 0 0,-5 0-1 16,-3-1-2-16,1-3-3 0,0 3-1 0,0-2-1 15,-1-3 2-15,2 3 3 0,0 1 2 16,-6-3 2-16,10 2 1 0,-4 1 1 16,1-5 0-16,1 4-1 0,-4 0 0 15,-3-2 0-15,3-1-2 0,2 1 1 16,-2-3 2-16,3 2 0 0,-1-2 2 16,-2-3 0-16,-3 4-3 0,1-3-2 15,-5-2-3-15,-1 1-1 0,-6-3 4 0,-7 0 0 16,3 0 3-16,-3 0 3 15,0 0-1-15,1 0 0 0,1 0 1 16,-4 4 0-16,4-4-1 0,1 2 0 16,2-1-3-16,2 3 1 0,-5 3-2 0,-4-3 1 15,-5 1-1-15,-1 2 0 0,-1-2-1 16,-3 1-2-16,-1-1-1 0,-3-1 0 16,-7-3 1-16,-4 3 1 0,-5-1 1 0,-2-1 0 15,6 0 0-15,-4 1 0 0,5-1 2 16,-3 0 0-16,0 3 0 0,-3-5-1 15,3 4-1-15,0-1 0 0,-6-1 0 0,-1 2 1 16,-11-1 1-16,2 4-1 0,-1-1-1 16,3-3 1-16,-2 1-1 0,1 1-1 15,4-1 1-15,0-1-1 0,-5-1 1 16,0 0-1-16,-11-4 1 0,4 0 0 16,1-1 0-16,2-4 0 0,6-1 0 15,3 0 0-15,5 2 1 16,11-1-1-16,4 0 2 0,1 0-2 0,4 3 1 0,2 1 0 15,1 1 0-15,4 2 0 0,0 0-1 16,0 0 0-16,2 0 1 0,3 0-1 16,4 0 0-16,0 4 1 0,2-3-1 15,-1 1 0-15,-1 0 1 0,4 3-1 0,3-3 0 16,3 3 2 0,1 1-1-16,-3-3 1 0,3-1 1 0,3 2 0 0,-5 1-1 15,5-2 1-15,0-3-1 0,-2 0 0 16,4 0-1-16,3 4 1 0,0-4-2 15,3 0 0-15,-3 0 0 0,0-2-1 16,2 0 0-16,1 2-1 0,-1-3 1 0,0-4 0 16,-2 3 3-16,4-3 8 0,-2 2 3 15,6 1 4-15,-6-6-2 0,-4 1-4 16,-1 0-4-16,-2-5-2 0,0 0-1 16,2-1-2-16,0 1-1 0,2 2-1 15,-1-1 2-15,6 3-2 0,4-1 2 0,-5-1 0 31,3 1 0-31,3-1 2 0,2 3 1 0,0-5 1 0,-3-6 1 0,1 1-1 32,-3-10-1-32,-2-1-3 0,0-9-1 0,-2 0-1 0,3 2 0 0,3-2 1 15,1 5-1-15,2 2-1 16,2 6-13-16,5 6-16 16,0 6-20-16,7 7-12 15,-3-2-27-15,8 0-39 0,13-1 85 0,7-3-8 16</inkml:trace>
  <inkml:trace contextRef="#ctx0" brushRef="#br0" timeOffset="127636.83">30028 3727 1555 0,'-19'-23'517'0,"15"27"-552"0,10-11 90 0,-6 1-6 0,1-2-12 16,-2-3 5-16,6 2 1 0,2-3-3 0,0 1-1 15,7-1-18-15,-5 1-8 0,5 0-6 16,6-1-5-16,1 7 2 0,2-3-2 16,-3 3 0-16,3 3-3 0,-2-3-1 15,6 5 0-15,-1 0 0 0,6 5 4 16,-2 1-2-16,4 6-6 0,0 2-1 15,1 2-16-15,-3 6-6 0,0 1-6 0,-4 5-14 16,-1 2 8-16,0 7 3 0,-3-1 4 16,-1 3 10-16,-1 2 6 0,-8-4 3 15,-7 0 3-15,-5 0-2 0,-9-1-1 16,-6 1-2-16,-6-3-3 0,-6 3 1 16,0-2 8-16,-5-6 9 0,-2-1 10 15,-3-8 8-15,-3-6 4 16,-2-2 3-16,-5-5 1 0,4-7 2 0,-1-3-1 0,1-4 2 15,4-6 4-15,3-1 7 0,8 0 13 16,-1-9 10-16,-1-4-4 0,-1-8-5 16,4-2-6-16,1-6-14 0,1-7 0 15,-4-1-5-15,0-1-9 0,-1 1-1 16,7 3-3-16,3 7-1 0,7 8-1 16,11 3-2-16,0 1-2 0,11 1-9 0,7 5-19 15,7-4-29-15,14 4-18 0,8-2-30 16,10 8 8-16,7 2 10 15,-2 8-11-15,7 2 9 0,6 3 551 16,3 2-364-16</inkml:trace>
  <inkml:trace contextRef="#ctx0" brushRef="#br0" timeOffset="128049.79">30982 4266 1802 0,'0'0'96'0,"0"0"10"0,0-1-16 0,0 2-23 0,0-1-13 16,0-1-8-16,0 1-5 0,0 0-12 0,0 0-12 0,0 0-8 0,0 0-11 0,-1 8-11 15,-1-2-10-15,0 8-3 0,-2 9 3 16,-6 4 8-16,4 4 5 0,-6 0 3 15,7 2-5-15,-4-4-13 0,0-3-14 16,4-1-18-16,3-5-12 0,2-3-6 0,2 1 6 16,5-7-2-16,0-2-12 0,7-4-269 15,7-5 233-15</inkml:trace>
  <inkml:trace contextRef="#ctx0" brushRef="#br0" timeOffset="128240.31">31103 3855 2125 0,'0'0'103'16,"0"2"5"-16,2 0-27 0,-1-2-44 0,1 1-14 16,0-1-14-16,1 0-12 0,3 0-33 0,-1-1-49 15,4-3-11-15,5-1-13 0,6-8 51 16</inkml:trace>
  <inkml:trace contextRef="#ctx0" brushRef="#br0" timeOffset="128512.93">31684 4158 1757 0,'-1'23'146'0,"-6"-2"115"0,1 1-150 16,-3-5-43-16,2 1-34 0,-2-5-22 16,4 3-5-16,-2-2-3 0,0-5-3 0,5 3-9 15,0 0-16-15,2 1-12 0,0 1-7 16,0 2 0-16,0-2 9 0,0-3 5 16,0 1 3-16,0-6-3 0,0-1-11 15,0-5-17-15,0 3-20 16,0-3-36-16,0 0-26 0,-5-7-215 0,-4 2 215 15</inkml:trace>
  <inkml:trace contextRef="#ctx0" brushRef="#br0" timeOffset="128715.61">31443 4277 1282 0,'-9'4'124'0,"4"1"126"0,-2-3-149 16,5-1-15-16,2 5-3 0,0 1-3 15,0-4-2-15,0 1-11 0,0 3-9 0,2-5-12 16,5 0-4-16,-5 1-5 0,5-1-3 15,-2 1-1-15,1-1 3 0,-1-2 7 16,-3-5 4-16,1 3 8 0,4 0-8 16,0-1-11-16,6 1-11 0,8-5-15 15,-5 0-9 1,11-4-9-16,1 1-17 0,0 1-13 0,6-2-18 0,5-1-17 0,0 6-22 16,0-4-24-16,4 4-14 0,1-3 562 15,-3 6-339-15</inkml:trace>
  <inkml:trace contextRef="#ctx0" brushRef="#br0" timeOffset="128952.58">31998 3960 1989 0,'0'8'112'0,"0"-4"30"16,0 8-38-16,0-4-37 0,4 2-17 15,-1 4-11-15,-1-1-11 0,3 3-12 0,-5 1-7 0,2 5-7 0,2-3-2 0,-1 6-2 16,3 5-1-16,-5 2-3 0,5 12-2 31,1 3-4-31,-4 2-6 16,1 3-2-16,-2 3-30 0,-4-2-46 0,-3 2-33 16,-4-7 56-16</inkml:trace>
  <inkml:trace contextRef="#ctx0" brushRef="#br0" timeOffset="137306.23">28954 5124 1659 0,'32'2'98'16,"-71"-16"373"-1,39 12-436 1,-2 2-5-16,2 0-10 0,0 0-4 0,0 0-2 0,0 0 0 16,2 0 3-16,-2 0 7 15,2-2 4-15,3-5-8 0,0 7-7 0,4-1-8 16,7-1-5-16,-2 2 2 0,4-2 1 16,7 2-1-16,3 5-1 15,2-3 0-15,2 5 0 0,-5-5 0 0,-1 3 1 16,-3 2-1-16,-7-7-1 0,2 2 0 0,-11 0 1 15,2-2 2-15,-9 0 0 0,0 2 1 0,0-2 3 16,-7-4-2-16,7 4-1 0,-5-2-1 16,1 2-2-16,-3-1 1 0,-11-10 0 15,1 2 0-15,-12-5-2 16,-6 0 0 0,-2 0 0-16,-6-2 1 0,4-2 1 0,7 4 1 15,4 3 1-15,5 8 0 0,7 3 3 16,3-2 9-16,6 0 12 0,7 2 10 15,0 0 4-15,0 0-2 0,0 0-8 0,5 0-6 0,4 2-1 0,0 1-7 32,5-1-6-32,9 5-9 0,11-1-7 15,14 2-3-15,11 7 0 0,6-1-1 16,10-2 4-16,1 4 3 0,-2 2 1 16,-3-2 1-16,-5-2-1 0,-6 0-3 15,-12-3-4-15,-13-2-3 0,-13-2-6 0,-12-5-14 16,-6-2-11-16,-8 0-9 0,-5-2-4 15,-6 0 12-15,-19-5 12 0,-9 0 14 16,-10-7 12-16,-14-1 9 0,5-1 5 16,-11 1 3-16,0 2 0 0,-3 1-1 15,3-2 1-15,10 5 2 0,11 5 1 16,18 1-2-16,15 3 10 0,5 0 10 16,14 0 12-16,0 0 9 0,-6 3-3 15,12-1-6-15,1 1-9 0,7 3-10 0,7-3-13 16,9 6-10-16,18 0-7 0,14 2-3 15,11 3 4-15,3 2 2 0,1-2 0 16,-7 4 1-16,-9-4 1 0,-8-3-2 16,-9-3 0-16,-14-4-2 0,-8-4-12 0,-17 0-24 15,-5 0-11-15,0 0-13 0,-12-2-1 16,-6 2 18-16,-11 0 9 0,-1 0 19 16,-9 0 19-16,-5-2 17 0,0 2 12 15,-8-3 1-15,3 3-8 0,4 0-9 16,1 0-8-16,1 0-4 0,10 0 1 15,4 0 0-15,13 5 2 0,8-5 4 0,2 0 4 16,8 2 2-16,3-2 1 0,1 0-12 16,1 2-11-16,2-2-22 15,5 0-56-15,9 0-46 0,5-2 437 16,15-5-274-16</inkml:trace>
  <inkml:trace contextRef="#ctx0" brushRef="#br0" timeOffset="138587.41">27684 3467 1007 0,'91'12'668'0,"-166"-19"-645"0,49-2 33 15,26 9-19-15,3 0-14 0,-3 0 0 0,2 0 3 16,3 2 2-16,-3-2 6 0,-2 0 4 15,0 0 2-15,0 0 0 0,0 0-4 16,0 0-3-16,0 0-1 0,0 0 1 16,5 3-1-16,-5-3-4 0,4 0-2 15,0 0-5-15,-1 0-6 0,8 2-2 0,-4 0-5 16,9-2-2-16,5 0 1 16,-1 0 2-16,10 0-2 0,0-4 0 0,2 3-1 15,1-1-1-15,-4-3-1 0,-1 1 0 16,1 4-2-16,-8-2 1 0,0 2 1 15,-7 0 0-15,-5 0 0 0,-2 0-2 16,-7 0-3-16,0-3-4 0,-1 1-6 16,-3 4-8-16,-1-2-6 0,1 0-2 0,2 5 1 15,-10-5 2-15,3 7 6 0,-7-3 4 16,-3-1 8-16,-8 1 4 0,0 1 2 16,-3-1 0-16,5 1 0 0,4 4 0 15,-5-6 2-15,8 4-1 0,-3-5-1 16,5-2 0-16,3 0 6 0,4 2 6 15,-1-2 5-15,10 0 12 16,-2 2 7-16,2-2 14 0,-2 0 15 0,-1 0 10 0,1 0 6 16,2 0-5-16,0 0-7 0,2-2-10 15,3 2-10-15,-3 0-14 16,10 0-16-16,2 0-10 0,4-2-9 16,12-1-2-16,7-4 1 0,4 3-2 15,9 4 0-15,5-2-2 0,-6 2 0 16,3 0 1-16,-10 2 0 0,-6 0 1 0,1 1 3 15,-9 3-1-15,-4-5 2 0,-3 1 3 16,-14-2-4-16,-5 0-3 0,3-2-7 0,-14 2-12 16,2 0 1-16,-7 0-3 15,-7 2 9-15,-4-2 16 0,-11 2 9 0,-10 2 9 0,-5-3 1 16,-6-1-5-16,6 4-4 0,-3-2-5 16,12-1-3-16,13 1-1 0,5-2 1 15,15 2 3-15,9-2 3 0,0 0 11 16,-2 2 4-16,2 0 1 0,0-1-4 15,0-1-9-15,5 4-12 0,6-2-9 16,3-1 0-16,0 3-1 0,1-1 4 16,8 3 4-16,1 1-2 0,7 0 1 15,-1 2 1-15,-4 0 1 0,-1 0-18 0,-7-6-29 16,-4 2-57 0,-3-3-84-16,-6 2 1 0,0-8 78 15</inkml:trace>
  <inkml:trace contextRef="#ctx0" brushRef="#br0" timeOffset="141640.2">26308 1424 1843 0,'-8'2'76'0,"-1"3"-9"0,3-5 13 0,6 6-4 0,0-5-10 0,2 1-8 0,2 2-4 0,-2-3-11 0,-1-1-4 0,6 4-16 0,0 0-9 31,9 3-6-31,9-4-8 0,13 8 4 0,-1-2-2 0,7 1 1 0,-1 1 1 0,-1 1-2 15,-5-6 0 1,-6-1 0-16,-5 0 1 0,-8 1 0 0,-6-5 1 16,-6 1-3-16,-5-2-1 0,-1 0-1 15,0 0-6-15,0 0-4 0,-1 0-7 16,-6-2-3-16,-1 2 1 0,0-1 3 16,-7-1 7-16,-8 2 5 0,-3 0 5 15,-3 2 3-15,-1-1 4 0,-2 1-2 0,0 4 0 16,2-5 4-16,-2 6 4 0,8 2 7 15,2-5 9-15,3 1 5 0,6-3 2 0,3-2 1 32,3 3 0-32,5-3-8 0,-4 4-5 0,6 1-7 0,2-1-5 0,2-4-4 15,-2 5-1-15,1 0 0 0,1-1 3 0,3 0 4 32,5 6 4-32,-1 1 2 0,5 0 2 15,2 3-1-15,-8-2-3 0,4 2-5 16,-5-1-6-16,0 1-7 0,-4-2-7 15,-3-5-46-15,-2-3-109 0,-2-2 101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15T20:51:51.12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1945 5616 1244 0,'-4'-15'264'0,"-148"109"351"15,118-60-554-15,-5 0-10 0,-2 5-13 16,-3 5-12-16,-7 0-7 0,-4 6-2 15,-2 3-2-15,-3 2-2 0,-2-3-6 16,0 10-1-16,-2 0 2 0,0 9 4 16,2 14 4-16,3-2-1 0,8 9 1 0,3 4 0 15,14-7 0 1,6 3 1-16,5-2-5 0,12 2-6 0,6 8-1 16,5-6-4-16,5 0 1 0,6-7 0 0,7-13 0 15,8-1-1-15,6-4 1 0,16-7 2 16,3 0 1-16,8 2 1 15,8-4 0-15,1-1-2 0,4 1-1 0,-4-2-1 16,-4-3-2-16,-6 4 0 0,-3-1-2 0,-7 3 0 16,-7 4-1-16,-6 1 2 0,-10-2-1 15,-7 0 1-15,-11 1 2 0,-7-1 1 16,-9 2 2-16,-12-3 0 0,-11 3-2 16,-7-2-2-16,-13 1-1 0,1-4 0 15,-6 3 0-15,-7-2 0 0,4-4 1 16,2-1 2-1,3-8-2-15,5 3 0 0,6-4 1 16,10-2-1-16,11 3-1 0,12-2-4 0,9-7-2 0,15 6 0 0,3-3 2 16,10 3 4-16,12 7 1 0,-1-5 0 15,2 0-2-15,-9 0-2 0,2 0-1 32,-5 1 0-32,1 1 0 0,-3 0 4 0,-6 3 1 15,-10 2 0-15,-4 3 0 0,-5-1 0 16,0 3 1-16,-7 11 4 0,0 4 3 15,-5 3 2-15,-2 2 3 0,-4-2 0 16,-2-2-1-16,-3 0-2 0,4 0-3 16,5-3-4-16,3 0-1 0,4-1 1 15,7 5 4-15,2-1 6 0,5-2 3 0,9-1 3 16,5-4 0-16,7-10-4 0,6-3-4 16,-2-1-6-16,2-9 2 0,-4-5-9 15,-2-11-40-15,-3-12-119 0,-2-5 96 16</inkml:trace>
  <inkml:trace contextRef="#ctx0" brushRef="#br0" timeOffset="196815.92">4755 10529 1599 0,'13'0'87'0,"1"0"12"0,2 0-12 0,-2 0-25 0,0 3-8 0,0-1-4 0,0-2 0 0,-5 2-2 0,4 1-1 15,-4 1 2-15,-6 1-1 0,1-3-2 0,1 1 0 0,-5-3-2 0,0 0-1 16,-4 0-4-16,1 2-8 0,-4 3-3 0,-6-1-1 16,-4-4 3-1,-17 0 2-15,-7 0-3 0,-5 0-2 16,-9-2-4-16,-5-7-2 0,-13 6-4 0,-7-6-3 16,-5 2 1-16,-12 5 2 0,-8-7 2 0,-10 7 3 0,-2 1 1 15,-5-6-1-15,5 0-2 0,-4-2-3 16,-5 0-3-16,-2-5 0 0,11 1 0 15,13-3 4-15,15 2 5 0,11-4 3 16,13-1 0-16,10 1-3 16,12 2-3-16,11 2-2 0,14 7-3 0,8 5-2 0,10 2-1 15,0-5 2-15,3 3 1 0,10-2-3 32,6 4-2-32,18 6-6 0,8-4-2 15,19 8 0-15,6 1-1 0,14 3-1 16,3-2-3-16,12-1-2 0,9 1-2 15,2-6-1-15,2 1-1 0,-9-5 2 16,-2-2 1-16,3 0 1 0,1 0 1 16,1 0 2-16,-5-2 1 0,-16-5 1 15,-7 1 1-15,-12-4 0 0,-11 4-1 0,-7 6 1 16,-14-7 1-16,-11 6-2 0,-9-1 0 16,-9 0 0-16,-5 2-6 0,0 0-3 15,-9 0-2-15,-8 2-3 0,-19-2 6 16,-17 0 4-16,-14-2 1 0,-13-5 2 15,-4 3 0-15,-11-1 0 0,-1 0 4 0,0 3 3 16,6 2 4-16,10 7 3 0,7-5 1 16,8 1 0-16,6-1-1 0,6 0 0 15,14 5-4-15,9-7-1 16,12 0-3-16,16 0-1 0,1 0 2 0,1 0 1 16,7 4 0-16,1-6-3 0,12 0-3 15,10 2-3-15,7 0 0 0,13 4 0 16,5-1-1-16,11 8 2 0,6-1 0 0,3-1-1 15,15 4 0-15,6-1-3 0,-2 1-1 16,0-5 1-16,-4-1-2 0,-1 1-1 16,-7-1 0-16,-8 3-1 0,-17-1 2 15,-15-2 1-15,-13-3 1 0,-15-2-1 16,-12-2-4-16,-6 1-3 0,-10 6 0 16,-16-5 3-16,-15 0 6 0,-17 0 3 0,-10-2 2 15,-6 2 3-15,-6 1 0 0,1-1-1 16,3-2-1-16,-3 2-2 15,10-1 1-15,13 3 0 0,10 5-1 16,15-6 1-16,10 6-1 0,9-7-20 0,5 2-46 16,11-4-46-16,0 1-119 0,0 1 192 15,2-4-31-15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15T20:56:31.27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874 10365 1590 0,'-5'-21'164'0,"1"3"178"0,-3 2-185 0,0 8-31 0,2-1-9 0,-1 5-17 15,6 2-3-15,0 2-13 0,0 0-14 0,6 2-16 0,1 0-25 0,5 9-13 0,11-3-10 0,-2 3-3 16,8 5-3-16,-4 7-2 0,-4-3-1 0,-2 4-2 0,-4 5-2 16,-5 1-1-1,-3 4 0-15,-7 3 1 0,-1 0 2 0,-8 2 3 0,-4 2 0 16,3 3 1-16,-10-1 1 0,2-1 0 16,1 1 0-16,-6-6 2 0,3 0-1 15,4-1 0 1,2-4 0-16,0-7-1 0,5-2 0 0,4-7 1 0,-2-1 0 0,5-4 0 15,2 0 0 1,0-9-1-16,0-2 1 0,0 0 0 0,0 0 2 0,0 0 2 16,0 1 0-1,0-1 1-15,0 2 1 0,7 0 1 16,0-2-1-16,4-2 2 0,5 2-1 16,1-2 0-16,10 1 0 0,1-1 0 0,4-4 1 0,0 3 1 15,5-1-2-15,6 3-1 0,1-5-4 0,2 6-2 16,4-2-1-16,-2 4 0 15,0 4 0-15,7-5-1 0,-4-1 0 16,0 0-2-16,3 2-1 0,-6 0-1 16,-6-2 0-16,-3 2 1 0,-5-2 0 0,-4-2 1 15,-5 0 1-15,-2 0 2 0,-5 2 0 16,-4 2 0-16,-7-2-1 0,-2 0 1 0,-5 0-2 16,0 0 2-16,0-9 0 0,-5 2 0 15,-6-5 3-15,-10-1-1 0,1-1 1 31,-3-2 0-31,0-2 0 0,-3-5 0 0,-3 4 1 16,1-4 0-16,1 3 0 0,4-1 1 16,2 2 0-16,3 1-3 0,4-3 1 15,5 3-1-15,4 2-2 0,-2 0 3 16,5 4-1-16,2-1 0 0,2-1 1 16,5 2-1-16,-5 3 1 0,5-2 3 15,2 2 3-15,1 4-1 0,4 3 0 16,1 0-3-16,2 4-3 0,8 3 0 0,2 10-1 15,5 6-2-15,0 2 1 0,3 3-2 16,1 5 0-16,1 1 2 0,-4 5 0 16,-4 0 0-16,-11-5 0 0,-11 3 1 15,-7-1 0-15,-7-2 1 0,-6 2 1 16,-10-2 0-16,-3 1 0 0,-12-3-1 16,-3-1-3-16,4-1 0 0,-5-5-2 0,-3-2-1 15,3-5 1-15,-8-5-29 0,2-9-46 16,-1-2-121-16,4-9 187 0,1-11-57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CC35D-67CF-437C-B179-34AC84748E71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C1CFB-80BD-49CD-BCE6-CD0A4C4E9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62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the algorithm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C1CFB-80BD-49CD-BCE6-CD0A4C4E9E6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60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F923D8-84E8-4795-B334-EF7D14E88C46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10DE-ADA3-4ED3-BE78-0A282BD2DF5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80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23D8-84E8-4795-B334-EF7D14E88C46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10DE-ADA3-4ED3-BE78-0A282BD2DF5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001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317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A669-EFED-4362-84D1-5A076FC10CE8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E931-A487-49B5-9135-F42C84AF53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0417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23D8-84E8-4795-B334-EF7D14E88C46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10DE-ADA3-4ED3-BE78-0A282BD2D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9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23D8-84E8-4795-B334-EF7D14E88C46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10DE-ADA3-4ED3-BE78-0A282BD2DF5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9070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23D8-84E8-4795-B334-EF7D14E88C46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10DE-ADA3-4ED3-BE78-0A282BD2D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6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23D8-84E8-4795-B334-EF7D14E88C46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10DE-ADA3-4ED3-BE78-0A282BD2DF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807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23D8-84E8-4795-B334-EF7D14E88C46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10DE-ADA3-4ED3-BE78-0A282BD2DF5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229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23D8-84E8-4795-B334-EF7D14E88C46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10DE-ADA3-4ED3-BE78-0A282BD2D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0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23D8-84E8-4795-B334-EF7D14E88C46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10DE-ADA3-4ED3-BE78-0A282BD2DF5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712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23D8-84E8-4795-B334-EF7D14E88C46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10DE-ADA3-4ED3-BE78-0A282BD2DF53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82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6F923D8-84E8-4795-B334-EF7D14E88C46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85310DE-ADA3-4ED3-BE78-0A282BD2DF5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63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customXml" Target="../ink/ink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customXml" Target="../ink/ink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Greedy </a:t>
            </a:r>
            <a:br>
              <a:rPr lang="en-US" dirty="0"/>
            </a:br>
            <a:r>
              <a:rPr lang="en-US" dirty="0"/>
              <a:t>Approximation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421 Spring 2026</a:t>
            </a:r>
          </a:p>
          <a:p>
            <a:r>
              <a:rPr lang="en-US"/>
              <a:t>Lecture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907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C848E-EDCD-436E-9173-27E6D3F86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Earliest End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1B74DC-F3B6-4A62-B8AB-A5E7FDD254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Intuition: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has the earliest end time,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overlaps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also overlap. </a:t>
                </a:r>
              </a:p>
              <a:p>
                <a:endParaRPr lang="en-US" dirty="0"/>
              </a:p>
              <a:p>
                <a:r>
                  <a:rPr lang="en-US" dirty="0"/>
                  <a:t>Why?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1B74DC-F3B6-4A62-B8AB-A5E7FDD254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 descr="Three overlapping intervals:&#10;u overlaps with v&#10;u overlaps with w, but w does not overlap with v. As a result, w has an earlier end  time than u.">
                <a:extLst>
                  <a:ext uri="{FF2B5EF4-FFF2-40B4-BE49-F238E27FC236}">
                    <a16:creationId xmlns:a16="http://schemas.microsoft.com/office/drawing/2014/main" id="{38E9AEAC-A6A5-0800-2784-A5261E5C59AC}"/>
                  </a:ext>
                </a:extLst>
              </p14:cNvPr>
              <p14:cNvContentPartPr/>
              <p14:nvPr/>
            </p14:nvContentPartPr>
            <p14:xfrm>
              <a:off x="5641200" y="93960"/>
              <a:ext cx="4299840" cy="1398240"/>
            </p14:xfrm>
          </p:contentPart>
        </mc:Choice>
        <mc:Fallback>
          <p:pic>
            <p:nvPicPr>
              <p:cNvPr id="4" name="Ink 3" descr="Three overlapping intervals:&#10;u overlaps with v&#10;u overlaps with w, but w does not overlap with v. As a result, w has an earlier end  time than u.">
                <a:extLst>
                  <a:ext uri="{FF2B5EF4-FFF2-40B4-BE49-F238E27FC236}">
                    <a16:creationId xmlns:a16="http://schemas.microsoft.com/office/drawing/2014/main" id="{38E9AEAC-A6A5-0800-2784-A5261E5C59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31840" y="84600"/>
                <a:ext cx="4318560" cy="141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9569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C848E-EDCD-436E-9173-27E6D3F86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Earliest End Time (intuition)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1B74DC-F3B6-4A62-B8AB-A5E7FDD254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Intuition: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has the earliest end time,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overlaps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also overlap. </a:t>
                </a:r>
              </a:p>
              <a:p>
                <a:endParaRPr lang="en-US" dirty="0"/>
              </a:p>
              <a:p>
                <a:r>
                  <a:rPr lang="en-US" dirty="0"/>
                  <a:t>Why?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overlap, then both are “active” at the instant before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ends (otherwise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would have an earlier end time).</a:t>
                </a:r>
              </a:p>
              <a:p>
                <a:r>
                  <a:rPr lang="en-US" dirty="0"/>
                  <a:t>Otherwise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would have an earlier end time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! By the same reasoning,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is also “active” the instant before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ends.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also overlap with each other.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1B74DC-F3B6-4A62-B8AB-A5E7FDD254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 descr="u's end time is shown, v and w must be active at the same time.">
                <a:extLst>
                  <a:ext uri="{FF2B5EF4-FFF2-40B4-BE49-F238E27FC236}">
                    <a16:creationId xmlns:a16="http://schemas.microsoft.com/office/drawing/2014/main" id="{D44AB29E-1858-F6A0-E886-EBA53A337498}"/>
                  </a:ext>
                </a:extLst>
              </p14:cNvPr>
              <p14:cNvContentPartPr/>
              <p14:nvPr/>
            </p14:nvContentPartPr>
            <p14:xfrm>
              <a:off x="7915680" y="1269000"/>
              <a:ext cx="1221120" cy="3214800"/>
            </p14:xfrm>
          </p:contentPart>
        </mc:Choice>
        <mc:Fallback>
          <p:pic>
            <p:nvPicPr>
              <p:cNvPr id="4" name="Ink 3" descr="u's end time is shown, v and w must be active at the same time.">
                <a:extLst>
                  <a:ext uri="{FF2B5EF4-FFF2-40B4-BE49-F238E27FC236}">
                    <a16:creationId xmlns:a16="http://schemas.microsoft.com/office/drawing/2014/main" id="{D44AB29E-1858-F6A0-E886-EBA53A3374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06320" y="1259640"/>
                <a:ext cx="1239840" cy="323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1729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4244B-048B-4065-B29D-DC2A60A7C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Earliest End Time (strategy)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EEB43-C069-4ED9-91AD-A8D3EC3AF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you prove it correct? </a:t>
            </a:r>
          </a:p>
          <a:p>
            <a:endParaRPr lang="en-US" dirty="0"/>
          </a:p>
          <a:p>
            <a:r>
              <a:rPr lang="en-US" dirty="0"/>
              <a:t>Do you want to use</a:t>
            </a:r>
          </a:p>
          <a:p>
            <a:r>
              <a:rPr lang="en-US" dirty="0"/>
              <a:t>Structural Result</a:t>
            </a:r>
          </a:p>
          <a:p>
            <a:r>
              <a:rPr lang="en-US" dirty="0"/>
              <a:t>Exchange Argument</a:t>
            </a:r>
          </a:p>
          <a:p>
            <a:r>
              <a:rPr lang="en-US" dirty="0"/>
              <a:t>Greedy Stays Ahead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32CA0BB-D4D9-33A9-1D3F-7F9C4B6F0D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35520" y="2962440"/>
              <a:ext cx="442800" cy="662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32CA0BB-D4D9-33A9-1D3F-7F9C4B6F0D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6160" y="2953080"/>
                <a:ext cx="461520" cy="68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9192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7FE1F-0565-4CC4-945E-FC5C7482A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Argument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726A1D-8161-40FE-A016-098B1C9498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be the set of intervals selected by the greedy algorithm, ordered by </a:t>
                </a:r>
                <a:r>
                  <a:rPr lang="en-US" dirty="0" err="1"/>
                  <a:t>endtime</a:t>
                </a:r>
                <a:endParaRPr lang="en-US" dirty="0"/>
              </a:p>
              <a:p>
                <a:r>
                  <a:rPr lang="en-US" dirty="0"/>
                  <a:t>OPT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/>
                  <a:t> be the maximum set of intervals, ordered by </a:t>
                </a:r>
                <a:r>
                  <a:rPr lang="en-US" dirty="0" err="1"/>
                  <a:t>endtime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Our goal will be to “exchange” to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has at least as many elements as OPT.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the first two elements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aren’t the same.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are the same, neither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nor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overlaps with any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And by the greedy choice,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ends no later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doesn’t overlap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. So we can exchange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into OPT, replacing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still have OPT be valid.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726A1D-8161-40FE-A016-098B1C9498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 descr="a_i and o_i shown as overlapping. o_i+1 starts after o_i ends, so it also does not overlap with a_i">
                <a:extLst>
                  <a:ext uri="{FF2B5EF4-FFF2-40B4-BE49-F238E27FC236}">
                    <a16:creationId xmlns:a16="http://schemas.microsoft.com/office/drawing/2014/main" id="{4C0DDEA8-D76D-94B5-9019-2BD1F579991E}"/>
                  </a:ext>
                </a:extLst>
              </p14:cNvPr>
              <p14:cNvContentPartPr/>
              <p14:nvPr/>
            </p14:nvContentPartPr>
            <p14:xfrm>
              <a:off x="641520" y="255600"/>
              <a:ext cx="11336040" cy="5368320"/>
            </p14:xfrm>
          </p:contentPart>
        </mc:Choice>
        <mc:Fallback>
          <p:pic>
            <p:nvPicPr>
              <p:cNvPr id="4" name="Ink 3" descr="a_i and o_i shown as overlapping. o_i+1 starts after o_i ends, so it also does not overlap with a_i">
                <a:extLst>
                  <a:ext uri="{FF2B5EF4-FFF2-40B4-BE49-F238E27FC236}">
                    <a16:creationId xmlns:a16="http://schemas.microsoft.com/office/drawing/2014/main" id="{4C0DDEA8-D76D-94B5-9019-2BD1F57999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2160" y="246240"/>
                <a:ext cx="11354760" cy="538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1282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4C6BD-69F2-48C5-9E87-066AA7991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Argument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41BE55-BE86-4CD0-BC26-8B45956EF4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Repeat this argument until we have changed OPT into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Can OPT have more elements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 </a:t>
                </a:r>
              </a:p>
              <a:p>
                <a:r>
                  <a:rPr lang="en-US" dirty="0"/>
                  <a:t>No! After repeating the argument, we could change every element of OPT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 If OPT had another element, it wouldn’t overlap with anything in OPT, and therefore can’t overlap with anything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after all the swaps. But then the greedy algorithm would have added it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the same number of elements as OPT does, and we really found an optimal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41BE55-BE86-4CD0-BC26-8B45956EF4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72E9230-350E-D03B-BC96-9CC9B7A635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00600" y="2016360"/>
              <a:ext cx="1462680" cy="2280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72E9230-350E-D03B-BC96-9CC9B7A635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240" y="2007000"/>
                <a:ext cx="1481400" cy="229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8844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7C5B1-3D48-409E-861F-1B94A8E8A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Stays Ahead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70F5C7-9D93-417F-A0E6-FBBD439C6F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be the set of intervals selected by the greedy algorithm, ordered by </a:t>
                </a:r>
                <a:r>
                  <a:rPr lang="en-US" dirty="0" err="1"/>
                  <a:t>endtime</a:t>
                </a:r>
                <a:endParaRPr lang="en-US" dirty="0"/>
              </a:p>
              <a:p>
                <a:r>
                  <a:rPr lang="en-US" dirty="0"/>
                  <a:t>OPT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/>
                  <a:t> be the maximum set of intervals, ordered by </a:t>
                </a:r>
                <a:r>
                  <a:rPr lang="en-US" dirty="0" err="1"/>
                  <a:t>endtime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Our goal will be to show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ends no later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Proof by induction:</a:t>
                </a:r>
              </a:p>
              <a:p>
                <a:r>
                  <a:rPr lang="en-US" dirty="0"/>
                  <a:t>Base case: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has the earliest end time of any interval (since there are no other intervals in the set when we 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we always include it), thus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ends no later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70F5C7-9D93-417F-A0E6-FBBD439C6F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2310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2D33-67D8-4A99-B965-FAB64502A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Stays Ahead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E0AB12-404F-45F3-8BA0-B53BA06A88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Inductive Hypothesis: Suppose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ends no later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IS: Since (by IH)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ends no later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greedy has access to everything that doesn’t overlap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ends no later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, that includes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Since we take the first one that doesn’t overlap,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will also end before (or equal to)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ends no later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Wrapping Up: Since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ends no later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the last interval greedy selects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) is no later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. There cannot be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, as if it didn’t overlap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it also wouldn’t overlap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and would have been added by greedy.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E0AB12-404F-45F3-8BA0-B53BA06A88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6368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69C7C-6ADE-47AB-A151-0FA78F47E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 </a:t>
            </a:r>
            <a:r>
              <a:rPr lang="en-US" sz="2400" dirty="0"/>
              <a:t>(narrowing down,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6F988-A17F-40F6-82FF-C4D6BB0EF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Earliest end time</a:t>
            </a:r>
          </a:p>
          <a:p>
            <a:r>
              <a:rPr lang="en-US" dirty="0"/>
              <a:t>Latest end time </a:t>
            </a:r>
          </a:p>
          <a:p>
            <a:r>
              <a:rPr lang="en-US" dirty="0"/>
              <a:t>Earliest start time</a:t>
            </a:r>
          </a:p>
          <a:p>
            <a:r>
              <a:rPr lang="en-US" dirty="0"/>
              <a:t>Latest start time</a:t>
            </a:r>
          </a:p>
          <a:p>
            <a:r>
              <a:rPr lang="en-US" dirty="0"/>
              <a:t>Shortest interval </a:t>
            </a:r>
          </a:p>
          <a:p>
            <a:r>
              <a:rPr lang="en-US" dirty="0"/>
              <a:t>Fewest overlaps (with remaining intervals)</a:t>
            </a:r>
          </a:p>
          <a:p>
            <a:endParaRPr lang="en-US" dirty="0"/>
          </a:p>
        </p:txBody>
      </p:sp>
      <p:sp>
        <p:nvSpPr>
          <p:cNvPr id="4" name="Multiplication Sign 3" descr="X symbol">
            <a:extLst>
              <a:ext uri="{FF2B5EF4-FFF2-40B4-BE49-F238E27FC236}">
                <a16:creationId xmlns:a16="http://schemas.microsoft.com/office/drawing/2014/main" id="{CC453472-B62B-4F50-BCA0-D30D2361DE66}"/>
              </a:ext>
            </a:extLst>
          </p:cNvPr>
          <p:cNvSpPr/>
          <p:nvPr/>
        </p:nvSpPr>
        <p:spPr>
          <a:xfrm>
            <a:off x="3352800" y="4312024"/>
            <a:ext cx="582706" cy="52443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ication Sign 4" descr="X symbol">
            <a:extLst>
              <a:ext uri="{FF2B5EF4-FFF2-40B4-BE49-F238E27FC236}">
                <a16:creationId xmlns:a16="http://schemas.microsoft.com/office/drawing/2014/main" id="{46C72B29-BB5B-4D2E-A6F1-2657A7E19503}"/>
              </a:ext>
            </a:extLst>
          </p:cNvPr>
          <p:cNvSpPr/>
          <p:nvPr/>
        </p:nvSpPr>
        <p:spPr>
          <a:xfrm>
            <a:off x="3352800" y="3166782"/>
            <a:ext cx="582706" cy="52443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 descr="X symbol">
            <a:extLst>
              <a:ext uri="{FF2B5EF4-FFF2-40B4-BE49-F238E27FC236}">
                <a16:creationId xmlns:a16="http://schemas.microsoft.com/office/drawing/2014/main" id="{B6BA4309-2B8A-49C7-A566-379695E81370}"/>
              </a:ext>
            </a:extLst>
          </p:cNvPr>
          <p:cNvSpPr/>
          <p:nvPr/>
        </p:nvSpPr>
        <p:spPr>
          <a:xfrm>
            <a:off x="3061447" y="2594161"/>
            <a:ext cx="582706" cy="52443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heck Mark on Microsoft Windows 10 May 2019 Update">
            <a:extLst>
              <a:ext uri="{FF2B5EF4-FFF2-40B4-BE49-F238E27FC236}">
                <a16:creationId xmlns:a16="http://schemas.microsoft.com/office/drawing/2014/main" id="{E277E8AF-BC0C-413E-94AD-522F70BC2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464" y="2091016"/>
            <a:ext cx="454959" cy="45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3C639F8-AE12-8649-82AD-F0288E6436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01320" y="3703320"/>
              <a:ext cx="385920" cy="3592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3C639F8-AE12-8649-82AD-F0288E6436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960" y="3693960"/>
                <a:ext cx="404640" cy="37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6542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AD4EA-8618-462F-B2EC-7498BCE5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Greedy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72FE5-B963-4588-A168-16D19982A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turns out latest start time also works.</a:t>
            </a:r>
          </a:p>
          <a:p>
            <a:endParaRPr lang="en-US" dirty="0"/>
          </a:p>
          <a:p>
            <a:r>
              <a:rPr lang="en-US" dirty="0"/>
              <a:t>Latest start time is actually the same as earliest end time (imagine “reflecting” all the jobs along the time axis – the one with the earliest end time ends up having the last start time). </a:t>
            </a:r>
          </a:p>
          <a:p>
            <a:endParaRPr lang="en-US" dirty="0"/>
          </a:p>
          <a:p>
            <a:r>
              <a:rPr lang="en-US" dirty="0"/>
              <a:t>What about fewest overlaps? </a:t>
            </a:r>
          </a:p>
          <a:p>
            <a:r>
              <a:rPr lang="en-US" dirty="0"/>
              <a:t>Doesn’t work. </a:t>
            </a:r>
            <a:r>
              <a:rPr lang="en-US" dirty="0">
                <a:sym typeface="Wingdings" panose="05000000000000000000" pitchFamily="2" charset="2"/>
              </a:rPr>
              <a:t> Counter-examples are a little more complicated than the others.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213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69C7C-6ADE-47AB-A151-0FA78F47E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 </a:t>
            </a:r>
            <a:r>
              <a:rPr lang="en-US" sz="2400" dirty="0"/>
              <a:t>(all the ideas)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6F988-A17F-40F6-82FF-C4D6BB0EF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Earliest end time</a:t>
            </a:r>
          </a:p>
          <a:p>
            <a:r>
              <a:rPr lang="en-US" dirty="0"/>
              <a:t>Latest end time </a:t>
            </a:r>
          </a:p>
          <a:p>
            <a:r>
              <a:rPr lang="en-US" dirty="0"/>
              <a:t>Earliest start time</a:t>
            </a:r>
          </a:p>
          <a:p>
            <a:r>
              <a:rPr lang="en-US" dirty="0"/>
              <a:t>Latest start time</a:t>
            </a:r>
          </a:p>
          <a:p>
            <a:r>
              <a:rPr lang="en-US" dirty="0"/>
              <a:t>Shortest interval </a:t>
            </a:r>
          </a:p>
          <a:p>
            <a:r>
              <a:rPr lang="en-US" dirty="0"/>
              <a:t>Fewest overlaps (with remaining intervals)</a:t>
            </a:r>
          </a:p>
          <a:p>
            <a:endParaRPr lang="en-US" dirty="0"/>
          </a:p>
        </p:txBody>
      </p:sp>
      <p:pic>
        <p:nvPicPr>
          <p:cNvPr id="1026" name="Picture 2" descr="Check Mark on Microsoft Windows 10 May 2019 Update">
            <a:extLst>
              <a:ext uri="{FF2B5EF4-FFF2-40B4-BE49-F238E27FC236}">
                <a16:creationId xmlns:a16="http://schemas.microsoft.com/office/drawing/2014/main" id="{E277E8AF-BC0C-413E-94AD-522F70BC2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464" y="2091016"/>
            <a:ext cx="454959" cy="45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ultiplication Sign 5" descr="X symbol">
            <a:extLst>
              <a:ext uri="{FF2B5EF4-FFF2-40B4-BE49-F238E27FC236}">
                <a16:creationId xmlns:a16="http://schemas.microsoft.com/office/drawing/2014/main" id="{B6BA4309-2B8A-49C7-A566-379695E81370}"/>
              </a:ext>
            </a:extLst>
          </p:cNvPr>
          <p:cNvSpPr/>
          <p:nvPr/>
        </p:nvSpPr>
        <p:spPr>
          <a:xfrm>
            <a:off x="3061447" y="2594161"/>
            <a:ext cx="582706" cy="52443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ication Sign 4" descr="X symbol">
            <a:extLst>
              <a:ext uri="{FF2B5EF4-FFF2-40B4-BE49-F238E27FC236}">
                <a16:creationId xmlns:a16="http://schemas.microsoft.com/office/drawing/2014/main" id="{46C72B29-BB5B-4D2E-A6F1-2657A7E19503}"/>
              </a:ext>
            </a:extLst>
          </p:cNvPr>
          <p:cNvSpPr/>
          <p:nvPr/>
        </p:nvSpPr>
        <p:spPr>
          <a:xfrm>
            <a:off x="3352800" y="3166782"/>
            <a:ext cx="582706" cy="52443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heck Mark on Microsoft Windows 10 May 2019 Update">
            <a:extLst>
              <a:ext uri="{FF2B5EF4-FFF2-40B4-BE49-F238E27FC236}">
                <a16:creationId xmlns:a16="http://schemas.microsoft.com/office/drawing/2014/main" id="{91B0C5ED-9A0A-48AB-8360-5E4AE42CF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288" y="3793941"/>
            <a:ext cx="454959" cy="45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ultiplication Sign 3" descr="X symbol">
            <a:extLst>
              <a:ext uri="{FF2B5EF4-FFF2-40B4-BE49-F238E27FC236}">
                <a16:creationId xmlns:a16="http://schemas.microsoft.com/office/drawing/2014/main" id="{CC453472-B62B-4F50-BCA0-D30D2361DE66}"/>
              </a:ext>
            </a:extLst>
          </p:cNvPr>
          <p:cNvSpPr/>
          <p:nvPr/>
        </p:nvSpPr>
        <p:spPr>
          <a:xfrm>
            <a:off x="3352800" y="4312024"/>
            <a:ext cx="582706" cy="52443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ication Sign 10" descr="X symbol">
            <a:extLst>
              <a:ext uri="{FF2B5EF4-FFF2-40B4-BE49-F238E27FC236}">
                <a16:creationId xmlns:a16="http://schemas.microsoft.com/office/drawing/2014/main" id="{F24713B0-D239-47A4-B2AC-6019DCFEC4C3}"/>
              </a:ext>
            </a:extLst>
          </p:cNvPr>
          <p:cNvSpPr/>
          <p:nvPr/>
        </p:nvSpPr>
        <p:spPr>
          <a:xfrm>
            <a:off x="6999363" y="4861317"/>
            <a:ext cx="582706" cy="52443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FAB5DBF-BC64-78FB-DCEE-C79F5D0E71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14120" y="2070720"/>
              <a:ext cx="615600" cy="19900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FAB5DBF-BC64-78FB-DCEE-C79F5D0E71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760" y="2061360"/>
                <a:ext cx="634320" cy="200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8023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1EBBD-35F5-4973-8341-3CC1A985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8710D-C2A1-4505-9708-04693ADA7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222096"/>
          </a:xfrm>
        </p:spPr>
        <p:txBody>
          <a:bodyPr/>
          <a:lstStyle/>
          <a:p>
            <a:r>
              <a:rPr lang="en-US" dirty="0"/>
              <a:t>You have a single processor, and a set of jobs with fixed start and end times.</a:t>
            </a:r>
          </a:p>
          <a:p>
            <a:r>
              <a:rPr lang="en-US" dirty="0"/>
              <a:t>Your goal is to maximize the number of jobs you can process.</a:t>
            </a:r>
          </a:p>
          <a:p>
            <a:r>
              <a:rPr lang="en-US" dirty="0"/>
              <a:t>I.e. choose the maximum number of non-overlapping intervals.</a:t>
            </a:r>
          </a:p>
          <a:p>
            <a:endParaRPr lang="en-US" dirty="0"/>
          </a:p>
        </p:txBody>
      </p:sp>
      <p:grpSp>
        <p:nvGrpSpPr>
          <p:cNvPr id="12" name="Group 11" descr="A set of intervals. Their starts/ends are:&#10;[0,16]&#10;[1,9]&#10;[2,5]&#10;[5,13]&#10;[7,16]&#10;[13,19]&#10;[14,20] &#10;">
            <a:extLst>
              <a:ext uri="{FF2B5EF4-FFF2-40B4-BE49-F238E27FC236}">
                <a16:creationId xmlns:a16="http://schemas.microsoft.com/office/drawing/2014/main" id="{CA2946EE-06AE-1CEE-A8A2-AE7DD57F79F4}"/>
              </a:ext>
            </a:extLst>
          </p:cNvPr>
          <p:cNvGrpSpPr/>
          <p:nvPr/>
        </p:nvGrpSpPr>
        <p:grpSpPr>
          <a:xfrm>
            <a:off x="1528482" y="3980329"/>
            <a:ext cx="8234083" cy="1638298"/>
            <a:chOff x="1528482" y="3980329"/>
            <a:chExt cx="8234083" cy="163829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BF5CEF5-E3A9-45E4-B3E4-4A8881839938}"/>
                </a:ext>
              </a:extLst>
            </p:cNvPr>
            <p:cNvSpPr/>
            <p:nvPr/>
          </p:nvSpPr>
          <p:spPr>
            <a:xfrm>
              <a:off x="1528482" y="3980329"/>
              <a:ext cx="6427694" cy="3182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39FF9A1-502A-47BF-A2BC-EB5E6356C0C2}"/>
                </a:ext>
              </a:extLst>
            </p:cNvPr>
            <p:cNvSpPr/>
            <p:nvPr/>
          </p:nvSpPr>
          <p:spPr>
            <a:xfrm>
              <a:off x="1882588" y="4444252"/>
              <a:ext cx="3263153" cy="3182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5A4550C-8C60-4078-A314-0E29112321DC}"/>
                </a:ext>
              </a:extLst>
            </p:cNvPr>
            <p:cNvSpPr/>
            <p:nvPr/>
          </p:nvSpPr>
          <p:spPr>
            <a:xfrm>
              <a:off x="7046261" y="4444252"/>
              <a:ext cx="2312892" cy="3182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F3E5BD4-2338-473D-A01E-8499819D95B9}"/>
                </a:ext>
              </a:extLst>
            </p:cNvPr>
            <p:cNvSpPr/>
            <p:nvPr/>
          </p:nvSpPr>
          <p:spPr>
            <a:xfrm>
              <a:off x="4271683" y="4888007"/>
              <a:ext cx="3684493" cy="3182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35FF08D-AA3E-424B-87B5-576C7C8D24EE}"/>
                </a:ext>
              </a:extLst>
            </p:cNvPr>
            <p:cNvSpPr/>
            <p:nvPr/>
          </p:nvSpPr>
          <p:spPr>
            <a:xfrm>
              <a:off x="7490012" y="5300380"/>
              <a:ext cx="2272553" cy="3182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468319E-DD8E-4CCC-934A-51C077CF2CC7}"/>
                </a:ext>
              </a:extLst>
            </p:cNvPr>
            <p:cNvSpPr/>
            <p:nvPr/>
          </p:nvSpPr>
          <p:spPr>
            <a:xfrm>
              <a:off x="3688976" y="5298136"/>
              <a:ext cx="3316941" cy="3182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5D989F-2B79-42F7-B791-87BA8997BAB8}"/>
                </a:ext>
              </a:extLst>
            </p:cNvPr>
            <p:cNvSpPr/>
            <p:nvPr/>
          </p:nvSpPr>
          <p:spPr>
            <a:xfrm>
              <a:off x="2429436" y="4888007"/>
              <a:ext cx="1259540" cy="3182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141653-EAA8-40A6-9C6A-E52E56839AA1}"/>
                  </a:ext>
                </a:extLst>
              </p:cNvPr>
              <p:cNvSpPr txBox="1"/>
              <p:nvPr/>
            </p:nvSpPr>
            <p:spPr>
              <a:xfrm>
                <a:off x="878541" y="5732921"/>
                <a:ext cx="83864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OPT is 3 – there is no way to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4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non-overlapping intervals; both the red and purple solutions are equally good.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141653-EAA8-40A6-9C6A-E52E56839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541" y="5732921"/>
                <a:ext cx="8386483" cy="830997"/>
              </a:xfrm>
              <a:prstGeom prst="rect">
                <a:avLst/>
              </a:prstGeom>
              <a:blipFill>
                <a:blip r:embed="rId2"/>
                <a:stretch>
                  <a:fillRect l="-1090" t="-5109" r="-1962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2782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678AD-7036-4BFB-9D1D-BEF4E93B5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6EADB-0C8C-4FF1-8308-130F89BA8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Greedy algorithms</a:t>
            </a:r>
          </a:p>
          <a:p>
            <a:r>
              <a:rPr lang="en-US" dirty="0"/>
              <a:t>You’ll probably have 2 (or 3…or 6) ideas for greedy algorithms. Check some simple examples before you implement! </a:t>
            </a:r>
            <a:br>
              <a:rPr lang="en-US" dirty="0"/>
            </a:br>
            <a:r>
              <a:rPr lang="en-US" dirty="0"/>
              <a:t>Greedy algorithms rarely work.</a:t>
            </a:r>
          </a:p>
          <a:p>
            <a:r>
              <a:rPr lang="en-US" dirty="0"/>
              <a:t>When they work AND you can prove they work, they’re great!</a:t>
            </a:r>
          </a:p>
          <a:p>
            <a:r>
              <a:rPr lang="en-US" dirty="0"/>
              <a:t>Proofs are often tricky </a:t>
            </a:r>
          </a:p>
          <a:p>
            <a:r>
              <a:rPr lang="en-US" b="1" dirty="0"/>
              <a:t>Structural results </a:t>
            </a:r>
            <a:r>
              <a:rPr lang="en-US" dirty="0"/>
              <a:t>are the hardest to come up with, but the most versatile.</a:t>
            </a:r>
          </a:p>
          <a:p>
            <a:r>
              <a:rPr lang="en-US" b="1" dirty="0"/>
              <a:t>Greedy stays ahead </a:t>
            </a:r>
            <a:r>
              <a:rPr lang="en-US" dirty="0"/>
              <a:t>usually use induction</a:t>
            </a:r>
          </a:p>
          <a:p>
            <a:r>
              <a:rPr lang="en-US" b="1" dirty="0"/>
              <a:t>Exchange</a:t>
            </a:r>
            <a:r>
              <a:rPr lang="en-US" dirty="0"/>
              <a:t> start with the </a:t>
            </a:r>
            <a:r>
              <a:rPr lang="en-US" b="1" dirty="0"/>
              <a:t>first </a:t>
            </a:r>
            <a:r>
              <a:rPr lang="en-US" dirty="0"/>
              <a:t>difference between greedy and optimal.</a:t>
            </a:r>
            <a:endParaRPr lang="en-US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5EC9DF8-E99A-8B3B-DFA0-5C53C0320D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53520" y="4152960"/>
              <a:ext cx="407520" cy="1912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5EC9DF8-E99A-8B3B-DFA0-5C53C0320D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4160" y="4143600"/>
                <a:ext cx="426240" cy="193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4216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1696D4-0135-4344-8176-1FDECFF7F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7075972" cy="590415"/>
          </a:xfrm>
        </p:spPr>
        <p:txBody>
          <a:bodyPr/>
          <a:lstStyle/>
          <a:p>
            <a:r>
              <a:rPr lang="en-US" dirty="0"/>
              <a:t>Greedy Approximation Algorithms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026C0C-A766-4C21-9EA9-6E722F0943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57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Algorithms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332 you learned about “NP-hard” problems. These are problems where we don’t have (or expect to ever have) polynomial time algorithms.</a:t>
            </a:r>
          </a:p>
          <a:p>
            <a:r>
              <a:rPr lang="en-US" dirty="0"/>
              <a:t>So what do you do if you really want to solve an NP-hard problem?</a:t>
            </a:r>
          </a:p>
          <a:p>
            <a:endParaRPr lang="en-US" dirty="0"/>
          </a:p>
          <a:p>
            <a:r>
              <a:rPr lang="en-US" dirty="0"/>
              <a:t>Sometimes you want an approximation algorithm!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2CD49E0-C9A0-E779-3282-BB11D23E81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791600" y="1869840"/>
              <a:ext cx="1252080" cy="69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2CD49E0-C9A0-E779-3282-BB11D23E81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82240" y="1860480"/>
                <a:ext cx="1270800" cy="8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5865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Algorithms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makes an approximation algorithm good?</a:t>
            </a:r>
          </a:p>
          <a:p>
            <a:r>
              <a:rPr lang="en-US" b="1" u="sng" dirty="0"/>
              <a:t>Speed: </a:t>
            </a:r>
            <a:r>
              <a:rPr lang="en-US" dirty="0"/>
              <a:t>We usually require approximation algorithms to run in polynomial time.</a:t>
            </a:r>
          </a:p>
          <a:p>
            <a:r>
              <a:rPr lang="en-US" b="1" u="sng" dirty="0"/>
              <a:t>Accuracy:</a:t>
            </a:r>
            <a:endParaRPr lang="en-US" dirty="0"/>
          </a:p>
          <a:p>
            <a:r>
              <a:rPr lang="en-US" dirty="0"/>
              <a:t>NP-completeness will say that we can’t solve the problem </a:t>
            </a:r>
            <a:r>
              <a:rPr lang="en-US" u="sng" dirty="0"/>
              <a:t>exactly</a:t>
            </a:r>
            <a:r>
              <a:rPr lang="en-US" dirty="0"/>
              <a:t> in polynomial-time, but (without more thinking/proofs) it doesn’t say we couldn’t efficiently get a solution that’s, say within 1% of the best solution.</a:t>
            </a:r>
            <a:endParaRPr lang="en-US" u="sng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7B3433A-782A-2518-6568-FCCF0E55A6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73240" y="1971720"/>
              <a:ext cx="592560" cy="3073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7B3433A-782A-2518-6568-FCCF0E55A6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3880" y="1962360"/>
                <a:ext cx="611280" cy="309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6628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6F403-2B74-456E-A735-5652FC21E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820CA0-7CBC-4730-9BF5-268C4634D0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 minimization problem (find the shortest/smallest/least/etc.)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value of the best solution for input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value that your algorithm finds,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approximation algorithm if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𝐴𝐿𝐺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i.e. you’re always within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factor of the real best.</a:t>
                </a:r>
              </a:p>
              <a:p>
                <a:r>
                  <a:rPr lang="en-US" dirty="0"/>
                  <a:t>Sometimes use big-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dirty="0"/>
                  <a:t> notation on the ratio.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820CA0-7CBC-4730-9BF5-268C4634D0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 descr="ALG(I)=OPT(I) is our goal.&#10;Since we aren't meeting it, ALG(I) &gt; OPT(I).">
                <a:extLst>
                  <a:ext uri="{FF2B5EF4-FFF2-40B4-BE49-F238E27FC236}">
                    <a16:creationId xmlns:a16="http://schemas.microsoft.com/office/drawing/2014/main" id="{0C95BE28-3049-866E-3C59-ADFC1822A35B}"/>
                  </a:ext>
                </a:extLst>
              </p14:cNvPr>
              <p14:cNvContentPartPr/>
              <p14:nvPr/>
            </p14:nvContentPartPr>
            <p14:xfrm>
              <a:off x="607680" y="237600"/>
              <a:ext cx="11030760" cy="4588920"/>
            </p14:xfrm>
          </p:contentPart>
        </mc:Choice>
        <mc:Fallback>
          <p:pic>
            <p:nvPicPr>
              <p:cNvPr id="4" name="Ink 3" descr="ALG(I)=OPT(I) is our goal.&#10;Since we aren't meeting it, ALG(I) &gt; OPT(I).">
                <a:extLst>
                  <a:ext uri="{FF2B5EF4-FFF2-40B4-BE49-F238E27FC236}">
                    <a16:creationId xmlns:a16="http://schemas.microsoft.com/office/drawing/2014/main" id="{0C95BE28-3049-866E-3C59-ADFC1822A3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8320" y="228240"/>
                <a:ext cx="11049480" cy="460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0049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/>
          <a:lstStyle/>
          <a:p>
            <a:r>
              <a:rPr lang="en-US" dirty="0"/>
              <a:t>Find the minimum vertex cover in a graph.</a:t>
            </a:r>
          </a:p>
          <a:p>
            <a:r>
              <a:rPr lang="en-US" dirty="0"/>
              <a:t>We’re picking a set of </a:t>
            </a:r>
            <a:r>
              <a:rPr lang="en-US" b="1" i="1" dirty="0"/>
              <a:t>vertices</a:t>
            </a:r>
            <a:r>
              <a:rPr lang="en-US" dirty="0"/>
              <a:t> so that the </a:t>
            </a:r>
            <a:r>
              <a:rPr lang="en-US" b="1" i="1" dirty="0"/>
              <a:t>vertices</a:t>
            </a:r>
            <a:r>
              <a:rPr lang="en-US" dirty="0"/>
              <a:t> cover every edge.</a:t>
            </a:r>
          </a:p>
          <a:p>
            <a:pPr marL="0" indent="0">
              <a:buNone/>
            </a:pPr>
            <a:endParaRPr lang="en-US" i="1" dirty="0"/>
          </a:p>
        </p:txBody>
      </p:sp>
      <p:grpSp>
        <p:nvGrpSpPr>
          <p:cNvPr id="6" name="Group 5" descr="Vertex Cover definition box">
            <a:extLst>
              <a:ext uri="{FF2B5EF4-FFF2-40B4-BE49-F238E27FC236}">
                <a16:creationId xmlns:a16="http://schemas.microsoft.com/office/drawing/2014/main" id="{38E48989-0DD6-49D8-A710-C73C10B3100B}"/>
              </a:ext>
            </a:extLst>
          </p:cNvPr>
          <p:cNvGrpSpPr/>
          <p:nvPr/>
        </p:nvGrpSpPr>
        <p:grpSpPr>
          <a:xfrm>
            <a:off x="4783019" y="263276"/>
            <a:ext cx="7205782" cy="1305170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/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solidFill>
                  <a:srgbClr val="7D5CC0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blipFill>
                  <a:blip r:embed="rId2"/>
                  <a:stretch>
                    <a:fillRect l="-1607" r="-2707" b="-14747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0D9F5-94A1-45AA-92F2-97DD63FDC59E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  <p:grpSp>
        <p:nvGrpSpPr>
          <p:cNvPr id="7" name="Group 6" descr="A binary tree with 6 vertices. The root has 2 children; the left child of the root has two children; the right child of the root has only a right child.">
            <a:extLst>
              <a:ext uri="{FF2B5EF4-FFF2-40B4-BE49-F238E27FC236}">
                <a16:creationId xmlns:a16="http://schemas.microsoft.com/office/drawing/2014/main" id="{6CA56385-B771-5AF2-7D99-2255D28FFB01}"/>
              </a:ext>
            </a:extLst>
          </p:cNvPr>
          <p:cNvGrpSpPr/>
          <p:nvPr/>
        </p:nvGrpSpPr>
        <p:grpSpPr>
          <a:xfrm>
            <a:off x="6721231" y="2033700"/>
            <a:ext cx="4185135" cy="3941161"/>
            <a:chOff x="6721231" y="2033700"/>
            <a:chExt cx="4185135" cy="394116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71813C1-0EB9-4C3D-B096-529F953A896E}"/>
                </a:ext>
              </a:extLst>
            </p:cNvPr>
            <p:cNvSpPr/>
            <p:nvPr/>
          </p:nvSpPr>
          <p:spPr>
            <a:xfrm>
              <a:off x="8560562" y="2033700"/>
              <a:ext cx="773723" cy="773723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1CBCC56-5433-42E5-80D8-AA3C05BBE293}"/>
                </a:ext>
              </a:extLst>
            </p:cNvPr>
            <p:cNvSpPr/>
            <p:nvPr/>
          </p:nvSpPr>
          <p:spPr>
            <a:xfrm>
              <a:off x="7621330" y="3643923"/>
              <a:ext cx="773723" cy="773723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4750D2-A465-4FBD-9A95-8CA4505FB937}"/>
                </a:ext>
              </a:extLst>
            </p:cNvPr>
            <p:cNvSpPr/>
            <p:nvPr/>
          </p:nvSpPr>
          <p:spPr>
            <a:xfrm>
              <a:off x="8620368" y="5201138"/>
              <a:ext cx="773723" cy="773723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B6892B-1AC4-4128-A09E-1F2471C91D60}"/>
                </a:ext>
              </a:extLst>
            </p:cNvPr>
            <p:cNvSpPr/>
            <p:nvPr/>
          </p:nvSpPr>
          <p:spPr>
            <a:xfrm>
              <a:off x="6721231" y="5201138"/>
              <a:ext cx="773723" cy="773723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DD52491-DFFE-4BFF-B8CC-F91E0E5618CB}"/>
                </a:ext>
              </a:extLst>
            </p:cNvPr>
            <p:cNvSpPr/>
            <p:nvPr/>
          </p:nvSpPr>
          <p:spPr>
            <a:xfrm>
              <a:off x="9355803" y="3617419"/>
              <a:ext cx="773723" cy="773723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2D70707-AD79-4266-82D8-66051FEDAAF2}"/>
                </a:ext>
              </a:extLst>
            </p:cNvPr>
            <p:cNvCxnSpPr>
              <a:cxnSpLocks/>
              <a:stCxn id="8" idx="3"/>
              <a:endCxn id="9" idx="0"/>
            </p:cNvCxnSpPr>
            <p:nvPr/>
          </p:nvCxnSpPr>
          <p:spPr>
            <a:xfrm flipH="1">
              <a:off x="8008192" y="2694114"/>
              <a:ext cx="665679" cy="94980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5748159-4584-409D-9A11-6F717AE3C5B6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>
              <a:off x="9157253" y="2807423"/>
              <a:ext cx="585412" cy="8099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97609A9-491A-4A0B-B8E9-B350C4372345}"/>
                </a:ext>
              </a:extLst>
            </p:cNvPr>
            <p:cNvCxnSpPr>
              <a:cxnSpLocks/>
              <a:stCxn id="9" idx="3"/>
              <a:endCxn id="11" idx="0"/>
            </p:cNvCxnSpPr>
            <p:nvPr/>
          </p:nvCxnSpPr>
          <p:spPr>
            <a:xfrm flipH="1">
              <a:off x="7108093" y="4304337"/>
              <a:ext cx="626546" cy="8968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FC6C9D3-687F-42D3-B4AA-8CC33EF773AF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>
              <a:off x="8237415" y="4391142"/>
              <a:ext cx="769815" cy="8099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8519D1E-62B0-4B32-9A86-24708DBF2DE5}"/>
                </a:ext>
              </a:extLst>
            </p:cNvPr>
            <p:cNvSpPr/>
            <p:nvPr/>
          </p:nvSpPr>
          <p:spPr>
            <a:xfrm>
              <a:off x="10132643" y="5116287"/>
              <a:ext cx="773723" cy="773723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30E793DD-C5D4-4124-A261-5B626F95FA6D}"/>
                </a:ext>
              </a:extLst>
            </p:cNvPr>
            <p:cNvCxnSpPr>
              <a:cxnSpLocks/>
              <a:endCxn id="41" idx="0"/>
            </p:cNvCxnSpPr>
            <p:nvPr/>
          </p:nvCxnSpPr>
          <p:spPr>
            <a:xfrm>
              <a:off x="9934093" y="4306291"/>
              <a:ext cx="585412" cy="8099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2E0B716-C9EC-4DBF-BCF9-2829A35753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323960" y="107280"/>
              <a:ext cx="393480" cy="15998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2E0B716-C9EC-4DBF-BCF9-2829A35753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14600" y="97920"/>
                <a:ext cx="412200" cy="161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27935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</a:t>
            </a:r>
            <a:r>
              <a:rPr lang="en-US" sz="2400" dirty="0"/>
              <a:t>(ex1)</a:t>
            </a:r>
          </a:p>
        </p:txBody>
      </p:sp>
      <p:grpSp>
        <p:nvGrpSpPr>
          <p:cNvPr id="6" name="Group 5" descr="Vertex Cover definition box">
            <a:extLst>
              <a:ext uri="{FF2B5EF4-FFF2-40B4-BE49-F238E27FC236}">
                <a16:creationId xmlns:a16="http://schemas.microsoft.com/office/drawing/2014/main" id="{38E48989-0DD6-49D8-A710-C73C10B3100B}"/>
              </a:ext>
            </a:extLst>
          </p:cNvPr>
          <p:cNvGrpSpPr/>
          <p:nvPr/>
        </p:nvGrpSpPr>
        <p:grpSpPr>
          <a:xfrm>
            <a:off x="4783019" y="263276"/>
            <a:ext cx="7205782" cy="1305170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/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solidFill>
                  <a:srgbClr val="7D5CC0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blipFill>
                  <a:blip r:embed="rId2"/>
                  <a:stretch>
                    <a:fillRect l="-1607" r="-2707" b="-14747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0D9F5-94A1-45AA-92F2-97DD63FDC59E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3984CFA-F26D-411E-9CA3-F49CF56EF322}"/>
              </a:ext>
            </a:extLst>
          </p:cNvPr>
          <p:cNvSpPr txBox="1"/>
          <p:nvPr/>
        </p:nvSpPr>
        <p:spPr>
          <a:xfrm>
            <a:off x="360117" y="4417646"/>
            <a:ext cx="6245200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valid vertex cover! (just take everything)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Definitely not the minimum though.</a:t>
            </a:r>
          </a:p>
        </p:txBody>
      </p:sp>
      <p:grpSp>
        <p:nvGrpSpPr>
          <p:cNvPr id="3" name="Group 2" descr="A binary tree with 6 vertices. The root has 2 children; the left child of the root has two children; the right child of the root has only a right child.&#10;&#10;All vertices are colored in; representing a valid vertex cover.">
            <a:extLst>
              <a:ext uri="{FF2B5EF4-FFF2-40B4-BE49-F238E27FC236}">
                <a16:creationId xmlns:a16="http://schemas.microsoft.com/office/drawing/2014/main" id="{645FEA75-106E-225B-A6E8-BE88D4E43919}"/>
              </a:ext>
            </a:extLst>
          </p:cNvPr>
          <p:cNvGrpSpPr/>
          <p:nvPr/>
        </p:nvGrpSpPr>
        <p:grpSpPr>
          <a:xfrm>
            <a:off x="6721231" y="2033700"/>
            <a:ext cx="4185135" cy="3941161"/>
            <a:chOff x="6721231" y="2033700"/>
            <a:chExt cx="4185135" cy="394116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71813C1-0EB9-4C3D-B096-529F953A896E}"/>
                </a:ext>
              </a:extLst>
            </p:cNvPr>
            <p:cNvSpPr/>
            <p:nvPr/>
          </p:nvSpPr>
          <p:spPr>
            <a:xfrm>
              <a:off x="8560562" y="2033700"/>
              <a:ext cx="773723" cy="77372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1CBCC56-5433-42E5-80D8-AA3C05BBE293}"/>
                </a:ext>
              </a:extLst>
            </p:cNvPr>
            <p:cNvSpPr/>
            <p:nvPr/>
          </p:nvSpPr>
          <p:spPr>
            <a:xfrm>
              <a:off x="7621330" y="3643923"/>
              <a:ext cx="773723" cy="77372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4750D2-A465-4FBD-9A95-8CA4505FB937}"/>
                </a:ext>
              </a:extLst>
            </p:cNvPr>
            <p:cNvSpPr/>
            <p:nvPr/>
          </p:nvSpPr>
          <p:spPr>
            <a:xfrm>
              <a:off x="8620368" y="5201138"/>
              <a:ext cx="773723" cy="77372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B6892B-1AC4-4128-A09E-1F2471C91D60}"/>
                </a:ext>
              </a:extLst>
            </p:cNvPr>
            <p:cNvSpPr/>
            <p:nvPr/>
          </p:nvSpPr>
          <p:spPr>
            <a:xfrm>
              <a:off x="6721231" y="5201138"/>
              <a:ext cx="773723" cy="77372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DD52491-DFFE-4BFF-B8CC-F91E0E5618CB}"/>
                </a:ext>
              </a:extLst>
            </p:cNvPr>
            <p:cNvSpPr/>
            <p:nvPr/>
          </p:nvSpPr>
          <p:spPr>
            <a:xfrm>
              <a:off x="9355803" y="3617419"/>
              <a:ext cx="773723" cy="77372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2D70707-AD79-4266-82D8-66051FEDAAF2}"/>
                </a:ext>
              </a:extLst>
            </p:cNvPr>
            <p:cNvCxnSpPr>
              <a:cxnSpLocks/>
              <a:stCxn id="8" idx="3"/>
              <a:endCxn id="9" idx="0"/>
            </p:cNvCxnSpPr>
            <p:nvPr/>
          </p:nvCxnSpPr>
          <p:spPr>
            <a:xfrm flipH="1">
              <a:off x="8008192" y="2694114"/>
              <a:ext cx="665679" cy="94980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5748159-4584-409D-9A11-6F717AE3C5B6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>
              <a:off x="9157253" y="2807423"/>
              <a:ext cx="585412" cy="8099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97609A9-491A-4A0B-B8E9-B350C4372345}"/>
                </a:ext>
              </a:extLst>
            </p:cNvPr>
            <p:cNvCxnSpPr>
              <a:cxnSpLocks/>
              <a:stCxn id="9" idx="3"/>
              <a:endCxn id="11" idx="0"/>
            </p:cNvCxnSpPr>
            <p:nvPr/>
          </p:nvCxnSpPr>
          <p:spPr>
            <a:xfrm flipH="1">
              <a:off x="7108093" y="4304337"/>
              <a:ext cx="626546" cy="8968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FC6C9D3-687F-42D3-B4AA-8CC33EF773AF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>
              <a:off x="8237415" y="4391142"/>
              <a:ext cx="769815" cy="8099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8519D1E-62B0-4B32-9A86-24708DBF2DE5}"/>
                </a:ext>
              </a:extLst>
            </p:cNvPr>
            <p:cNvSpPr/>
            <p:nvPr/>
          </p:nvSpPr>
          <p:spPr>
            <a:xfrm>
              <a:off x="10132643" y="5116287"/>
              <a:ext cx="773723" cy="77372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30E793DD-C5D4-4124-A261-5B626F95FA6D}"/>
                </a:ext>
              </a:extLst>
            </p:cNvPr>
            <p:cNvCxnSpPr>
              <a:cxnSpLocks/>
              <a:endCxn id="41" idx="0"/>
            </p:cNvCxnSpPr>
            <p:nvPr/>
          </p:nvCxnSpPr>
          <p:spPr>
            <a:xfrm>
              <a:off x="9934093" y="4306291"/>
              <a:ext cx="585412" cy="8099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825889C-FABD-BDB5-6383-49FD16BD6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/>
          <a:lstStyle/>
          <a:p>
            <a:r>
              <a:rPr lang="en-US" dirty="0"/>
              <a:t>Find the minimum vertex cover in a graph.</a:t>
            </a:r>
          </a:p>
          <a:p>
            <a:r>
              <a:rPr lang="en-US" dirty="0"/>
              <a:t>We’re picking a set of </a:t>
            </a:r>
            <a:r>
              <a:rPr lang="en-US" b="1" i="1" dirty="0"/>
              <a:t>vertices</a:t>
            </a:r>
            <a:r>
              <a:rPr lang="en-US" dirty="0"/>
              <a:t> so that the </a:t>
            </a:r>
            <a:r>
              <a:rPr lang="en-US" b="1" i="1" dirty="0"/>
              <a:t>vertices</a:t>
            </a:r>
            <a:r>
              <a:rPr lang="en-US" dirty="0"/>
              <a:t> cover every edge.</a:t>
            </a:r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75370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</a:t>
            </a:r>
            <a:r>
              <a:rPr lang="en-US" sz="2400" dirty="0"/>
              <a:t>(ex2)</a:t>
            </a:r>
          </a:p>
        </p:txBody>
      </p:sp>
      <p:grpSp>
        <p:nvGrpSpPr>
          <p:cNvPr id="6" name="Group 5" descr="Vertex cover definition box">
            <a:extLst>
              <a:ext uri="{FF2B5EF4-FFF2-40B4-BE49-F238E27FC236}">
                <a16:creationId xmlns:a16="http://schemas.microsoft.com/office/drawing/2014/main" id="{38E48989-0DD6-49D8-A710-C73C10B3100B}"/>
              </a:ext>
            </a:extLst>
          </p:cNvPr>
          <p:cNvGrpSpPr/>
          <p:nvPr/>
        </p:nvGrpSpPr>
        <p:grpSpPr>
          <a:xfrm>
            <a:off x="4783019" y="263276"/>
            <a:ext cx="7205782" cy="1305170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/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solidFill>
                  <a:srgbClr val="7D5CC0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blipFill>
                  <a:blip r:embed="rId2"/>
                  <a:stretch>
                    <a:fillRect l="-1607" r="-2707" b="-14747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0D9F5-94A1-45AA-92F2-97DD63FDC59E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DADA49E-7E54-7DA9-F325-A284AEB0D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/>
          <a:lstStyle/>
          <a:p>
            <a:r>
              <a:rPr lang="en-US" dirty="0"/>
              <a:t>Find the minimum vertex cover in a graph.</a:t>
            </a:r>
          </a:p>
          <a:p>
            <a:r>
              <a:rPr lang="en-US" dirty="0"/>
              <a:t>We’re picking a set of </a:t>
            </a:r>
            <a:r>
              <a:rPr lang="en-US" b="1" i="1" dirty="0"/>
              <a:t>vertices</a:t>
            </a:r>
            <a:r>
              <a:rPr lang="en-US" dirty="0"/>
              <a:t> so that the </a:t>
            </a:r>
            <a:r>
              <a:rPr lang="en-US" b="1" i="1" dirty="0"/>
              <a:t>vertices</a:t>
            </a:r>
            <a:r>
              <a:rPr lang="en-US" dirty="0"/>
              <a:t> cover every edge.</a:t>
            </a:r>
          </a:p>
          <a:p>
            <a:pPr marL="0" indent="0">
              <a:buNone/>
            </a:pPr>
            <a:endParaRPr lang="en-US" i="1" dirty="0"/>
          </a:p>
        </p:txBody>
      </p:sp>
      <p:grpSp>
        <p:nvGrpSpPr>
          <p:cNvPr id="3" name="Group 2" descr="A binary tree with 6 vertices. The root has 2 children; the left child of the root has two children; the right child of the root has only a right child.&#10;&#10;The children of the root (only) are colored in, giving a valid vertex cover (every edge touches at least one of those two vertices).">
            <a:extLst>
              <a:ext uri="{FF2B5EF4-FFF2-40B4-BE49-F238E27FC236}">
                <a16:creationId xmlns:a16="http://schemas.microsoft.com/office/drawing/2014/main" id="{EED1F347-200E-3D43-AA58-B04E73617859}"/>
              </a:ext>
            </a:extLst>
          </p:cNvPr>
          <p:cNvGrpSpPr/>
          <p:nvPr/>
        </p:nvGrpSpPr>
        <p:grpSpPr>
          <a:xfrm>
            <a:off x="6721231" y="2033700"/>
            <a:ext cx="4185135" cy="3941161"/>
            <a:chOff x="6721231" y="2033700"/>
            <a:chExt cx="4185135" cy="394116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71813C1-0EB9-4C3D-B096-529F953A896E}"/>
                </a:ext>
              </a:extLst>
            </p:cNvPr>
            <p:cNvSpPr/>
            <p:nvPr/>
          </p:nvSpPr>
          <p:spPr>
            <a:xfrm>
              <a:off x="8560562" y="2033700"/>
              <a:ext cx="773723" cy="773723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1CBCC56-5433-42E5-80D8-AA3C05BBE293}"/>
                </a:ext>
              </a:extLst>
            </p:cNvPr>
            <p:cNvSpPr/>
            <p:nvPr/>
          </p:nvSpPr>
          <p:spPr>
            <a:xfrm>
              <a:off x="7621330" y="3643923"/>
              <a:ext cx="773723" cy="77372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4750D2-A465-4FBD-9A95-8CA4505FB937}"/>
                </a:ext>
              </a:extLst>
            </p:cNvPr>
            <p:cNvSpPr/>
            <p:nvPr/>
          </p:nvSpPr>
          <p:spPr>
            <a:xfrm>
              <a:off x="8620368" y="5201138"/>
              <a:ext cx="773723" cy="773723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B6892B-1AC4-4128-A09E-1F2471C91D60}"/>
                </a:ext>
              </a:extLst>
            </p:cNvPr>
            <p:cNvSpPr/>
            <p:nvPr/>
          </p:nvSpPr>
          <p:spPr>
            <a:xfrm>
              <a:off x="6721231" y="5201138"/>
              <a:ext cx="773723" cy="773723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DD52491-DFFE-4BFF-B8CC-F91E0E5618CB}"/>
                </a:ext>
              </a:extLst>
            </p:cNvPr>
            <p:cNvSpPr/>
            <p:nvPr/>
          </p:nvSpPr>
          <p:spPr>
            <a:xfrm>
              <a:off x="9355803" y="3617419"/>
              <a:ext cx="773723" cy="77372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2D70707-AD79-4266-82D8-66051FEDAAF2}"/>
                </a:ext>
              </a:extLst>
            </p:cNvPr>
            <p:cNvCxnSpPr>
              <a:cxnSpLocks/>
              <a:stCxn id="8" idx="3"/>
              <a:endCxn id="9" idx="0"/>
            </p:cNvCxnSpPr>
            <p:nvPr/>
          </p:nvCxnSpPr>
          <p:spPr>
            <a:xfrm flipH="1">
              <a:off x="8008192" y="2694114"/>
              <a:ext cx="665679" cy="94980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5748159-4584-409D-9A11-6F717AE3C5B6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>
              <a:off x="9157253" y="2807423"/>
              <a:ext cx="585412" cy="8099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97609A9-491A-4A0B-B8E9-B350C4372345}"/>
                </a:ext>
              </a:extLst>
            </p:cNvPr>
            <p:cNvCxnSpPr>
              <a:cxnSpLocks/>
              <a:stCxn id="9" idx="3"/>
              <a:endCxn id="11" idx="0"/>
            </p:cNvCxnSpPr>
            <p:nvPr/>
          </p:nvCxnSpPr>
          <p:spPr>
            <a:xfrm flipH="1">
              <a:off x="7108093" y="4304337"/>
              <a:ext cx="626546" cy="8968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FC6C9D3-687F-42D3-B4AA-8CC33EF773AF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>
              <a:off x="8237415" y="4391142"/>
              <a:ext cx="769815" cy="8099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8519D1E-62B0-4B32-9A86-24708DBF2DE5}"/>
                </a:ext>
              </a:extLst>
            </p:cNvPr>
            <p:cNvSpPr/>
            <p:nvPr/>
          </p:nvSpPr>
          <p:spPr>
            <a:xfrm>
              <a:off x="10132643" y="5116287"/>
              <a:ext cx="773723" cy="773723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30E793DD-C5D4-4124-A261-5B626F95FA6D}"/>
                </a:ext>
              </a:extLst>
            </p:cNvPr>
            <p:cNvCxnSpPr>
              <a:cxnSpLocks/>
              <a:endCxn id="41" idx="0"/>
            </p:cNvCxnSpPr>
            <p:nvPr/>
          </p:nvCxnSpPr>
          <p:spPr>
            <a:xfrm>
              <a:off x="9934093" y="4306291"/>
              <a:ext cx="585412" cy="8099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3984CFA-F26D-411E-9CA3-F49CF56EF322}"/>
              </a:ext>
            </a:extLst>
          </p:cNvPr>
          <p:cNvSpPr txBox="1"/>
          <p:nvPr/>
        </p:nvSpPr>
        <p:spPr>
          <a:xfrm>
            <a:off x="360117" y="4417646"/>
            <a:ext cx="62452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better vertex cover – size 2 (only 2 vertices)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05CF231-9E02-E356-D19E-36405A5FB6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6644160" y="2585160"/>
              <a:ext cx="3334680" cy="26517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05CF231-9E02-E356-D19E-36405A5FB6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34800" y="2575800"/>
                <a:ext cx="3353400" cy="267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9256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19AA8-1566-06DB-014D-1B04E62E8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Brainstorm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D226A-0CB1-CA8E-CBB3-7B375D21F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a moment, think of greedy ideas that might work for finding a small vertex cover.</a:t>
            </a:r>
          </a:p>
        </p:txBody>
      </p:sp>
    </p:spTree>
    <p:extLst>
      <p:ext uri="{BB962C8B-B14F-4D97-AF65-F5344CB8AC3E}">
        <p14:creationId xmlns:p14="http://schemas.microsoft.com/office/powerpoint/2010/main" val="3834329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19AA8-1566-06DB-014D-1B04E62E8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Ideas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1D226A-0CB1-CA8E-CBB3-7B375D21F3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Take a moment, think of greedy ideas that might work for finding a small vertex cover.</a:t>
                </a:r>
              </a:p>
              <a:p>
                <a:r>
                  <a:rPr lang="en-US" b="1" u="sng" dirty="0"/>
                  <a:t>Idea 1</a:t>
                </a:r>
                <a:r>
                  <a:rPr lang="en-US" dirty="0"/>
                  <a:t>: Maximize the “edges covered to vertices taken” ratio</a:t>
                </a:r>
              </a:p>
              <a:p>
                <a:r>
                  <a:rPr lang="en-US" dirty="0"/>
                  <a:t>Take a vertex of highest degree remaining in the graph, add it to the VC.</a:t>
                </a:r>
              </a:p>
              <a:p>
                <a:r>
                  <a:rPr lang="en-US" dirty="0"/>
                  <a:t>Delete all its incident edges</a:t>
                </a:r>
              </a:p>
              <a:p>
                <a:endParaRPr lang="en-US" dirty="0"/>
              </a:p>
              <a:p>
                <a:r>
                  <a:rPr lang="en-US" b="1" u="sng" dirty="0"/>
                  <a:t>Idea 2</a:t>
                </a:r>
                <a:r>
                  <a:rPr lang="en-US" dirty="0"/>
                  <a:t>: At least one good one</a:t>
                </a:r>
              </a:p>
              <a:p>
                <a:r>
                  <a:rPr lang="en-US" dirty="0"/>
                  <a:t>Choose an (arbitrary)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At least one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in the minimum VC. Put </a:t>
                </a:r>
                <a:r>
                  <a:rPr lang="en-US" u="sng" dirty="0"/>
                  <a:t>both</a:t>
                </a:r>
                <a:r>
                  <a:rPr lang="en-US" dirty="0"/>
                  <a:t> in your VC. Delete all incident edges.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1D226A-0CB1-CA8E-CBB3-7B375D21F3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274DDBF-0485-5603-C3B9-830182C3D7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59200" y="2370240"/>
              <a:ext cx="5169960" cy="3662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274DDBF-0485-5603-C3B9-830182C3D7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9840" y="2360880"/>
                <a:ext cx="5188680" cy="368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6811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69C7C-6ADE-47AB-A151-0FA78F47E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Greedy Algorithm Ideas </a:t>
            </a:r>
            <a:r>
              <a:rPr lang="en-US" sz="2700" dirty="0"/>
              <a:t>(let’s narrow down)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6F988-A17F-40F6-82FF-C4D6BB0EF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Earliest end time</a:t>
            </a:r>
          </a:p>
          <a:p>
            <a:r>
              <a:rPr lang="en-US" dirty="0"/>
              <a:t>Latest end time </a:t>
            </a:r>
          </a:p>
          <a:p>
            <a:r>
              <a:rPr lang="en-US" dirty="0"/>
              <a:t>Earliest start time</a:t>
            </a:r>
          </a:p>
          <a:p>
            <a:r>
              <a:rPr lang="en-US" dirty="0"/>
              <a:t>Latest start time</a:t>
            </a:r>
          </a:p>
          <a:p>
            <a:r>
              <a:rPr lang="en-US" dirty="0"/>
              <a:t>Shortest interval </a:t>
            </a:r>
          </a:p>
          <a:p>
            <a:r>
              <a:rPr lang="en-US" dirty="0"/>
              <a:t>Fewest overlaps (with remaining intervals)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83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187F-D9C5-471A-A688-9730DD757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Non-optimal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ABFA32-3F92-4710-84B4-D169801580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Showing idea 1 doesn’t work is a good exercise!</a:t>
                </a:r>
              </a:p>
              <a:p>
                <a:endParaRPr lang="en-US" dirty="0"/>
              </a:p>
              <a:p>
                <a:r>
                  <a:rPr lang="en-US" dirty="0"/>
                  <a:t>Focus on idea 2, come up with a graph where it could give you the optimal VC, and another where it doesn’t.</a:t>
                </a:r>
              </a:p>
              <a:p>
                <a:endParaRPr lang="en-US" dirty="0"/>
              </a:p>
              <a:p>
                <a:r>
                  <a:rPr lang="en-US" b="1" u="sng" dirty="0"/>
                  <a:t>Idea 2</a:t>
                </a:r>
                <a:r>
                  <a:rPr lang="en-US" dirty="0"/>
                  <a:t>: At least one good one</a:t>
                </a:r>
              </a:p>
              <a:p>
                <a:r>
                  <a:rPr lang="en-US" dirty="0"/>
                  <a:t>Choose an (arbitrary) edge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At least one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in the minimum VC. Put both in your VC. Delete all incident edges.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ABFA32-3F92-4710-84B4-D169801580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79340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3D64F-E2B2-47AA-B049-CA5201DE8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Examples</a:t>
            </a:r>
          </a:p>
        </p:txBody>
      </p:sp>
      <p:grpSp>
        <p:nvGrpSpPr>
          <p:cNvPr id="3" name="Group 2" descr="A graph with 10 vertices. Two (connected) central vertices each have 4 additional degree-one neighbors. ">
            <a:extLst>
              <a:ext uri="{FF2B5EF4-FFF2-40B4-BE49-F238E27FC236}">
                <a16:creationId xmlns:a16="http://schemas.microsoft.com/office/drawing/2014/main" id="{C2F1D58A-318F-19B1-5CF6-51ABB2E4F1CC}"/>
              </a:ext>
            </a:extLst>
          </p:cNvPr>
          <p:cNvGrpSpPr/>
          <p:nvPr/>
        </p:nvGrpSpPr>
        <p:grpSpPr>
          <a:xfrm>
            <a:off x="690467" y="1842620"/>
            <a:ext cx="5625538" cy="3546588"/>
            <a:chOff x="690467" y="1842620"/>
            <a:chExt cx="5625538" cy="354658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B659E9-0144-4BB5-B215-159B2CFF35D0}"/>
                </a:ext>
              </a:extLst>
            </p:cNvPr>
            <p:cNvSpPr/>
            <p:nvPr/>
          </p:nvSpPr>
          <p:spPr>
            <a:xfrm>
              <a:off x="2421294" y="3149082"/>
              <a:ext cx="657808" cy="6578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466473D-0BFB-4476-88BD-70201DE97DA2}"/>
                </a:ext>
              </a:extLst>
            </p:cNvPr>
            <p:cNvSpPr/>
            <p:nvPr/>
          </p:nvSpPr>
          <p:spPr>
            <a:xfrm>
              <a:off x="1178809" y="1842620"/>
              <a:ext cx="657808" cy="6578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0D1E99E-B86C-403E-BB15-B3745229ED78}"/>
                </a:ext>
              </a:extLst>
            </p:cNvPr>
            <p:cNvSpPr/>
            <p:nvPr/>
          </p:nvSpPr>
          <p:spPr>
            <a:xfrm>
              <a:off x="789993" y="2721430"/>
              <a:ext cx="657808" cy="6578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A06F32F-29D4-41EC-BF75-BA9634FCDEB9}"/>
                </a:ext>
              </a:extLst>
            </p:cNvPr>
            <p:cNvSpPr/>
            <p:nvPr/>
          </p:nvSpPr>
          <p:spPr>
            <a:xfrm>
              <a:off x="690467" y="3890867"/>
              <a:ext cx="657808" cy="6578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4ABEDA1-106B-4FFD-95AE-7ADA0903D07C}"/>
                </a:ext>
              </a:extLst>
            </p:cNvPr>
            <p:cNvSpPr/>
            <p:nvPr/>
          </p:nvSpPr>
          <p:spPr>
            <a:xfrm>
              <a:off x="1178809" y="4731400"/>
              <a:ext cx="657808" cy="6578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BC4911B-F220-44E3-B33D-304CC87FE814}"/>
                </a:ext>
              </a:extLst>
            </p:cNvPr>
            <p:cNvCxnSpPr>
              <a:cxnSpLocks/>
              <a:stCxn id="4" idx="1"/>
              <a:endCxn id="5" idx="5"/>
            </p:cNvCxnSpPr>
            <p:nvPr/>
          </p:nvCxnSpPr>
          <p:spPr>
            <a:xfrm flipH="1" flipV="1">
              <a:off x="1740283" y="2404094"/>
              <a:ext cx="777345" cy="841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AB230E6-78E3-460B-879D-98A19A050BDC}"/>
                </a:ext>
              </a:extLst>
            </p:cNvPr>
            <p:cNvCxnSpPr>
              <a:cxnSpLocks/>
              <a:stCxn id="4" idx="2"/>
              <a:endCxn id="6" idx="6"/>
            </p:cNvCxnSpPr>
            <p:nvPr/>
          </p:nvCxnSpPr>
          <p:spPr>
            <a:xfrm flipH="1" flipV="1">
              <a:off x="1447801" y="3050334"/>
              <a:ext cx="973493" cy="4276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EFE7AE1-CB86-4F66-BBA2-7BDCAB6BF15B}"/>
                </a:ext>
              </a:extLst>
            </p:cNvPr>
            <p:cNvCxnSpPr>
              <a:cxnSpLocks/>
              <a:stCxn id="4" idx="2"/>
              <a:endCxn id="7" idx="7"/>
            </p:cNvCxnSpPr>
            <p:nvPr/>
          </p:nvCxnSpPr>
          <p:spPr>
            <a:xfrm flipH="1">
              <a:off x="1251941" y="3477986"/>
              <a:ext cx="1169353" cy="5092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062E8DB-B389-42FB-96A2-BCA99F71649F}"/>
                </a:ext>
              </a:extLst>
            </p:cNvPr>
            <p:cNvCxnSpPr>
              <a:cxnSpLocks/>
              <a:stCxn id="4" idx="3"/>
              <a:endCxn id="8" idx="7"/>
            </p:cNvCxnSpPr>
            <p:nvPr/>
          </p:nvCxnSpPr>
          <p:spPr>
            <a:xfrm flipH="1">
              <a:off x="1740283" y="3710556"/>
              <a:ext cx="777345" cy="11171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9E38898-6E50-4547-B460-9A86251D4AF4}"/>
                </a:ext>
              </a:extLst>
            </p:cNvPr>
            <p:cNvSpPr/>
            <p:nvPr/>
          </p:nvSpPr>
          <p:spPr>
            <a:xfrm>
              <a:off x="3760113" y="3149082"/>
              <a:ext cx="657808" cy="6578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37C538D-DC90-4814-A861-0D18E0E34ED1}"/>
                </a:ext>
              </a:extLst>
            </p:cNvPr>
            <p:cNvSpPr/>
            <p:nvPr/>
          </p:nvSpPr>
          <p:spPr>
            <a:xfrm>
              <a:off x="5096723" y="2021538"/>
              <a:ext cx="657808" cy="6578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04A0A29-3A79-48F3-95CC-4111E5889EE7}"/>
                </a:ext>
              </a:extLst>
            </p:cNvPr>
            <p:cNvSpPr/>
            <p:nvPr/>
          </p:nvSpPr>
          <p:spPr>
            <a:xfrm>
              <a:off x="5658197" y="2688677"/>
              <a:ext cx="657808" cy="6578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0B95DE4-CB40-474B-9952-C78A8787F4F0}"/>
                </a:ext>
              </a:extLst>
            </p:cNvPr>
            <p:cNvSpPr/>
            <p:nvPr/>
          </p:nvSpPr>
          <p:spPr>
            <a:xfrm>
              <a:off x="5602910" y="3837215"/>
              <a:ext cx="657808" cy="6578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2B5F022-7CE8-4278-9772-7026854BFEC2}"/>
                </a:ext>
              </a:extLst>
            </p:cNvPr>
            <p:cNvSpPr/>
            <p:nvPr/>
          </p:nvSpPr>
          <p:spPr>
            <a:xfrm>
              <a:off x="4910930" y="4709802"/>
              <a:ext cx="657808" cy="6578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320260B-1FE8-4CEC-8F3B-F33246D4B226}"/>
                </a:ext>
              </a:extLst>
            </p:cNvPr>
            <p:cNvCxnSpPr>
              <a:cxnSpLocks/>
              <a:stCxn id="24" idx="7"/>
              <a:endCxn id="25" idx="3"/>
            </p:cNvCxnSpPr>
            <p:nvPr/>
          </p:nvCxnSpPr>
          <p:spPr>
            <a:xfrm flipV="1">
              <a:off x="4321587" y="2583012"/>
              <a:ext cx="871470" cy="6624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2A47A2F-BD99-4E4B-9A95-BEEE850F2CAC}"/>
                </a:ext>
              </a:extLst>
            </p:cNvPr>
            <p:cNvCxnSpPr>
              <a:cxnSpLocks/>
              <a:stCxn id="24" idx="6"/>
              <a:endCxn id="26" idx="2"/>
            </p:cNvCxnSpPr>
            <p:nvPr/>
          </p:nvCxnSpPr>
          <p:spPr>
            <a:xfrm flipV="1">
              <a:off x="4417921" y="3017581"/>
              <a:ext cx="1240276" cy="4604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8279964-9EDA-4E5E-B75C-69E928819A6D}"/>
                </a:ext>
              </a:extLst>
            </p:cNvPr>
            <p:cNvCxnSpPr>
              <a:cxnSpLocks/>
              <a:stCxn id="24" idx="6"/>
              <a:endCxn id="27" idx="2"/>
            </p:cNvCxnSpPr>
            <p:nvPr/>
          </p:nvCxnSpPr>
          <p:spPr>
            <a:xfrm>
              <a:off x="4417921" y="3477986"/>
              <a:ext cx="1184989" cy="6881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9EFCC98-D8EC-46D2-8571-D5289E99938E}"/>
                </a:ext>
              </a:extLst>
            </p:cNvPr>
            <p:cNvCxnSpPr>
              <a:cxnSpLocks/>
              <a:stCxn id="24" idx="5"/>
              <a:endCxn id="28" idx="0"/>
            </p:cNvCxnSpPr>
            <p:nvPr/>
          </p:nvCxnSpPr>
          <p:spPr>
            <a:xfrm>
              <a:off x="4321587" y="3710556"/>
              <a:ext cx="918247" cy="9992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85BF81B-8983-439D-8F87-149D5C59982F}"/>
                </a:ext>
              </a:extLst>
            </p:cNvPr>
            <p:cNvCxnSpPr>
              <a:cxnSpLocks/>
              <a:stCxn id="24" idx="2"/>
              <a:endCxn id="4" idx="6"/>
            </p:cNvCxnSpPr>
            <p:nvPr/>
          </p:nvCxnSpPr>
          <p:spPr>
            <a:xfrm flipH="1">
              <a:off x="3079102" y="3477986"/>
              <a:ext cx="68101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 descr="A cycle on 4 vertices">
            <a:extLst>
              <a:ext uri="{FF2B5EF4-FFF2-40B4-BE49-F238E27FC236}">
                <a16:creationId xmlns:a16="http://schemas.microsoft.com/office/drawing/2014/main" id="{1CBAF4EA-0B95-A61A-B29D-30E0BBAC9914}"/>
              </a:ext>
            </a:extLst>
          </p:cNvPr>
          <p:cNvGrpSpPr/>
          <p:nvPr/>
        </p:nvGrpSpPr>
        <p:grpSpPr>
          <a:xfrm>
            <a:off x="8085017" y="1938991"/>
            <a:ext cx="3024508" cy="3039977"/>
            <a:chOff x="8085017" y="1938991"/>
            <a:chExt cx="3024508" cy="3039977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7B0E3143-A397-4607-9499-60018896C843}"/>
                </a:ext>
              </a:extLst>
            </p:cNvPr>
            <p:cNvSpPr/>
            <p:nvPr/>
          </p:nvSpPr>
          <p:spPr>
            <a:xfrm>
              <a:off x="9308882" y="1938991"/>
              <a:ext cx="657808" cy="6578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DC4C4D4D-6795-40A0-8A4C-52C2AD50B3C8}"/>
                </a:ext>
              </a:extLst>
            </p:cNvPr>
            <p:cNvSpPr/>
            <p:nvPr/>
          </p:nvSpPr>
          <p:spPr>
            <a:xfrm>
              <a:off x="8085017" y="3065791"/>
              <a:ext cx="657808" cy="6578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B6C2B46-4612-4A94-9753-C6A71732C5DE}"/>
                </a:ext>
              </a:extLst>
            </p:cNvPr>
            <p:cNvSpPr/>
            <p:nvPr/>
          </p:nvSpPr>
          <p:spPr>
            <a:xfrm>
              <a:off x="9308882" y="4321160"/>
              <a:ext cx="657808" cy="6578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20C1522-83E3-43DF-95E4-F961691CB4A6}"/>
                </a:ext>
              </a:extLst>
            </p:cNvPr>
            <p:cNvSpPr/>
            <p:nvPr/>
          </p:nvSpPr>
          <p:spPr>
            <a:xfrm>
              <a:off x="10451717" y="3100096"/>
              <a:ext cx="657808" cy="6578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58469D8-CDE9-4254-A4D7-DB36092A0F41}"/>
                </a:ext>
              </a:extLst>
            </p:cNvPr>
            <p:cNvCxnSpPr>
              <a:cxnSpLocks/>
              <a:stCxn id="73" idx="7"/>
              <a:endCxn id="72" idx="3"/>
            </p:cNvCxnSpPr>
            <p:nvPr/>
          </p:nvCxnSpPr>
          <p:spPr>
            <a:xfrm flipV="1">
              <a:off x="8646491" y="2500465"/>
              <a:ext cx="758725" cy="6616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8FCD207-C7AC-4F58-8AC1-A99944E2C52D}"/>
                </a:ext>
              </a:extLst>
            </p:cNvPr>
            <p:cNvCxnSpPr>
              <a:cxnSpLocks/>
              <a:stCxn id="73" idx="5"/>
              <a:endCxn id="74" idx="1"/>
            </p:cNvCxnSpPr>
            <p:nvPr/>
          </p:nvCxnSpPr>
          <p:spPr>
            <a:xfrm>
              <a:off x="8646491" y="3627265"/>
              <a:ext cx="758725" cy="7902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D13679B4-C4AE-4A73-BE22-57F4082DA3DD}"/>
                </a:ext>
              </a:extLst>
            </p:cNvPr>
            <p:cNvCxnSpPr>
              <a:cxnSpLocks/>
              <a:stCxn id="75" idx="3"/>
              <a:endCxn id="74" idx="7"/>
            </p:cNvCxnSpPr>
            <p:nvPr/>
          </p:nvCxnSpPr>
          <p:spPr>
            <a:xfrm flipH="1">
              <a:off x="9870356" y="3661570"/>
              <a:ext cx="677695" cy="7559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5F6502C-B219-4E12-99F6-A24804BA474B}"/>
                </a:ext>
              </a:extLst>
            </p:cNvPr>
            <p:cNvCxnSpPr>
              <a:cxnSpLocks/>
              <a:stCxn id="75" idx="1"/>
              <a:endCxn id="72" idx="5"/>
            </p:cNvCxnSpPr>
            <p:nvPr/>
          </p:nvCxnSpPr>
          <p:spPr>
            <a:xfrm flipH="1" flipV="1">
              <a:off x="9870356" y="2500465"/>
              <a:ext cx="677695" cy="6959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4892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3D64F-E2B2-47AA-B049-CA5201DE8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Examples (</a:t>
            </a:r>
            <a:r>
              <a:rPr lang="en-US" dirty="0" err="1"/>
              <a:t>alg</a:t>
            </a:r>
            <a:r>
              <a:rPr lang="en-US" dirty="0"/>
              <a:t> results)</a:t>
            </a:r>
          </a:p>
        </p:txBody>
      </p:sp>
      <p:grpSp>
        <p:nvGrpSpPr>
          <p:cNvPr id="3" name="Group 2" descr="A graph with 10 vertices. Two (connected) central vertices each have 4 additional degree-one neighbors. &#10;&#10;The algorithm starts with the edge connecting the central vertices (red) and puts both in the VC (purple). All edges are covered.">
            <a:extLst>
              <a:ext uri="{FF2B5EF4-FFF2-40B4-BE49-F238E27FC236}">
                <a16:creationId xmlns:a16="http://schemas.microsoft.com/office/drawing/2014/main" id="{91535C31-989E-4523-2244-D0A942383ECE}"/>
              </a:ext>
            </a:extLst>
          </p:cNvPr>
          <p:cNvGrpSpPr/>
          <p:nvPr/>
        </p:nvGrpSpPr>
        <p:grpSpPr>
          <a:xfrm>
            <a:off x="690467" y="1842620"/>
            <a:ext cx="5625538" cy="3546588"/>
            <a:chOff x="690467" y="1842620"/>
            <a:chExt cx="5625538" cy="354658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B659E9-0144-4BB5-B215-159B2CFF35D0}"/>
                </a:ext>
              </a:extLst>
            </p:cNvPr>
            <p:cNvSpPr/>
            <p:nvPr/>
          </p:nvSpPr>
          <p:spPr>
            <a:xfrm>
              <a:off x="2421294" y="3149082"/>
              <a:ext cx="657808" cy="65780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466473D-0BFB-4476-88BD-70201DE97DA2}"/>
                </a:ext>
              </a:extLst>
            </p:cNvPr>
            <p:cNvSpPr/>
            <p:nvPr/>
          </p:nvSpPr>
          <p:spPr>
            <a:xfrm>
              <a:off x="1178809" y="1842620"/>
              <a:ext cx="657808" cy="6578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0D1E99E-B86C-403E-BB15-B3745229ED78}"/>
                </a:ext>
              </a:extLst>
            </p:cNvPr>
            <p:cNvSpPr/>
            <p:nvPr/>
          </p:nvSpPr>
          <p:spPr>
            <a:xfrm>
              <a:off x="789993" y="2721430"/>
              <a:ext cx="657808" cy="6578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A06F32F-29D4-41EC-BF75-BA9634FCDEB9}"/>
                </a:ext>
              </a:extLst>
            </p:cNvPr>
            <p:cNvSpPr/>
            <p:nvPr/>
          </p:nvSpPr>
          <p:spPr>
            <a:xfrm>
              <a:off x="690467" y="3890867"/>
              <a:ext cx="657808" cy="6578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4ABEDA1-106B-4FFD-95AE-7ADA0903D07C}"/>
                </a:ext>
              </a:extLst>
            </p:cNvPr>
            <p:cNvSpPr/>
            <p:nvPr/>
          </p:nvSpPr>
          <p:spPr>
            <a:xfrm>
              <a:off x="1178809" y="4731400"/>
              <a:ext cx="657808" cy="6578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BC4911B-F220-44E3-B33D-304CC87FE814}"/>
                </a:ext>
              </a:extLst>
            </p:cNvPr>
            <p:cNvCxnSpPr>
              <a:cxnSpLocks/>
              <a:stCxn id="4" idx="1"/>
              <a:endCxn id="5" idx="5"/>
            </p:cNvCxnSpPr>
            <p:nvPr/>
          </p:nvCxnSpPr>
          <p:spPr>
            <a:xfrm flipH="1" flipV="1">
              <a:off x="1740283" y="2404094"/>
              <a:ext cx="777345" cy="841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AB230E6-78E3-460B-879D-98A19A050BDC}"/>
                </a:ext>
              </a:extLst>
            </p:cNvPr>
            <p:cNvCxnSpPr>
              <a:cxnSpLocks/>
              <a:stCxn id="4" idx="2"/>
              <a:endCxn id="6" idx="6"/>
            </p:cNvCxnSpPr>
            <p:nvPr/>
          </p:nvCxnSpPr>
          <p:spPr>
            <a:xfrm flipH="1" flipV="1">
              <a:off x="1447801" y="3050334"/>
              <a:ext cx="973493" cy="4276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EFE7AE1-CB86-4F66-BBA2-7BDCAB6BF15B}"/>
                </a:ext>
              </a:extLst>
            </p:cNvPr>
            <p:cNvCxnSpPr>
              <a:cxnSpLocks/>
              <a:stCxn id="4" idx="2"/>
              <a:endCxn id="7" idx="7"/>
            </p:cNvCxnSpPr>
            <p:nvPr/>
          </p:nvCxnSpPr>
          <p:spPr>
            <a:xfrm flipH="1">
              <a:off x="1251941" y="3477986"/>
              <a:ext cx="1169353" cy="5092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062E8DB-B389-42FB-96A2-BCA99F71649F}"/>
                </a:ext>
              </a:extLst>
            </p:cNvPr>
            <p:cNvCxnSpPr>
              <a:cxnSpLocks/>
              <a:stCxn id="4" idx="3"/>
              <a:endCxn id="8" idx="7"/>
            </p:cNvCxnSpPr>
            <p:nvPr/>
          </p:nvCxnSpPr>
          <p:spPr>
            <a:xfrm flipH="1">
              <a:off x="1740283" y="3710556"/>
              <a:ext cx="777345" cy="11171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9E38898-6E50-4547-B460-9A86251D4AF4}"/>
                </a:ext>
              </a:extLst>
            </p:cNvPr>
            <p:cNvSpPr/>
            <p:nvPr/>
          </p:nvSpPr>
          <p:spPr>
            <a:xfrm>
              <a:off x="3760113" y="3149082"/>
              <a:ext cx="657808" cy="65780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37C538D-DC90-4814-A861-0D18E0E34ED1}"/>
                </a:ext>
              </a:extLst>
            </p:cNvPr>
            <p:cNvSpPr/>
            <p:nvPr/>
          </p:nvSpPr>
          <p:spPr>
            <a:xfrm>
              <a:off x="5096723" y="2021538"/>
              <a:ext cx="657808" cy="6578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04A0A29-3A79-48F3-95CC-4111E5889EE7}"/>
                </a:ext>
              </a:extLst>
            </p:cNvPr>
            <p:cNvSpPr/>
            <p:nvPr/>
          </p:nvSpPr>
          <p:spPr>
            <a:xfrm>
              <a:off x="5658197" y="2688677"/>
              <a:ext cx="657808" cy="6578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0B95DE4-CB40-474B-9952-C78A8787F4F0}"/>
                </a:ext>
              </a:extLst>
            </p:cNvPr>
            <p:cNvSpPr/>
            <p:nvPr/>
          </p:nvSpPr>
          <p:spPr>
            <a:xfrm>
              <a:off x="5602910" y="3837215"/>
              <a:ext cx="657808" cy="6578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2B5F022-7CE8-4278-9772-7026854BFEC2}"/>
                </a:ext>
              </a:extLst>
            </p:cNvPr>
            <p:cNvSpPr/>
            <p:nvPr/>
          </p:nvSpPr>
          <p:spPr>
            <a:xfrm>
              <a:off x="4910930" y="4709802"/>
              <a:ext cx="657808" cy="6578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320260B-1FE8-4CEC-8F3B-F33246D4B226}"/>
                </a:ext>
              </a:extLst>
            </p:cNvPr>
            <p:cNvCxnSpPr>
              <a:cxnSpLocks/>
              <a:stCxn id="24" idx="7"/>
              <a:endCxn id="25" idx="3"/>
            </p:cNvCxnSpPr>
            <p:nvPr/>
          </p:nvCxnSpPr>
          <p:spPr>
            <a:xfrm flipV="1">
              <a:off x="4321587" y="2583012"/>
              <a:ext cx="871470" cy="6624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2A47A2F-BD99-4E4B-9A95-BEEE850F2CAC}"/>
                </a:ext>
              </a:extLst>
            </p:cNvPr>
            <p:cNvCxnSpPr>
              <a:cxnSpLocks/>
              <a:stCxn id="24" idx="6"/>
              <a:endCxn id="26" idx="2"/>
            </p:cNvCxnSpPr>
            <p:nvPr/>
          </p:nvCxnSpPr>
          <p:spPr>
            <a:xfrm flipV="1">
              <a:off x="4417921" y="3017581"/>
              <a:ext cx="1240276" cy="4604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8279964-9EDA-4E5E-B75C-69E928819A6D}"/>
                </a:ext>
              </a:extLst>
            </p:cNvPr>
            <p:cNvCxnSpPr>
              <a:cxnSpLocks/>
              <a:stCxn id="24" idx="6"/>
              <a:endCxn id="27" idx="2"/>
            </p:cNvCxnSpPr>
            <p:nvPr/>
          </p:nvCxnSpPr>
          <p:spPr>
            <a:xfrm>
              <a:off x="4417921" y="3477986"/>
              <a:ext cx="1184989" cy="6881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9EFCC98-D8EC-46D2-8571-D5289E99938E}"/>
                </a:ext>
              </a:extLst>
            </p:cNvPr>
            <p:cNvCxnSpPr>
              <a:cxnSpLocks/>
              <a:stCxn id="24" idx="5"/>
              <a:endCxn id="28" idx="0"/>
            </p:cNvCxnSpPr>
            <p:nvPr/>
          </p:nvCxnSpPr>
          <p:spPr>
            <a:xfrm>
              <a:off x="4321587" y="3710556"/>
              <a:ext cx="918247" cy="9992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85BF81B-8983-439D-8F87-149D5C59982F}"/>
                </a:ext>
              </a:extLst>
            </p:cNvPr>
            <p:cNvCxnSpPr>
              <a:cxnSpLocks/>
              <a:stCxn id="24" idx="2"/>
              <a:endCxn id="4" idx="6"/>
            </p:cNvCxnSpPr>
            <p:nvPr/>
          </p:nvCxnSpPr>
          <p:spPr>
            <a:xfrm flipH="1">
              <a:off x="3079102" y="3477986"/>
              <a:ext cx="68101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 descr="A Cycle on 4 vertices.&#10;&#10;The algorithm will choose an edge arbitrarily, placing both in the VC. The remaining edge is selected next, putting both endpoints in the VC. All 4 vertices end in the VC. ">
            <a:extLst>
              <a:ext uri="{FF2B5EF4-FFF2-40B4-BE49-F238E27FC236}">
                <a16:creationId xmlns:a16="http://schemas.microsoft.com/office/drawing/2014/main" id="{AF39E9D8-C596-4BB9-0A0A-1987EBB1F0BF}"/>
              </a:ext>
            </a:extLst>
          </p:cNvPr>
          <p:cNvGrpSpPr/>
          <p:nvPr/>
        </p:nvGrpSpPr>
        <p:grpSpPr>
          <a:xfrm>
            <a:off x="8085017" y="1938991"/>
            <a:ext cx="3024508" cy="3039977"/>
            <a:chOff x="8085017" y="1938991"/>
            <a:chExt cx="3024508" cy="3039977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71BFF3A-39B0-42AC-A6EF-603CD79CB1E4}"/>
                </a:ext>
              </a:extLst>
            </p:cNvPr>
            <p:cNvSpPr/>
            <p:nvPr/>
          </p:nvSpPr>
          <p:spPr>
            <a:xfrm>
              <a:off x="9308882" y="1938991"/>
              <a:ext cx="657808" cy="6578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F7E51B1-D2BD-491D-B3EC-24ECAF6903B6}"/>
                </a:ext>
              </a:extLst>
            </p:cNvPr>
            <p:cNvSpPr/>
            <p:nvPr/>
          </p:nvSpPr>
          <p:spPr>
            <a:xfrm>
              <a:off x="8085017" y="3065791"/>
              <a:ext cx="657808" cy="6578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0485B8C-07CC-43CF-9418-9CCC962D820E}"/>
                </a:ext>
              </a:extLst>
            </p:cNvPr>
            <p:cNvSpPr/>
            <p:nvPr/>
          </p:nvSpPr>
          <p:spPr>
            <a:xfrm>
              <a:off x="9308882" y="4321160"/>
              <a:ext cx="657808" cy="6578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2AB034F-A55C-4489-AB21-1D64939D46CF}"/>
                </a:ext>
              </a:extLst>
            </p:cNvPr>
            <p:cNvSpPr/>
            <p:nvPr/>
          </p:nvSpPr>
          <p:spPr>
            <a:xfrm>
              <a:off x="10451717" y="3100096"/>
              <a:ext cx="657808" cy="6578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C033E5D-C642-4B6D-94C7-EE58C619BFAF}"/>
                </a:ext>
              </a:extLst>
            </p:cNvPr>
            <p:cNvCxnSpPr>
              <a:cxnSpLocks/>
              <a:stCxn id="37" idx="7"/>
              <a:endCxn id="36" idx="3"/>
            </p:cNvCxnSpPr>
            <p:nvPr/>
          </p:nvCxnSpPr>
          <p:spPr>
            <a:xfrm flipV="1">
              <a:off x="8646491" y="2500465"/>
              <a:ext cx="758725" cy="66166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D2AFE0E-0309-4AE7-8A4E-7D6D6B9912B7}"/>
                </a:ext>
              </a:extLst>
            </p:cNvPr>
            <p:cNvCxnSpPr>
              <a:cxnSpLocks/>
              <a:stCxn id="37" idx="5"/>
              <a:endCxn id="38" idx="1"/>
            </p:cNvCxnSpPr>
            <p:nvPr/>
          </p:nvCxnSpPr>
          <p:spPr>
            <a:xfrm>
              <a:off x="8646491" y="3627265"/>
              <a:ext cx="758725" cy="7902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D3A3EC0-CF94-41D8-A493-94826EC60F1E}"/>
                </a:ext>
              </a:extLst>
            </p:cNvPr>
            <p:cNvCxnSpPr>
              <a:cxnSpLocks/>
              <a:stCxn id="39" idx="3"/>
              <a:endCxn id="38" idx="7"/>
            </p:cNvCxnSpPr>
            <p:nvPr/>
          </p:nvCxnSpPr>
          <p:spPr>
            <a:xfrm flipH="1">
              <a:off x="9870356" y="3661570"/>
              <a:ext cx="677695" cy="755924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84A595B-B5A9-49CA-BA37-4B57B7404532}"/>
                </a:ext>
              </a:extLst>
            </p:cNvPr>
            <p:cNvCxnSpPr>
              <a:cxnSpLocks/>
              <a:stCxn id="39" idx="1"/>
              <a:endCxn id="36" idx="5"/>
            </p:cNvCxnSpPr>
            <p:nvPr/>
          </p:nvCxnSpPr>
          <p:spPr>
            <a:xfrm flipH="1" flipV="1">
              <a:off x="9870356" y="2500465"/>
              <a:ext cx="677695" cy="6959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84AAEF47-AB61-4321-AF92-8032ABB12B42}"/>
              </a:ext>
            </a:extLst>
          </p:cNvPr>
          <p:cNvSpPr txBox="1"/>
          <p:nvPr/>
        </p:nvSpPr>
        <p:spPr>
          <a:xfrm>
            <a:off x="984380" y="5532228"/>
            <a:ext cx="5411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the algorithm selects the central edge, we get the optimal VC.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7E565A-DD97-4A9D-AD0A-305C13354C67}"/>
              </a:ext>
            </a:extLst>
          </p:cNvPr>
          <p:cNvSpPr txBox="1"/>
          <p:nvPr/>
        </p:nvSpPr>
        <p:spPr>
          <a:xfrm>
            <a:off x="6507429" y="5149153"/>
            <a:ext cx="57209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Any first edge will add two to the VC, and leave the opposite edge uncovered.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algorithm finds a VC of size 4. </a:t>
            </a:r>
            <a:b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optimal is 2.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CA68A55-3709-8C03-3E35-1F50F99305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456560" y="2572920"/>
              <a:ext cx="3794400" cy="21708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CA68A55-3709-8C03-3E35-1F50F99305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47200" y="2563560"/>
                <a:ext cx="3813120" cy="218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55811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3644A-B09F-98EC-6632-F0F08A97C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Ratio for VC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8A5051-09B1-58F2-A613-4EC1378DE2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98363"/>
                <a:ext cx="11187258" cy="4873862"/>
              </a:xfrm>
            </p:spPr>
            <p:txBody>
              <a:bodyPr/>
              <a:lstStyle/>
              <a:p>
                <a:r>
                  <a:rPr lang="en-US" dirty="0"/>
                  <a:t>The ratio between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OPT</m:t>
                    </m:r>
                  </m:oMath>
                </a14:m>
                <a:r>
                  <a:rPr lang="en-US" dirty="0"/>
                  <a:t> on that graph was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4/2</m:t>
                    </m:r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/>
                  <a:t>So is the approximation ratio for the algorithm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We don’t know that yet!</a:t>
                </a:r>
              </a:p>
              <a:p>
                <a:r>
                  <a:rPr lang="en-US" dirty="0"/>
                  <a:t>Remember approximation ratio is a </a:t>
                </a:r>
                <a:r>
                  <a:rPr lang="en-US" b="1" dirty="0"/>
                  <a:t>worst-case</a:t>
                </a:r>
                <a:r>
                  <a:rPr lang="en-US" dirty="0"/>
                  <a:t> measure</a:t>
                </a:r>
              </a:p>
              <a:p>
                <a:r>
                  <a:rPr lang="en-US" dirty="0"/>
                  <a:t>It’s also asymptotic (we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arbitrarily large,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=11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But it turns out it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. Let’s see why.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8A5051-09B1-58F2-A613-4EC1378DE2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98363"/>
                <a:ext cx="11187258" cy="4873862"/>
              </a:xfrm>
              <a:blipFill>
                <a:blip r:embed="rId3"/>
                <a:stretch>
                  <a:fillRect l="-654" t="-2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7DF45F8-1863-363B-7A21-58284CB363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351600" y="1938600"/>
              <a:ext cx="2387520" cy="4041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7DF45F8-1863-363B-7A21-58284CB363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42240" y="1929240"/>
                <a:ext cx="2406240" cy="406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29339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992CB-26CC-03F1-9F41-7F6005F57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we analyze an approximation algorithm?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B07F04-3B2B-4F59-60A0-16FDCDC806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Need to find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so it’s always true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OPT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ALG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These proofs aren’t always easy to write!</a:t>
                </a:r>
              </a:p>
              <a:p>
                <a:r>
                  <a:rPr lang="en-US" dirty="0"/>
                  <a:t>We usually don’t “understand”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OPT</m:t>
                    </m:r>
                  </m:oMath>
                </a14:m>
                <a:r>
                  <a:rPr lang="en-US" dirty="0"/>
                  <a:t> very well. If we did, we’d run an algorithm to find it! </a:t>
                </a:r>
              </a:p>
              <a:p>
                <a:r>
                  <a:rPr lang="en-US" dirty="0"/>
                  <a:t>Take 521 (or do undergrad research!) to learn more</a:t>
                </a:r>
              </a:p>
              <a:p>
                <a:endParaRPr lang="en-US" dirty="0"/>
              </a:p>
              <a:p>
                <a:r>
                  <a:rPr lang="en-US" dirty="0"/>
                  <a:t>We’re going to see one example proof today.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B07F04-3B2B-4F59-60A0-16FDCDC806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4407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772B6-4719-403B-91D7-852DF13E9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an approximation for Vertex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6A6033-0B56-4BE7-AD5E-F90371A428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Here’s Idea 2</a:t>
                </a:r>
              </a:p>
              <a:p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While(G still has edges)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Choose any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Add u to VC, and v to VC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Delete u, v, and any edges touching them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EndWhile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Why? At least one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in the vertex cover. We know we’re not getting the exact optimal, so…don’t try. At least one of the two was a good decision.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6A6033-0B56-4BE7-AD5E-F90371A428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77516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3796B-04FE-47E6-BBC3-49AD5C1D6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F4449-4FE4-434C-86BF-3106C733C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we find a vertex cover? (Is the solution valid?)</a:t>
            </a:r>
          </a:p>
          <a:p>
            <a:r>
              <a:rPr lang="en-US" dirty="0"/>
              <a:t>Is it close to the smallest one? (Is the solution good?)</a:t>
            </a:r>
          </a:p>
          <a:p>
            <a:endParaRPr lang="en-US" dirty="0"/>
          </a:p>
          <a:p>
            <a:r>
              <a:rPr lang="en-US" dirty="0"/>
              <a:t>But first, let’s notice – this is a polynomial-time algorithm!</a:t>
            </a:r>
          </a:p>
          <a:p>
            <a:r>
              <a:rPr lang="en-US" dirty="0"/>
              <a:t>If we’re going to take exponential time, we can get the exact answer. We want something fast if we’re going to settle for a worse answer.</a:t>
            </a:r>
          </a:p>
        </p:txBody>
      </p:sp>
    </p:spTree>
    <p:extLst>
      <p:ext uri="{BB962C8B-B14F-4D97-AF65-F5344CB8AC3E}">
        <p14:creationId xmlns:p14="http://schemas.microsoft.com/office/powerpoint/2010/main" val="22942632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45D36-EFC2-44F1-9980-C103AF421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we find a vertex cover?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9D308-ACFE-4BFF-8414-554205B0B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Observe that we only delete an edge after we have ensured it will be covered.</a:t>
            </a:r>
          </a:p>
          <a:p>
            <a:r>
              <a:rPr lang="en-US" dirty="0"/>
              <a:t>When we delete an edge, the edge is covered by whichever endpoint caused it to be deleted (because we added both vertices of the chosen edge to the vertex cover). </a:t>
            </a:r>
          </a:p>
          <a:p>
            <a:r>
              <a:rPr lang="en-US" dirty="0"/>
              <a:t>And we only stop the algorithm when every edge has been deleted. So every edge is covered (i.e. we really have a vertex cover).</a:t>
            </a:r>
          </a:p>
        </p:txBody>
      </p:sp>
    </p:spTree>
    <p:extLst>
      <p:ext uri="{BB962C8B-B14F-4D97-AF65-F5344CB8AC3E}">
        <p14:creationId xmlns:p14="http://schemas.microsoft.com/office/powerpoint/2010/main" val="17526668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DE3A6-8C6A-48A9-B94C-383397678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big is it?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4EB7DC-8ACE-4830-864A-E17FCB4AD2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 be a </a:t>
                </a:r>
                <a:r>
                  <a:rPr lang="en-US" b="1" dirty="0"/>
                  <a:t>minimum </a:t>
                </a:r>
                <a:r>
                  <a:rPr lang="en-US" dirty="0"/>
                  <a:t>vertex cover.</a:t>
                </a:r>
              </a:p>
              <a:p>
                <a:r>
                  <a:rPr lang="en-US" dirty="0"/>
                  <a:t>Key idea: “charge” or “assign” each vertex we add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</m:oMath>
                </a14:m>
                <a:r>
                  <a:rPr lang="en-US" dirty="0"/>
                  <a:t>’s solution to a vertex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. If every vertex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 gets “assigned”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vertices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 then it must be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You’ve seen this proof technique before! Finding a bijection between two sets says they are the same size. That’s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with the technique above.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4EB7DC-8ACE-4830-864A-E17FCB4AD2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5B5DE08-876E-7868-96F5-4EBB0B4696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424960" y="7920"/>
              <a:ext cx="7936920" cy="3408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5B5DE08-876E-7868-96F5-4EBB0B4696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15600" y="-1440"/>
                <a:ext cx="7955640" cy="342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17864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CA796-DB1D-4CB8-8356-64AEC53D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assignment do we pick?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03D0E0-A3BC-4848-BB66-8C1814422F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Key is finding what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 we are going to charge to…</a:t>
                </a:r>
              </a:p>
              <a:p>
                <a:endParaRPr lang="en-US" dirty="0"/>
              </a:p>
              <a:p>
                <a:r>
                  <a:rPr lang="en-US" dirty="0"/>
                  <a:t>Claim: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at least one was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Why?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was an edge!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 covers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so at least one is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Charge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whichever was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When the algorithm adds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, it deletes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and all incident edges,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will never be charged again (as we only charge along an edge in the remaining graph. We assign at most two vertices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</m:oMath>
                </a14:m>
                <a:r>
                  <a:rPr lang="en-US" dirty="0"/>
                  <a:t> to every one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, so we have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-approximation.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03D0E0-A3BC-4848-BB66-8C1814422F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3019" r="-2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466C12C-F298-8E3A-ED08-89FF088EB1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884320" y="2889000"/>
              <a:ext cx="4861800" cy="1654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466C12C-F298-8E3A-ED08-89FF088EB1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74960" y="2879640"/>
                <a:ext cx="4880520" cy="167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735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5C9FA-DA4B-4E3D-8138-194F9FD91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Earliest Start Time</a:t>
            </a:r>
          </a:p>
        </p:txBody>
      </p:sp>
      <p:grpSp>
        <p:nvGrpSpPr>
          <p:cNvPr id="3" name="Group 2" descr="Three intervals&#10;[0, 20]&#10;[1,11]&#10;[12,19] ">
            <a:extLst>
              <a:ext uri="{FF2B5EF4-FFF2-40B4-BE49-F238E27FC236}">
                <a16:creationId xmlns:a16="http://schemas.microsoft.com/office/drawing/2014/main" id="{22C71E3A-FA4F-C1A1-2047-A707D3F8D73D}"/>
              </a:ext>
            </a:extLst>
          </p:cNvPr>
          <p:cNvGrpSpPr/>
          <p:nvPr/>
        </p:nvGrpSpPr>
        <p:grpSpPr>
          <a:xfrm>
            <a:off x="659802" y="1755289"/>
            <a:ext cx="6427694" cy="766930"/>
            <a:chOff x="659802" y="1755289"/>
            <a:chExt cx="6427694" cy="76693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0B37EB-FC36-4052-BA7A-B22FDBB3C9D1}"/>
                </a:ext>
              </a:extLst>
            </p:cNvPr>
            <p:cNvSpPr/>
            <p:nvPr/>
          </p:nvSpPr>
          <p:spPr>
            <a:xfrm>
              <a:off x="659802" y="1755289"/>
              <a:ext cx="6427694" cy="3182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696827-9841-49C0-8A18-68E553A5F44B}"/>
                </a:ext>
              </a:extLst>
            </p:cNvPr>
            <p:cNvSpPr/>
            <p:nvPr/>
          </p:nvSpPr>
          <p:spPr>
            <a:xfrm>
              <a:off x="1013908" y="2203972"/>
              <a:ext cx="3263153" cy="3182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D653F98-431A-4737-B9B4-4E1404DECB2B}"/>
                </a:ext>
              </a:extLst>
            </p:cNvPr>
            <p:cNvSpPr/>
            <p:nvPr/>
          </p:nvSpPr>
          <p:spPr>
            <a:xfrm>
              <a:off x="4478766" y="2184699"/>
              <a:ext cx="2312892" cy="3182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99FFBC7-7966-E38E-028E-2FC4719D5F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633400" y="960840"/>
              <a:ext cx="3803040" cy="160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99FFBC7-7966-E38E-028E-2FC4719D5F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24040" y="951480"/>
                <a:ext cx="3821760" cy="17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15942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Approximation </a:t>
            </a:r>
            <a:r>
              <a:rPr lang="en-US" dirty="0" err="1"/>
              <a:t>Algs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Greedy Algorithms are a very common source for approximation algorithms!</a:t>
            </a:r>
          </a:p>
          <a:p>
            <a:endParaRPr lang="en-US" dirty="0"/>
          </a:p>
          <a:p>
            <a:r>
              <a:rPr lang="en-US" dirty="0"/>
              <a:t>Since you’re making an optimal “local” choice, it’s not likely to be a terrible solution (even if it’s rarely the absolute best one).</a:t>
            </a:r>
          </a:p>
          <a:p>
            <a:r>
              <a:rPr lang="en-US" dirty="0"/>
              <a:t>It’s still simple to implement and fast!</a:t>
            </a:r>
          </a:p>
          <a:p>
            <a:r>
              <a:rPr lang="en-US" dirty="0"/>
              <a:t>And the proofs aren’t nearly as hard anymore!!</a:t>
            </a:r>
          </a:p>
        </p:txBody>
      </p:sp>
    </p:spTree>
    <p:extLst>
      <p:ext uri="{BB962C8B-B14F-4D97-AF65-F5344CB8AC3E}">
        <p14:creationId xmlns:p14="http://schemas.microsoft.com/office/powerpoint/2010/main" val="35949276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Content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similar problem: Set cover</a:t>
            </a:r>
          </a:p>
        </p:txBody>
      </p:sp>
    </p:spTree>
    <p:extLst>
      <p:ext uri="{BB962C8B-B14F-4D97-AF65-F5344CB8AC3E}">
        <p14:creationId xmlns:p14="http://schemas.microsoft.com/office/powerpoint/2010/main" val="17387020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1" y="1463857"/>
                <a:ext cx="5289050" cy="4845504"/>
              </a:xfrm>
            </p:spPr>
            <p:txBody>
              <a:bodyPr/>
              <a:lstStyle/>
              <a:p>
                <a:r>
                  <a:rPr lang="en-US" dirty="0"/>
                  <a:t>A generalization of vertex cover: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be a universe, </a:t>
                </a:r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a family of subsets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𝒮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is a cover if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𝒮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size of a cover is the number of sets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1" y="1463857"/>
                <a:ext cx="5289050" cy="4845504"/>
              </a:xfrm>
              <a:blipFill>
                <a:blip r:embed="rId2"/>
                <a:stretch>
                  <a:fillRect l="-1498" t="-2138" r="-3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36908A-1F9C-4F56-8E91-81556A700DB6}"/>
                  </a:ext>
                </a:extLst>
              </p:cNvPr>
              <p:cNvSpPr txBox="1"/>
              <p:nvPr/>
            </p:nvSpPr>
            <p:spPr>
              <a:xfrm>
                <a:off x="5901759" y="1455577"/>
                <a:ext cx="5719665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example,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1,2,3,4,5,6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ℱ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={  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1,2,3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3,4,5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5,6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2,4,6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}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example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{ 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1,2,3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5,6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2,4,6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}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cover. 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cover above is size 3.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36908A-1F9C-4F56-8E91-81556A700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759" y="1455577"/>
                <a:ext cx="5719665" cy="4401205"/>
              </a:xfrm>
              <a:prstGeom prst="rect">
                <a:avLst/>
              </a:prstGeom>
              <a:blipFill>
                <a:blip r:embed="rId3"/>
                <a:stretch>
                  <a:fillRect l="-2132" r="-1386" b="-2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84DF31DB-532A-4CD8-81A1-2A6ACDA42A9D}"/>
                  </a:ext>
                </a:extLst>
              </p:cNvPr>
              <p:cNvSpPr/>
              <p:nvPr/>
            </p:nvSpPr>
            <p:spPr>
              <a:xfrm>
                <a:off x="5798976" y="263275"/>
                <a:ext cx="5551714" cy="1014667"/>
              </a:xfrm>
              <a:prstGeom prst="wedgeRectCallout">
                <a:avLst>
                  <a:gd name="adj1" fmla="val -55219"/>
                  <a:gd name="adj2" fmla="val 98590"/>
                </a:avLst>
              </a:prstGeom>
              <a:solidFill>
                <a:srgbClr val="7D5C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/>
                  <a:t>To make a VC problem look like set cover: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the set of edges</a:t>
                </a:r>
              </a:p>
              <a:p>
                <a:pPr algn="ctr"/>
                <a:r>
                  <a:rPr lang="en-US" b="0" dirty="0"/>
                  <a:t>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are all the edges touching a single vertex.</a:t>
                </a:r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84DF31DB-532A-4CD8-81A1-2A6ACDA42A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976" y="263275"/>
                <a:ext cx="5551714" cy="1014667"/>
              </a:xfrm>
              <a:prstGeom prst="wedgeRectCallout">
                <a:avLst>
                  <a:gd name="adj1" fmla="val -55219"/>
                  <a:gd name="adj2" fmla="val 98590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17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Cover Algorithm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 Not clear how to adapt idea 2; we’re using something specific to graphs (that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appears in exactly two of the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Idea 1 still would work though:</a:t>
                </a:r>
              </a:p>
              <a:p>
                <a:r>
                  <a:rPr lang="en-US" b="1" u="sng" dirty="0"/>
                  <a:t>Idea 1</a:t>
                </a:r>
                <a:r>
                  <a:rPr lang="en-US" dirty="0"/>
                  <a:t>: Maximize the “edges covered to vertices taken” ratio</a:t>
                </a:r>
              </a:p>
              <a:p>
                <a:r>
                  <a:rPr lang="en-US" dirty="0"/>
                  <a:t>Take a vertex of highest degree remaining in the graph, add it to the VC.</a:t>
                </a:r>
              </a:p>
              <a:p>
                <a:r>
                  <a:rPr lang="en-US" dirty="0"/>
                  <a:t>Delete all its incident edges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A9FF500-2808-4A5E-B3C6-09055B7C838D}"/>
                  </a:ext>
                </a:extLst>
              </p:cNvPr>
              <p:cNvSpPr/>
              <p:nvPr/>
            </p:nvSpPr>
            <p:spPr>
              <a:xfrm>
                <a:off x="3246783" y="3559629"/>
                <a:ext cx="1763756" cy="480526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/>
                  <a:t>Elements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A9FF500-2808-4A5E-B3C6-09055B7C83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783" y="3559629"/>
                <a:ext cx="1763756" cy="480526"/>
              </a:xfrm>
              <a:prstGeom prst="rect">
                <a:avLst/>
              </a:prstGeom>
              <a:blipFill>
                <a:blip r:embed="rId3"/>
                <a:stretch>
                  <a:fillRect l="-3082" t="-1220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BFA177E7-B1A6-4452-A957-0658764927DE}"/>
              </a:ext>
            </a:extLst>
          </p:cNvPr>
          <p:cNvSpPr/>
          <p:nvPr/>
        </p:nvSpPr>
        <p:spPr>
          <a:xfrm>
            <a:off x="6739814" y="3559629"/>
            <a:ext cx="1149219" cy="48052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DEDC44-C562-4947-83E0-8491876F93FE}"/>
              </a:ext>
            </a:extLst>
          </p:cNvPr>
          <p:cNvSpPr/>
          <p:nvPr/>
        </p:nvSpPr>
        <p:spPr>
          <a:xfrm>
            <a:off x="1746718" y="4113245"/>
            <a:ext cx="7297891" cy="48052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Set with maximum number of uncovered elements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C20437-2EAF-444A-9796-EAFDC87C277F}"/>
              </a:ext>
            </a:extLst>
          </p:cNvPr>
          <p:cNvSpPr/>
          <p:nvPr/>
        </p:nvSpPr>
        <p:spPr>
          <a:xfrm>
            <a:off x="11148798" y="4093367"/>
            <a:ext cx="673359" cy="48052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3DE020C-0162-4FAD-8496-F294864EA155}"/>
                  </a:ext>
                </a:extLst>
              </p:cNvPr>
              <p:cNvSpPr/>
              <p:nvPr/>
            </p:nvSpPr>
            <p:spPr>
              <a:xfrm>
                <a:off x="2225621" y="4650138"/>
                <a:ext cx="3890257" cy="480526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Newly covered elements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3DE020C-0162-4FAD-8496-F294864EA1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621" y="4650138"/>
                <a:ext cx="3890257" cy="480526"/>
              </a:xfrm>
              <a:prstGeom prst="rect">
                <a:avLst/>
              </a:prstGeom>
              <a:blipFill>
                <a:blip r:embed="rId4"/>
                <a:stretch>
                  <a:fillRect l="-1716" t="-6098" r="-1716" b="-23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480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F342D-3D3D-4CCC-B2B8-514465C54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the greedy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40EF75-5528-4E79-AF86-9C6D888A2E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={1,2,3,4,5,6,7,8}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6,8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3,5,7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5,7,8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2,5,6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40EF75-5528-4E79-AF86-9C6D888A2E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9561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F342D-3D3D-4CCC-B2B8-514465C54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the greedy algorithm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40EF75-5528-4E79-AF86-9C6D888A2E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={1,2,3,4,5,6,7,8}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6,8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3,5,7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5,7,8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2,5,6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Remaining to cover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{4,5,6,7,8}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 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6,8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,5,7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5,7,8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,5,6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40EF75-5528-4E79-AF86-9C6D888A2E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55497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F342D-3D3D-4CCC-B2B8-514465C54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the greedy algorithm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40EF75-5528-4E79-AF86-9C6D888A2E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={1,2,3,4,5,6,7,8}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6,8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3,5,7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5,7,8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2,5,6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Remaining to cover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{4,5,6,7,8}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 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6,8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,5,7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5,7,8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,5,6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{5,7,8}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Remaining to cover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{4,6}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6,</m:t>
                        </m:r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5,7,8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,6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40EF75-5528-4E79-AF86-9C6D888A2E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05660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F342D-3D3D-4CCC-B2B8-514465C54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the greedy algorithm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40EF75-5528-4E79-AF86-9C6D888A2E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={1,2,3,4,5,6,7,8}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6,8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3,5,7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5,7,8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2,5,6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Remaining to cover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{4,5,6,7,8}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 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6,8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,5,7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5,7,8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,5,6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{5,7,8}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Remaining to cover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{4,6}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6,</m:t>
                        </m:r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5,7,8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,6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Take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{6,8}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40EF75-5528-4E79-AF86-9C6D888A2E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3019" b="-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60585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E9E7F-4538-4971-AED5-BD01ED8F8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Ratio?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420C21-09F2-49AD-9FDF-B0F4E8E0DD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be the size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Claim: If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elements remaining, then some set covers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of them.</a:t>
                </a:r>
              </a:p>
              <a:p>
                <a:endParaRPr lang="en-US" dirty="0"/>
              </a:p>
              <a:p>
                <a:r>
                  <a:rPr lang="en-US" dirty="0"/>
                  <a:t>That applies at every step! So 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selections, the number of elements remaining to be covered is at most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420C21-09F2-49AD-9FDF-B0F4E8E0DD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00000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A4E50-75F0-48C5-AE43-3F303ECFA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Ratio?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E39E0E-131D-4989-A8DE-FB01523D61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steps, there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elements remaining. There will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lang="en-US" dirty="0"/>
                  <a:t>left when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the approximation ratio is about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(ignoring some off-by-one errors to get here).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E39E0E-131D-4989-A8DE-FB01523D61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1887" b="-3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3096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5C9FA-DA4B-4E3D-8138-194F9FD91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Earliest Start Time – Counter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51CFF-F3CA-48B9-A7E5-F6B96560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078481"/>
            <a:ext cx="11187258" cy="3230880"/>
          </a:xfrm>
        </p:spPr>
        <p:txBody>
          <a:bodyPr/>
          <a:lstStyle/>
          <a:p>
            <a:r>
              <a:rPr lang="en-US" dirty="0"/>
              <a:t>Taking the one with the earliest start time doesn’t give us the best answer. </a:t>
            </a:r>
          </a:p>
        </p:txBody>
      </p:sp>
      <p:grpSp>
        <p:nvGrpSpPr>
          <p:cNvPr id="9" name="Group 8" descr="Three intervals&#10;[0, 20]&#10;[1,11]&#10;[12,19] &#10;&#10;Algorithm finds [0,20], but the optimum is [1,11] [12,19]">
            <a:extLst>
              <a:ext uri="{FF2B5EF4-FFF2-40B4-BE49-F238E27FC236}">
                <a16:creationId xmlns:a16="http://schemas.microsoft.com/office/drawing/2014/main" id="{1B9CD08F-EC18-F951-C3E9-87087607A05D}"/>
              </a:ext>
            </a:extLst>
          </p:cNvPr>
          <p:cNvGrpSpPr/>
          <p:nvPr/>
        </p:nvGrpSpPr>
        <p:grpSpPr>
          <a:xfrm>
            <a:off x="659802" y="1611871"/>
            <a:ext cx="9459558" cy="910348"/>
            <a:chOff x="659802" y="1611871"/>
            <a:chExt cx="9459558" cy="91034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0B37EB-FC36-4052-BA7A-B22FDBB3C9D1}"/>
                </a:ext>
              </a:extLst>
            </p:cNvPr>
            <p:cNvSpPr/>
            <p:nvPr/>
          </p:nvSpPr>
          <p:spPr>
            <a:xfrm>
              <a:off x="659802" y="1755289"/>
              <a:ext cx="6427694" cy="318247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696827-9841-49C0-8A18-68E553A5F44B}"/>
                </a:ext>
              </a:extLst>
            </p:cNvPr>
            <p:cNvSpPr/>
            <p:nvPr/>
          </p:nvSpPr>
          <p:spPr>
            <a:xfrm>
              <a:off x="1013908" y="2203972"/>
              <a:ext cx="3263153" cy="31824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D653F98-431A-4737-B9B4-4E1404DECB2B}"/>
                </a:ext>
              </a:extLst>
            </p:cNvPr>
            <p:cNvSpPr/>
            <p:nvPr/>
          </p:nvSpPr>
          <p:spPr>
            <a:xfrm>
              <a:off x="4478766" y="2184699"/>
              <a:ext cx="2312892" cy="31824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DBEFE31-E7E1-4E71-9099-4D40CBF7D3F1}"/>
                </a:ext>
              </a:extLst>
            </p:cNvPr>
            <p:cNvSpPr txBox="1"/>
            <p:nvPr/>
          </p:nvSpPr>
          <p:spPr>
            <a:xfrm>
              <a:off x="7178040" y="1611871"/>
              <a:ext cx="2941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Algorithm finds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7589CB8-CC9F-49EE-83E5-0E27F2510B11}"/>
                </a:ext>
              </a:extLst>
            </p:cNvPr>
            <p:cNvSpPr txBox="1"/>
            <p:nvPr/>
          </p:nvSpPr>
          <p:spPr>
            <a:xfrm>
              <a:off x="7178040" y="2035478"/>
              <a:ext cx="2941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C0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Optimum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28851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1AD7B-5725-4BE4-BB34-C860F413E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Bad Example</a:t>
            </a:r>
          </a:p>
        </p:txBody>
      </p:sp>
      <p:grpSp>
        <p:nvGrpSpPr>
          <p:cNvPr id="3" name="Group 2" descr="A set cover example. There 16 elements, in two rows of 8.&#10;The sets are:&#10;The top left element&#10;The bottom left element&#10;The second element in both rows&#10;The 3rd and 4th element in both rows&#10;The last 4 elements in both rows.&#10;The top row&#10;The bottom row">
            <a:extLst>
              <a:ext uri="{FF2B5EF4-FFF2-40B4-BE49-F238E27FC236}">
                <a16:creationId xmlns:a16="http://schemas.microsoft.com/office/drawing/2014/main" id="{123943AD-2B43-3B46-6852-21E4448E7E02}"/>
              </a:ext>
            </a:extLst>
          </p:cNvPr>
          <p:cNvGrpSpPr/>
          <p:nvPr/>
        </p:nvGrpSpPr>
        <p:grpSpPr>
          <a:xfrm>
            <a:off x="169333" y="2201333"/>
            <a:ext cx="8360834" cy="2643335"/>
            <a:chOff x="169333" y="2201333"/>
            <a:chExt cx="8360834" cy="264333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E74E4E0-914D-4099-ABE7-C5CB826288BB}"/>
                </a:ext>
              </a:extLst>
            </p:cNvPr>
            <p:cNvSpPr/>
            <p:nvPr/>
          </p:nvSpPr>
          <p:spPr>
            <a:xfrm>
              <a:off x="830424" y="2509935"/>
              <a:ext cx="480527" cy="4805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549F8E9-0098-4A7C-A991-B5EFBA5A83D8}"/>
                </a:ext>
              </a:extLst>
            </p:cNvPr>
            <p:cNvSpPr/>
            <p:nvPr/>
          </p:nvSpPr>
          <p:spPr>
            <a:xfrm>
              <a:off x="1757264" y="2509934"/>
              <a:ext cx="480527" cy="4805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417E53C-FBA8-453A-B733-704DF7A00CE5}"/>
                </a:ext>
              </a:extLst>
            </p:cNvPr>
            <p:cNvSpPr/>
            <p:nvPr/>
          </p:nvSpPr>
          <p:spPr>
            <a:xfrm>
              <a:off x="2764971" y="2509935"/>
              <a:ext cx="480527" cy="4805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D8E2D4A-FA51-4726-9AC6-DA01E51708F9}"/>
                </a:ext>
              </a:extLst>
            </p:cNvPr>
            <p:cNvSpPr/>
            <p:nvPr/>
          </p:nvSpPr>
          <p:spPr>
            <a:xfrm>
              <a:off x="3691811" y="2509934"/>
              <a:ext cx="480527" cy="4805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DD071D3-C324-4A16-A4DD-7EB031FF90FA}"/>
                </a:ext>
              </a:extLst>
            </p:cNvPr>
            <p:cNvSpPr/>
            <p:nvPr/>
          </p:nvSpPr>
          <p:spPr>
            <a:xfrm>
              <a:off x="4677750" y="2509935"/>
              <a:ext cx="480527" cy="4805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588C583-2E92-4A5B-B6EB-CA679438DDEF}"/>
                </a:ext>
              </a:extLst>
            </p:cNvPr>
            <p:cNvSpPr/>
            <p:nvPr/>
          </p:nvSpPr>
          <p:spPr>
            <a:xfrm>
              <a:off x="5604590" y="2509934"/>
              <a:ext cx="480527" cy="4805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37B048-1C44-43B2-87D6-445E90834093}"/>
                </a:ext>
              </a:extLst>
            </p:cNvPr>
            <p:cNvSpPr/>
            <p:nvPr/>
          </p:nvSpPr>
          <p:spPr>
            <a:xfrm>
              <a:off x="6612297" y="2509935"/>
              <a:ext cx="480527" cy="4805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D548F44-E400-4B21-855B-24D42B6A0394}"/>
                </a:ext>
              </a:extLst>
            </p:cNvPr>
            <p:cNvSpPr/>
            <p:nvPr/>
          </p:nvSpPr>
          <p:spPr>
            <a:xfrm>
              <a:off x="7539137" y="2509934"/>
              <a:ext cx="480527" cy="4805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90F364C-1F86-4EE2-97A0-6D3032AC0AF5}"/>
                </a:ext>
              </a:extLst>
            </p:cNvPr>
            <p:cNvSpPr/>
            <p:nvPr/>
          </p:nvSpPr>
          <p:spPr>
            <a:xfrm>
              <a:off x="830424" y="3982188"/>
              <a:ext cx="480527" cy="4805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9D0B847-35EC-4D19-AC91-4D3B1120C105}"/>
                </a:ext>
              </a:extLst>
            </p:cNvPr>
            <p:cNvSpPr/>
            <p:nvPr/>
          </p:nvSpPr>
          <p:spPr>
            <a:xfrm>
              <a:off x="1757264" y="3982187"/>
              <a:ext cx="480527" cy="4805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97F8E90-F655-4D9A-A6F0-D14F2D3D7D5F}"/>
                </a:ext>
              </a:extLst>
            </p:cNvPr>
            <p:cNvSpPr/>
            <p:nvPr/>
          </p:nvSpPr>
          <p:spPr>
            <a:xfrm>
              <a:off x="2764971" y="3982188"/>
              <a:ext cx="480527" cy="4805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0197B63-D964-464A-86EF-BF9C5FB9A386}"/>
                </a:ext>
              </a:extLst>
            </p:cNvPr>
            <p:cNvSpPr/>
            <p:nvPr/>
          </p:nvSpPr>
          <p:spPr>
            <a:xfrm>
              <a:off x="3691811" y="3982187"/>
              <a:ext cx="480527" cy="4805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20AAAB-D465-4F1C-A39B-722CE2CE132C}"/>
                </a:ext>
              </a:extLst>
            </p:cNvPr>
            <p:cNvSpPr/>
            <p:nvPr/>
          </p:nvSpPr>
          <p:spPr>
            <a:xfrm>
              <a:off x="4677750" y="3982188"/>
              <a:ext cx="480527" cy="4805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DEBC504-A163-4261-9B83-0BACD95F4EEC}"/>
                </a:ext>
              </a:extLst>
            </p:cNvPr>
            <p:cNvSpPr/>
            <p:nvPr/>
          </p:nvSpPr>
          <p:spPr>
            <a:xfrm>
              <a:off x="5604590" y="3982187"/>
              <a:ext cx="480527" cy="4805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A16FC59-B9B4-44F9-ACDF-D69AD52D58DC}"/>
                </a:ext>
              </a:extLst>
            </p:cNvPr>
            <p:cNvSpPr/>
            <p:nvPr/>
          </p:nvSpPr>
          <p:spPr>
            <a:xfrm>
              <a:off x="6612297" y="3982188"/>
              <a:ext cx="480527" cy="4805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2E07317-E30B-4486-AFE8-EF974E2A721C}"/>
                </a:ext>
              </a:extLst>
            </p:cNvPr>
            <p:cNvSpPr/>
            <p:nvPr/>
          </p:nvSpPr>
          <p:spPr>
            <a:xfrm>
              <a:off x="7539137" y="3982187"/>
              <a:ext cx="480527" cy="4805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BD3879E-0373-4F15-AD35-7692EA350FF5}"/>
                </a:ext>
              </a:extLst>
            </p:cNvPr>
            <p:cNvSpPr/>
            <p:nvPr/>
          </p:nvSpPr>
          <p:spPr>
            <a:xfrm>
              <a:off x="616375" y="2302327"/>
              <a:ext cx="913846" cy="895739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33F1AC-458B-4B04-9F82-56C602E74EBD}"/>
                </a:ext>
              </a:extLst>
            </p:cNvPr>
            <p:cNvSpPr/>
            <p:nvPr/>
          </p:nvSpPr>
          <p:spPr>
            <a:xfrm>
              <a:off x="613764" y="3774580"/>
              <a:ext cx="913846" cy="895739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2E22A73-FC76-4CC4-9AB0-F33682266675}"/>
                </a:ext>
              </a:extLst>
            </p:cNvPr>
            <p:cNvSpPr/>
            <p:nvPr/>
          </p:nvSpPr>
          <p:spPr>
            <a:xfrm>
              <a:off x="1594032" y="2302327"/>
              <a:ext cx="913846" cy="2367992"/>
            </a:xfrm>
            <a:prstGeom prst="rect">
              <a:avLst/>
            </a:prstGeom>
            <a:solidFill>
              <a:schemeClr val="accent3"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ABB4B54-9240-4AEB-9753-89FB7F277CD2}"/>
                </a:ext>
              </a:extLst>
            </p:cNvPr>
            <p:cNvSpPr/>
            <p:nvPr/>
          </p:nvSpPr>
          <p:spPr>
            <a:xfrm>
              <a:off x="2586108" y="2302327"/>
              <a:ext cx="1868486" cy="2367992"/>
            </a:xfrm>
            <a:prstGeom prst="rect">
              <a:avLst/>
            </a:prstGeom>
            <a:solidFill>
              <a:schemeClr val="accent4"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505639-1D6A-4BF0-A819-66D71E238BE9}"/>
                </a:ext>
              </a:extLst>
            </p:cNvPr>
            <p:cNvSpPr/>
            <p:nvPr/>
          </p:nvSpPr>
          <p:spPr>
            <a:xfrm>
              <a:off x="4589010" y="2325308"/>
              <a:ext cx="3718000" cy="2367992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2CCA147-8F9C-4EB3-8BB2-E4B3BDA54454}"/>
                </a:ext>
              </a:extLst>
            </p:cNvPr>
            <p:cNvSpPr/>
            <p:nvPr/>
          </p:nvSpPr>
          <p:spPr>
            <a:xfrm>
              <a:off x="169333" y="2201333"/>
              <a:ext cx="8360834" cy="114663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A4063CF-9C8A-41C6-8D1E-38610BBD6B63}"/>
                </a:ext>
              </a:extLst>
            </p:cNvPr>
            <p:cNvSpPr/>
            <p:nvPr/>
          </p:nvSpPr>
          <p:spPr>
            <a:xfrm>
              <a:off x="169333" y="3698038"/>
              <a:ext cx="8360834" cy="1146630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D05A9DB-DFC4-4FF1-90B5-979E566DD4D6}"/>
                  </a:ext>
                </a:extLst>
              </p:cNvPr>
              <p:cNvSpPr txBox="1"/>
              <p:nvPr/>
            </p:nvSpPr>
            <p:spPr>
              <a:xfrm>
                <a:off x="8608397" y="1673981"/>
                <a:ext cx="3375565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Greedy might take: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Red, gold, purple, green, green (boxes spanning both rows)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OPT will take each row.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Example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5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Doubling the instance adds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ALG,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OPT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 gives us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log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ratio.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D05A9DB-DFC4-4FF1-90B5-979E566DD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8397" y="1673981"/>
                <a:ext cx="3375565" cy="4893647"/>
              </a:xfrm>
              <a:prstGeom prst="rect">
                <a:avLst/>
              </a:prstGeom>
              <a:blipFill>
                <a:blip r:embed="rId2"/>
                <a:stretch>
                  <a:fillRect l="-2708" t="-873" r="-2166" b="-2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8813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402B9-2E71-6650-BF56-6C4C63E1D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A9C39-72BD-B123-377A-B716B898E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 </a:t>
            </a:r>
            <a:r>
              <a:rPr lang="en-US" sz="2400" dirty="0"/>
              <a:t>(narrowing down,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1DFD8-A278-0F2C-F2EE-609A5F2FB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Earliest end time</a:t>
            </a:r>
          </a:p>
          <a:p>
            <a:r>
              <a:rPr lang="en-US" dirty="0"/>
              <a:t>Latest end time </a:t>
            </a:r>
          </a:p>
          <a:p>
            <a:r>
              <a:rPr lang="en-US" dirty="0"/>
              <a:t>Earliest start time</a:t>
            </a:r>
          </a:p>
          <a:p>
            <a:r>
              <a:rPr lang="en-US" dirty="0"/>
              <a:t>Latest start time</a:t>
            </a:r>
          </a:p>
          <a:p>
            <a:r>
              <a:rPr lang="en-US" dirty="0"/>
              <a:t>Shortest interval </a:t>
            </a:r>
          </a:p>
          <a:p>
            <a:r>
              <a:rPr lang="en-US" dirty="0"/>
              <a:t>Fewest overlaps (with remaining intervals)</a:t>
            </a:r>
          </a:p>
          <a:p>
            <a:endParaRPr lang="en-US" dirty="0"/>
          </a:p>
        </p:txBody>
      </p:sp>
      <p:sp>
        <p:nvSpPr>
          <p:cNvPr id="5" name="Multiplication Sign 4" descr="X symbol">
            <a:extLst>
              <a:ext uri="{FF2B5EF4-FFF2-40B4-BE49-F238E27FC236}">
                <a16:creationId xmlns:a16="http://schemas.microsoft.com/office/drawing/2014/main" id="{15FC613E-E77B-D308-FDB4-AB935D4C8D05}"/>
              </a:ext>
            </a:extLst>
          </p:cNvPr>
          <p:cNvSpPr/>
          <p:nvPr/>
        </p:nvSpPr>
        <p:spPr>
          <a:xfrm>
            <a:off x="3352800" y="3166782"/>
            <a:ext cx="582706" cy="52443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 descr="X symbol">
            <a:extLst>
              <a:ext uri="{FF2B5EF4-FFF2-40B4-BE49-F238E27FC236}">
                <a16:creationId xmlns:a16="http://schemas.microsoft.com/office/drawing/2014/main" id="{B85ED552-DA03-E95E-AD71-5017B724B775}"/>
              </a:ext>
            </a:extLst>
          </p:cNvPr>
          <p:cNvSpPr/>
          <p:nvPr/>
        </p:nvSpPr>
        <p:spPr>
          <a:xfrm>
            <a:off x="3061447" y="2594161"/>
            <a:ext cx="582706" cy="52443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2B63550-A2D4-680F-FE7C-501B5F841E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93640" y="4244040"/>
              <a:ext cx="266400" cy="543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2B63550-A2D4-680F-FE7C-501B5F841E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4280" y="4234680"/>
                <a:ext cx="285120" cy="56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706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9C984-50A1-4F1A-8BBF-919F5E110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Interval</a:t>
            </a:r>
          </a:p>
        </p:txBody>
      </p:sp>
      <p:grpSp>
        <p:nvGrpSpPr>
          <p:cNvPr id="3" name="Group 2" descr="Three intervals&#10;[0,10]&#10;[8,12]&#10;[11,20] ">
            <a:extLst>
              <a:ext uri="{FF2B5EF4-FFF2-40B4-BE49-F238E27FC236}">
                <a16:creationId xmlns:a16="http://schemas.microsoft.com/office/drawing/2014/main" id="{6D75C631-522D-11F8-8D59-0579F1B7C53C}"/>
              </a:ext>
            </a:extLst>
          </p:cNvPr>
          <p:cNvGrpSpPr/>
          <p:nvPr/>
        </p:nvGrpSpPr>
        <p:grpSpPr>
          <a:xfrm>
            <a:off x="659802" y="1755289"/>
            <a:ext cx="6647778" cy="752139"/>
            <a:chOff x="659802" y="1755289"/>
            <a:chExt cx="6647778" cy="75213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E3BB4A3-22E8-4064-A277-5ABCD4FC97D0}"/>
                </a:ext>
              </a:extLst>
            </p:cNvPr>
            <p:cNvSpPr/>
            <p:nvPr/>
          </p:nvSpPr>
          <p:spPr>
            <a:xfrm>
              <a:off x="3489960" y="1755289"/>
              <a:ext cx="1379220" cy="3182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62DB0CD-C142-47C7-86B3-1C7EA115AE0A}"/>
                </a:ext>
              </a:extLst>
            </p:cNvPr>
            <p:cNvSpPr/>
            <p:nvPr/>
          </p:nvSpPr>
          <p:spPr>
            <a:xfrm>
              <a:off x="659802" y="2189181"/>
              <a:ext cx="3263153" cy="3182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B65643E-1113-4F9A-8F22-D2E4703E79B3}"/>
                </a:ext>
              </a:extLst>
            </p:cNvPr>
            <p:cNvSpPr/>
            <p:nvPr/>
          </p:nvSpPr>
          <p:spPr>
            <a:xfrm>
              <a:off x="4478766" y="2184699"/>
              <a:ext cx="2828814" cy="3182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5803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9C984-50A1-4F1A-8BBF-919F5E110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Interval (counter-example)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76270-23C1-434C-AADB-1DCF1E640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108959"/>
            <a:ext cx="11187258" cy="3200401"/>
          </a:xfrm>
        </p:spPr>
        <p:txBody>
          <a:bodyPr/>
          <a:lstStyle/>
          <a:p>
            <a:r>
              <a:rPr lang="en-US" dirty="0"/>
              <a:t>Taking the shortest interval first doesn’t give us the best answer</a:t>
            </a:r>
          </a:p>
        </p:txBody>
      </p:sp>
      <p:grpSp>
        <p:nvGrpSpPr>
          <p:cNvPr id="9" name="Group 8" descr="Three intervals&#10;[0,10]&#10;[8,12]&#10;[11,20] &#10;&#10;The algorithm picks [8,12]&#10;but [0,10] [11,20] is optimal.">
            <a:extLst>
              <a:ext uri="{FF2B5EF4-FFF2-40B4-BE49-F238E27FC236}">
                <a16:creationId xmlns:a16="http://schemas.microsoft.com/office/drawing/2014/main" id="{85A0B027-45BE-986E-7579-515A34C450FC}"/>
              </a:ext>
            </a:extLst>
          </p:cNvPr>
          <p:cNvGrpSpPr/>
          <p:nvPr/>
        </p:nvGrpSpPr>
        <p:grpSpPr>
          <a:xfrm>
            <a:off x="659802" y="1611871"/>
            <a:ext cx="9855798" cy="885272"/>
            <a:chOff x="659802" y="1611871"/>
            <a:chExt cx="9855798" cy="88527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E3BB4A3-22E8-4064-A277-5ABCD4FC97D0}"/>
                </a:ext>
              </a:extLst>
            </p:cNvPr>
            <p:cNvSpPr/>
            <p:nvPr/>
          </p:nvSpPr>
          <p:spPr>
            <a:xfrm>
              <a:off x="3489960" y="1755289"/>
              <a:ext cx="1379220" cy="318247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62DB0CD-C142-47C7-86B3-1C7EA115AE0A}"/>
                </a:ext>
              </a:extLst>
            </p:cNvPr>
            <p:cNvSpPr/>
            <p:nvPr/>
          </p:nvSpPr>
          <p:spPr>
            <a:xfrm>
              <a:off x="659802" y="2158724"/>
              <a:ext cx="3263153" cy="318247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B65643E-1113-4F9A-8F22-D2E4703E79B3}"/>
                </a:ext>
              </a:extLst>
            </p:cNvPr>
            <p:cNvSpPr/>
            <p:nvPr/>
          </p:nvSpPr>
          <p:spPr>
            <a:xfrm>
              <a:off x="4478766" y="2154242"/>
              <a:ext cx="2828814" cy="318247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461666-6CCC-464E-BA5C-61402977742A}"/>
                </a:ext>
              </a:extLst>
            </p:cNvPr>
            <p:cNvSpPr txBox="1"/>
            <p:nvPr/>
          </p:nvSpPr>
          <p:spPr>
            <a:xfrm>
              <a:off x="7574280" y="1611871"/>
              <a:ext cx="2941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Algorithm finds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D3A7060-87C8-4F90-826D-4869C2C31B25}"/>
                </a:ext>
              </a:extLst>
            </p:cNvPr>
            <p:cNvSpPr txBox="1"/>
            <p:nvPr/>
          </p:nvSpPr>
          <p:spPr>
            <a:xfrm>
              <a:off x="7574280" y="2035478"/>
              <a:ext cx="2941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C0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Optimum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8229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69C7C-6ADE-47AB-A151-0FA78F47E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 </a:t>
            </a:r>
            <a:r>
              <a:rPr lang="en-US" sz="2400" dirty="0"/>
              <a:t>(narrowing down,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6F988-A17F-40F6-82FF-C4D6BB0EF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Earliest end time</a:t>
            </a:r>
          </a:p>
          <a:p>
            <a:r>
              <a:rPr lang="en-US" dirty="0"/>
              <a:t>Latest end time </a:t>
            </a:r>
          </a:p>
          <a:p>
            <a:r>
              <a:rPr lang="en-US" dirty="0"/>
              <a:t>Earliest start time</a:t>
            </a:r>
          </a:p>
          <a:p>
            <a:r>
              <a:rPr lang="en-US" dirty="0"/>
              <a:t>Latest start time</a:t>
            </a:r>
          </a:p>
          <a:p>
            <a:r>
              <a:rPr lang="en-US" dirty="0"/>
              <a:t>Shortest interval </a:t>
            </a:r>
          </a:p>
          <a:p>
            <a:r>
              <a:rPr lang="en-US" dirty="0"/>
              <a:t>Fewest overlaps (with remaining intervals)</a:t>
            </a:r>
          </a:p>
          <a:p>
            <a:endParaRPr lang="en-US" dirty="0"/>
          </a:p>
        </p:txBody>
      </p:sp>
      <p:sp>
        <p:nvSpPr>
          <p:cNvPr id="4" name="Multiplication Sign 3" descr="X symbol">
            <a:extLst>
              <a:ext uri="{FF2B5EF4-FFF2-40B4-BE49-F238E27FC236}">
                <a16:creationId xmlns:a16="http://schemas.microsoft.com/office/drawing/2014/main" id="{CC453472-B62B-4F50-BCA0-D30D2361DE66}"/>
              </a:ext>
            </a:extLst>
          </p:cNvPr>
          <p:cNvSpPr/>
          <p:nvPr/>
        </p:nvSpPr>
        <p:spPr>
          <a:xfrm>
            <a:off x="3352800" y="4312024"/>
            <a:ext cx="582706" cy="52443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ication Sign 4" descr="X symbol">
            <a:extLst>
              <a:ext uri="{FF2B5EF4-FFF2-40B4-BE49-F238E27FC236}">
                <a16:creationId xmlns:a16="http://schemas.microsoft.com/office/drawing/2014/main" id="{46C72B29-BB5B-4D2E-A6F1-2657A7E19503}"/>
              </a:ext>
            </a:extLst>
          </p:cNvPr>
          <p:cNvSpPr/>
          <p:nvPr/>
        </p:nvSpPr>
        <p:spPr>
          <a:xfrm>
            <a:off x="3352800" y="3166782"/>
            <a:ext cx="582706" cy="52443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 descr="X symbol">
            <a:extLst>
              <a:ext uri="{FF2B5EF4-FFF2-40B4-BE49-F238E27FC236}">
                <a16:creationId xmlns:a16="http://schemas.microsoft.com/office/drawing/2014/main" id="{B6BA4309-2B8A-49C7-A566-379695E81370}"/>
              </a:ext>
            </a:extLst>
          </p:cNvPr>
          <p:cNvSpPr/>
          <p:nvPr/>
        </p:nvSpPr>
        <p:spPr>
          <a:xfrm>
            <a:off x="3061447" y="2594161"/>
            <a:ext cx="582706" cy="52443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DBE6B45-3870-268A-5FA1-DBC98832E7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55760" y="1876680"/>
              <a:ext cx="2972160" cy="7963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DBE6B45-3870-268A-5FA1-DBC98832E7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6400" y="1867320"/>
                <a:ext cx="2990880" cy="81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23836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15099</TotalTime>
  <Words>3057</Words>
  <Application>Microsoft Office PowerPoint</Application>
  <PresentationFormat>Widescreen</PresentationFormat>
  <Paragraphs>320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1" baseType="lpstr">
      <vt:lpstr>Aptos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Greedy  Approximation Algorithms</vt:lpstr>
      <vt:lpstr>Interval Scheduling</vt:lpstr>
      <vt:lpstr>Greedy Algorithm Ideas (let’s narrow down)</vt:lpstr>
      <vt:lpstr>Take Earliest Start Time</vt:lpstr>
      <vt:lpstr>Take Earliest Start Time – Counter Example</vt:lpstr>
      <vt:lpstr>Greedy Algorithm (narrowing down, 1)</vt:lpstr>
      <vt:lpstr>Shortest Interval</vt:lpstr>
      <vt:lpstr>Shortest Interval (counter-example)</vt:lpstr>
      <vt:lpstr>Greedy Algorithm (narrowing down, 2)</vt:lpstr>
      <vt:lpstr>Earliest End Time</vt:lpstr>
      <vt:lpstr>Earliest End Time (intuition)</vt:lpstr>
      <vt:lpstr>Earliest End Time (strategy)</vt:lpstr>
      <vt:lpstr>Exchange Argument (1)</vt:lpstr>
      <vt:lpstr>Exchange Argument (2)</vt:lpstr>
      <vt:lpstr>Greedy Stays Ahead (1)</vt:lpstr>
      <vt:lpstr>Greedy Stays Ahead (2)</vt:lpstr>
      <vt:lpstr>Greedy Algorithm (narrowing down, 3)</vt:lpstr>
      <vt:lpstr>Other Greedy Algorithms</vt:lpstr>
      <vt:lpstr>Greedy Algorithm (all the ideas)</vt:lpstr>
      <vt:lpstr>Summary</vt:lpstr>
      <vt:lpstr>Greedy Approximation Algorithms</vt:lpstr>
      <vt:lpstr>Approximation Algorithms</vt:lpstr>
      <vt:lpstr>Approximation Algorithms Requirements</vt:lpstr>
      <vt:lpstr>Approximation Ratio</vt:lpstr>
      <vt:lpstr>Vertex Cover</vt:lpstr>
      <vt:lpstr>Vertex Cover (ex1)</vt:lpstr>
      <vt:lpstr>Vertex Cover (ex2)</vt:lpstr>
      <vt:lpstr>Brainstorm</vt:lpstr>
      <vt:lpstr>Vertex Cover Ideas</vt:lpstr>
      <vt:lpstr>Non-optimal</vt:lpstr>
      <vt:lpstr>Two Examples</vt:lpstr>
      <vt:lpstr>Two Examples (alg results)</vt:lpstr>
      <vt:lpstr>Approximation Ratio for VC</vt:lpstr>
      <vt:lpstr>How do we analyze an approximation algorithm?</vt:lpstr>
      <vt:lpstr>Finding an approximation for Vertex Cover</vt:lpstr>
      <vt:lpstr>Does it work?</vt:lpstr>
      <vt:lpstr>Do we find a vertex cover?</vt:lpstr>
      <vt:lpstr>How big is it?</vt:lpstr>
      <vt:lpstr>What assignment do we pick?</vt:lpstr>
      <vt:lpstr>Greedy Approximation Algs</vt:lpstr>
      <vt:lpstr>Optional Content</vt:lpstr>
      <vt:lpstr>Set Cover</vt:lpstr>
      <vt:lpstr>Set Cover Algorithm Idea</vt:lpstr>
      <vt:lpstr>Run the greedy algorithm</vt:lpstr>
      <vt:lpstr>Run the greedy algorithm (1)</vt:lpstr>
      <vt:lpstr>Run the greedy algorithm (2)</vt:lpstr>
      <vt:lpstr>Run the greedy algorithm (3)</vt:lpstr>
      <vt:lpstr>Approximation Ratio? (1)</vt:lpstr>
      <vt:lpstr>Approximation Ratio? (2)</vt:lpstr>
      <vt:lpstr>A Bad Example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Greedy Approximation Algorithims</dc:title>
  <dc:creator>rtweber2</dc:creator>
  <cp:lastModifiedBy>Robbie Weber</cp:lastModifiedBy>
  <cp:revision>49</cp:revision>
  <cp:lastPrinted>2026-04-15T15:57:21Z</cp:lastPrinted>
  <dcterms:created xsi:type="dcterms:W3CDTF">2022-06-27T20:37:17Z</dcterms:created>
  <dcterms:modified xsi:type="dcterms:W3CDTF">2026-04-16T22:32:53Z</dcterms:modified>
</cp:coreProperties>
</file>