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4.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440" r:id="rId3"/>
    <p:sldId id="443" r:id="rId4"/>
    <p:sldId id="257" r:id="rId5"/>
    <p:sldId id="258" r:id="rId6"/>
    <p:sldId id="436" r:id="rId7"/>
    <p:sldId id="454" r:id="rId8"/>
    <p:sldId id="259" r:id="rId9"/>
    <p:sldId id="412" r:id="rId10"/>
    <p:sldId id="296" r:id="rId11"/>
    <p:sldId id="261" r:id="rId12"/>
    <p:sldId id="470" r:id="rId13"/>
    <p:sldId id="395" r:id="rId14"/>
    <p:sldId id="396" r:id="rId15"/>
    <p:sldId id="303" r:id="rId16"/>
    <p:sldId id="415" r:id="rId17"/>
    <p:sldId id="416" r:id="rId18"/>
    <p:sldId id="417" r:id="rId19"/>
    <p:sldId id="471" r:id="rId20"/>
    <p:sldId id="262" r:id="rId21"/>
    <p:sldId id="263" r:id="rId22"/>
    <p:sldId id="264" r:id="rId23"/>
    <p:sldId id="288" r:id="rId24"/>
    <p:sldId id="289" r:id="rId25"/>
    <p:sldId id="419" r:id="rId26"/>
    <p:sldId id="472" r:id="rId27"/>
    <p:sldId id="420" r:id="rId28"/>
    <p:sldId id="469" r:id="rId29"/>
    <p:sldId id="451" r:id="rId30"/>
    <p:sldId id="452" r:id="rId31"/>
    <p:sldId id="265" r:id="rId32"/>
    <p:sldId id="447" r:id="rId33"/>
    <p:sldId id="266" r:id="rId34"/>
    <p:sldId id="466" r:id="rId35"/>
    <p:sldId id="448" r:id="rId36"/>
    <p:sldId id="444" r:id="rId37"/>
    <p:sldId id="464" r:id="rId38"/>
    <p:sldId id="461" r:id="rId39"/>
    <p:sldId id="465" r:id="rId40"/>
    <p:sldId id="462" r:id="rId41"/>
    <p:sldId id="267" r:id="rId42"/>
    <p:sldId id="272" r:id="rId43"/>
    <p:sldId id="456" r:id="rId44"/>
    <p:sldId id="457" r:id="rId45"/>
    <p:sldId id="458" r:id="rId46"/>
    <p:sldId id="459" r:id="rId47"/>
    <p:sldId id="460" r:id="rId48"/>
    <p:sldId id="467" r:id="rId49"/>
    <p:sldId id="279" r:id="rId50"/>
    <p:sldId id="280" r:id="rId51"/>
    <p:sldId id="281" r:id="rId52"/>
    <p:sldId id="282" r:id="rId53"/>
    <p:sldId id="283" r:id="rId54"/>
    <p:sldId id="284" r:id="rId55"/>
    <p:sldId id="285" r:id="rId56"/>
    <p:sldId id="287" r:id="rId57"/>
    <p:sldId id="418" r:id="rId58"/>
    <p:sldId id="423" r:id="rId59"/>
    <p:sldId id="424" r:id="rId60"/>
    <p:sldId id="425" r:id="rId61"/>
    <p:sldId id="437" r:id="rId62"/>
    <p:sldId id="426" r:id="rId63"/>
    <p:sldId id="427" r:id="rId64"/>
    <p:sldId id="428" r:id="rId65"/>
    <p:sldId id="429" r:id="rId66"/>
    <p:sldId id="430" r:id="rId67"/>
    <p:sldId id="431" r:id="rId68"/>
    <p:sldId id="438" r:id="rId69"/>
    <p:sldId id="439" r:id="rId70"/>
    <p:sldId id="441" r:id="rId71"/>
    <p:sldId id="44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5CC0"/>
    <a:srgbClr val="462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8467" autoAdjust="0"/>
  </p:normalViewPr>
  <p:slideViewPr>
    <p:cSldViewPr snapToGrid="0">
      <p:cViewPr varScale="1">
        <p:scale>
          <a:sx n="58" d="100"/>
          <a:sy n="58" d="100"/>
        </p:scale>
        <p:origin x="988"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5:46.429"/>
    </inkml:context>
    <inkml:brush xml:id="br0">
      <inkml:brushProperty name="width" value="0.035" units="cm"/>
      <inkml:brushProperty name="height" value="0.035" units="cm"/>
    </inkml:brush>
  </inkml:definitions>
  <inkml:trace contextRef="#ctx0" brushRef="#br0">291 292 8554,'-7'-1'640,"-1"-1"1,1 0-1,0 0 1,-1-1-1,1 0 1,1 0-1,-12-7 1,12 5-200,9 7-169,14 5-84,-16-6-173,1-1 0,0 1 0,0-1 1,0 0-1,-1 0 0,1 0 0,0 0 0,0 0 0,0 0 0,0 0 0,-1-1 1,1 1-1,0 0 0,0-1 0,0 0 0,-1 1 0,1-1 0,0 0 0,-1 0 0,1 0 1,-1 0-1,1 0 0,1-2 0,-1 0 49,1-1 1,-1 0-1,0 0 0,0 0 1,0 0-1,0-1 0,1-5 1,6-14 173,-7 19-132,1 0 0,0 1 0,0-1 0,0 0 0,0 1 0,7-7-1,-8 9-59,0 0 0,0 1-1,0-1 1,1 0 0,-1 1-1,0 0 1,1-1-1,-1 1 1,1 0 0,-1 0-1,1 1 1,-1-1-1,1 0 1,0 1 0,3-1-1,12 2-34,0 0 0,0 1 0,-1 1 0,1 1 0,-1 0-1,0 2 1,17 6 0,-3 0-11,-9-4-1,41 20 0,-55-23 2,0 0 0,-1 0-1,1 1 1,-1 0 0,0 0 0,-1 1 0,0 0 0,8 10-1,-4-1 1,-1 1-1,11 24 0,13 24 7,-28-57-7,-1 0-1,1 1 0,-1-1 0,-1 1 0,0 0 1,0-1-1,0 1 0,1 12 0,-4-16 7,1 0 0,-1 0 0,-1 0 0,1 0 0,0 0 0,-1 0 0,0 0 0,0 0 0,-1 0 0,1-1 0,-1 1 0,0 0 0,0-1 0,-1 1 0,1-1-1,-1 0 1,-3 4 0,-76 95 248,76-96-243,0 1 0,0-2 0,-1 1 0,0-1 0,0 0 0,0 0 0,-1-1 0,0 0 1,-13 7-1,-3-2 137,0-2 0,-28 8 0,24-9-24,-8 2 83,-1-3 1,-45 3-1,28-4-149,40-3 4,0-1 0,0-1 0,1 0 0,-1-1 0,0-1 0,1 0 0,-1-1 0,1 0 0,0-1 1,-14-5-1,18 4 56,0 1 1,1-1 0,-1 0-1,1-1 1,0 0 0,0 0-1,1-1 1,0 0 0,0 0-1,1 0 1,0-1 0,0 0 0,0-1-1,-6-14 1,9 17-95,0-1 1,0 0-1,1 0 1,0 0-1,0-1 0,1 1 1,0 0-1,0-1 1,1 1-1,0 0 0,1-12 1,2 1-15,1 1-1,1 0 1,11-27 0,-9 25-3,-2-1-1,0-1 1,-1 1 0,-1-1-1,-1 1 1,0-28 0,-2 22 25,1 0 1,2 0 0,0 1 0,14-48 0,-14 65-25,0 0 0,0 1 0,1-1 1,0 1-1,0 0 0,0 0 0,1 0 0,1 0 1,-1 1-1,1 0 0,0 0 0,0 1 0,0-1 1,1 1-1,0 1 0,0-1 0,0 1 0,1 1 1,10-5-1,-4 4-40,0 0 1,0 0-1,0 2 1,1 0-1,17-1 1,75 7-116,-78-2-247,0-1 0,0-1 1,-1-1-1,31-6 0,-43 4-779,28-11-1,-22 4 385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1.839"/>
    </inkml:context>
    <inkml:brush xml:id="br0">
      <inkml:brushProperty name="width" value="0.035" units="cm"/>
      <inkml:brushProperty name="height" value="0.035" units="cm"/>
    </inkml:brush>
  </inkml:definitions>
  <inkml:trace contextRef="#ctx0" brushRef="#br0">939 8 14195,'0'-1'59,"0"1"0,0 0 0,0 0 1,0 0-1,0-1 0,0 1 0,0 0 0,0 0 0,0-1 1,0 1-1,0 0 0,0 0 0,0 0 0,0-1 0,0 1 0,0 0 1,0 0-1,-1-1 0,1 1 0,0 0 0,0 0 0,0 0 0,0 0 1,0-1-1,0 1 0,-1 0 0,1 0 0,0 0 0,0 0 0,0-1 1,0 1-1,-1 0 0,1 0 0,0 0 0,0 0 0,0 0 1,-1 0-1,1 0 0,0 0 0,-10 5 1041,-10 19-337,-37 66-640,-47 81 515,61-81-242,3-5-256,-69 107 1,55-112-231,-4-2 1,-3-3 0,-4-2 0,-106 92 0,145-144-41,-41 37-452,61-52 425,1 0 1,0 0 0,0 0 0,0 1 0,1 0 0,0-1 0,0 2-1,-3 10 1,6-16 85,0 1-1,0-1 0,1 1 1,-1-1-1,1 1 0,0 0 1,0-1-1,0 1 0,0-1 1,0 1-1,1 0 0,-1-1 1,1 1-1,1 3 0,10 14-180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3.033"/>
    </inkml:context>
    <inkml:brush xml:id="br0">
      <inkml:brushProperty name="width" value="0.035" units="cm"/>
      <inkml:brushProperty name="height" value="0.035" units="cm"/>
    </inkml:brush>
  </inkml:definitions>
  <inkml:trace contextRef="#ctx0" brushRef="#br0">8 1 12003,'-8'0'3073,"11"0"-501,-2 0-2300,12 17 507,-9-12-751,-1 1 0,1-1 0,-1 1 0,-1 0-1,1 0 1,-1 0 0,2 10 0,2 2-29,14 29 692,2-1-1,46 72 1,-47-85-346,0 3-350,3 0 0,1-1 0,1-2 1,41 41-1,-40-47-957,-18-19 694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4.234"/>
    </inkml:context>
    <inkml:brush xml:id="br0">
      <inkml:brushProperty name="width" value="0.035" units="cm"/>
      <inkml:brushProperty name="height" value="0.035" units="cm"/>
    </inkml:brush>
  </inkml:definitions>
  <inkml:trace contextRef="#ctx0" brushRef="#br0">0 5 3881,'0'-2'-32,"4"2"-280,-2-2-560,0 2 624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5.780"/>
    </inkml:context>
    <inkml:brush xml:id="br0">
      <inkml:brushProperty name="width" value="0.035" units="cm"/>
      <inkml:brushProperty name="height" value="0.035" units="cm"/>
    </inkml:brush>
  </inkml:definitions>
  <inkml:trace contextRef="#ctx0" brushRef="#br0">240 468 11442,'0'-4'428,"1"1"-1,-1-1 0,1 1 0,0-1 1,-1 1-1,1-1 0,1 1 0,-1 0 0,1-1 1,-1 1-1,1 0 0,4-5 0,-4 5-393,1-1 0,0 1 0,0 0 0,0 0-1,1 0 1,-1 0 0,1 1 0,0-1 0,-1 1 0,1 0 0,0 0-1,0 0 1,1 1 0,-1-1 0,0 1 0,0 0 0,1 0-1,-1 1 1,1-1 0,-1 1 0,0 0 0,1 0 0,-1 1-1,1-1 1,-1 1 0,0 0 0,6 2 0,-8-2-45,1 1 1,-1 0-1,0-1 1,1 1-1,-1 0 1,0 0 0,0 0-1,0 0 1,-1 1-1,1-1 1,-1 1-1,1-1 1,-1 1-1,0-1 1,1 1-1,-1 0 1,-1-1-1,1 1 1,0 0-1,-1 0 1,1 0 0,-1 0-1,0 3 1,0 7-29,1-1-1,-2 0 1,0 0 0,-3 15 0,2-20 4,0 0 1,0 0-1,0 0 0,-1 0 1,0-1-1,0 1 0,0-1 1,-1 0-1,0 0 0,-1 0 1,1 0-1,-1-1 0,0 0 1,0 0-1,-1 0 0,-10 7 1,11-9 8,-1 0 1,1 0 0,0-1-1,-1 0 1,1 0 0,-1-1-1,0 0 1,0 0 0,1 0-1,-1 0 1,0-1 0,0 0-1,0 0 1,0-1 0,0 1-1,1-1 1,-1-1 0,0 1-1,1-1 1,-1 0-1,-6-3 1,2 0 149,0-1 0,0 0-1,1 0 1,0-1 0,0 0-1,0 0 1,-14-18 0,19 22-67,1-1 0,1 0 0,-1 0 0,0 0 0,1 0 0,0-1 0,0 1 0,0 0 0,0-1 0,1 0 0,0 1 0,0-1-1,0 0 1,1 1 0,-1-1 0,1 0 0,0 0 0,0 0 0,1 1 0,0-1 0,1-8 0,1 9 47,-1-1-1,0 1 1,1 0-1,0 0 1,0 0-1,0 0 1,0 0-1,1 1 1,-1-1-1,1 1 1,0 0-1,0 0 1,5-2-1,10-6 149,30-13 0,-49 24-251,14-6 33,0 1-1,0 0 0,0 1 1,24-4-1,-31 7-42,0 1-1,0-1 1,1 1-1,-1 1 0,0-1 1,0 1-1,0 0 0,0 1 1,0 0-1,0 0 1,11 5-1,-17-6-4,1-1-1,0 1 1,-1 0-1,1 0 1,-1 0 0,1 0-1,-1 1 1,0-1-1,1 0 1,-1 1 0,0-1-1,0 1 1,2 2-1,-3-3-12,0 0 0,1 0-1,-1 0 1,0-1 0,0 1 0,0 0-1,0 0 1,0 0 0,0 0-1,0 0 1,0 0 0,0 0 0,0 0-1,0 0 1,0 0 0,-1 0-1,1 0 1,0 0 0,-2 1 0,1 0-13,0 0 0,-1 0 0,0-1 0,1 1 0,-1 0 0,0-1 0,0 1 0,0-1 0,0 0 0,0 1 0,0-1 0,0 0 0,-1 0 0,1 0 0,0-1 0,-1 1 0,1 0 0,-1-1 0,-1 1 0,-7-1 27,1 0 0,-1-1 0,1 1 0,-1-2 0,1 0 0,0 0 0,-1-1 0,1 0 0,0 0 0,1-1 0,-11-7 0,8 5 4,0-1-1,1 0 0,0-1 0,0-1 0,1 0 0,0 0 1,0-1-1,-9-12 0,16 16 31,-1 0 0,1-1 0,0 1 0,0 0 0,1-1 1,0 0-1,0 1 0,1-1 0,0 0 0,0 0 0,0 0 0,1 0 0,0 0 0,0 0 0,1 0 0,0 0 1,3-9-1,-4 12-1,1 0 0,0 0 0,1 1 0,-1-1 0,1 1 0,-1-1 1,1 1-1,0-1 0,0 1 0,1 0 0,-1 0 0,1 0 0,-1 0 1,1 1-1,0-1 0,0 1 0,0 0 0,1-1 0,-1 1 0,0 1 1,1-1-1,-1 0 0,1 1 0,0 0 0,-1 0 0,1 0 0,0 0 1,0 1-1,0-1 0,-1 1 0,1 0 0,5 0 0,1 1-30,-1 1 0,1-1-1,-1 1 1,1 1-1,-1 0 1,0 0 0,0 1-1,0 0 1,-1 1 0,1 0-1,-1 0 1,0 0 0,-1 1-1,1 1 1,-1-1 0,0 1-1,-1 0 1,0 1-1,0-1 1,0 1 0,-1 0-1,0 1 1,-1-1 0,0 1-1,0 0 1,-1 0 0,0 1-1,0-1 1,1 16 0,-3-17-12,0 1 0,0 0 0,-1 0 0,-1-1 1,0 1-1,0 0 0,0-1 0,-5 14 1,5-19 16,0 1 1,-1-1-1,0 0 1,0 1-1,0-1 0,0 0 1,0 0-1,-1 0 1,1-1-1,-1 1 1,0-1-1,0 1 1,0-1-1,0 0 1,0 0-1,-1 0 1,1 0-1,0-1 1,-1 0-1,1 1 1,-1-1-1,-5 1 0,4-1 14,0 0-1,-1-1 1,1 1-1,-1-1 0,0 0 1,1 0-1,-1-1 1,1 1-1,-1-1 0,1 0 1,0-1-1,-1 0 0,1 1 1,0-2-1,0 1 1,-6-4-1,5 1 3,-1 0 1,1 0-1,0 0 0,0-1 1,0 0-1,1 0 0,0-1 1,0 0-1,1 0 0,-5-8 1,3 2 21,0-1 1,1 1 0,1-1 0,0 0 0,1 0 0,0 0 0,1 0 0,1-1 0,0 1 0,1-1 0,0 1 0,4-20 0,-2 24 47,0 0 0,1 0 0,0 0 1,1 0-1,0 1 0,1 0 0,0-1 1,8-11-1,-9 17-44,-1 0 0,1 0 0,0 0 0,0 0 0,0 1-1,0-1 1,1 1 0,0 0 0,-1 1 0,1-1 0,0 1 0,0 0 0,0 0 0,0 1 0,1-1 0,-1 1 0,11-1 0,-9 1-76,0 1 0,0 0 0,0 0 0,0 1 0,-1 0 0,1 0 0,0 1 1,0 0-1,-1 0 0,11 5 0,-13-5 8,0 0 1,0 1-1,0 0 1,-1-1 0,1 1-1,-1 1 1,0-1-1,0 0 1,0 1-1,0 0 1,-1-1-1,1 1 1,-1 0-1,0 1 1,0-1 0,0 0-1,0 5 1,1 1-41,0 0 0,-1 0 0,-1 0 0,0 1 0,0-1 0,-1 0 0,0 1 0,-1-1 0,0 1 0,0-1 0,-1 0 0,-1 0 0,0 0 0,-6 14 0,6-17 48,-1 0 1,0 0-1,-1 0 1,0 0-1,0-1 1,0 0-1,-1 0 1,1 0-1,-2-1 1,1 1-1,0-2 1,-1 1-1,0-1 1,0 0-1,0 0 1,-1-1-1,1 0 1,-14 4-1,12-5 29,1 0-1,-1-1 1,1 1-1,-1-2 1,1 1-1,-1-1 1,1 0-1,-1-1 1,-13-3-1,18 3 0,-1 0 0,1-1 0,-1 0-1,1 0 1,0 0 0,0-1 0,0 1-1,0-1 1,1 0 0,-1 0 0,1 0-1,-1-1 1,1 1 0,0-1 0,0 1-1,1-1 1,-1 0 0,-3-8 0,2 2 53,0 1-1,1-1 1,0 0 0,1 0 0,0 0 0,1 0 0,0 0 0,0 0-1,1-1 1,2-15 0,-2 20-40,1 0 0,0 0-1,0 0 1,1 0 0,0 0 0,0 0-1,0 1 1,1-1 0,0 1 0,0 0-1,0-1 1,1 1 0,0 1 0,0-1-1,0 1 1,0-1 0,1 1 0,7-6-1,-9 9-22,-1 0-1,1 0 0,-1 0 0,1 0 0,-1 0 1,1 0-1,-1 1 0,1 0 0,0-1 1,-1 1-1,1 0 0,0 0 0,0 0 1,-1 0-1,1 1 0,0-1 0,-1 1 0,1 0 1,-1 0-1,1 0 0,-1 0 0,1 0 1,-1 0-1,0 0 0,1 1 0,-1 0 1,0-1-1,2 3 0,6 5-27,-1 0-1,-1 0 1,1 1-1,10 16 1,-9-9 5,0 1 0,0 1 0,-2 0 0,0 0 0,-1 1 1,-2-1-1,0 1 0,0 1 0,-2-1 0,-1 1 1,0-1-1,-2 1 0,-3 38 0,2-51-6,-1 0 0,0 0 1,0 0-1,-1 0 0,0 0 0,-1-1 0,1 1 0,-1-1 0,-1 0 0,1 0 1,-11 11-1,13-15 31,-1 0 0,0-1 1,0 1-1,0-1 0,-1 1 1,1-1-1,0 0 0,-1 0 1,0-1-1,1 1 0,-1-1 1,0 0-1,0 0 0,1 0 1,-1 0-1,0 0 0,0-1 0,0 0 1,0 0-1,0 0 0,0 0 1,0-1-1,0 1 0,0-1 1,0 0-1,-4-2 0,4 1 10,0 1-1,0-1 1,0 0 0,0-1-1,1 1 1,-1-1-1,0 1 1,1-1-1,0 0 1,0-1-1,0 1 1,0 0-1,0-1 1,-2-5 0,2 3 7,0 0 1,0 0 0,1 0 0,0 0 0,1-1 0,-1 1 0,1-1 0,0 1 0,1-8 0,-1 3 44,2 0 1,0 0 0,0 0-1,1-1 1,1 2-1,0-1 1,0 0 0,1 0-1,0 1 1,1 0 0,6-10-1,-7 14-29,1 0 0,0 0-1,0 1 1,0 0 0,1 0-1,-1 0 1,1 1 0,1 0 0,-1 0-1,1 0 1,-1 1 0,1 0-1,0 0 1,0 1 0,0 0-1,0 0 1,1 0 0,-1 1-1,1 0 1,-1 1 0,0 0 0,1 0-1,-1 0 1,1 1 0,10 2-1,-16-2-84,0 0 0,1 0 0,-1 0 0,0 1 0,0-1 0,0 1 0,0-1 0,0 1 0,0 0 0,0-1 0,0 1 0,-1 0 0,1 0 0,2 4 0,-2-1-47,1 1-1,-1-1 1,0 0 0,0 1-1,-1-1 1,1 8-1,1 6-109,-2 1 0,-2 34 0,0-50 219,1 3-23,-1 1 0,0 0 0,0 0 0,-1 0 0,0 0-1,0-1 1,-1 1 0,0-1 0,0 0 0,-1 0 0,0 0 0,-7 10 0,7-13 6,0 1 1,-1-1 0,1 0-1,-1 0 1,0-1 0,1 0-1,-2 1 1,1-2 0,0 1-1,0-1 1,-1 1 0,0-1-1,1-1 1,-1 1 0,0-1-1,0 0 1,-7 0 0,0-1 31,1 0 1,-1-1 0,1 0-1,-1-1 1,1 0 0,0-1-1,0 0 1,0-1-1,1-1 1,-22-11 0,27 13-6,-1-1 1,1 0 0,0 0 0,1-1-1,-1 1 1,1-1 0,0-1 0,0 1-1,0-1 1,1 0 0,0 0 0,0 0-1,0 0 1,1-1 0,0 1 0,0-1-1,1 0 1,0 0 0,0 0 0,-1-9-1,3 11 58,0 0-1,1-1 0,-1 1 0,1 0 1,0-1-1,1 1 0,-1 0 1,1 0-1,0 0 0,0 0 1,1 0-1,0 1 0,0-1 0,0 1 1,0-1-1,6-5 0,-5 5-51,1 1 0,-1 0 0,0 0 0,1 0 0,0 1 0,0-1 0,0 1 1,0 0-1,1 1 0,-1-1 0,1 1 0,0 0 0,-1 1 0,12-3 0,-15 4-39,0 0 0,0 0 1,0 0-1,0 0 0,0 1 0,0-1 1,0 0-1,0 1 0,0-1 1,-1 1-1,1 0 0,0 0 0,0 0 1,-1 0-1,1 0 0,0 0 1,-1 0-1,3 3 0,-1-2-6,-1 1 1,0 0-1,-1 0 0,1 0 0,0 0 0,-1 0 0,0 0 1,1 0-1,-1 1 0,0 3 0,2 8-44,-2 0 0,0 0 0,-1 29 0,-1-35 55,1-3 8,0-1-1,0 1 1,-1-1-1,0 0 1,0 1 0,0-1-1,-1 0 1,0 0-1,0 1 1,0-2-1,0 1 1,-1 0 0,0 0-1,0-1 1,0 1-1,-1-1 1,1 0-1,-1 0 1,0-1-1,0 1 1,-1-1 0,1 1-1,-1-2 1,1 1-1,-1 0 1,0-1-1,0 0 1,0 0 0,0 0-1,-1-1 1,1 1-1,0-1 1,-1-1-1,1 1 1,0-1 0,-1 0-1,1 0 1,-1 0-1,-7-2 1,10 1-4,1 1 0,0 0 0,-1-1 1,1 0-1,0 1 0,0-1 0,-1 0 1,1 0-1,0 0 0,0-1 0,0 1 0,0 0 1,0-1-1,0 1 0,1-1 0,-1 0 1,-1-2-1,2 3-208,0-1 0,0 1 0,1-1 0,-1 0 1,1 0-1,-1 1 0,1-1 0,0 0 0,-1 0 0,1 1 0,0-1 1,0 0-1,0 0 0,1 0 0,-1 1 0,0-1 0,1 0 0,-1 0 1,1 1-1,-1-1 0,1 0 0,0 1 0,1-3 0,15-22-1850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7.029"/>
    </inkml:context>
    <inkml:brush xml:id="br0">
      <inkml:brushProperty name="width" value="0.035" units="cm"/>
      <inkml:brushProperty name="height" value="0.035" units="cm"/>
    </inkml:brush>
  </inkml:definitions>
  <inkml:trace contextRef="#ctx0" brushRef="#br0">29 0 14427,'4'24'1702,"-6"-10"-1722,-1-1 0,-7 20 0,6-20 17,0 1 1,-3 22 0,5-4 11,2-1 1,0 1-1,2-1 0,1 0 0,2 0 0,1 0 1,16 48-1,-16-61 3,1 0 0,0-1 1,2 0-1,0 0 0,0-1 0,2 0 1,0 0-1,0-2 0,2 1 0,0-1 1,0-1-1,1 0 0,30 19 0,-35-26 132,1-1 0,-1-1 0,1 0 0,0 0 0,0-1 0,1 0 0,-1 0 0,1-1 0,-1-1-1,17 1 1,-19-2-42,0-1 0,-1 0 0,1 0 0,-1 0 0,1-1 0,-1 0-1,0-1 1,0 1 0,0-1 0,0-1 0,0 1 0,-1-1 0,0-1-1,1 1 1,8-9 0,-3 0-128,-1 0 0,-1-1 0,0 0-1,0 0 1,-2-1 0,9-20 0,33-98-196,-38 95 262,-3 1 1,-1-2 0,-2 1-1,-1-1 1,-1-44 0,-18 129-323,2 6 260,3 1-1,2 1 0,1 103 1,19 142-204,-2 212 384,-14-461-115,-3 0 1,-17 77 0,18-107-9,-1 0-1,-1-1 0,0 0 1,-2 0-1,0-1 1,-1 0-1,-1 0 1,0-1-1,-17 18 1,23-29-21,-1 0 1,-1 0-1,1-1 0,-1 0 1,0 0-1,0-1 0,-1 1 1,1-2-1,-1 1 0,0-1 1,-13 4-1,14-6-16,1 0-1,-1 0 0,1 0 1,-1-1-1,1 0 1,-1-1-1,0 1 0,1-1 1,-1 0-1,1-1 1,0 0-1,-1 0 0,1 0 1,0-1-1,-9-5 1,6 3 1,0-1 1,0-1-1,1 1 1,0-1-1,0-1 1,1 0 0,0 0-1,0 0 1,1-1-1,0 0 1,-7-12 0,6 5 22,1 0 0,0-1 1,1 0-1,1 0 1,0 0-1,-1-22 1,2 11 77,1 0 0,1 0 0,2 0 1,5-37-1,-4 51 36,1 1 1,0 0-1,2 0 1,-1 0-1,1 0 1,1 1-1,0 0 1,1 0-1,0 0 1,1 1-1,10-11 1,1 2 139,0 2 1,2 0 0,0 2-1,1 0 1,47-25 0,131-49 405,-102 49-462,50-27-10,64-28 3,-155 74-1543,109-28 0,-94 35 441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03.061"/>
    </inkml:context>
    <inkml:brush xml:id="br0">
      <inkml:brushProperty name="width" value="0.035" units="cm"/>
      <inkml:brushProperty name="height" value="0.035" units="cm"/>
      <inkml:brushProperty name="color" value="#E71224"/>
    </inkml:brush>
  </inkml:definitions>
  <inkml:trace contextRef="#ctx0" brushRef="#br0">1 2 11026,'4'0'640,"0"0"649,-1 0-1049,1-2-1048,2 2 632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08.382"/>
    </inkml:context>
    <inkml:brush xml:id="br0">
      <inkml:brushProperty name="width" value="0.035" units="cm"/>
      <inkml:brushProperty name="height" value="0.035" units="cm"/>
      <inkml:brushProperty name="color" value="#E71224"/>
    </inkml:brush>
  </inkml:definitions>
  <inkml:trace contextRef="#ctx0" brushRef="#br0">0 339 5905,'11'-1'248,"-1"1"-1,0 1 0,0 0 0,13 2 1,-23-3-213,0 0 1,1 0-1,-1 0 0,0 1 1,1-1-1,-1 0 1,0 0-1,1 0 1,-1 0-1,0 1 1,1-1-1,-1 0 1,0 0-1,0 0 1,1 1-1,-1-1 1,0 0-1,0 1 1,0-1-1,1 0 1,-1 0-1,0 1 1,0-1-1,0 0 1,0 1-1,0-1 1,0 0-1,0 1 1,1-1-1,-1 0 1,0 1-1,0 0 1,-1-1 8,1 1 1,0-1-1,-1 1 1,1-1-1,0 0 1,-1 1-1,1-1 1,0 0-1,-1 1 1,1-1-1,-1 0 1,1 0-1,0 1 1,-1-1-1,1 0 1,-1 0-1,1 1 1,-1-1-1,1 0 1,-1 0-1,1 0 1,-1 0-1,0 0 1,-5 0 46,0-1 0,0 0 1,0 0-1,0 0 0,-7-3 1,8 2 2757,11 2-1032,-6 0-1792,0 0 1,-1 1-1,1-1 0,0 0 0,0 0 0,0 0 1,0 0-1,-1 0 0,1 0 0,0 0 1,0 0-1,0 0 0,-1 0 0,1 0 0,0 0 1,0 0-1,0 0 0,0 0 0,-1 0 1,1 0-1,0 0 0,0 0 0,0-1 1,0 1-1,-1 0 0,1 0 0,0 0 0,0 0 1,0 0-1,0 0 0,0 0 0,-1-1 1,1 1-1,0 0 0,0 0 0,0 0 0,0 0 1,0 0-1,0-1 0,0 1 0,0 0 1,0 0-1,-1 0 0,1-1 0,0 1 0,0 0 1,0 0-1,0 0 0,0 0 0,0-1 1,0 1-1,1-18 493,7-16 10,-2 19-331,1 0-1,0 0 1,1 1-1,1 0 1,0 1 0,14-16-1,-12 14-177,0 2-1,1-1 1,1 1-1,0 1 1,1 0-1,0 1 1,31-18-1,-21 19 65,-1 1-1,2 1 1,-1 1-1,1 1 1,0 1-1,0 1 1,30 0-1,-29 2 26,-19 1-91,0 0 1,1 0-1,-1 1 1,1 0 0,-1 1-1,1 0 1,8 2-1,26 6 18,-33-8-36,0 1 0,0 0 0,0 1 0,0-1 0,0 2 0,14 7 0,79 56 1,-88-56 3,0 0-1,-1 1 0,0 1 0,-1 0 1,11 15-1,-14-15-1,-3-6-8,-1 1 0,0-1 1,-1 1-1,0 0 1,0 0-1,3 9 0,3 20 6,-8-26 1,1 0 0,0 0 0,1-1 0,0 0 0,0 1 0,9 13 0,10 21 15,-6-10-7,1 4-21,-16-33 17,0 0 0,1 0 0,-1 0 0,2 0 0,-1-1 0,1 1 0,-1-1 1,1 0-1,9 8 0,7 5 28,-5-4 2,0-2 1,33 22 0,-38-29 16,2-1 1,-1 0 0,0 0-1,22 3 1,-22-5-43,-1 0 1,1 1 0,-1 0-1,0 1 1,0 0 0,16 9-1,-19-9 19,2-1 1,-1 0-1,0 0 0,1 0 0,-1-1 0,1-1 1,0 1-1,0-1 0,-1-1 0,1 1 0,0-2 0,0 1 1,0-1-1,13-3 0,99-39 111,-71 29-124,-1-3 1,53-26-1,-93 39-11,10-5 15,0 1-1,0 0 0,35-7 1,-34 12-15,0 0 1,1 2 0,-1 0 0,0 1-1,0 1 1,0 1 0,1 1 0,25 8-1,-22-6 20,-8-1-93,30 10 0,-40-12 34,-1 1-1,0 0 1,1 0 0,-1 0 0,0 1 0,-1 0 0,1 0 0,7 8 0,5 7-66,114 119-178,-123-129 197,0 0 1,0 0 0,-1 1-1,11 20 1,9 11 67,40 31 45,-27-27-23,-25-26-10,6 7 28,-20-25-25,0 0 1,0 1-1,0-1 1,0 0-1,1 0 1,-1-1 0,1 1-1,-1 0 1,0 0-1,1-1 1,0 1-1,-1-1 1,1 1-1,-1-1 1,4 1-1,57 5 342,-24-22-324,12-18 35,-42 32-47,-8 2-6,1 0-1,-1 0 1,1 0-1,-1 0 0,0 0 1,1 0-1,-1-1 0,1 1 1,-1 0-1,0 0 0,1 0 1,-1 0-1,1 0 1,-1-1-1,0 1 0,1 0 1,-1 0-1,0-1 0,0 1 1,1 0-1,-1-1 1,0 1-1,1-1 0,0 0 1,0 0-1,0 0 0,0 0 1,1-1-1,-1 2 0,0-1 0,1 0 1,-1 0-1,1 0 0,-1 0 1,1 1-1,-1-1 0,4 0 1,19-10 2,-17 4-3,-6 6 0,0-1 0,0 1 0,1 0 0,-1 0 0,0 0 0,1 0 0,-1 0 0,1 0 0,-1 0 0,1 0 0,-1 0 0,1 1 0,0-1 0,-1 1 0,1-1 0,0 1 0,2-1 0,9-15-6,-6 8-10,-4 5 18,0 0-1,0-1 0,0 1 1,1 1-1,-1-1 1,1 1-1,0-1 0,-1 1 1,9-3-1,25-7-22,-5 9 93,52 0 1,-65 3-54,18-5 39,-31 4-55,0 0 0,0 0 1,-1 0-1,1 0 1,0 1-1,0 0 0,0 1 1,7 0-1,79 19 8,-76-19-5,4 3 2,9 7 3,-3-3-6,48 7 27,-45-4-8,-23-9-17,0 1 1,-1-1-1,1 0 0,0-1 0,0 1 0,0-1 0,10 0 1,-10 0 2,1 0 0,-1 0 1,0 0-1,0 0 0,8 4 1,-8-3-7,0 0 0,0 0 0,0-1 0,0 0 0,8 1 0,-7-2-2,0 1-1,0 0 0,-1 0 0,1 1 1,7 2-1,-9-2 3,0 0 0,1-1-1,-1 1 1,1-1 0,-1-1-1,1 1 1,-1-1 0,10 0 0,-8-1 13,0 1 0,0 0 0,0 0 0,10 2 0,-9 0 2,-1-2-1,1 1 0,12-1 0,27 1 7,-15 1-7,-26-2-11,29-3 39,-24 1-44,0 1-1,0 0 0,0 1 0,0 0 0,0 1 1,15 3-1,26 0-34,-19-3 33,-21 0-2,0-1 0,1 0 0,20-4 0,-18 3-10,-1-1 0,1 2-1,26 2 1,-1-1 23,-30-1 4,0-2 0,19-3 0,2-1-39,-4 4 13,-20 1 7,1 1 0,0-1 0,0 0 0,11-4 0,-4 1 11,0 0-1,0 1 1,1 1-1,-1 0 1,17 1-1,13-7-21,14 12-7,-59-4 21,1 0 0,0 0 0,0 0 0,0 0 0,-1 0 0,1 0 0,0 0 0,0 0 1,-1 0-1,1 0 0,0 0 0,0 0 0,-1 0 0,1 1 0,0-1 0,0 0 0,-1 1 0,1-1 1,0 0-1,-1 1 0,1-1 0,0 1 0,0 0 0,6 2-27,-5-1-173,-1 0 0,0 0 0,1-1-1,-1 1 1,0 1 0,0-1-1,0 0 1,-1 0 0,2 3 0,0 0-815,4 8 3467,-1-5-1113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12.273"/>
    </inkml:context>
    <inkml:brush xml:id="br0">
      <inkml:brushProperty name="width" value="0.035" units="cm"/>
      <inkml:brushProperty name="height" value="0.035" units="cm"/>
      <inkml:brushProperty name="color" value="#E71224"/>
    </inkml:brush>
  </inkml:definitions>
  <inkml:trace contextRef="#ctx0" brushRef="#br0">15 1344 7450,'-1'2'431,"0"-1"1,0 0-1,0 1 1,0-1-1,0 1 1,0-1-1,0 1 1,0 0-1,1-1 1,-2 3-1,2 0-330,-1 0 0,1 1 0,-1-1 0,1 0 0,1 7-1,0 5 3058,-5-23-2457,10-17-228,-4 15-441,1-1-1,-1 0 1,0-18 0,-2 24-25,0 0 1,0 1-1,1-1 1,-1 0 0,1 1-1,0-1 1,0 1-1,2-5 1,-3 7-1,1 0 0,-1 0-1,1 0 1,-1 1 0,1-1 0,0 0-1,-1 1 1,1-1 0,0 1 0,-1-1-1,1 1 1,0-1 0,0 1 0,0-1 0,0 1-1,0 0 1,-1-1 0,1 1 0,0 0-1,0 0 1,0 0 0,0-1 0,0 1-1,0 0 1,0 0 0,0 1 0,0-1-1,0 0 1,-1 0 0,1 0 0,0 1 0,0-1-1,0 0 1,0 1 0,0-1 0,0 1-1,8 3 11,0-1-1,0 0 1,0 0 0,0-1-1,0 0 1,1-1-1,-1 0 1,1 0-1,-1-1 1,0 0-1,1-1 1,-1 0-1,1 0 1,-1-1-1,0 0 1,0-1-1,0 0 1,0 0-1,-1-1 1,1 0-1,-1-1 1,12-8 0,-13 8-17,1 0 0,0 0 0,0 1 0,0 0 0,1 0 0,-1 1 0,1 0 0,17-4 0,-22 7-9,0 0-1,1 0 0,-1 0 1,0 0-1,0 1 0,0 0 1,1-1-1,-1 2 1,0-1-1,0 0 0,0 1 1,-1 0-1,1 0 1,0 0-1,-1 0 0,1 0 1,-1 1-1,0 0 1,1 0-1,-1 0 0,4 6 1,128 154 90,-103-126 51,59 74-88,-79-95-51,0-1 0,1 0 0,18 16-1,-27-27 39,0-1-1,0 0 0,0 0 0,0 0 1,1-1-1,-1 0 0,1 1 1,0-1-1,0-1 0,-1 1 0,1-1 1,0 0-1,0 0 0,0 0 0,1-1 1,-1 0-1,9 0 0,-5-3 17,-1 1 0,0-1 0,-1-1 0,1 1 0,0-1 0,-1-1 0,0 1-1,0-1 1,0-1 0,-1 1 0,7-8 0,-1 2 0,24-16-1,-27 21-42,1-1 0,0 1-1,-1-2 1,-1 1 0,1-2-1,-1 1 1,-1-1-1,1 0 1,-2 0 0,1-1-1,-1 0 1,-1 0 0,6-13-1,7-15 56,2 2 0,32-45 0,-48 75-29,23-32 116,-15 24-88,-1-2 0,14-28 0,50-92 0,-60 111-16,-8 10 11,0 0 1,7-22-1,-2 2-24,5-17-20,-13 37-4,0 1 1,1 0-1,8-17 1,-5 20-1,0-1 0,0 1 0,1 0-1,0 1 1,1 0 0,0 0 0,13-9 0,0 2 51,1 2 1,38-21-1,-27 20-6,0 2 0,55-16 0,76-8 133,-113 27-108,-32 7-77,1 1 0,0 1 0,-1 1 0,44 4 0,-22 2 32,64 17-1,24 0 65,-91-17-92,77 19 0,-76-11-4,3 1 2,65 12 0,-76-23 15,60-1 0,-59-3-1,51 6 0,-71-3-13,1 0 0,0-2 0,19 0 0,-29 0 9,-1-1 0,1 0 0,0 0 1,-1 0-1,1-1 0,-1 1 0,1-1 1,-1 0-1,0 0 0,1-1 0,-1 1 0,-1-1 1,1 0-1,4-4 0,7-6-1,0 0 1,1 1-1,22-13 0,-11 8-4,-8 2-4,-1 0 0,-1-1 0,28-34 0,-19 21 1,-2 5 6,2 1 1,52-35-1,-7 6 1,-65 46-8,1 1 1,0 0 0,0 1 0,0-1-1,1 1 1,-1 1 0,1 0 0,0 0-1,0 0 1,0 1 0,0 0 0,1 0-1,-1 1 1,1 0 0,-1 1 0,0 0-1,1 0 1,16 3 0,9 3 18,1-2 0,69-1 0,-73-4-22,0 2-1,0 1 1,-1 1-1,42 11 1,-60-12 12,0 1 1,1-2-1,-1 1 1,0-2-1,0 0 1,0 0-1,1-1 1,20-4-1,-12 0 30,0-1 0,0 0 0,-1-2-1,21-11 1,69-41-22,-99 54-18,11-7 4,36-15 0,-52 26 14,-1-1 0,0 0 0,0-1 0,0 1 1,6-6-1,17-11 142,-18 15-120,-4 1 13,1 1 0,-1-1 0,1 0-1,6-6 1,-13 10-23,11-12-198,-10 9-667,-8 5-696,7-2 1347,-1 0 1,1 0-1,-1 0 1,1 1 0,-1-1-1,1 0 1,0 0 0,-1 0-1,1 0 1,-1 0-1,1 0 1,-1 0 0,1-1-1,-1 1 1,1 0 0,-1 0-1,1 0 1,-1 0-1,1-1 1,0 1 0,-1 0-1,1 0 1,-1-1 0,1 1-1,-1-1 1,-8-6-1712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17.981"/>
    </inkml:context>
    <inkml:brush xml:id="br0">
      <inkml:brushProperty name="width" value="0.035" units="cm"/>
      <inkml:brushProperty name="height" value="0.035" units="cm"/>
      <inkml:brushProperty name="color" value="#5B2D90"/>
    </inkml:brush>
  </inkml:definitions>
  <inkml:trace contextRef="#ctx0" brushRef="#br0">0 1 14027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26.223"/>
    </inkml:context>
    <inkml:brush xml:id="br0">
      <inkml:brushProperty name="width" value="0.035" units="cm"/>
      <inkml:brushProperty name="height" value="0.035" units="cm"/>
      <inkml:brushProperty name="color" value="#5B2D90"/>
    </inkml:brush>
  </inkml:definitions>
  <inkml:trace contextRef="#ctx0" brushRef="#br0">4 1867 6329,'-3'5'5159,"5"-5"-3225,5-5-705,3-24-475,-10 26-715,0 0 1,1 0 0,-1 1 0,1-1-1,0 0 1,0 0 0,0 1 0,0-1-1,1 1 1,-1-1 0,1 1 0,-1-1 0,1 1-1,2-3 1,35-31 280,-11 11-223,-5 1 50,1 1 0,0 1 0,41-27-1,-47 38-65,0 0 0,1 1 0,0 0 0,1 2 0,-1 1 0,33-9 0,-38 14-80,-1 0 0,1 1 1,0 0-1,-1 1 0,1 0 1,0 1-1,-1 1 0,1 0 1,-1 1-1,1 0 0,21 10 1,-24-10 5,0 0-1,0 0 1,20 1 0,-20-3-11,0 1 0,1 0 0,-1 0 0,14 7-1,-19-7-34,0 2 0,-1-1 0,0 1 0,1 0 0,-2 0 0,1 0 0,0 1 0,7 9 0,30 49-353,-24-35 417,53 67-19,-30-40 4,-28-37-10,-1 0 0,17 35 0,-14-26 5,29 39 1,-27-43-2,-1 1 0,16 33 1,-25-44 9,1-1 0,0 0 0,1 0 0,0-1 0,1 0 1,17 15-1,25 28 32,-45-46-44,0-1-1,1 0 1,0-1-1,0 0 1,12 7-1,-9-6 1,-1 0 0,18 16 0,25 43 23,-50-63-22,1 0 0,0 0-1,0-1 1,0 0 0,0 0 0,0 0 0,1 0-1,-1 0 1,5 0 0,43 8 26,-24-4 57,14 2 57,-39-8-124,0 1-1,0-1 1,0 0 0,-1-1-1,1 1 1,0 0-1,0-1 1,-1 0 0,1 0-1,0 0 1,-1 0-1,4-1 1,2-2 6,0 0-1,0 1 0,1 0 1,13-3-1,-12 4-19,1-1-1,16-8 1,11-6 38,24-14 17,-50 25-53,1 1 0,-1 1 1,1 0-1,0 0 0,0 1 0,0 1 1,21-1-1,23-5 39,-43 6-83,0 0 0,-1 1 1,1 1-1,0 0 0,0 1 0,23 5 0,-32-4 7,0-1-1,0 1 0,0 0 1,0 1-1,-1-1 0,1 1 1,-1 0-1,0 0 0,1 0 1,4 6-1,36 42-158,-37-44 190,0 1 0,1-2 0,0 1 0,1-1 1,-1-1-1,1 0 0,13 5 0,-4 0-4,55 35-11,-45-34 24,33 9 0,24 9 31,-35-6-38,-40-17-2,6 2 2,-1 1-1,23 15 1,-37-22-1,1 0 0,0-1 0,-1 1-1,1-1 1,0 0 0,0 0 0,4 0 0,-4 0 2,-1 0 14,0 0-1,0 0 1,0-1 0,0 1-1,0-1 1,1 1 0,-1-1-1,0 0 1,0 0 0,0 0-1,1 0 1,-1 0 0,0 0-1,0-1 1,0 1 0,0-1-1,0 0 1,0 1-1,4-3 1,11-16 47,-15 18-72,-2 1 4,0-1 0,1 1 0,-1-1 0,1 1 0,-1 0 0,0-1 0,1 1 0,-1 0 0,1 0 0,-1-1 0,1 1 0,-1 0 0,1 0 0,-1 0 0,1 0 0,-1-1 0,1 1 0,-1 0 0,1 0 0,-1 0 0,1 0-1,-1 0 1,2 0 0,-2 0 2,0 0 0,0 0-1,0 0 1,0 0-1,0 0 1,0 0-1,1 0 1,-1 0-1,0 0 1,0 0-1,0 0 1,0 0 0,0 0-1,0 0 1,0 0-1,0 0 1,0 0-1,0 0 1,0-1-1,1 1 1,-1 0 0,0 0-1,0 0 1,0 0-1,0 0 1,0 0-1,0 0 1,0 0-1,0-1 1,0 1-1,0 0 1,0 0 0,0 0-1,0 0 1,0 0-1,0 0 1,0 0-1,0 0 1,0-1-1,0 1 1,0 0-1,0 0 1,0 0 0,0 0-1,0 0 1,-1 0-1,1 0 1,0 0-1,0 0 1,0-1-1,0 1 1,0 0 0,0 0-1,0 0 1,0 0-1,0 0 1,0 0-1,0 0 1,-1 0-1,1 0 1,0 0-1,0-1 1,-1 1 0,1 0 0,0-1 0,0 1 0,-1-1 0,1 1-1,0-1 1,0 1 0,0-1 0,-1 1 0,1-1 0,0 1 0,0-1-1,0 1 1,0-1 0,0 1 0,0-1 0,0 0 0,0 1-1,0-1 1,0 1 0,0-1 0,1 1 0,-1-1 0,0 1 0,0-1-1,0 1 1,1-1 0,-1 1 0,0 0 0,1-1 0,5-2-15,-7 2 5,-2-1 6,3 1-3,-10-26-34,1 5-16,5 12 59,0 0 0,0 0 0,-2-16 0,-11-30-16,14 19 30,3 30-15,0 0-1,0 1 1,-1-1 0,-3-11-1,-3-31 3,6 43-4,-1-1 0,1 0 1,0 1-1,0-11 0,-3-15 1,-14-58-13,18 63 15,0 23 0,0 0-1,1 0 1,-2 0 0,1 0 0,0 1-1,-1-1 1,0 0 0,-1-5 0,1 7-1,1 1 1,-1-1-1,1 1 0,-1-1 1,1 1-1,0-1 1,0 0-1,0 1 0,0-1 1,0 1-1,0-1 1,0 0-1,0 1 0,0-1 1,1 1-1,-1-1 1,1 0-1,-1 1 0,2-3 1,-2 0-1,6-14 1,-7 1 30,1-5-39,0 15 5,-3-3-22,-2 2 29,5 6-6,0 1-4,-2 0-2,0 0 0,0-1 0,0 1 0,0-1 0,0 0 0,0 1 0,0-1 0,1 0 0,-1 0 0,0-3 0,-5-2 8,-7-9 11,11 11-14,-1 1-1,-1-1 1,1 1 0,-1 0 0,-9-7 0,-28-24-24,33 27 28,0-1 0,-16-9 0,14 7-6,9 9 2,0 0 1,0 0 0,1 0 0,-1 1-1,0-1 1,0 0 0,-1 1 0,-1-2-1,-21 1-341,18 3 338,1-1 0,0 1-1,0 1 1,0-1-1,0 1 1,0 0 0,1 1-1,-1-1 1,1 1 0,-11 7-1,5-3 10,1 1 0,0 0 0,1 1 1,-11 12-1,-8 21-1,23-33-1,0 0 0,-1 0 0,0-1 0,-11 12 1,16-19 0,-1 0 0,0 0 0,0 0 0,0 0 0,0-1 0,1 1 0,-1-1 0,0 1 0,0-1 0,0 0 0,0 0 0,0 0 0,0 0 0,0 0 0,0 0 0,0-1 0,0 1 0,0-1 0,0 1 0,1-1 0,-1 0 0,-2-1 0,-16-2 38,-11 2-23,-36-8 0,26 10-12,17 2-2,-16 6 22,35-8-9,-1 0 0,1 0 0,0 0 0,-1-1 0,1 0-1,0 0 1,0 0 0,0-1 0,0 1 0,0-1 0,0-1 0,0 1 0,0 0 0,1-1 0,-5-4 0,-52-28 62,-3-8-59,39 26-14,14 10-2,0-2 0,-14-12 1,-61-49 12,20 3 0,35 34-13,18 21 8,2-1-1,0 0 1,0 0-1,-16-29 1,23 32 8,0 0 0,0 0 0,1-1 1,0 1-1,1-1 0,0 0 0,0-20 0,3-6 70,4-37-1,2-19-98,-7 89 15,1 0 0,0 0 1,0 1-1,1-1 1,-1 1-1,1-1 0,0 1 1,-1-1-1,2 1 0,-1 0 1,0 0-1,1 0 0,3-4 1,14-19 23,-17 20-31,1 1-1,-1 0 1,1 0 0,1 0 0,-1 0 0,0 1-1,1-1 1,0 1 0,0 1 0,0-1 0,10-4-1,1 0-6,1 2 0,32-9-1,-34 11 15,1 0-1,0 1 1,0 1-1,22 0 1,-4 0-28,-24 1-47,-1 1-1,1 0 0,-1 0 0,1 1 1,16 3-1,65 15 132,-73-17-29,35 0-1,-36-3-32,0 2 0,28 4 0,-36-3 1,-1 1-1,0 0 1,0 0 0,0 1-1,-1 0 1,12 8-1,24 12 2,-30-19-3,-11-5 1,1 1 1,-1 0-1,1 0 0,-1 0 0,1 1 1,-1-1-1,0 0 0,4 3 1,34-1 145,-36-4-120,-1 0-1,1 0 1,-1 0 0,0-1-1,0 0 1,1 1 0,-1-1-1,0 0 1,0-1 0,-1 1-1,1 0 1,0-1 0,-1 1-1,3-5 1,21-16 12,-19 20-30,-4 1-5,0 0 0,0 0 0,0 0 0,0 0 0,-1 0 0,1 0 0,2-4 0,11-5-13,-14 10 9,-1 0 0,1 0 1,0 0-1,0 0 0,-1 0 1,1 0-1,-1-1 0,1 1 1,-1-1-1,1 1 0,1-4 1,0 0 8,0 1 0,0-1 0,0 1 0,1 0 0,0 0-1,-1 1 1,6-5 0,-4 4 1,-1 1 1,0-1-1,0-1 0,0 1 0,5-9 0,14-19-8,-18 27 0,-1 0 0,0 0 0,0-1 0,-1 0 0,0 0 0,0 0 0,3-7 0,3-13-4,13-26 0,9-24-5,-19 41-6,-5 13 14,8-34 1,-14 47-8,0 0 0,-1 0 0,-1-12 0,1 13 6,-1 1-1,1-1 1,1 0-1,0 0 0,2-10 1,7-42 2,-9 46 0,-1-21-1,0 32 3,-1-1 0,1 1-1,-1-1 1,1 1 0,0-1 0,0 1-1,1-1 1,-1 0 0,1 1 0,0 0-1,0-1 1,0 1 0,0-1 0,1 1-1,-1 0 1,1 0 0,3-5 0,-2 5 2,-1 0 0,0-1 0,0 1 0,0-1 0,0 1 0,3-8 1,8-15 22,22-25 23,-29 41-32,-6 8-17,1 1 0,0 0 0,-1 0 0,1-1 0,0 1-1,0 0 1,0 0 0,0 0 0,0 0 0,0 0 0,0 0 0,0 1 0,2-2 0,-1 0-1,0 0 0,1 0 1,-1-1-1,0 1 0,0 0 0,0-1 1,-1 1-1,4-6 0,13-16 15,16-9 23,-26 23-25,1 1-1,0 1 1,19-14-1,6-1 117,-20 13-74,27-15 0,-22 15-43,-3 2-5,1 0 0,0 0-1,19-5 1,-22 11-5,-1 0 1,0 1-1,14 0 1,-15 1 6,0-1 1,1 0-1,-1-1 1,13-3-1,-11 2-5,0 0 1,0 0-1,0 1 0,1 1 1,18 1-1,71 10-1,-34-2-1,-51-6-7,1 2 1,-1 0 0,0 1-1,-1 0 1,1 2-1,28 14 1,6 15-4,2-13 15,-43-19-6,-1 1 1,0 0 0,0 0 0,12 9 0,36 21-10,-48-29 13,1-1 1,21 6-1,-21-7 0,-1 0 1,21 10-1,-11-1-3,0-2-1,1-1 1,0 0-1,32 9 1,-48-18-3,0 0-1,1 1 1,-1 0 0,0 0-1,0 1 1,0 0 0,-1 0-1,1 0 1,-1 1 0,1 0-1,5 5 1,9 6 2,-17-13-3,0 1 1,0-1-1,0 0 1,0 1-1,0-1 1,2 4 0,4 2 3,-8-8-31,0 1 0,0 0 0,0-1 0,0 1 0,0-1-1,-1 1 1,1 0 0,0 0 0,-1-1 0,1 1 0,0 0 0,-1 0 0,1 0 0,-1 0 0,1 1 0,8 2-1965,-4-1 5221,-3-1-1772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5:47.483"/>
    </inkml:context>
    <inkml:brush xml:id="br0">
      <inkml:brushProperty name="width" value="0.035" units="cm"/>
      <inkml:brushProperty name="height" value="0.035" units="cm"/>
    </inkml:brush>
  </inkml:definitions>
  <inkml:trace contextRef="#ctx0" brushRef="#br0">1 36 14171,'11'16'1423,"-1"-1"-1402,-1 0-1,0 1 1,-1 0-1,-1 1 1,0-1 0,-2 1-1,0 0 1,4 22-1,40 186 63,-40-169 72,-4-24 101,1 1 0,1-2 0,16 42 0,-15-54-131,-2-3-10,0 0 0,2-1-1,0 1 1,14 19 0,-19-31-69,0 0 1,1-1-1,-1 1 0,1-1 1,0 0-1,0 0 0,0 0 1,0 0-1,1-1 0,-1 1 1,1-1-1,-1 0 0,1-1 1,0 1-1,-1-1 0,1 0 1,0 0-1,0 0 0,10-1 1,-7 0 13,0-1 0,0 1 0,0-2 0,0 1 0,0-1 0,0-1 0,0 1 0,-1-1 0,1 0 1,-1-1-1,11-6 0,-7 2-23,0-1 0,-1 0 0,0 0 0,-1 0 0,0-2 0,10-13 0,5-13 0,-3-1 0,-1 0 0,19-52-1,-39 90-35,9-24 6,-1 0 0,-1 0 0,-2 0 0,0-1 1,-1 1-1,-2-1 0,0-39 0,-5 22-7,-1-1-1,-2 1 1,-19-66 0,23 101 1,1 1 0,-1 1 0,0 0 0,0-1 0,0 1 0,-1 0 0,-4-7 0,35 73-56,135 306 141,-74-151 20,-78-190-258,0-1-1,2 0 1,1-1 0,1-1-1,1 0 1,29 33-1,-29-44-902,-1-4 321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28.664"/>
    </inkml:context>
    <inkml:brush xml:id="br0">
      <inkml:brushProperty name="width" value="0.035" units="cm"/>
      <inkml:brushProperty name="height" value="0.035" units="cm"/>
      <inkml:brushProperty name="color" value="#5B2D90"/>
    </inkml:brush>
  </inkml:definitions>
  <inkml:trace contextRef="#ctx0" brushRef="#br0">0 571 11570,'13'16'3029,"17"6"-2816,-11-8-138,-16-12-41,-1 0 0,1 0 0,-1 0 0,1 0 0,0-1 0,-1 1 0,1-1 0,0 0 0,0 0 0,0 0 0,0 0 0,0-1 0,0 1 0,0-1 0,1 0-1,-1 1 1,3-2 0,2 0 221,1-1-1,-1 0 0,0 0 1,14-7-1,-2 1-118,-6 4-8,0 1-1,0 1 0,0 0 1,1 1-1,-1 0 0,1 1 1,-1 1-1,16 2 0,-6 0-1,45-3 0,17-12 493,27-2-99,-75 11-457,-22 2-50,0 0-1,1 0 0,20 4 0,-25-2-5,4 2 29,0-1 0,-1-1 0,1 0 0,0-1 0,0 0 0,16-4 0,29-6 367,110-3 0,-146 12-263,26 2-120,1 1 0,-1 3 0,53 13 0,-58-11-6,-20-4 92,0-2 1,0-1-1,0-1 1,0-2-1,28-5 1,-16 2 52,52-1 0,-81 7-157,19 1 51,-1-2-1,1 0 1,0-2-1,50-12 0,-51 8-15,1 1 0,0 1 0,35-1 0,84 4 3,-87 2 67,-11 0 94,1-2 1,73-13-1,-44 2-134,1 3 0,122 2-1,132-20-27,-292 23-39,90 0 2,-87 5 1,48-5 0,137-17 17,-86 10 75,-74 2 13,0-4 1,72-24-1,1 7-100,-101 21-13,74-26-1,-17 4 1,-1 5 8,353-80 33,-326 85-32,109-14 1,-144 22-12,-42 7-1,76-4-1,56 1-7,-125 13 5,77 13-1,-73-6 9,69 8-3,25-20 17,-53-2-6,-29-2 5,-56 4-14,1 0 1,0 1-1,0 0 1,28 4-1,-15 0-39,-29-3 14,-2-2-2422,0-5 3366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31.846"/>
    </inkml:context>
    <inkml:brush xml:id="br0">
      <inkml:brushProperty name="width" value="0.035" units="cm"/>
      <inkml:brushProperty name="height" value="0.035" units="cm"/>
      <inkml:brushProperty name="color" value="#5B2D90"/>
    </inkml:brush>
  </inkml:definitions>
  <inkml:trace contextRef="#ctx0" brushRef="#br0">0 187 4313,'4'-4'9177,"-4"4"-9112,0-4 2381,4-17-2436,3 9 19,1-1-1,-1 1 1,9-27-1,3-5-23,-18 42-3,0 1 0,0-1 0,1 1 0,-1-1 0,1 1 1,-1 0-1,1-1 0,-1 1 0,1 0 0,0 0 0,0 0 0,0 0 0,-1 0 0,5 0 0,32-9 51,-18 5-40,-15 4-12,0 0-1,0 1 0,1-1 1,-1 1-1,0 0 0,0 0 0,1 1 1,-1-1-1,5 2 0,49 16 4,-25-7-3,-31-9-3,0-1 0,-1 1-1,1 0 1,-1 0 0,1 0-1,-1 0 1,1 0 0,-1 0-1,0 1 1,0-1 0,0 1-1,0-1 1,-1 1 0,1 0 0,-1 0-1,1 0 1,0 5 0,4 8-21,7 31 0,-12-44 22,0 2 13,0 0-1,0-1 1,1 1-1,-1 0 1,1-1-1,1 1 1,-1-1-1,0 0 0,5 6 1,-5-8-4,1 0-1,-1 0 1,0 0 0,1 0 0,0-1 0,-1 1-1,1-1 1,0 1 0,0-1 0,-1 0-1,1 0 1,0-1 0,0 1 0,0 0 0,0-1-1,4 0 1,48 6 59,67 2-20,-113-9 16,-1 0 0,1-1 1,-1 0-1,1-1 1,-1 1-1,0-2 1,0 1-1,0-1 1,10-7-1,-4 3-53,-1 1 1,17-5-1,-19 9-5,1 0 0,-1 1 1,1 1-1,-1 0 0,1 0 0,0 1 1,-1 1-1,23 3 0,-19-1-6,0 1-1,0 0 1,0 1-1,-1 0 1,0 1 0,18 10-1,-23-9 1,1 0 0,-1 0 0,-1 1-1,12 13 1,19 16-6,-35-33 5,0-1 1,-1 0-1,1 1 1,-1-1-1,0 1 1,0 0-1,0 0 1,0 0-1,-1 1 0,1-1 1,-1 1-1,-1-1 1,1 1-1,0 0 1,-1 0-1,0-1 1,0 1-1,-1 0 0,1 0 1,-1 0-1,0 0 1,0 0-1,-1 0 1,1 0-1,-1 0 1,-2 6-1,-1 1-4,0-1-1,-1 0 1,-1 1 0,0-2-1,0 1 1,-1-1 0,0 0-1,0-1 1,-15 15 0,20-22 4,-18 18-8,-31 25 0,43-40 9,0 1 0,0-2-1,0 1 1,0-1 0,-1 0-1,0 0 1,0-1 0,-11 2-1,-21 0-34,32-5 34,0 1 0,0 0 1,0 1-1,1-1 0,-16 7 1,6-1-1,13-5 1,0-1 0,0 2 0,0-1 0,0 1 0,0-1 0,0 1 0,1 0 0,-1 1 0,1-1 0,0 1 0,0 0 0,0 0 0,-5 9 0,-7 13 5,1 0 0,1 0 0,-12 36 0,18-33-5,6-20 3,0 0 0,-1-1 0,0 1 0,-5 9 0,7-16-1,0-1 0,1 1-1,-1 0 1,1 0 0,0 0 0,0 0-1,0 0 1,0 0 0,0 0 0,0 0 0,0 0-1,0-1 1,1 1 0,-1 0 0,1 0-1,0 0 1,0 2 0,0-2 0,0 1 0,0 0 0,0 0-1,-1-1 1,1 1 0,-1 0 0,0 0 0,0 0 0,0 3 0,-3 4-1,0 1 0,-8 16 0,5-11 0,-4 4 0,8-17 0,0 0 0,0 0 0,0 1 0,1-1 0,0 1 0,-1-1 0,1 1 0,1-1 0,-1 1 0,0 0 0,1 6 0,-1 12 6,0-20-5,1 0 0,0 0 0,0 1 0,0-1 0,0 0 0,0 0 0,0 1 0,0-1 0,1 0 0,-1 0 0,1 0 0,-1 0 1,1 1-1,0-1 0,0 0 0,2 3 0,0-1 4,1 1 1,-1-1 0,-1 1 0,1 0 0,-1 0 0,0 0-1,3 7 1,-5-11 3,1 0-1,0 0 1,-1 0 0,1 0-1,0 0 1,0-1-1,0 1 1,0 0 0,0 0-1,0-1 1,0 1-1,0 0 1,0-1 0,0 1-1,0-1 1,0 0-1,0 1 1,0-1-1,1 0 1,-1 0 0,0 1-1,0-1 1,0 0-1,2-1 1,31 0 571,-2-3-542,-18 31-85,-10-14 36,0 0 0,11 19 1,-13-26 8,0-1 0,-1 1 0,0 0 0,0-1 0,-1 1 0,1 0-1,-1-1 1,0 1 0,-1 0 0,0 0 0,1-1 0,-4 9 0,-1 20-26,-12 100-28,13-119 51,0 0 0,-1 1 0,-1-2 0,0 1 0,-1-1 0,-16 25 0,19-30 5,0 0 0,0-1-1,1 1 1,-4 14 0,5-14 2,-1 1 0,0-1 0,-1 0-1,-4 9 1,-17 37 0,12-35 2,11-18-3,1 1-1,-1-1 1,1 1 0,-1-1 0,1 1 0,0 0-1,-1 0 1,2-1 0,-1 1 0,0 0 0,0 0-1,1 0 1,0 0 0,-1 3 0,0 1-1,0 0 0,0 0 0,-5 13 0,2-4 0,3-14 0,1 0-1,-1-1 1,0 1 0,0 0 0,1 0-1,-1-1 1,0 1 0,0 0 0,-1-1-1,1 1 1,0-1 0,0 1 0,-1-1-1,1 0 1,-1 1 0,1-1 0,-1 0-1,0 0 1,0 0 0,1 0 0,-5 1-1,3-1 1,0 1 0,0-1-1,0 1 1,0 0 0,0 0-1,-3 3 1,-14 14 1,16-16-1,0 0 1,0 0-1,0 1 1,0 0-1,0 0 1,1 0-1,0 0 1,-1 1-1,2-1 0,-1 1 1,0 0-1,1-1 1,0 1-1,-2 9 1,3-5-35,-8 107-422,9-92-715,0-15 767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34.175"/>
    </inkml:context>
    <inkml:brush xml:id="br0">
      <inkml:brushProperty name="width" value="0.035" units="cm"/>
      <inkml:brushProperty name="height" value="0.035" units="cm"/>
      <inkml:brushProperty name="color" value="#5B2D90"/>
    </inkml:brush>
  </inkml:definitions>
  <inkml:trace contextRef="#ctx0" brushRef="#br0">933 0 2369,'44'44'5586,"-71"-64"-3630,38 28 596,10 15-2027,-18-16-504,0 1-1,0-1 1,-1 1-1,-1 0 1,1 0 0,-1 0-1,-1 0 1,1 0-1,-1 0 1,-2 13-1,1 16-7,4 19 245,-2-1 0,-14 105 1,1-94-169,11-58-46,-1-1 0,0 1 0,0-1 0,-1 0 0,0 0 0,0 0 0,-1 0 0,0 0 0,0-1 0,0 0 0,-1 0 0,0 0 0,0 0 0,0-1 0,-1 0 0,0 0 1,0 0-1,0-1 0,-1 1 0,-9 3 0,11-6 25,1 0 0,-1-1 0,0 0 1,0 0-1,0 0 0,1-1 1,-1 0-1,0 0 0,-10-1 0,11 1-49,-1-1 0,0 1 0,0 0 0,0 1-1,0-1 1,1 1 0,-1 0 0,0 0 0,-8 3-1,11-3-16,0 1 0,0-1 0,1 0 0,-1 1 0,1-1 0,-1 1 0,1 0 0,0 0 0,0-1 0,-1 1 0,1 0 0,1 0 0,-1 0 0,0 0 0,0 0 0,0 3 0,-7 38 59,6-30-55,2-9-4,0 0 0,1 0 0,-1 1 0,1-1 0,0 0 0,0 0 0,0 0 0,1 0 0,-1 0 0,1 0 0,0 0 0,0 0 0,0-1 0,5 6 0,9 19 8,-2-9-5,-12-18-6,-1 1 1,1-1-1,-1 1 1,0-1 0,1 1-1,-1 0 1,0 0 0,0-1-1,0 1 1,-1 0 0,1 0-1,0 0 1,-1 0 0,1 0-1,-1 0 1,1 3-1,-1-3-1,0-1 0,0 0 0,0 1 0,0-1-1,0 0 1,0 1 0,0-1 0,-1 0-1,1 0 1,0 1 0,-1-1 0,0 2-1,-13 1-20,7-3 20,-31-1 45,14-2 6,21 1-3,1-1 0,-1 1 0,1-1 0,-1 0 0,1 0-1,0 0 1,0 0 0,0-1 0,0 1 0,0-1 0,-1-2-1,-6-6 134,-19-10-83,24 19-96,0-1 1,-1 1 0,2-1-1,-1-1 1,0 1 0,0 0-1,-4-7 1,-25-43 37,25 40-29,1-1 1,-2 1-1,0 1 1,0 0-1,-2 0 1,-18-17-1,18 19-4,0 0 0,1 0 0,-8-13 0,-16-16-2,27 33-1,-1 0 0,0 0 1,-1 0-1,1 1 0,-1 1 1,0-1-1,0 1 0,0 1 1,-1 0-1,1 0 0,-17-2 1,-6 0 6,0 2 0,-40 1 1,57 3 16,0 0-1,-22 6 1,22-4 7,0-1-1,-22 2 0,36-5-26,0 1-1,1 0 0,-1 0 0,0 0 1,1 0-1,-1 0 0,0 0 1,1 0-1,-1 0 0,1 0 0,-1 0 1,0 1-1,1-1 0,-1 0 1,1 0-1,-1 1 0,0-1 0,1 0 1,-1 1-1,1-1 0,-1 0 0,1 1 1,-1-1-1,1 1 0,-1-1 1,1 1-1,0-1 0,-1 2 0,4 15 147,1-4-153,1 17 20,0 1-1,-2 0 0,-1 38 1,-2-67-20,0-1-1,-1 0 1,0 0 0,1 0 0,-1 1 0,0-1 0,1 0-1,-1 0 1,0 0 0,0 0 0,0 0 0,0 0 0,-2 1-1,2-1-11,0 0-1,0 0 0,0 0 1,0 0-1,0 0 0,0 0 1,0 0-1,0 0 0,1 0 1,-1 1-1,0-1 0,1 0 1,-1 0-1,0 2 0,-1 7-1059,2-8 767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37.031"/>
    </inkml:context>
    <inkml:brush xml:id="br0">
      <inkml:brushProperty name="width" value="0.035" units="cm"/>
      <inkml:brushProperty name="height" value="0.035" units="cm"/>
      <inkml:brushProperty name="color" value="#5B2D90"/>
    </inkml:brush>
  </inkml:definitions>
  <inkml:trace contextRef="#ctx0" brushRef="#br0">0 1132 7714,'4'0'468,"0"-1"0,0 1 1,0-1-1,0 0 0,0 0 1,-1 0-1,1 0 1,0-1-1,-1 1 0,1-1 1,-1 0-1,4-3 0,4-3-23,-1-1 0,12-12 0,-16 14-417,0 1 0,1 0 0,0 0-1,0 1 1,0-1 0,0 1 0,1 1-1,8-4 1,-7 5 17,0 1 0,-1 0 0,1 1 0,0 0 0,0 0 0,0 1 0,0 0 0,-1 1 0,1 0 0,0 0-1,0 1 1,0 0 0,-1 0 0,1 1 0,12 6 0,-13-4-32,-1 0 0,0 0-1,11 9 1,1 3 8,-9-9-14,-1 2 0,0-1 0,-1 1 0,0 0 0,0 1 0,6 13 0,-13-23-7,11 15 3,-9-12-3,-1 0 1,1 0 0,0 0 0,-1 0 0,0 1 0,2 4-1,0 0 1,0-1 0,0 1 0,6 8 0,5 9 3,-13-23 18,-1 0 0,1 0 0,0-1 0,1 1-1,-1 0 1,0-1 0,1 0 0,-1 1 0,1-1-1,0 0 1,0 0 0,0 0 0,0-1-1,0 1 1,5 1 0,5 1 229,0-1 1,24 4-1,11 3-331,-36-8 113,1 0 1,-1-1-1,1 0 0,-1-1 0,1 0 0,23-4 0,20 0 78,-20 5-101,-15 0-1,33-3 0,-48 0 0,-1 0 0,0 0 1,0 0-1,0-1 0,0 1 0,0-1 0,0-1 0,-1 1 0,8-7 1,17-11 25,-25 19-30,-1 0 0,0 0 1,0-1-1,0 1 0,0-1 0,0 1 1,0-1-1,-1 0 0,1 0 0,-1 0 1,0 0-1,0 0 0,0-1 0,0 1 1,-1-1-1,1 1 0,0-6 0,7-13 45,1 0 0,1 0-1,16-22 1,-17 28-48,0 0-1,-1-1 1,0 0-1,-2-1 1,0 1-1,7-28 1,9-30 6,-20 67-7,0 0 0,0 0-1,1 0 1,9-13 0,2-6 2,-14 24-4,0 0 0,0 0 0,0 0 0,0-1 0,-1 1 0,1 0 0,-1-5 0,0 5 2,0 1 0,0 0 0,0 0 0,0-1-1,0 1 1,1 0 0,-1 0 0,1 0 0,0-1-1,-1 1 1,1 0 0,0 0 0,0 0 0,0 0-1,1 0 1,-1 1 0,0-1 0,3-2 0,7-7 5,0 0 1,14-19 0,10-10-2,16-15-5,-37 43-1,-9 6 3,1 1 0,0-1 1,1 1-1,-1 1 0,1-1 0,0 1 1,0 0-1,0 1 0,1 0 1,7-3-1,-8 3-1,-1 0 1,0-1-1,0 0 0,0 0 1,-1 0-1,0-1 1,1 1-1,-1-2 0,7-8 1,4-4 0,-9 10 0,1 0 0,0 1 1,0 0-1,0 0 0,1 1 1,0 0-1,0 0 0,1 1 1,-1 1-1,14-5 0,-16 6 0,0 0 0,0-1 0,0 0 0,-1 0 0,1 0 0,-1-1 0,0 0 0,0 0 0,10-11 0,-11 10-1,0 1 1,0-1-1,1 2 1,-1-1-1,1 0 1,0 1-1,0 0 1,1 1-1,-1-1 1,1 1-1,9-3 1,9 0 4,-1-1 1,0-1 0,0-1-1,0-1 1,24-16 0,-44 24-10,-1 1 1,1 0 0,0-1 0,0 1-1,-1 1 1,1-1 0,0 1 0,0-1-1,0 1 1,0 0 0,0 0 0,4 1-1,48 11 27,-43-9-16,-4 0 13,0-2-1,0 1 1,0-1-1,1-1 1,-1 0-1,0 0 1,1 0 0,-1-2-1,15-2 1,-16 3-16,0 0 1,0 1-1,-1 0 1,1 1-1,0-1 1,-1 2-1,1-1 1,10 4-1,62 24 13,-64-22-20,18 5 4,-18-6-12,-1 0 0,1 1 0,24 14-1,-25-12 14,1-1 0,0 0 0,0-1 0,24 6 0,-21-8 1,-1 2 0,0 0 0,27 15 0,-31-15 8,0-1 1,1 0-1,0-1 0,0 0 0,0-2 1,1 0-1,20 2 0,36 8 29,-50-9 18,0-2 1,0 0-1,1-1 1,32-3-1,1 0 9,101-5-102,-86 2 20,-49 2 6,1 0 0,-1-2 1,-1-1-1,1-1 0,-1 0 0,0-2 0,27-15 0,-37 17 8,-1 0 0,0-1 0,0-1 0,0 1 0,-1-2 0,-1 1 0,0-1-1,0 0 1,-1-1 0,8-14 0,-4 10 16,-8 10-12,0 1 0,0-1 0,0 1 0,-1-1 0,1 0 0,-1 0 0,2-8 0,-3 10-4,0 0 1,1 0-1,-1-1 0,1 1 0,0 0 1,0 0-1,4-4 0,-4 5 2,0-1-1,0 0 1,0 1 0,0-1 0,-1 0-1,1 0 1,-1 0 0,2-6-1,4-3 9,-7 11-6,1 0-1,0 1 1,0-1 0,-1 0 0,1 0 0,-1 0-1,1 0 1,-1 0 0,1 0 0,-1-1 0,0 1-1,0 0 1,1-2 0,-1 3-2,0-1-1,0 1 1,1-1 0,-1 1 0,0-1-1,1 1 1,-1-1 0,0 1-1,1-1 1,-1 1 0,0 0-1,1-1 1,-1 1 0,1-1 0,-1 1-1,1 0 1,-1 0 0,1-1-1,-1 1 1,1 0 0,-1 0-1,1 0 1,0-1 0,20-5 90,-6 2-57,21-24 125,-30 22-116,0 1 0,1-1 0,11-6 0,7-2 88,-18 9-80,1 0 0,0 1 0,0 0 0,1 0 0,-1 1 0,18-4 0,-12 4-43,-1 1 0,0 0-1,1 1 1,-1 1-1,1 0 1,0 1 0,-1 1-1,0 0 1,1 0-1,-1 2 1,0-1 0,15 8-1,5 2 0,0-2 0,56 12 0,-65-18-5,26 5-42,0-3-1,1-1 1,69-3 0,-110-3 2056,1-2-1039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20.965"/>
    </inkml:context>
    <inkml:brush xml:id="br0">
      <inkml:brushProperty name="width" value="0.05" units="cm"/>
      <inkml:brushProperty name="height" value="0.05" units="cm"/>
      <inkml:brushProperty name="ignorePressure" value="1"/>
    </inkml:brush>
  </inkml:definitions>
  <inkml:trace contextRef="#ctx0" brushRef="#br0">2011 3262,'-1'-16,"-1"-1,-1 0,0 1,-2-1,1 1,-3-3,-1-5,-61-167,-8 2,-8 4,-101-158,96 188,21 44,6-2,4-3,6-3,-35-116,76 194,3-1,1 0,3 0,1 0,1-5,5 24,0 6</inkml:trace>
  <inkml:trace contextRef="#ctx0" brushRef="#br0" timeOffset="405.79">650 173,'22'-9,"-2"-6,1 2,0 1,1 0,0 2,0 0,1 2,1 1,-1 0,1 2,0 0,1 2,-1 1,1 1,16 1,-7 1,0 2,-1 1,1 2,-1 1,-1 2,1 1,-1 1,15 9,-28-11,-1 1,0 0,0 2,-1 0,-1 0,0 2,0 0,-2 1,0 0,0 1,-2 1,0 0,-1 1,4 8,-11-16,1 0,-2 1,0 0,0 0,-1 0,0 0,-1 0,0 1,-1-1,0 0,-1 1,0-1,-1 0,0 0,0 0,-2 0,1 0,-1-1,-1 0,0 1,0-2,-1 1,0 0,-1-1,0-1,-8 9,-1-2,0 0,0-1,-1-1,-1-1,0 0,-1-1,0-1,-1-1,0-1,0-1,-14 3,1-1,0-3,0 0,0-2,-1-2,0-1,1-1,-6-3,12 2,0-2,0-1,0-2,1 0,0-2,0 0,1-2,0-1,1-1,0-1,1-1,0-1,-12-11,28 20,1 0,-1-1,1 0,0 0,1 0,0-1,0 0,0 0,1 0,0 0,1-1,0 1,0-1,1 0,0 0,1 0,-1 0,2 0,-1-1,2 1,-1 0,1 0,2-7,4-8,2 1,1 1,1-1,1 2,1-1,1 2,1 0,0 1,13-12,39-45</inkml:trace>
  <inkml:trace contextRef="#ctx0" brushRef="#br0" timeOffset="-3225.74">7119 5346,'0'0,"0"0,0 0,0 0,0 0,0 0,0 0,0 0,0 0,0 0,23-36,-15 28,4-8,1 1,0 0,1 1,1 0,0 2,1-1,0 2,1 0,0 1,1 1,0 1,0 0,1 1,4 0,-2 4,0 2,1 0,-1 1,0 1,0 1,0 1,0 1,0 1,-1 0,0 2,0 0,0 2,-1 0,0 1,-1 1,0 0,-1 1,0 2,-1-1,0 2,-1 0,-1 1,-1 0,0 1,-1 1,-1 0,0 0,7 20,-11-20,-2 0,0 0,0 0,-2 1,-1-1,0 1,-1 0,-1 0,-1 0,0-1,-2 1,0-1,-1 1,-1-1,0 0,-2 0,0-1,-1 0,-1 0,0-1,-1 0,-1-1,0 0,-1 0,-1-1,0-1,-1 0,0-1,-1-1,-8 5,-4-1,-1-2,0-1,0-1,-1-1,-1-1,0-2,0-1,0-2,-1-1,1-1,-1-1,1-2,-1-1,-15-4,18 1,-1-1,2-1,-1-2,1 0,0-2,1-1,0-1,1-2,1 0,0-1,1-2,1 0,0-1,2-2,0 0,0-3,12 14,0 0,0 0,2-1,-1 0,1 0,1-1,0 1,0-1,2 0,-1-1,1 1,1-1,0 1,1-1,1 0,0 1,0-1,3-11,0 6,1 0,1 1,1 0,0 0,1 0,1 1,1 0,0 0,1 1,0 0,1 1,1 0,1 1,0 0,0 1,1 1,1 0,0 1,0 0,13-5,58-25,0 7</inkml:trace>
  <inkml:trace contextRef="#ctx0" brushRef="#br0" timeOffset="-2757.13">6993 5692,'0'0,"0"0,-3 6,-12 21,-2 0,-1-1,-1-1,-1 0,-1-2,-16 14,15-14,-609 635,-406 477,967-1057,-390 455,340-375,-26 54,95-123,50-88,1-2</inkml:trace>
  <inkml:trace contextRef="#ctx0" brushRef="#br0" timeOffset="-2359.72">3346 8545,'0'0,"0"0,9-3,33-11,2 2,-1 2,23-2,-55 10,41-7,1 2,0 2,0 3,1 2,-1 2,0 3,0 1,0 4,-1 1,-1 3,0 2,-1 2,-1 2,27 16,-52-21,0 0,-1 2,-1 0,0 2,-1 0,-1 1,-1 1,-1 1,2 6,-9-12,-1 0,0 1,-1 0,-1 1,-1-1,-1 2,0-1,-1 1,-1 0,-1 0,-1 0,0 0,-2 19,-2-16,-1 1,-1 0,-1-1,0 0,-2 0,-1-1,-1 0,0 0,-2-1,0 0,-2-1,0 0,0-1,-2 0,-1-1,0-1,-15 12,2-5,-2 0,0-2,-1-1,-1-2,-1-1,0-2,-2-1,1-2,-1-1,-17 2,1-4,0-2,0-3,0-2,0-2,0-2,0-3,0-2,1-2,-8-5,32 8,0-2,0-1,1-1,1-2,0 0,0-2,-6-5,22 13,1 0,-1-1,1 0,1 0,-1-1,1 0,1 0,-1-1,1 1,1-2,0 1,0 0,1-1,0 0,0 0,1 0,1-1,0 1,0-1,0-6,3-2,0 1,0-1,2 1,1-1,0 1,1 0,1 0,0 1,1-1,4-4,15-26,2 2,32-43,14-7,49-47,-27 42</inkml:trace>
  <inkml:trace contextRef="#ctx0" brushRef="#br0" timeOffset="-1557.73">9429 8545,'0'0,"0"0,42-17,-9 5,0 2,1 1,0 2,0 1,1 2,-1 1,1 2,0 1,9 3,15 3,0 2,-1 3,-1 3,0 2,5 4,8 6,-1 3,-2 3,-1 3,-1 3,-3 2,27 25,-45-30,-1 2,-2 2,-2 2,-2 2,-2 1,-1 1,-3 2,22 44,-39-62,-1-1,-1 2,-1 0,-2 0,-1 1,-1 0,1 22,-7-40,0 1,-1-1,0 1,-1-1,0 0,-1 1,-1-1,0 0,0 0,-2-1,0 1,0-1,-1 0,0 0,-1 0,-1-1,1 0,-2-1,-2 3,-3-1,0 0,-1-1,0-1,0 0,-1-1,-1 0,1-2,-1 0,-1-1,1 0,-1-2,0 0,0-1,-3 0,-22 1,0-2,-1-1,1-3,-1-1,-18-5,4-2,0-2,1-2,0-3,1-3,1-1,1-4,1-1,1-3,2-2,1-2,1-3,2-1,2-3,2-1,1-2,2-2,2-1,19 19,1 0,2 0,0-2,2 0,1 0,2-1,1-1,-6-29,12 39,0-1,1 1,1-1,2 1,0-1,1 1,1-1,0 1,2 0,1 0,1 1,0 0,7-12,0 7,0 0,2 1,1 1,1 0,1 1,1 1,21-17,10-3</inkml:trace>
  <inkml:trace contextRef="#ctx0" brushRef="#br0" timeOffset="-840.39">7006 4974,'-23'7,"-57"-1,2-11,2-4,-1-3,-37-13,103 22,-675-172,525 130,-1659-450,987 256,710 200,109 41,13-1</inkml:trace>
  <inkml:trace contextRef="#ctx0" brushRef="#br0" timeOffset="-418.51">1736 3881,'8'-9,"16"-14,0 1,2 1,0 1,2 1,0 2,1 0,0 2,1 2,1 0,0 2,1 2,0 1,1 1,-1 1,1 2,0 2,0 1,0 1,7 3,-5-2,0 3,0 1,0 1,0 2,-1 2,-1 1,0 1,0 2,-1 2,-1 0,0 2,-2 2,0 0,-1 2,0 2,-19-16,0 1,0 0,-1 0,-1 1,1 0,-1 1,-1 0,0 0,-1 0,0 0,-1 1,0 0,0 0,-1 0,-1 0,0 0,-1 1,0-1,-1 1,-1-1,0 1,0-1,-1 0,-1 0,-1 3,-2 0,-1 0,0-1,-1 0,-1 0,0-1,0 0,-2-1,0 0,0 0,-1-1,0-1,-1 0,0-1,-1 0,0-1,-9 4,1-2,-1 0,0-2,0 0,-1-2,0-1,0 0,0-2,-1-1,1-1,-17-1,11-3,0 0,0-2,1-2,0 0,0-2,1-1,0-2,1 0,0-2,1-1,1-1,0-1,1-1,1-2,0 0,2-1,1-1,0-1,2-1,1 0,-12-23,18 24,2 0,1 0,0-1,2 0,1 0,1-1,1 0,1 0,1 1,1-1,2-6,2-27</inkml:trace>
  <inkml:trace contextRef="#ctx0" brushRef="#br0" timeOffset="1745.82">4658 9736,'0'0,"0"0,0 0,0 0,0 0,8 3,266 147,186 140,-164-66,-108-77,23-4,-196-135</inkml:trace>
  <inkml:trace contextRef="#ctx0" brushRef="#br0" timeOffset="2166.77">6194 10641,'18'-2,"105"-14,67 1,-147 12,1 2,0 2,-1 2,1 2,-1 2,0 1,-1 3,0 1,-1 2,0 2,-1 2,-1 1,21 15,-23-9,0 1,-1 2,-2 2,-1 1,-2 1,-1 2,-1 1,-2 1,-2 2,-1 0,-2 1,-2 2,-2 0,-1 1,-2 1,5 28,-15-53,-1 1,-1-1,-1 1,-1 0,0 0,-2 0,0-1,-1 1,0 0,-2-1,0 1,-2-1,1 0,-2-1,-1 1,0-1,-1-1,-1 1,0-2,-1 1,-1-2,0 1,-1-2,-5 5,1-6,-1 0,0-1,0-1,-1-1,0-1,-1 0,0-2,0 0,-1-1,1-1,-1-1,0 0,-16-2,-4-1,0-2,0-1,0-3,1-1,-1-2,-20-8,21 5,0-3,1-1,1-1,1-3,0-1,-30-23,51 32,1 0,0-1,1-1,0 0,1-1,1 0,0-1,1 0,1-1,0 0,1-1,2 0,-1 0,2-1,-4-16,9 21,1 0,0 0,0-1,2 1,-1 0,2 0,0 0,1 1,0-1,1 1,0 0,1 0,1 0,0 1,1 0,0 0,0 1,2 0,-1 1,6-5,24-26</inkml:trace>
  <inkml:trace contextRef="#ctx0" brushRef="#br0" timeOffset="2963.73">7992 5209,'0'5,"-1"0,0-1,0 1,0 0,0 0,-1-1,0 1,0-1,0 1,-1-1,1 0,-1 0,0 0,0 0,-1-1,1 1,-1-1,1 0,-5 3,9-15,196-439,68-48,-128 250,421-788,-457 853,39-43,-65 111,-76 78,1 28</inkml:trace>
  <inkml:trace contextRef="#ctx0" brushRef="#br0" timeOffset="3368.43">9928 1849,'86'-31,"-50"22,0 1,1 2,-1 1,1 2,0 1,0 2,0 2,0 2,-1 0,1 3,-1 1,-1 2,0 1,0 2,-1 1,0 1,-2 3,0 0,-1 2,0 1,-2 2,-1 1,-1 1,-1 1,-1 1,7 11,-26-30,0-1,-1 1,0 0,0 0,0 0,-1 1,0-1,-1 1,0 0,-1 0,1 0,-2 1,1-1,-1 0,-1 1,0-1,0 1,-1-1,0 1,0-1,-1 0,0 0,-1 0,0 0,-1 0,0 0,0-1,-1 1,-3 2,0-1,-1-1,0 1,-1-1,0-1,-1 0,1 0,-2-1,1 0,-1-1,0-1,-2 1,-15 5,0-1,-1-2,0-1,-23 2,-10-3,-1-3,0-3,0-2,0-3,0-3,1-3,0-3,2-2,-1-3,2-2,-29-17,54 25,1-2,0-2,2-1,0-1,0-2,2-1,1-2,1-1,1-1,1-1,1-1,1-1,-7-15,26 37,1-1,0 0,0 0,1 0,0 0,1 0,0-1,0 1,0-1,1 0,1 1,-1-1,1 0,1 0,0 1,0-1,1 0,0 1,0-1,1 1,0 0,2-5,56-70,-29 52</inkml:trace>
  <inkml:trace contextRef="#ctx0" brushRef="#br0" timeOffset="3775.73">9516 1687,'-40'-11,"-663"-246,697 255,-1147-476,551 224,557 235,-87-35,-35-6,107 46,53 11,4 2</inkml:trace>
  <inkml:trace contextRef="#ctx0" brushRef="#br0" timeOffset="4231.65">5283 124,'0'0,"0"0,3-2,9-7,2 2,-1 0,1 0,0 1,0 1,1 0,-1 1,1 0,13 0,-17 1,73-13,0 3,0 3,1 5,0 3,44 6,-80 0,1 2,-1 2,0 2,-1 3,-1 1,0 3,-1 2,-1 1,0 3,6 6,-27-13,0 0,-1 2,-1 1,-1 1,0 0,-2 2,5 7,-14-16,-1 0,-1 1,0 0,-1 0,0 0,-1 1,-1 0,0 1,-1-1,-1 1,0 0,-1-1,0 17,-4-13,0-1,0 0,-2 0,0 0,-1-1,-1 1,-1-1,0 0,-1-1,-1 0,0 0,-1-1,-1 0,-1-1,-11 12,-6 4,-2-2,0-1,-2-2,-1-1,-1-1,-21 9,-20 5,-2-3,-2-3,0-4,-2-4,-1-3,-1-3,0-5,-1-3,0-4,-14-3,56-1,1-2,-1-2,1-1,0-3,1-1,-1-2,2-2,0-2,0-1,1-2,-15-10,42 20,1 0,0 0,1-1,0 0,0 0,1-1,0-1,0 0,1 0,0-1,1 1,1-2,-1 1,2-1,-1 0,2 0,0 0,0-1,1 1,1-1,0 0,0 0,2 0,-1 0,2-1,5-18,1 1,2-1,1 1,1 1,2 0,1 0,1 1,2 1,0 1,2 0,1 2,9-9,26-25,2 1,2 3,3 3,2 3,2 2,9-1,31-17</inkml:trace>
  <inkml:trace contextRef="#ctx0" brushRef="#br0" timeOffset="61386.85">4645 9872,'0'0,"0"0,0 0,0 0,0 0</inkml:trace>
  <inkml:trace contextRef="#ctx0" brushRef="#br0" timeOffset="63245.11">4696 9648,'0'0,"0"0,0 0,0 0,0 0,0 0,0 0,7 3,83 73,172 148,189 215,15 14,-278-257,-178-187,-18-25,4 9,-42-65,-4 1,-3 3,-3 2,-4 2,43 45,-293-312,-29-1,171 179,-100-65,111 98,154 119,15 12,162 140,487 488,-303-281,-132-136,-222-216,-20-21,-62-61,-253-246,-195-135,-283-124,746 543,53 36,20 11,57 39,833 685,-748-603,508 451,-540-470,-111-100,-17-17,-52-64,-220-245,-58-30,90 122,-263-180,432 346,-80-64,156 116,12 9,-7-2,74 43,218 160,1 21,91 100,119 147,-463-432,-8-11,-2 3,-2 0,13 20,-29-27,-18-27,-117-113,-104-101,-81-74,-129-84,-187-76,618 446,-62-39,110 63,178 115,111 95,30 33,-12 17,220 233,-549-493,-11-11,0 0,-1 1,0 0,-1 1,0 0,-1 0,3 6,-12-18,1 0,0 0,0 0,-1 0,1 0,0 0,0 0,0 0,-1 0,1 0,0 0,0 0,-1 0,1 0,0 0,0 0,0 0,-1 1,1-1,0 0,0 0,0 0,0 0,-1 1,1-1,0 0,0 0,0 0,0 1,0-1,0 0,0 0,0 0,-1 1,1-1,0 0,0 0,0 1,0-1,0 0,0 0,0 1,-51-55,-620-587,363 373,-11 14,-92-42,385 278,-65-35,84 52,14 8,53 30,127 87,-5 9,20 29,69 72,-10 13,7 29,-207-211,-3 3,-2 3,7 18,-54-65,-11-25,1 1</inkml:trace>
  <inkml:trace contextRef="#ctx0" brushRef="#br0" timeOffset="65727.53">3297 10865,'56'16,"-37"-13,0-1,0-1,0 0,0-2,0 0,0-1,0-1,-1 0,1-2,-1 0,0-1,0-1,-1-1,15-8,-23 10,0 0,0 0,0-1,-1 0,0-1,-1 0,1 0,-1-1,-1 1,0-2,0 1,-1-1,1-2,61-163,-66 173,0-1,0 0,0 0,0-1,-1 1,1 0,-1 0,0 0,0 0,0 0,0-1,0 1,-1 0,1 0,-1 0,0 0,0 0,0 0,-1 0,1 0,-1-1,-4-8,0 1,0-1,-1 1,0 0,-1 1,0 0,-1 0,0 1,0 0,-1 0,-1 1,1 1,-1-1,0 2,-1 0,1 0,-1 1,-1 0,1 1,-1 1,1 0,-1 0,0 1,0 1,0 0,-3 1,0 3,0 1,0 1,0 0,1 1,0 0,0 2,0-1,1 2,1 0,-1 1,1 0,1 1,0 0,0 1,1 0,1 1,0 0,1 1,-3 6,4-3,1 0,0 1,2 0,0 0,1 0,0 1,2 0,0-1,1 1,1 0,1 0,2 10,1 2,1 0,2-1,1 0,2 0,0-1,2 0,2 0,0-2,2 0,12 16,-14-24,0-1,2-1,0 0,0-1,2-1,0 0,1-2,0 0,1-1,0-1,1-1,0-1,0 0,7 0,8 1,0-1,0-1,1-2,0-2,0-1,0-2,0-2,18-3,-15-1,0-2,0-1,-1-3,-1-1,0-1,15-10,98-65,-31-21,-114 108,-6 1,0 0</inkml:trace>
  <inkml:trace contextRef="#ctx0" brushRef="#br0" timeOffset="87562.4">7580 5904,'40'7,"0"27,-1 2,-2 2,-2 1,-1 1,-3 2,-1 1,-2 2,4 11,-16-31,378 583,-24 1,42 40,-255-366,-55-74,-85-169,-20-41,3 1</inkml:trace>
  <inkml:trace contextRef="#ctx0" brushRef="#br0" timeOffset="94103.35">7030 10989,'-10'108,"5"64,2-150</inkml:trace>
  <inkml:trace contextRef="#ctx0" brushRef="#br0" timeOffset="95011.62">3472 8843,'15'-10,"15"-5,1 2,0 1,1 1,1 2,-1 1,1 2,0 1,1 1,21 2,-41 0,0 2,0 0,1 0,-1 2,0 0,0 0,7 3,-17-4,0 0,0 1,0-1,-1 1,1 0,0 0,-1 0,1 1,-1-1,0 1,0 0,0 0,0 0,-1 0,1 0,-1 1,1-1,-1 1,-1-1,1 1,0 0,-1 0,0 0,1 0,-2 0,1 0,0 2,-2 4,0 0,-1 0,0 0,0-1,-1 1,-1-1,1 0,-1 0,-1 0,0-1,0 1,-1-1,0 0,0-1,-1 1,1-1,-2 0,1-1,-1 0,0 0,62-8,60-18,-76 14</inkml:trace>
  <inkml:trace contextRef="#ctx0" brushRef="#br0" timeOffset="96060.05">10152 9005,'0'0,"0"0,0 0,0 0,0 0,8-1,68-29,-69 26,0 0,0 0,1 1,-1 0,1 0,0 1,0 0,0 0,0 1,0 0,0 0,0 1,2 0,-3 1,0 0,0 0,1 1,-1 0,0 1,-1-1,1 1,0 1,-1-1,0 1,0 0,0 1,0 0,-3 0,-1 1,1-1,-1 1,0 0,-1-1,0 1,0 0,0 0,0 0,-1 0,0 0,-1 0,1 0,-1 0,0 0,0 0,-1 0,0 0,0 1,1-5,0 0,0 1,0-1,0 1,0-1,-1 0,1 0,0 0,-1 0,0 0,0 0,1 0,-1 0,0-1,0 1,-1 0,2-2,16 29,38 45,-51-71,0 1,0 0,0 0,-1-1,1 1,-1 0,0 0,0 1,-1-1,1 0,-1 0,0 0,0 0,0 1,0-1,-1 0,0 0,0 0,0 0,0 0,0 0,-1 0,0 0,0 0,-2 3,-1 0,1 0,-1 0,0-1,0 0,-1 0,0-1,0 1,-1-1,1 0,-1-1,-2 1,-9 4,-1-1,0-2,-1 0,0 0,0-2,0-1,-1 0,-2-1,-18 1</inkml:trace>
  <inkml:trace contextRef="#ctx0" brushRef="#br0" timeOffset="96903.27">7106 5271,'0'0,"0"0,0 0,0 0,0 0,0 0,0 0,7 15,19 61,-23-74,0 0,0-1,0 1,0 0,0-1,0 0,0 0,1 0,-1 0,0 0,1-1,-1 0,0 1,1-1,-1 0,1-1,7 0,0-1,0 0,-1-1,1 0,-1-1,1 0,-1 0,-1-1,1-1,-1 0,0 0,0 0,0-1,-1-1,6-6,-8 7,0-1,-1 1,1-1,-2 0,1-1,-1 1,0-1,-1 0,0 0,2-9,0 31,27 164,19 159,-45-295</inkml:trace>
  <inkml:trace contextRef="#ctx0" brushRef="#br0" timeOffset="105068.79">2598 3932,'0'0,"0"0,0 0,0 0,-10 0,-95 9,89-7,0 0,0 1,0 0,0 1,1 1,0 1,0 0,-4 3,18-7,0-1,0 0,1 1,-1-1,0 1,1-1,-1 1,1-1,0 1,0-1,-1 1,1 0,0-1,0 1,1-1,-1 1,0 0,0-1,1 1,-1-1,1 1,-1-1,1 1,0-1,0 0,-1 1,1-1,1 1,5 6,0 0,0 0,1-1,0 0,1-1,0 0,0 0,0-1,0 0,1 0,0-1,0 0,0-1,0-1,1 1,2-1,-3 0,-9-2,0 0,0 0,0 0,0 0,0 0,1 0,-1 1,0-1,0 0,0 1,0-1,0 1,0-1,0 1,0-1,0 1,0 0,0-1,-1 1,1 0,0 0,0 0,-1 0,1 0,0-1,-1 1,1 0,-1 0,1 1,-1-1,0 0,1 1,-2 5,0 1,0 0,-1-1,0 1,0-1,-1 0,0 0,0 0,-1 0,0 0,0-1,-1 1,1-1,-1 0,-4 3,-10 10,-2 0,0-1,0-1,-2-2,0 0,0-1,-2-1,0-1,-9 3</inkml:trace>
  <inkml:trace contextRef="#ctx0" brushRef="#br0" timeOffset="106110.77">1348 0,'-13'2,"-1"0,0 1,1 0,0 1,-1 1,2 0,-13 7,19-10,-17 9,1 1,0 0,1 2,0 0,1 1,1 2,0 0,1 0,1 2,1 0,1 1,0 1,2 0,-2 5,11-20,1 0,0 0,0 0,0 1,1-1,0 1,0-1,1 1,0 0,0 0,0 0,1-1,0 1,0 0,1 0,0 0,0 0,1-1,-1 1,2-1,-1 1,1-1,0 0,0 1,0-2,1 1,2 2,7 4,1-1,0 0,1-1,0-1,1 0,0-2,0 1,1-2,0 0,0-1,4 0,45 5,-76-19,-1 3,-1 1,0 0,0 1,-1 1,1 0,-1 0,1 2,-1-1,0 2,0-1,-10 2,12 0</inkml:trace>
  <inkml:trace contextRef="#ctx0" brushRef="#br0" timeOffset="106824.13">5146 521,'0'0,"0"0,7 0,8 0,29 1,0-2,0-1,0-3,0-2,7-3,121-41,-159 45,0 2,1-1,-1 2,1 0,0 1,0 0,0 1,0 1,9 0,-21 0,0 0,0 1,0-1,1 1,-1-1,0 1,0 0,0 0,-1 0,1 0,0 0,0 0,0 0,-1 1,1-1,-1 0,1 1,-1 0,1-1,-1 1,0 0,0 0,0-1,0 1,0 0,0 0,-1 0,1 0,-1 0,1 1,-1-1,0 0,1 0,-1 0,0 0,-1 2,-1 19,-1 0,-1 0,-1-1,-1 1,-4 7,-8 37,-1 30,14-60,-2-1,-2 0,-11 26,19-57,0-4</inkml:trace>
  <inkml:trace contextRef="#ctx0" brushRef="#br0" timeOffset="107058.45">6019 657,'0'0,"0"0,0 0,0 0,0 0,-2 2,-3 3,-7 3,-10 4,-7 4,-8 2,-3-1,-2 0,2-2,4-2,8-5</inkml:trace>
  <inkml:trace contextRef="#ctx0" brushRef="#br0" timeOffset="107871.29">10178 1811,'38'12,"112"53,-138-61,-10-3,0-1,-1 1,1-1,0 1,0-1,0 1,-1 0,1 0,0 0,-1 0,1 0,-1 0,1 0,-1 1,0-1,1 0,-1 1,0-1,0 1,0 0,0-1,0 1,-1 0,1 0,0-1,-1 1,1 0,-1 13,0 0,-1 0,0 0,-1-1,-1 1,0 0,-1-1,-1 0,0 0,-1 0,0 0,-1-1,0 0,-2-1,1 0,-1 0,-7 7,-16 16,-2-1,-1-2,-5 3,4-5,1 2,2 2,-5 8,28-31,-19 36,29-46,1 0,-1 0,1 1,-1-1,1 0,0 0,0 0,0 1,-1-1,1 0,0 0,0 0,1-1,-1 1,0 0,0 0,0-1,1 1,-1 0,0-1,0 1,1-1,-1 0,0 1,1-1,-1 0,1 0,-1 0,0 0,1 0,-1 0,16 2,-1-1,1-1,0 0,0-1,-1-1,1-1,-1 0,0-2,0 1,0-2,0 0,11-7,-17 9,-1-2,1 1,-1-1,0 0,-1-1,0 0,0-1,2-2,-8 8,1-1,-1 0,0 0,0-1,0 1,0 0,0-1,-1 0,1 1,-1-1,0 0,0 1,-1-1,1 0,-1 0,0 0,0 1,0-1,0 0,0 0,-1 0,0 0,0 1,0-2,-8-15,-1 0,-1 0,0 1,-2 1,-10-13,-38-60,60 89,-1-1,1 1,0-1,0 1,0-1,0 1,0-1,0 1,1-1,-1 0,1 0,0 1,0-1,0 0,0 1,0-1,1 0,-1 0,1 1,0-1,0 1,0-1,0 1,0-1,0 1,0-1,1 1,0 0,-1 0,1 0,0 0,0 0,0 0,0 0,0 1,2-2,11-5,-1 2</inkml:trace>
  <inkml:trace contextRef="#ctx0" brushRef="#br0" timeOffset="133237.73">4882 6425,'0'0,"0"0,0 0,0 0,0 0,0 0,0 0,0 0,0 0,0 0</inkml:trace>
  <inkml:trace contextRef="#ctx0" brushRef="#br0" timeOffset="133953.84">4771 6350,'7'35,"42"218,41 145,-88-378,0-5</inkml:trace>
  <inkml:trace contextRef="#ctx0" brushRef="#br0" timeOffset="136751.34">8030 87,'0'0,"0"0,0 0,0 0,2-3,3-3,-1 1,1-1,0 1,0 0,0 0,0 1,1-1,0 1,0 1,0-1,1 1,-1 0,1 0,0 1,-1 0,1 0,0 1,0-1,1 1,-1 1,5 0,-10 0,0 0,0 0,1 0,-1 0,0 1,0-1,0 1,1 0,-1 0,0 0,0 0,0 0,0 0,0 0,-1 0,1 1,0-1,-1 1,1 0,0-1,-1 1,0 0,1 0,-1 0,0 0,0 0,0 0,0 0,5 21,-2-1,0 1,-1 0,-1 0,-1 9,0-26,-1 0,0 1,0-1,0 0,-1 1,0-1,0 0,-1 0,1 0,-1 0,-1 0,1 0,-1 0,0-1,0 1,-1-1,-1 2,-7 5,-1 0,0-2,0 1,-1-2,0 0,-1 0,0-2,-14 6,16-10,8-2,12 2,324 85,-208-66,-77-15</inkml:trace>
  <inkml:trace contextRef="#ctx0" brushRef="#br0" timeOffset="153618.2">5483 9488,'6'-15,"-4"14,3-6,0 0,0 1,1-1,0 1,0 1,1-1,0 1,-1 0,2 0,-1 1,1 0,-1 1,1-1,0 2,0-1,0 1,1 0,-1 1,2-1,38 5,-47-2,1 1,-1 0,1 0,-1-1,0 1,0 0,0 0,1 0,-2 0,1 0,0 1,0-1,-1 0,1 0,-1 0,0 1,0-1,0 0,0 1,0-1,0 0,0 0,-1 1,0 0,1 4,-1 72,14-81,66 17,-45-5,3-2,-26-7,0 0,0 1,-1 0,1 0,-1 1,0 1,1 0,-1 0,-1 1,1 0,-1 1,0 0,0 0,-1 1,1 0,-2 0,1 1,-1 0,0 1,-5-4,0-1,-1 0,1 1,-1-1,0 1,-1 0,1-1,-1 1,0 0,0-1,0 1,-1 0,1-1,-1 1,0 0,-1-1,1 1,-1-1,0 0,0 0,0 1,-1-1,0 0,-6 11,-2-1,0 0,0-1,-2 0,-6 6,-2-1,0 0,-2-1,0-2,0 0,-2-1,1-2,-2 0,-4 0,27-11</inkml:trace>
  <inkml:trace contextRef="#ctx0" brushRef="#br0" timeOffset="158726.2">4733 3349,'0'0,"0"0,0 0,0 0,0 0,8 0,6-1,0-2,0 1,-1-2,1 0,-1 0,1-1,0-1,3-1,29-12,-22 8,1 2,1 0,-1 1,6 1,-23 6,-1-1,1 2,0-1,0 1,-1 0,1 1,0 0,-1 0,1 1,-1-1,1 2,-1-1,0 1,0 0,0 1,4 2,-5-2,-1 1,0-1,0 1,-1 0,1 0,-1 1,0-1,-1 1,1 0,-1 0,0 0,-1 0,1 1,-1-1,0 1,-1-1,0 1,1 6,-3 124,-8-55,-3-1,-5-1,-2 0,-4-1,-12 20,27-76,-15 34,3 2,3 0,-6 40,13-41,8-57</inkml:trace>
  <inkml:trace contextRef="#ctx0" brushRef="#br0" timeOffset="158975.97">5457 3894,'0'0,"0"0,0 0,0 3,-2 0,-5 1,-8 5,-9 5,-10 7,-9 3,-9 0,-1-1,2-4,10-4</inkml:trace>
  <inkml:trace contextRef="#ctx0" brushRef="#br0" timeOffset="162798.84">224 2221,'0'0,"0"0,0 0,0 0,0 0,0 0,0 0,0-2,-2-1,-2-2,-4-1,-2 0,1 0</inkml:trace>
  <inkml:trace contextRef="#ctx0" brushRef="#br0" timeOffset="163047.97">0 2059,'3'3,"86"105,152 204,-226-291,-4-5</inkml:trace>
  <inkml:trace contextRef="#ctx0" brushRef="#br0" timeOffset="163501.62">687 1898,'17'-15,"-9"9,-1 1,1 0,0 1,0 0,1 1,-1-1,1 1,-1 1,1 0,0 0,0 1,0 0,0 0,0 1,0 0,0 1,0 0,0 0,0 1,0 0,4 2,23 9,-2 2,0 1,0 1,-2 2,0 1,-2 1,3 4,-17-11,1 0,-2 2,0-1,-1 2,0 0,7 14,-15-22,-1 0,0 1,0 0,-1 0,0 0,-1 0,0 1,-1-1,0 1,-1 0,0-1,0 1,-1 0,-1 4,0-12,1 0,-1 0,0 0,0 0,0-1,-1 1,1 0,-1-1,1 1,-1-1,0 1,0-1,0 0,0 0,0 0,-1 0,1 0,-1 0,1 0,-1-1,0 0,1 1,-1-1,0 0,0 0,0-1,0 1,0 0,0-1,-8 2,-1-1,1 0,-1 0,1-1,-1-1,0 0,0 0,-7-3,1 0,0-2,0 0,1 0,-1-2,1 0,1-1,0-1,0 0,1-1,0-1,1 0,-2-4,-1 0</inkml:trace>
  <inkml:trace contextRef="#ctx0" brushRef="#br0" timeOffset="164686.01">9828 3511,'0'0,"0"0,0 0,0 0,0 0,0 0,0 0</inkml:trace>
  <inkml:trace contextRef="#ctx0" brushRef="#br0" timeOffset="165014.07">9766 3460,'-19'0,"-6"-1,0 1,0 0,-1 2,1 1,0 2,1 0,-1 1,1 2,0 0,-7 5,28-12,0-1,0 2,0-1,0 0,0 0,0 1,1 0,-1-1,1 1,-1 0,1 0,0 1,0-1,-1 0,2 1,-1-1,0 1,0 0,1 0,0-1,-1 1,1 0,0 0,0 0,1 0,-1 0,1 1,-1-1,1 0,0 0,0 0,0 0,1 0,-1 1,1-1,0 0,0 0,0 0,6 6,1 1,0-1,0 0,1-1,1 0,-1-1,1 0,0 0,1-1,-1 0,1-1,1 0,-1-1,1 0,-1 0,1-2,0 1,8-1,-8-2,1-1,-1 0,0 0,0-1,0-1,0 0,0-1,-1 0,1-1,-1 0,0-1,-1 0,1-1,-1 0,-1 0,1-1,-1-1,0 1,-1-1,0-1,-1 0,0 0,5-9,-2-7,6 55,54 122,141 328,-119-232,-73-196</inkml:trace>
  <inkml:trace contextRef="#ctx0" brushRef="#br0" timeOffset="166002.43">9192 6623,'21'-38,"-16"31,9-8,1 0,0 1,1 0,1 2,0-1,0 2,1 1,1 0,0 1,17-6,-10 4,0 2,1 0,0 1,0 2,1 1,0 1,11 1,-36 3,0 0,-1 1,1 0,-1-1,1 1,-1 0,1 0,-1 1,1-1,-1 0,0 1,0-1,0 1,0 0,0 0,0 0,0 0,0 0,-1 0,1 0,-1 1,0-1,1 0,-1 2,2 1,2 2,0 0,0 1,-1-1,0 1,-1 0,0 0,0 0,-1 0,1 1,-2-1,1 1,-2-1,1 1,-1 0,0-1,-1 1,1 0,-2 0,-9 23,-2 1,-2-2,0 0,-2 0,-2-2,0 0,-20 21,20-25,12-15,-16 17,2 1,1 1,2 1,0 0,2 2,1-1,2 2,1 0,2 1,0 4,10-29,-1-1,1 1,1 0,0 0,0 0,1-1,0 1,0-1,1 1,0-1,1 0,0 0,0 0,0-1,1 1,0-1,1 0,0-1,0 1,0-1,1 0,-1-1,2 0,-1 0,0 0,1-1,0 0,4 1,-3 1,0-1,0-1,0 0,0 0,1-1,-1 0,1-1,0 0,0 0,0-1,0-1,0 1,0-2,0 1,1-1,-2-1,1 0,0 0,-7 1,-1-1,0 1,0 0,0 0,0-1,0 1,0-1,0 0,0 1,-1-1,1 0,-1 0,1 0,-1 0,0-1,0 1,0 0,0 0,0-1,0 1,-1 0,1-1,-1 1,0-1,1 1,-1-1,0 1,-1-1,1 0,-1-4,0 0,-1 0,0 0,0 0,-1 0,0 1,0-1,-1 1,-2-4,-22-26,-1 1,-1 1,-2 2,-2 2,-34-26,38 32,6 4,-20-15,2-1,2-2,1-2,1-1,-16-28,47 61,2 0,-1-1,1 1,1-1,-1 0,1-1,1 1,0-1,0 0,1 1,0-1,1 0,0 0,1 0,0-1,0 1,1 0,0 0,1 0,0 1,1-1,0 0,1 1,-1-1,6-7,64-70,-51 66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16.377"/>
    </inkml:context>
    <inkml:brush xml:id="br0">
      <inkml:brushProperty name="width" value="0.05" units="cm"/>
      <inkml:brushProperty name="height" value="0.05" units="cm"/>
      <inkml:brushProperty name="ignorePressure" value="1"/>
    </inkml:brush>
  </inkml:definitions>
  <inkml:trace contextRef="#ctx0" brushRef="#br0">13 0,'-12'217,"15"-83,6-1,11 41,8 109,-25-243</inkml:trace>
  <inkml:trace contextRef="#ctx0" brushRef="#br0" timeOffset="373.88">400 422,'0'0,"0"0,0 8,-21 144,-11 67,30-212,1 0,0-1,1 1,-1 0,1 0,0 0,1 0,0 0,0-1,0 1,1 0,0-1,0 1,1-1,-1 0,1 1,1-1,-1-1,1 1,0 0,1-1,-1 0,1 0,2 1,1-1,1 0,0-1,1-1,-1 1,0-2,1 1,0-1,-1-1,1 1,0-2,0 1,0-2,0 1,0-1,0-1,-1 1,3-2,12-4,-1 0,0-2,0 0,-1-2,0 0,8-7,28-21,-3-2,-1-2,-2-2,1-7,-17 16</inkml:trace>
  <inkml:trace contextRef="#ctx0" brushRef="#br0" timeOffset="620.31">1050 13,'-16'35,"-7"24,3 0,2 1,3 1,2 0,3 1,1 31,0 59,8 1,6 8,0-66,0-19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38.636"/>
    </inkml:context>
    <inkml:brush xml:id="br0">
      <inkml:brushProperty name="width" value="0.05" units="cm"/>
      <inkml:brushProperty name="height" value="0.05" units="cm"/>
      <inkml:brushProperty name="color" value="#00A0D7"/>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2355 743,'21'10,"259"147,-215-115,-1 3,-2 2,-3 3,10 14,-37-32,-2 2,-1 1,-1 1,-3 1,-1 2,-1 0,15 40,-30-59,0 0,-2 1,0 0,-2 1,0-1,-1 1,-1 0,-1-1,-1 1,-1 0,-1-9,1 0,-2 0,1-1,-2 0,0 1,0-1,-1 0,0-1,-1 1,-1-1,0-1,0 1,-1-1,0 0,-1-1,0 0,-7 6,1-4,-1 0,0-1,0-1,-1-1,0 0,-1-1,1-1,-1-1,-1 0,1-2,-1 0,0 0,-12-1,0-1,-1-1,1-1,0-2,-1-1,-23-7,24 3,1-1,1-2,0-1,1-1,0-1,1-2,0 0,1-2,2-1,-1-1,2-1,1-1,1-1,1-1,0 0,2-2,1 0,-11-24,19 30,0 1,1-1,2-1,0 1,1-1,0 0,2 0,1-1,1 1,0-1,2 1,0 0,2-1,0 1,1 0,1 0,1 1,1-1,1 1,1 1,6-11,64-81,-43 70</inkml:trace>
  <inkml:trace contextRef="#ctx0" brushRef="#br0" timeOffset="924.91">7176 1042,'0'0,"0"0,0 0,0 0,0 0,3-2,63-25,-14 10,1 2,1 2,0 2,0 3,1 3,0 1,0 3,0 3,0 2,0 2,-1 3,0 2,45 15,-34-6,0 3,-2 2,0 3,-2 3,-2 2,-1 3,47 39,-70-47,-1 1,-1 2,-2 1,-1 1,-2 2,-1 1,-2 1,-2 2,-1 0,-2 1,-1 1,4 19,-16-42,-1 0,-1 0,0 1,-2-1,0 1,-1 0,0 0,-2 0,0 0,-2 0,0 0,-1 0,0-1,-2 1,0-1,-1 0,-1 0,-1-1,-7 13,3-15,1 0,-2-1,0 0,0-1,-2-1,1 0,-2-1,1-1,-1 0,-1-1,0-1,0-1,-9 3,-8 1,0-2,0-1,-1-1,-1-2,1-2,-26 0,-1-6,1-2,-1-2,2-4,-1-2,2-3,0-2,1-3,0-2,2-3,1-2,2-3,1-1,-30-26,48 32,0-2,2-1,1-1,1-2,-13-21,36 45,1 0,0-1,0 0,1 0,0 0,1-1,0 0,0 0,1 0,1 0,-1 0,2 0,-1-1,2 1,-1-1,1 1,1-1,0 1,0-1,1 1,1 0,-1 0,2 0,0-1,4-7,2 1,0 0,2 0,-1 1,2 1,0 0,1 1,0 0,8-5,18-12,1 1,1 3,9-3,68-34,-7 11</inkml:trace>
  <inkml:trace contextRef="#ctx0" brushRef="#br0" timeOffset="-3791.71">4791 11670,'0'0,"0"0,0 0,0 0,0 0,0-10,-1-3,1 8,0 0,-1 1,2-1,-1 0,0 1,1-1,0 0,0 1,1-1,-1 1,1-1,0 1,0 0,2-3,5-5,0 1,1 0,0 1,1 0,0 1,1 0,0 1,0 0,1 1,0 0,0 1,1 1,-1 0,1 1,0 0,1 1,-1 0,0 1,2 1,14-1,1 2,-1 1,1 1,-1 1,0 2,0 1,0 2,18 7,-9 0,-1 1,-1 3,-1 0,0 3,-2 1,0 1,-2 2,-1 1,-1 2,-1 1,-1 1,-2 1,-2 2,-1 0,-1 1,-2 2,-2 0,-1 1,-2 0,-1 1,-3 1,-1 0,-2 1,-1 4,-4-28,-1 1,-1-1,0 1,-1-1,-1 1,-1-1,-1 1,0-1,-1 0,-1 0,-1-1,0 1,-1-1,0 0,-2-1,0 0,0 0,-2-1,0 0,-12 11,10-15,0 0,-1-1,-1 0,0-1,0-1,0-1,-1 0,0-1,0 0,0-1,-1-1,-15 1,-6-2,0-1,0-2,0-2,1-1,-7-3,8 2,1-2,0-1,1-2,0-1,0-2,1-1,1-2,1-1,0-1,1-2,1-1,-2-3,24 19,1-1,0 1,0-1,1 0,-1-1,1 1,1-1,-1 0,1 0,1 0,-1-1,1 1,0-1,1 0,0 0,0 0,1 0,0 0,0 0,1-1,0 1,0 0,1-1,5-10,0-1,2 2,0-1,1 1,1 1,1-1,0 2,1-1,4-2,-16 19,37-47,2 2,2 2,2 1,1 3,33-22,-23 23</inkml:trace>
  <inkml:trace contextRef="#ctx0" brushRef="#br0" timeOffset="-2854.44">8999 13704,'7'-8,"7"-6,-1 1,2 0,0 1,0 0,2 2,-1 0,1 0,0 2,1 0,0 1,0 0,1 2,0 0,-1 1,2 1,-1 1,0 1,0 0,1 2,-1 0,0 1,0 1,0 0,0 2,0 0,-1 1,0 1,3 3,4 2,-2 2,0 0,0 2,-2 1,0 0,-1 2,-1 0,0 1,-2 1,0 1,-1 0,-2 1,0 0,-1 2,8 23,-13-29,-2 0,0 0,0 0,-2 1,-1 0,0 0,-2 0,0 0,-1 1,-1-1,-1 0,0 0,-2 0,0-1,-2 1,0-1,-1 0,-1 0,0-1,-2 0,-8 12,9-18,-1 1,-1-2,0 1,-1-2,0 1,0-2,-1 1,0-2,-1 0,0 0,0-2,-1 1,1-2,-1 0,-13 2,-3 0,0-2,-1-2,1 0,-1-2,0-2,1 0,-14-4,22 2,1-1,-1 0,1-2,0 0,0-2,1-1,0 0,1-1,0-1,0-1,1-1,1-1,0 0,1-2,0 0,2 0,0-2,0 0,2 0,0-1,2-1,-6-12,12 19,1 1,1-1,0 0,1 0,0 0,1 0,0 0,1 0,1-1,0 1,1 0,0 0,1 0,0 1,1-1,1 1,5-12,2 0,2 0,0 0,2 1,0 1,2 1,0 0,21-17,1 2</inkml:trace>
  <inkml:trace contextRef="#ctx0" brushRef="#br0" timeOffset="-2245.44">11059 10989,'62'-16,"-36"11,0 2,1 0,-1 2,1 1,0 1,-1 1,1 2,-1 0,0 2,0 1,13 5,-5 2,0 2,-1 0,-1 3,-1 0,-1 2,-1 2,0 0,-2 2,-1 1,-1 1,-1 1,-1 1,-2 1,-1 1,1 5,-10-15,0 0,-2 1,0 0,-1 1,-2 0,0 0,-1 1,-2-1,0 1,-2 0,0 0,-2 0,0 0,-2 0,-1-1,0 1,-2-1,-1 0,-6 15,7-26,0-1,-1 0,0 0,-1-1,0 0,0 0,-1-1,0 0,-1 0,0-1,0-1,-1 1,0-2,0 1,-1-2,1 1,-1-2,0 0,-1 0,1-1,-1 0,0-1,1-1,-1 0,0-1,0 0,-12-2,-2-1,1-2,0-1,0-1,1-1,0-1,1-1,-1-1,2-1,0-2,-14-10,0-3,2-1,1-2,1-1,1-1,-22-33,35 42,1 0,1-2,1 0,2-1,0 0,2-1,1-1,1 0,1 0,2-1,1 0,1-1,1 1,1-22,4 35,1 0,0 0,2 0,-1 0,2 1,0 0,1 0,1 0,0 0,1 1,0 1,1-1,5-4,9-10,1 2,2 0,0 2,2 1,11-8,14-7</inkml:trace>
  <inkml:trace contextRef="#ctx0" brushRef="#br0" timeOffset="-1497.1">7675 7553,'40'-32,"-25"20,0 2,0 0,1 0,0 2,1 0,-1 0,2 2,-1 0,1 1,0 1,0 1,0 0,0 1,1 1,-1 1,0 1,5 1,11 2,0 2,0 1,0 2,-1 1,0 2,-1 1,0 2,-1 1,-1 1,0 2,-2 1,0 1,6 7,4 7,-1 1,-2 2,-1 1,-3 2,-1 1,-2 2,-2 0,13 32,-24-48,-2 1,-2 0,0 1,-2 0,-1 0,-1 1,-2 0,-1 1,-2-1,-1 1,-1-1,-2 1,-1-1,-6 26,3-41,-1 1,0-1,-1-1,-1 1,-1-1,0-1,-1 0,0 0,-2-1,1-1,-1 0,-1-1,0 0,-1-1,0 0,0-1,-1-1,0-1,0 0,-1-1,0-1,0 0,-1-2,1 0,-1 0,1-2,-6 0,-10 0,1-2,0-1,0-1,0-2,0-1,1-2,0-1,0-1,-9-6,-7-4,0-3,2-2,0-2,2-2,-17-16,22 14,2-1,1-2,1-1,2-2,2-1,1-2,2 0,2-2,2-1,1-1,3 0,1-2,3 0,1-1,3 0,1-1,3-4,4 33,2 0,0 0,1 0,1 0,1 0,1 0,0 0,2 0,0 1,1-1,0 1,2 1,0-1,1 1,1 0,81-85,-49 66</inkml:trace>
  <inkml:trace contextRef="#ctx0" brushRef="#br0" timeOffset="-655.92">2705 5320,'20'-27,"-6"17,0 1,1 1,-1 0,2 1,-1 1,1 0,0 1,0 1,0 0,10 0,3 0,-1 2,1 1,0 1,-1 1,1 2,-1 1,0 1,26 8,-3 3,-1 2,0 2,-2 3,15 10,-10-4,-3 3,-1 2,-1 1,-2 3,-1 2,-3 2,2 5,-20-18,0 0,-2 1,-2 2,0 0,-3 1,0 1,-2 0,-2 1,-1 1,-2 0,4 29,-11-53,-1 0,0 1,0-1,-2 1,1-1,-2 1,0-1,0 1,-1-1,0 0,-1 0,-1 0,0 0,-1 0,0-1,0 0,-1 0,-1 0,0-1,0 0,-7 7,-4-3,0 0,-1-1,-1 0,0-2,0-1,-1 0,-1-2,1 0,-1-1,-1-2,1 0,-1-1,0-1,0-1,0-2,0 0,-10-2,-11-4,1-2,-1-1,2-3,-1-1,2-3,0-1,0-1,-12-11,20 11,0-2,1-1,1-1,1-2,1-1,1-1,-8-12,21 20,1 0,0 0,2-2,0 0,1 0,1-1,1 0,1-1,1 0,0 0,2 0,-2-19,5 21,1-1,1 0,1 1,1-1,1 1,0-1,2 1,0 0,1 0,1 1,1 0,1 0,1 1,3-6,72-94,-50 76</inkml:trace>
  <inkml:trace contextRef="#ctx0" brushRef="#br0" timeOffset="1659.13">10872 3485,'0'0,"3"-3,21-6,0 1,0 0,1 2,0 1,0 1,1 1,-1 1,1 1,-1 1,1 2,-1 0,1 2,11 3,-7 1,0 0,-1 2,0 1,-1 1,0 1,-1 2,0 1,-2 1,18 15,-3 0,-2 3,-2 1,-1 1,-2 3,13 19,-24-29,-1 1,-1 1,-2 0,-1 1,-1 1,-2 1,-2 0,-1 1,-2 0,-1 0,-2 1,-1 0,-2 0,-2 1,-2-1,-3 25,0-31,-2 0,-2 0,0-1,-2 0,-2-1,0 0,-2-1,-1-1,-1 0,-1-1,-2 0,0-2,-2 0,-1-2,0 0,-2-1,0-1,-1-2,-18 10,10-11,-1-2,0-2,-1-1,0-1,-1-2,-1-2,1-1,-1-2,0-1,0-2,0-2,1-1,-1-2,0-2,1-1,0-1,-18-9,19 5,0-2,1-2,1-1,1-1,0-2,1-1,2-2,0 0,1-2,2-2,0 0,-15-24,27 31,0-1,2-1,0 0,2-1,0 0,1 0,2-1,0 0,2-1,1 1,0-1,2 0,1 0,1 0,1 0,1 0,2 0,4-19,1 12,1 1,2 0,1 0,1 2,2-1,0 2,2 0,1 1,2 1,0 1,2 1,0 1,2 1,23-16,-9 10</inkml:trace>
  <inkml:trace contextRef="#ctx0" brushRef="#br0" timeOffset="11238.97">5877 11175,'7'-8,"32"-66,102-148,87-169,136-294,-96 167,-169 335,192-332,-264 454,-30 58,3 0,0 1</inkml:trace>
  <inkml:trace contextRef="#ctx0" brushRef="#br0" timeOffset="11978.66">7114 7429,'-34'-18,"-282"-118,-593-283,-482-223,1133 530,-75-12,261 99,1-3,-20-13,91 41,-1-1,-1 0,1 0,0 0,-1 0,1 1,-1-1,1 0,-1 1,1 0,-1-1,1 1,-1 0,0 0,1 0,-1 0,1 0,-1 0,0 0,1 0,-1 1,1-1,-1 1,2-1,0 0</inkml:trace>
  <inkml:trace contextRef="#ctx0" brushRef="#br0" timeOffset="24360.65">3104 5953,'0'0,"0"0,0 0,0 0,0 0,0 0,0 0,-27 15,-231 125,-136 104,305-190,-79 55,78-34,-63 70,65-60,83-80,-113 107,5 5,-18 32,-225 317,99-128,127-165,55-77,4 4,-18 41,-112 194,169-286,1 2,3 2,2 0,2 2,3 0,-3 18,-7 60,6 1,6 0,6 2,5 2,5-84,-3 61,8 92,46 298,-19-335,7-1,7-2,23 43,-17-69,7-3,23 32,-11-22,-31-60,5-2,3-2,4-2,22 25,228 252,-33-87,-203-214,1-3,3-3,3-2,13 9,2-4,3-4,2-3,2-5,2-3,27 4,79 10,86 8,381 46,-315-61,-105-22,93 12,86-32,-215 16,40-9,-190-11,273 32,59-5,-247-18,142-7,-161-5,837 2,-520 26,303-26,-651 12,-94-12</inkml:trace>
  <inkml:trace contextRef="#ctx0" brushRef="#br0" timeOffset="27122.41">3604 1550,'31'-15,"23"-2,1 3,0 3,33-2,71-6,0 7,1 7,0 8,26 8,703 84,258 90,-1021-163,361 84,-289-66,-194-39,-4-1,1 0,-1 0,1 1,-1-1,0 0,1 0,-1 1,1-1,-1 0,0 0,1 0,-1 0,1 0,-1 0,1 0,-1 0,1 0,-1 0,1 0,-1 0,0 0,1 0,-1 0,1 0,-1 0,1-1,-1 1,0 0,1 0,-1 0,1-1,-1 1,0 0,1-1,-1 1,0 0,1-1,-1 1,0 0,0-1,1 1,-1-1,0 1,0 0,-1-3</inkml:trace>
  <inkml:trace contextRef="#ctx0" brushRef="#br0" timeOffset="27653.5">8699 1822,'11'11,"174"214,51 54,235 298,-229-248,41 98,-199-294,54 63,-121-172,-13-18,0 0,0 1,0-2,1 1,0 0,0-1,0 0,0 0,1 0,0-1,0 0,1 0,-1 0,1-1,-1 0,1 0,1-1,2 0</inkml:trace>
  <inkml:trace contextRef="#ctx0" brushRef="#br0" timeOffset="28481.43">11247 4912,'0'0,"0"0,0 0,0 0,2 2,14 17,-2 0,0 1,-1 1,-1 0,-1 1,-1 0,-1 0,-1 1,-1 0,5 25,50 213,-3 47,5 30,67 230,-37-200,41 362,-113-570,42 377,-45-60,-7-101,54 468,-28-260,-27-446,-5 94,-6-151,0-76</inkml:trace>
  <inkml:trace contextRef="#ctx0" brushRef="#br0" timeOffset="31048.43">11234 11931,'0'0,"0"0,0 0,0 0,0 0,0 0,0 0,0 0,0 0,0 0,0 0,0 0,0 0,-3 7,-65 73,-64 82,-106 100,-60 68,46 5,36-24,123-182,68-95,2-11,22 4,1-22</inkml:trace>
  <inkml:trace contextRef="#ctx0" brushRef="#br1" timeOffset="80883.03">9236 13928,'0'0,"0"0,0 0,0 0,0 0,0 0,0 0,3 2,2 5,1 0,-1 0,0 1,-1 0,1 0,-2 0,1 0,0 5,17 32,6-2,-17-26</inkml:trace>
  <inkml:trace contextRef="#ctx0" brushRef="#br1" timeOffset="82003.05">5165 12066,'1'-3,"1"0,-1 0,0-1,1 1,0 0,0 0,0 0,0 1,0-1,1 0,-1 1,1 0,0-1,-1 1,3 0,-2-2,2 0,0-1,0 0,0 1,0 0,1 0,-1 1,1-1,0 1,0 0,1 1,-1 0,0 0,1 0,-1 1,1 0,0 0,-1 0,1 1,0 0,0 0,3 2,-7-2,-1 1,0 1,0-1,0 0,0 0,0 1,0-1,0 1,0 0,-1-1,1 1,-1 0,1 0,-1 0,0 0,0 0,0 1,0-1,0 0,0 0,0 1,-1-1,1 0,-1 1,0 2,-4 61,1-56,1 0,-2 0,0-1,0 1,-1-1,0 0,0 0,-1-1,0 1,-1-1,0 0,0-1,0 0,-1 0,0-1,-1 0,-4 3,-32 5,57-11,159 23,-137-21</inkml:trace>
  <inkml:trace contextRef="#ctx0" brushRef="#br1" timeOffset="83035.98">11122 11186,'0'0,"0"0,0 0,0 0,8 0,121 1,-125-1,0 0,0 0,0 1,0-1,1 1,-1 0,0 1,-1-1,1 1,0 0,0-1,-1 2,1-1,-1 0,1 1,-1 0,0-1,0 1,0 0,0 1,-1-1,0 0,1 1,-1 0,0-1,-1 1,1 0,0 0,-1 0,0 0,0 4,3 94,22-81,-22-19,116 68,-113-65,-1 0,0 1,-1-1,1 1,-1 0,0 1,0-1,-1 1,0 0,0 0,0 0,-1 1,0-1,-1 1,0-1,1 3,-3-5,0-1,0 0,0 1,-1-1,0 0,1 1,-1-1,-1 0,1 0,-1 0,1 0,-1 0,0 0,-1 0,1 0,-1-1,1 1,-1-1,0 0,-1 0,-71 53,26-36,29-13</inkml:trace>
  <inkml:trace contextRef="#ctx0" brushRef="#br1" timeOffset="83774.03">7713 7589,'10'76,"-7"-1,-3-48,1 1,1 0,2-1,1 0,1 0,1 2,-5-22,0 1,0 0,1-1,-1 1,2-1,-1 0,1 0,0 0,1 0,-1-1,1 0,1 0,-1 0,1-1,0 1,0-1,0-1,1 1,0-1,0 0,0-1,0 1,1-2,-1 1,1-1,3 1,69-17,-61 7</inkml:trace>
  <inkml:trace contextRef="#ctx0" brushRef="#br1" timeOffset="84039.35">8225 7726,'0'0,"-1"-10,1 22,-2 6,-2 40,3-1,2 1,2 0,3-1,3 0,6 19,-9-52</inkml:trace>
  <inkml:trace contextRef="#ctx0" brushRef="#br1" timeOffset="86363.08">3554 5543,'0'0,"0"0,0 0,0 0,0 0,0 0,0 0,0 0,0 0,-1 13,-1-8,0 0,-1-1,0 1,0-1,0 0,-1 0,0 0,1 0,-1-1,-1 1,1-1,0 0,-1 0,1-1,-1 1,0-1,-4 1,8-2,-49 23,45-19,0-1,0 1,1 0,0 0,0 1,0-1,1 1,0 0,0 0,-2 5,-11 19,-37 109,81-137,-16 2,0 1,0 1,-1 0,0 0,0 1,-1 1,1-1,-2 2,1 0,-1 0,0 0,4 8,-4-5,0 1,-1 1,-1-1,0 1,-1 1,-1-1,0 1,0 0,-2 0,0 0,-1 1,0-1,-1 1,-1-1,0 1,-2 1,0-7,0 0,-1-1,-1 1,0-1,0 0,0 0,-1 0,-1-1,1 0,-1 0,-1 0,1 0,-1-1,-1 0,1-1,-1 0,0 0,-1-1,0 0,1 0,-1-1,-1 0,1 0,-1-1,1-1,-1 1,-9 0,-14 3</inkml:trace>
  <inkml:trace contextRef="#ctx0" brushRef="#br1" timeOffset="91208.12">3017 1153,'-50'15,"-20"9,1 3,2 3,-57 34,107-53,0 0,1 1,0 0,1 2,1-1,0 2,1 0,0 1,1 0,1 0,1 2,-6 12,14-26,1 1,-1-1,1 1,1 0,-1-1,1 1,-1 0,1-1,1 1,-1 0,1-1,-1 1,1 0,1-1,-1 1,1-1,0 0,0 1,0-1,0 0,1 0,-1 0,1-1,1 2,4 5,0-1,1 0,0-1,1 0,0-1,0 1,0-2,9 5,-14-8,1 0,-1-1,1 1,-1-1,1 0,0 0,0-1,0 0,0 0,0 0,0-1,0 0,1 0,-1 0,0-1,0 0,0 0,3-1,-9 1,0 0,-1 0,1 0,0 1,0-1,0 0,-1 0,1 0,0 0,-1 1,1-1,0 0,-1 0,1 1,-1-1,1 0,-1 1,0-1,1 0,-1 1,0-1,1 1,-1-1,0 1,0 0,1-1,-1 1,0 0,0-1,0 1,0 0,1 0,-1 0,0-1,0 1,-1 0,-9-6,0 1,-1 1,0 0,1 1,-2 0,1 1,0 0,0 1,-1 0,1 1,0 1,-1 0,1 0,0 1,0 1,0 0,0 1,0 0,-8 3</inkml:trace>
  <inkml:trace contextRef="#ctx0" brushRef="#br1" timeOffset="92005.81">7750 1414,'78'-25,"23"-23,-71 32,0 2,1 1,1 1,0 1,3 2,-31 8,-1 0,0 1,0 0,1 0,-1 0,0 0,0 0,1 1,-1 0,0-1,0 1,0 0,0 1,0-1,0 0,0 1,0 0,0 0,-1-1,1 2,-1-1,0 0,1 0,-1 1,0-1,0 1,0 0,-1-1,1 1,-1 0,1 0,-1 2,4 9,-1 0,-1 1,-1 0,0-1,0 1,-2 0,0 0,0 0,-2 0,0 0,0-1,-1 1,-3 6,-50 157,47-152</inkml:trace>
  <inkml:trace contextRef="#ctx0" brushRef="#br1" timeOffset="92255.75">8149 2084,'0'0,"0"0,0 0,0 0,0 0</inkml:trace>
  <inkml:trace contextRef="#ctx0" brushRef="#br1" timeOffset="92505.69">8424 1687,'0'0,"0"0,0 0,0 0,-2 0,-3 2,-5 3,-9 4,-12 8,-11 5,-11 2,-8 2,-3-1,-1-3,4-6,7-2,9-5,12-3</inkml:trace>
  <inkml:trace contextRef="#ctx0" brushRef="#br1" timeOffset="93380.48">10972 4105,'0'0,"7"0,48-14,3 1,-34 7,1 0,1 2,-1 1,1 1,8 0,-33 2,0 0,0 0,-1 0,1 0,0 0,0 0,0 0,-1 1,1-1,0 0,0 0,0 1,-1-1,1 0,0 1,-1-1,1 0,0 1,-1-1,1 1,0 0,-1-1,1 1,-1-1,1 1,-1 0,1-1,-1 1,0 0,1 0,-1-1,0 1,0 0,1 0,-1-1,0 1,0 0,0 0,0 0,0 0,0-1,0 1,0 0,0 0,0 0,-1-1,1 1,0 0,-1 0,1-1,-1 9,-1 0,0 0,0-1,-1 1,0-1,-1 0,1 0,-2 0,1 0,-1-1,-3 4,-74 107,-50 51,127-163,0-1,0 0,-1 0,0 0,0 0,0-1,0 0,-1 0,-6 2,11-5,0 0,0-1,1 1,-1 0,0 0,0 0,1 0,-1 0,1 0,-1 1,1-1,0 1,-1-1,1 1,0-1,0 1,0 0,0-1,0 1,1 0,-1 0,0-1,1 1,-1 0,1 0,0 0,0 1,4 2,1 1,0-1,0 0,1 0,-1-1,1 0,0 0,0 0,1-1,-1 0,1 0,-1 0,1-1,6 1,11 3,0-1,0 0,1-2,0-2,0 0,0-1,7-2,-32 2,1-1,-1 1,1 0,-1-1,0 1,1-1,-1 1,0-1,1 1,-1 0,0-1,0 1,1-1,-1 0,0 1,0-1,0 1,0-1,0 1,0-1,1 1,-1-1,-1 1,1-1,0 0,0 1,0-1,0 1,0-1,0 1,-1-1,1 1,0-1,0 1,-1-1,1 1,0-1,-1 1,1 0,0-1,-1 1,1-1,-1 1,1 0,-1-1,1 1,-1 0,0-1,1 1,-217-279,81 124,125 139,2 0,0-1,0 1,2-2,-5-16,5 16,4 11,2 5,0 0,0-1,-1 1,2-1,-1 1,0-1,0 0,1 1,0-1,-1 0,1 1,0-1,0 0,0 1,1-1,-1 0,1 1,0-2,1 2</inkml:trace>
  <inkml:trace contextRef="#ctx0" brushRef="#br1" timeOffset="122411.33">9735 2245,'0'0,"7"-8,5-6,39-33,-33 38,-1 0,1 2,1 0,0 1,-1 1,2 0,-1 2,0 0,1 1,-1 1,15 2,-31-1,1 1,0 0,-1 0,1 1,0-1,-1 1,0-1,1 1,-1 0,0 1,0-1,0 0,0 1,0 0,-1-1,1 1,-1 0,0 1,0-1,0 0,0 1,-1-1,1 1,-1-1,0 1,0 0,0-3,54 127,-55-126,0 0,0 0,0 0,-1 0,1 0,-1 0,1 0,-1 0,1 0,-1 0,0 0,0 0,0-1,0 1,0 0,-1 0,1-1,0 1,-1-1,1 1,-1-1,0 0,1 0,-1 1,0-1,0 0,1-1,-1 1,0 0,0 0,0-1,-1 1,-14 8,-19 16,21-16</inkml:trace>
  <inkml:trace contextRef="#ctx0" brushRef="#br1" timeOffset="122652.84">9985 2518,'0'0,"2"0,1-2,4-1,5 0,7 1,9 0,3 1,2 1,-6-1</inkml:trace>
  <inkml:trace contextRef="#ctx0" brushRef="#br1" timeOffset="124337.18">9786 2146,'73'-10,"-53"7,1 1,0 1,0 0,-1 2,1 1,0 0,-1 2,0 0,1 1,-2 1,1 1,6 4,-21-8,-1 0,0 0,1 0,-1 1,-1 0,1-1,0 2,-1-1,0 0,0 0,0 1,-1 0,1-1,-1 1,0 0,0 0,-1 0,0 1,0-1,0 0,0 0,-1 1,0-1,0 0,-1 4,0 4,-1 0,0 0,-1 0,-1-1,0 1,-1-1,0 0,-1 0,-6 9,9-16,0 0,-1 0,0-1,1 1,-2-1,1 0,0 0,-1 0,0-1,0 0,0 0,-4 2,-44 20,-2-3,0-3,-41 9,47-16,48-12,1 0,0 0,-1 0,1 0,-1 0,1 0,0-1,-1 1,1 0,0 0,-1 0,1 0,0-1,-1 1,1 0,0 0,-1-1,1 1,0 0,0-1,-1 1,1 0,0-1,0 1,0 0,-1-1,1 1,0 0,0-1,0 1,0-1,0 1,0 0,0-1,0 1,0-1,0 1,0 0,0-1,0 1,0-1,0 1,0 0,1-1,-1 1,0 0,0-1,0 1,1 0,-1-1,0 1,0 0,1-1,-1 1,0 0,1 0,-1-1,0 1,1 0,-1 0,0 0,1 0,-1-1,0 1,1 0,-1 0,1 0,3-6,-1 2,-1 1,1 0,0-1,1 1,-1 1,1-1,-1 1,1-1,0 1,0 0,-1 0,2 0,-1 1,0 0,0 0,0 0,1 0,-1 0,0 1,1 0,-1 0,1 0,-1 0,0 1,1 0,-1 0,0 0,2 1,49 8,-1 2,0 3,-1 2,0 2,30 17,-22-11,149 59,-165-65</inkml:trace>
  <inkml:trace contextRef="#ctx0" brushRef="#br1" timeOffset="130338.26">5902 8793,'30'60,"-22"-37,37 89,-6 2,-5 2,15 94,-29-76,-19-113</inkml:trace>
  <inkml:trace contextRef="#ctx0" brushRef="#br1" timeOffset="142282.93">5177 5630,'41'-17,"-29"11,236-94,6 31,-154 62,-98 7,1 1,0 0,-1 0,1 0,-1 0,1 0,-1 1,0-1,0 1,1-1,-1 1,0 0,0 0,-1 0,1 0,0 0,-1 0,1 1,-1-1,0 0,1 1,-1-1,-1 1,2 1,13 66,-13-23,-2 0,-2-1,-2 1,-2 0,-2-1,-2-1,-2 1,-3-2,-2 3,-8 36,-15 85,36-148,2 0,1 1,0-1,1 1,1 0,0-16</inkml:trace>
  <inkml:trace contextRef="#ctx0" brushRef="#br1" timeOffset="142454.25">6127 5965,'0'0,"0"0,0 0,0 0,0 0,-2 0,-3 2,-14 3,-24 5,-26 2,-28 2,-19 1,-12-1,15-2</inkml:trace>
  <inkml:trace contextRef="#ctx0" brushRef="#br1" timeOffset="153047.24">1656 11634,'-3'10,"-11"47,2 1,-2 37,9-55,-18 150,6 52,-3 70,17-284</inkml:trace>
  <inkml:trace contextRef="#ctx0" brushRef="#br1" timeOffset="153662.37">2343 11856,'32'7,"-13"4,0 0,0 1,-1 1,-1 1,0 0,-1 1,0 1,-1 1,-1 0,-1 1,0 0,5 12,-9-17,0 1,-1 0,0 0,-1 1,-1 0,0 0,-1 1,-1 0,-1 0,0 0,-1 0,0 0,-1 0,-1 1,-1-1,0 0,-1 0,-1 0,-1 2,-2 3,-2 0,0 0,-1-1,-1 0,-1-1,-1 0,0-1,-2 0,0-1,-1 0,0-1,-7 4,18-17,0 0,0 0,0-1,-1 1,1-1,-1 0,0 0,1 0,-1-1,0 0,0 0,0 0,0 0,0-1,0 0,-1 0,1 0,0-1,0 0,-4-1,20-4,11 1,-1 1,0 1,1 1,0 1,0 1,-1 1,1 0,0 2,10 3,56 11,-1 3,-1 5,11 7,-71-23</inkml:trace>
  <inkml:trace contextRef="#ctx0" brushRef="#br1" timeOffset="158981.84">4702 0,'8'13,"24"142,52 318,-77-428,-2-9</inkml:trace>
  <inkml:trace contextRef="#ctx0" brushRef="#br1" timeOffset="159403.66">6077 74,'-11'8,"-174"133,-51-7,214-121,-32 25,53-36,1-1,-1 1,1-1,0 1,0 0,-1-1,1 1,0-1,0 1,1-1,-1 1,0 0,1-1,-1 1,1-1,-1 1,1-1,-1 0,1 1,0-1,0 1,0-1,0 0,0 0,0 0,0 0,0 0,0 0,1 0,-1 0,0 0,1 0,-1 0,1-1,142 99,-60-46,33 35,-115-87,-1 0,1 0,-1 0,1 1,-1-1,1 1,-1-1,0 1,0-1,0 1,0 0,0 0,0-1,-1 1,1 0,0 0,-1 0,1 0,-1 0,0 0,0 0,0 0,0 0,0 0,0 0,0 0,-1 0,1 0,-1 0,0-1,1 1,-1 0,0 0,0 0,0-1,-1 2,-4 6</inkml:trace>
  <inkml:trace contextRef="#ctx0" brushRef="#br1" timeOffset="160499.73">5365 384,'0'0,"0"0,0 0,0 0,0 0,0 0</inkml:trace>
  <inkml:trace contextRef="#ctx0" brushRef="#br1" timeOffset="161155.54">6289 124,'0'0,"0"0,0 0,0 0,-10 7,-17 7,0-1,-1-1,0-2,-1-1,-7 1,-11 4,-56 17,2 5,-68 35,159-68,1 1,-1 1,1 0,1 0,-1 0,1 1,0 1,0-1,0 1,1 1,0-1,1 1,0 0,0 1,1-1,-1 1,1 3,-2 7,-9 51,20-51,2-23,1 1,1-1,-1 2,0-1,1 1,0 0,-1 1,9-1,-2-1,9-1,0 0,-1 1,2 2,-1 0,0 1,0 2,0 0,0 2,-1 0,1 1,-1 2,3 1,-4 1,0 1,-1 1,0 1,-1 1,0 1,-1 0,-1 1,0 1,-1 1,1 2,-15-17,1 1,-1 0,1 1,-1-1,0 0,0 1,0-1,-1 1,1 0,-1 0,0-1,0 1,0 0,0 0,-1 0,0 0,0 0,0 0,0 0,0 0,-1 0,0 0,0 0,0-1,0 1,-1 2,-7 7,-1 0,0-1,-1 0,0 0,0-1,-1-1,-1 0,0-1,0 0,-1-1,0 0,0-2,-1 1,-11 2,-34 13,0-4,-1-2,0-2,-2-4,-6-1,18-4</inkml:trace>
  <inkml:trace contextRef="#ctx0" brushRef="#br1" timeOffset="101356.3">9298 11831,'8'11,"17"97,-19-72,12 88,-6 0,-5 1,-6 42,-1-143,1 0,2-1,0 1,5 17,0-6,-7-31</inkml:trace>
  <inkml:trace contextRef="#ctx0" brushRef="#br1" timeOffset="102212.57">9735 12042,'26'-32,"-13"16,2 0,0 1,1 1,0 0,1 1,0 1,1 1,1 0,0 2,0 0,1 1,20-6,-30 10,0 1,1 0,-1 0,1 1,-1 0,1 1,0 0,-1 1,1 0,0 1,0 0,-1 1,1 0,-1 0,1 1,-1 1,0 0,0 0,-1 1,1 0,-1 0,0 1,2 3,-1 0,1 1,-2 0,1 1,-2 0,1 1,-2 0,0 0,0 1,-1 0,0 0,-1 0,-1 1,0-1,-1 1,0 0,-1 0,-1 0,0 1,-1-1,-1 0,0 0,-1 2,0-6,-1-1,-1 0,1 0,-1 0,-1 0,0-1,0 0,-1 0,0 0,0 0,0-1,-1 0,-1-1,1 0,-1 0,0 0,0-1,0 0,-2 0,-7 4,-2-1,1 0,-1-2,0 0,0-1,-1-1,0 0,-16 0,-1-5,47-5,2 3,-1 0,0 1,1 0,0 1,-1 0,1 1,0 1,0-1,-1 2,1 0,-1 0,1 1,-1 0,0 1,0 1,0 0,-1 0,0 1,2 1,0-1,0 0,0 1,-1 0,0 1,0 0,-1 0,0 2,0-1,-1 1,-1 0,1 1,-2 0,0 1,0-1,-1 1,0 0,-1 1,0 0,2 9,-7-16,0 0,0-1,0 1,0 0,-1 0,0-1,-1 1,1 0,-1-1,0 1,0-1,-1 0,1 1,-1-1,0 0,-1-1,1 1,-1-1,0 1,0-1,0 0,-1-1,1 1,-1-1,0 0,-2 1,-10 6,0-2,-1 0,0-1,0-1,-1 0,1-2,-10 1,-4 0,0-1,0-2,0-1,0-2,0-1,0-1,-19-6,17 3,24 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20.965"/>
    </inkml:context>
    <inkml:brush xml:id="br0">
      <inkml:brushProperty name="width" value="0.05" units="cm"/>
      <inkml:brushProperty name="height" value="0.05" units="cm"/>
      <inkml:brushProperty name="ignorePressure" value="1"/>
    </inkml:brush>
  </inkml:definitions>
  <inkml:trace contextRef="#ctx0" brushRef="#br0">2011 3262,'-1'-16,"-1"-1,-1 0,0 1,-2-1,1 1,-3-3,-1-5,-61-167,-8 2,-8 4,-101-158,96 188,21 44,6-2,4-3,6-3,-35-116,76 194,3-1,1 0,3 0,1 0,1-5,5 24,0 6</inkml:trace>
  <inkml:trace contextRef="#ctx0" brushRef="#br0" timeOffset="405.79">650 173,'22'-9,"-2"-6,1 2,0 1,1 0,0 2,0 0,1 2,1 1,-1 0,1 2,0 0,1 2,-1 1,1 1,16 1,-7 1,0 2,-1 1,1 2,-1 1,-1 2,1 1,-1 1,15 9,-28-11,-1 1,0 0,0 2,-1 0,-1 0,0 2,0 0,-2 1,0 0,0 1,-2 1,0 0,-1 1,4 8,-11-16,1 0,-2 1,0 0,0 0,-1 0,0 0,-1 0,0 1,-1-1,0 0,-1 1,0-1,-1 0,0 0,0 0,-2 0,1 0,-1-1,-1 0,0 1,0-2,-1 1,0 0,-1-1,0-1,-8 9,-1-2,0 0,0-1,-1-1,-1-1,0 0,-1-1,0-1,-1-1,0-1,0-1,-14 3,1-1,0-3,0 0,0-2,-1-2,0-1,1-1,-6-3,12 2,0-2,0-1,0-2,1 0,0-2,0 0,1-2,0-1,1-1,0-1,1-1,0-1,-12-11,28 20,1 0,-1-1,1 0,0 0,1 0,0-1,0 0,0 0,1 0,0 0,1-1,0 1,0-1,1 0,0 0,1 0,-1 0,2 0,-1-1,2 1,-1 0,1 0,2-7,4-8,2 1,1 1,1-1,1 2,1-1,1 2,1 0,0 1,13-12,39-45</inkml:trace>
  <inkml:trace contextRef="#ctx0" brushRef="#br0" timeOffset="-3225.74">7119 5346,'0'0,"0"0,0 0,0 0,0 0,0 0,0 0,0 0,0 0,0 0,23-36,-15 28,4-8,1 1,0 0,1 1,1 0,0 2,1-1,0 2,1 0,0 1,1 1,0 1,0 0,1 1,4 0,-2 4,0 2,1 0,-1 1,0 1,0 1,0 1,0 1,0 1,-1 0,0 2,0 0,0 2,-1 0,0 1,-1 1,0 0,-1 1,0 2,-1-1,0 2,-1 0,-1 1,-1 0,0 1,-1 1,-1 0,0 0,7 20,-11-20,-2 0,0 0,0 0,-2 1,-1-1,0 1,-1 0,-1 0,-1 0,0-1,-2 1,0-1,-1 1,-1-1,0 0,-2 0,0-1,-1 0,-1 0,0-1,-1 0,-1-1,0 0,-1 0,-1-1,0-1,-1 0,0-1,-1-1,-8 5,-4-1,-1-2,0-1,0-1,-1-1,-1-1,0-2,0-1,0-2,-1-1,1-1,-1-1,1-2,-1-1,-15-4,18 1,-1-1,2-1,-1-2,1 0,0-2,1-1,0-1,1-2,1 0,0-1,1-2,1 0,0-1,2-2,0 0,0-3,12 14,0 0,0 0,2-1,-1 0,1 0,1-1,0 1,0-1,2 0,-1-1,1 1,1-1,0 1,1-1,1 0,0 1,0-1,3-11,0 6,1 0,1 1,1 0,0 0,1 0,1 1,1 0,0 0,1 1,0 0,1 1,1 0,1 1,0 0,0 1,1 1,1 0,0 1,0 0,13-5,58-25,0 7</inkml:trace>
  <inkml:trace contextRef="#ctx0" brushRef="#br0" timeOffset="-2757.13">6993 5692,'0'0,"0"0,-3 6,-12 21,-2 0,-1-1,-1-1,-1 0,-1-2,-16 14,15-14,-609 635,-406 477,967-1057,-390 455,340-375,-26 54,95-123,50-88,1-2</inkml:trace>
  <inkml:trace contextRef="#ctx0" brushRef="#br0" timeOffset="-2359.72">3346 8545,'0'0,"0"0,9-3,33-11,2 2,-1 2,23-2,-55 10,41-7,1 2,0 2,0 3,1 2,-1 2,0 3,0 1,0 4,-1 1,-1 3,0 2,-1 2,-1 2,27 16,-52-21,0 0,-1 2,-1 0,0 2,-1 0,-1 1,-1 1,-1 1,2 6,-9-12,-1 0,0 1,-1 0,-1 1,-1-1,-1 2,0-1,-1 1,-1 0,-1 0,-1 0,0 0,-2 19,-2-16,-1 1,-1 0,-1-1,0 0,-2 0,-1-1,-1 0,0 0,-2-1,0 0,-2-1,0 0,0-1,-2 0,-1-1,0-1,-15 12,2-5,-2 0,0-2,-1-1,-1-2,-1-1,0-2,-2-1,1-2,-1-1,-17 2,1-4,0-2,0-3,0-2,0-2,0-2,0-3,0-2,1-2,-8-5,32 8,0-2,0-1,1-1,1-2,0 0,0-2,-6-5,22 13,1 0,-1-1,1 0,1 0,-1-1,1 0,1 0,-1-1,1 1,1-2,0 1,0 0,1-1,0 0,0 0,1 0,1-1,0 1,0-1,0-6,3-2,0 1,0-1,2 1,1-1,0 1,1 0,1 0,0 1,1-1,4-4,15-26,2 2,32-43,14-7,49-47,-27 42</inkml:trace>
  <inkml:trace contextRef="#ctx0" brushRef="#br0" timeOffset="-1557.73">9429 8545,'0'0,"0"0,42-17,-9 5,0 2,1 1,0 2,0 1,1 2,-1 1,1 2,0 1,9 3,15 3,0 2,-1 3,-1 3,0 2,5 4,8 6,-1 3,-2 3,-1 3,-1 3,-3 2,27 25,-45-30,-1 2,-2 2,-2 2,-2 2,-2 1,-1 1,-3 2,22 44,-39-62,-1-1,-1 2,-1 0,-2 0,-1 1,-1 0,1 22,-7-40,0 1,-1-1,0 1,-1-1,0 0,-1 1,-1-1,0 0,0 0,-2-1,0 1,0-1,-1 0,0 0,-1 0,-1-1,1 0,-2-1,-2 3,-3-1,0 0,-1-1,0-1,0 0,-1-1,-1 0,1-2,-1 0,-1-1,1 0,-1-2,0 0,0-1,-3 0,-22 1,0-2,-1-1,1-3,-1-1,-18-5,4-2,0-2,1-2,0-3,1-3,1-1,1-4,1-1,1-3,2-2,1-2,1-3,2-1,2-3,2-1,1-2,2-2,2-1,19 19,1 0,2 0,0-2,2 0,1 0,2-1,1-1,-6-29,12 39,0-1,1 1,1-1,2 1,0-1,1 1,1-1,0 1,2 0,1 0,1 1,0 0,7-12,0 7,0 0,2 1,1 1,1 0,1 1,1 1,21-17,10-3</inkml:trace>
  <inkml:trace contextRef="#ctx0" brushRef="#br0" timeOffset="-840.39">7006 4974,'-23'7,"-57"-1,2-11,2-4,-1-3,-37-13,103 22,-675-172,525 130,-1659-450,987 256,710 200,109 41,13-1</inkml:trace>
  <inkml:trace contextRef="#ctx0" brushRef="#br0" timeOffset="-418.51">1736 3881,'8'-9,"16"-14,0 1,2 1,0 1,2 1,0 2,1 0,0 2,1 2,1 0,0 2,1 2,0 1,1 1,-1 1,1 2,0 2,0 1,0 1,7 3,-5-2,0 3,0 1,0 1,0 2,-1 2,-1 1,0 1,0 2,-1 2,-1 0,0 2,-2 2,0 0,-1 2,0 2,-19-16,0 1,0 0,-1 0,-1 1,1 0,-1 1,-1 0,0 0,-1 0,0 0,-1 1,0 0,0 0,-1 0,-1 0,0 0,-1 1,0-1,-1 1,-1-1,0 1,0-1,-1 0,-1 0,-1 3,-2 0,-1 0,0-1,-1 0,-1 0,0-1,0 0,-2-1,0 0,0 0,-1-1,0-1,-1 0,0-1,-1 0,0-1,-9 4,1-2,-1 0,0-2,0 0,-1-2,0-1,0 0,0-2,-1-1,1-1,-17-1,11-3,0 0,0-2,1-2,0 0,0-2,1-1,0-2,1 0,0-2,1-1,1-1,0-1,1-1,1-2,0 0,2-1,1-1,0-1,2-1,1 0,-12-23,18 24,2 0,1 0,0-1,2 0,1 0,1-1,1 0,1 0,1 1,1-1,2-6,2-27</inkml:trace>
  <inkml:trace contextRef="#ctx0" brushRef="#br0" timeOffset="1745.82">4658 9736,'0'0,"0"0,0 0,0 0,0 0,8 3,266 147,186 140,-164-66,-108-77,23-4,-196-135</inkml:trace>
  <inkml:trace contextRef="#ctx0" brushRef="#br0" timeOffset="2166.77">6194 10641,'18'-2,"105"-14,67 1,-147 12,1 2,0 2,-1 2,1 2,-1 2,0 1,-1 3,0 1,-1 2,0 2,-1 2,-1 1,21 15,-23-9,0 1,-1 2,-2 2,-1 1,-2 1,-1 2,-1 1,-2 1,-2 2,-1 0,-2 1,-2 2,-2 0,-1 1,-2 1,5 28,-15-53,-1 1,-1-1,-1 1,-1 0,0 0,-2 0,0-1,-1 1,0 0,-2-1,0 1,-2-1,1 0,-2-1,-1 1,0-1,-1-1,-1 1,0-2,-1 1,-1-2,0 1,-1-2,-5 5,1-6,-1 0,0-1,0-1,-1-1,0-1,-1 0,0-2,0 0,-1-1,1-1,-1-1,0 0,-16-2,-4-1,0-2,0-1,0-3,1-1,-1-2,-20-8,21 5,0-3,1-1,1-1,1-3,0-1,-30-23,51 32,1 0,0-1,1-1,0 0,1-1,1 0,0-1,1 0,1-1,0 0,1-1,2 0,-1 0,2-1,-4-16,9 21,1 0,0 0,0-1,2 1,-1 0,2 0,0 0,1 1,0-1,1 1,0 0,1 0,1 0,0 1,1 0,0 0,0 1,2 0,-1 1,6-5,24-26</inkml:trace>
  <inkml:trace contextRef="#ctx0" brushRef="#br0" timeOffset="2963.73">7992 5209,'0'5,"-1"0,0-1,0 1,0 0,0 0,-1-1,0 1,0-1,0 1,-1-1,1 0,-1 0,0 0,0 0,-1-1,1 1,-1-1,1 0,-5 3,9-15,196-439,68-48,-128 250,421-788,-457 853,39-43,-65 111,-76 78,1 28</inkml:trace>
  <inkml:trace contextRef="#ctx0" brushRef="#br0" timeOffset="3368.43">9928 1849,'86'-31,"-50"22,0 1,1 2,-1 1,1 2,0 1,0 2,0 2,0 2,-1 0,1 3,-1 1,-1 2,0 1,0 2,-1 1,0 1,-2 3,0 0,-1 2,0 1,-2 2,-1 1,-1 1,-1 1,-1 1,7 11,-26-30,0-1,-1 1,0 0,0 0,0 0,-1 1,0-1,-1 1,0 0,-1 0,1 0,-2 1,1-1,-1 0,-1 1,0-1,0 1,-1-1,0 1,0-1,-1 0,0 0,-1 0,0 0,-1 0,0 0,0-1,-1 1,-3 2,0-1,-1-1,0 1,-1-1,0-1,-1 0,1 0,-2-1,1 0,-1-1,0-1,-2 1,-15 5,0-1,-1-2,0-1,-23 2,-10-3,-1-3,0-3,0-2,0-3,0-3,1-3,0-3,2-2,-1-3,2-2,-29-17,54 25,1-2,0-2,2-1,0-1,0-2,2-1,1-2,1-1,1-1,1-1,1-1,1-1,-7-15,26 37,1-1,0 0,0 0,1 0,0 0,1 0,0-1,0 1,0-1,1 0,1 1,-1-1,1 0,1 0,0 1,0-1,1 0,0 1,0-1,1 1,0 0,2-5,56-70,-29 52</inkml:trace>
  <inkml:trace contextRef="#ctx0" brushRef="#br0" timeOffset="3775.73">9516 1687,'-40'-11,"-663"-246,697 255,-1147-476,551 224,557 235,-87-35,-35-6,107 46,53 11,4 2</inkml:trace>
  <inkml:trace contextRef="#ctx0" brushRef="#br0" timeOffset="4231.65">5283 124,'0'0,"0"0,3-2,9-7,2 2,-1 0,1 0,0 1,0 1,1 0,-1 1,1 0,13 0,-17 1,73-13,0 3,0 3,1 5,0 3,44 6,-80 0,1 2,-1 2,0 2,-1 3,-1 1,0 3,-1 2,-1 1,0 3,6 6,-27-13,0 0,-1 2,-1 1,-1 1,0 0,-2 2,5 7,-14-16,-1 0,-1 1,0 0,-1 0,0 0,-1 1,-1 0,0 1,-1-1,-1 1,0 0,-1-1,0 17,-4-13,0-1,0 0,-2 0,0 0,-1-1,-1 1,-1-1,0 0,-1-1,-1 0,0 0,-1-1,-1 0,-1-1,-11 12,-6 4,-2-2,0-1,-2-2,-1-1,-1-1,-21 9,-20 5,-2-3,-2-3,0-4,-2-4,-1-3,-1-3,0-5,-1-3,0-4,-14-3,56-1,1-2,-1-2,1-1,0-3,1-1,-1-2,2-2,0-2,0-1,1-2,-15-10,42 20,1 0,0 0,1-1,0 0,0 0,1-1,0-1,0 0,1 0,0-1,1 1,1-2,-1 1,2-1,-1 0,2 0,0 0,0-1,1 1,1-1,0 0,0 0,2 0,-1 0,2-1,5-18,1 1,2-1,1 1,1 1,2 0,1 0,1 1,2 1,0 1,2 0,1 2,9-9,26-25,2 1,2 3,3 3,2 3,2 2,9-1,31-17</inkml:trace>
  <inkml:trace contextRef="#ctx0" brushRef="#br0" timeOffset="61386.85">4645 9872,'0'0,"0"0,0 0,0 0,0 0</inkml:trace>
  <inkml:trace contextRef="#ctx0" brushRef="#br0" timeOffset="63245.11">4696 9648,'0'0,"0"0,0 0,0 0,0 0,0 0,0 0,7 3,83 73,172 148,189 215,15 14,-278-257,-178-187,-18-25,4 9,-42-65,-4 1,-3 3,-3 2,-4 2,43 45,-293-312,-29-1,171 179,-100-65,111 98,154 119,15 12,162 140,487 488,-303-281,-132-136,-222-216,-20-21,-62-61,-253-246,-195-135,-283-124,746 543,53 36,20 11,57 39,833 685,-748-603,508 451,-540-470,-111-100,-17-17,-52-64,-220-245,-58-30,90 122,-263-180,432 346,-80-64,156 116,12 9,-7-2,74 43,218 160,1 21,91 100,119 147,-463-432,-8-11,-2 3,-2 0,13 20,-29-27,-18-27,-117-113,-104-101,-81-74,-129-84,-187-76,618 446,-62-39,110 63,178 115,111 95,30 33,-12 17,220 233,-549-493,-11-11,0 0,-1 1,0 0,-1 1,0 0,-1 0,3 6,-12-18,1 0,0 0,0 0,-1 0,1 0,0 0,0 0,0 0,-1 0,1 0,0 0,0 0,-1 0,1 0,0 0,0 0,0 0,-1 1,1-1,0 0,0 0,0 0,0 0,-1 1,1-1,0 0,0 0,0 0,0 1,0-1,0 0,0 0,0 0,-1 1,1-1,0 0,0 0,0 1,0-1,0 0,0 0,0 1,-51-55,-620-587,363 373,-11 14,-92-42,385 278,-65-35,84 52,14 8,53 30,127 87,-5 9,20 29,69 72,-10 13,7 29,-207-211,-3 3,-2 3,7 18,-54-65,-11-25,1 1</inkml:trace>
  <inkml:trace contextRef="#ctx0" brushRef="#br0" timeOffset="65727.53">3297 10865,'56'16,"-37"-13,0-1,0-1,0 0,0-2,0 0,0-1,0-1,-1 0,1-2,-1 0,0-1,0-1,-1-1,15-8,-23 10,0 0,0 0,0-1,-1 0,0-1,-1 0,1 0,-1-1,-1 1,0-2,0 1,-1-1,1-2,61-163,-66 173,0-1,0 0,0 0,0-1,-1 1,1 0,-1 0,0 0,0 0,0 0,0-1,0 1,-1 0,1 0,-1 0,0 0,0 0,0 0,-1 0,1 0,-1-1,-4-8,0 1,0-1,-1 1,0 0,-1 1,0 0,-1 0,0 1,0 0,-1 0,-1 1,1 1,-1-1,0 2,-1 0,1 0,-1 1,-1 0,1 1,-1 1,1 0,-1 0,0 1,0 1,0 0,-3 1,0 3,0 1,0 1,0 0,1 1,0 0,0 2,0-1,1 2,1 0,-1 1,1 0,1 1,0 0,0 1,1 0,1 1,0 0,1 1,-3 6,4-3,1 0,0 1,2 0,0 0,1 0,0 1,2 0,0-1,1 1,1 0,1 0,2 10,1 2,1 0,2-1,1 0,2 0,0-1,2 0,2 0,0-2,2 0,12 16,-14-24,0-1,2-1,0 0,0-1,2-1,0 0,1-2,0 0,1-1,0-1,1-1,0-1,0 0,7 0,8 1,0-1,0-1,1-2,0-2,0-1,0-2,0-2,18-3,-15-1,0-2,0-1,-1-3,-1-1,0-1,15-10,98-65,-31-21,-114 108,-6 1,0 0</inkml:trace>
  <inkml:trace contextRef="#ctx0" brushRef="#br0" timeOffset="87562.4">7580 5904,'40'7,"0"27,-1 2,-2 2,-2 1,-1 1,-3 2,-1 1,-2 2,4 11,-16-31,378 583,-24 1,42 40,-255-366,-55-74,-85-169,-20-41,3 1</inkml:trace>
  <inkml:trace contextRef="#ctx0" brushRef="#br0" timeOffset="94103.35">7030 10989,'-10'108,"5"64,2-150</inkml:trace>
  <inkml:trace contextRef="#ctx0" brushRef="#br0" timeOffset="95011.62">3472 8843,'15'-10,"15"-5,1 2,0 1,1 1,1 2,-1 1,1 2,0 1,1 1,21 2,-41 0,0 2,0 0,1 0,-1 2,0 0,0 0,7 3,-17-4,0 0,0 1,0-1,-1 1,1 0,0 0,-1 0,1 1,-1-1,0 1,0 0,0 0,0 0,-1 0,1 0,-1 1,1-1,-1 1,-1-1,1 1,0 0,-1 0,0 0,1 0,-2 0,1 0,0 2,-2 4,0 0,-1 0,0 0,0-1,-1 1,-1-1,1 0,-1 0,-1 0,0-1,0 1,-1-1,0 0,0-1,-1 1,1-1,-2 0,1-1,-1 0,0 0,62-8,60-18,-76 14</inkml:trace>
  <inkml:trace contextRef="#ctx0" brushRef="#br0" timeOffset="96060.05">10152 9005,'0'0,"0"0,0 0,0 0,0 0,8-1,68-29,-69 26,0 0,0 0,1 1,-1 0,1 0,0 1,0 0,0 0,0 1,0 0,0 0,0 1,2 0,-3 1,0 0,0 0,1 1,-1 0,0 1,-1-1,1 1,0 1,-1-1,0 1,0 0,0 1,0 0,-3 0,-1 1,1-1,-1 1,0 0,-1-1,0 1,0 0,0 0,0 0,-1 0,0 0,-1 0,1 0,-1 0,0 0,0 0,-1 0,0 0,0 1,1-5,0 0,0 1,0-1,0 1,0-1,-1 0,1 0,0 0,-1 0,0 0,0 0,1 0,-1 0,0-1,0 1,-1 0,2-2,16 29,38 45,-51-71,0 1,0 0,0 0,-1-1,1 1,-1 0,0 0,0 1,-1-1,1 0,-1 0,0 0,0 0,0 1,0-1,-1 0,0 0,0 0,0 0,0 0,0 0,-1 0,0 0,0 0,-2 3,-1 0,1 0,-1 0,0-1,0 0,-1 0,0-1,0 1,-1-1,1 0,-1-1,-2 1,-9 4,-1-1,0-2,-1 0,0 0,0-2,0-1,-1 0,-2-1,-18 1</inkml:trace>
  <inkml:trace contextRef="#ctx0" brushRef="#br0" timeOffset="96903.27">7106 5271,'0'0,"0"0,0 0,0 0,0 0,0 0,0 0,7 15,19 61,-23-74,0 0,0-1,0 1,0 0,0-1,0 0,0 0,1 0,-1 0,0 0,1-1,-1 0,0 1,1-1,-1 0,1-1,7 0,0-1,0 0,-1-1,1 0,-1-1,1 0,-1 0,-1-1,1-1,-1 0,0 0,0 0,0-1,-1-1,6-6,-8 7,0-1,-1 1,1-1,-2 0,1-1,-1 1,0-1,-1 0,0 0,2-9,0 31,27 164,19 159,-45-295</inkml:trace>
  <inkml:trace contextRef="#ctx0" brushRef="#br0" timeOffset="105068.79">2598 3932,'0'0,"0"0,0 0,0 0,-10 0,-95 9,89-7,0 0,0 1,0 0,0 1,1 1,0 1,0 0,-4 3,18-7,0-1,0 0,1 1,-1-1,0 1,1-1,-1 1,1-1,0 1,0-1,-1 1,1 0,0-1,0 1,1-1,-1 1,0 0,0-1,1 1,-1-1,1 1,-1-1,1 1,0-1,0 0,-1 1,1-1,1 1,5 6,0 0,0 0,1-1,0 0,1-1,0 0,0 0,0-1,0 0,1 0,0-1,0 0,0-1,0-1,1 1,2-1,-3 0,-9-2,0 0,0 0,0 0,0 0,0 0,1 0,-1 1,0-1,0 0,0 1,0-1,0 1,0-1,0 1,0-1,0 1,0 0,0-1,-1 1,1 0,0 0,0 0,-1 0,1 0,0-1,-1 1,1 0,-1 0,1 1,-1-1,0 0,1 1,-2 5,0 1,0 0,-1-1,0 1,0-1,-1 0,0 0,0 0,-1 0,0 0,0-1,-1 1,1-1,-1 0,-4 3,-10 10,-2 0,0-1,0-1,-2-2,0 0,0-1,-2-1,0-1,-9 3</inkml:trace>
  <inkml:trace contextRef="#ctx0" brushRef="#br0" timeOffset="106110.77">1348 0,'-13'2,"-1"0,0 1,1 0,0 1,-1 1,2 0,-13 7,19-10,-17 9,1 1,0 0,1 2,0 0,1 1,1 2,0 0,1 0,1 2,1 0,1 1,0 1,2 0,-2 5,11-20,1 0,0 0,0 0,0 1,1-1,0 1,0-1,1 1,0 0,0 0,0 0,1-1,0 1,0 0,1 0,0 0,0 0,1-1,-1 1,2-1,-1 1,1-1,0 0,0 1,0-2,1 1,2 2,7 4,1-1,0 0,1-1,0-1,1 0,0-2,0 1,1-2,0 0,0-1,4 0,45 5,-76-19,-1 3,-1 1,0 0,0 1,-1 1,1 0,-1 0,1 2,-1-1,0 2,0-1,-10 2,12 0</inkml:trace>
  <inkml:trace contextRef="#ctx0" brushRef="#br0" timeOffset="106824.13">5146 521,'0'0,"0"0,7 0,8 0,29 1,0-2,0-1,0-3,0-2,7-3,121-41,-159 45,0 2,1-1,-1 2,1 0,0 1,0 0,0 1,0 1,9 0,-21 0,0 0,0 1,0-1,1 1,-1-1,0 1,0 0,0 0,-1 0,1 0,0 0,0 0,0 0,-1 1,1-1,-1 0,1 1,-1 0,1-1,-1 1,0 0,0 0,0-1,0 1,0 0,0 0,-1 0,1 0,-1 0,1 1,-1-1,0 0,1 0,-1 0,0 0,-1 2,-1 19,-1 0,-1 0,-1-1,-1 1,-4 7,-8 37,-1 30,14-60,-2-1,-2 0,-11 26,19-57,0-4</inkml:trace>
  <inkml:trace contextRef="#ctx0" brushRef="#br0" timeOffset="107058.45">6019 657,'0'0,"0"0,0 0,0 0,0 0,-2 2,-3 3,-7 3,-10 4,-7 4,-8 2,-3-1,-2 0,2-2,4-2,8-5</inkml:trace>
  <inkml:trace contextRef="#ctx0" brushRef="#br0" timeOffset="107871.29">10178 1811,'38'12,"112"53,-138-61,-10-3,0-1,-1 1,1-1,0 1,0-1,0 1,-1 0,1 0,0 0,-1 0,1 0,-1 0,1 0,-1 1,0-1,1 0,-1 1,0-1,0 1,0 0,0-1,0 1,-1 0,1 0,0-1,-1 1,1 0,-1 13,0 0,-1 0,0 0,-1-1,-1 1,0 0,-1-1,-1 0,0 0,-1 0,0 0,-1-1,0 0,-2-1,1 0,-1 0,-7 7,-16 16,-2-1,-1-2,-5 3,4-5,1 2,2 2,-5 8,28-31,-19 36,29-46,1 0,-1 0,1 1,-1-1,1 0,0 0,0 0,0 1,-1-1,1 0,0 0,0 0,1-1,-1 1,0 0,0 0,0-1,1 1,-1 0,0-1,0 1,1-1,-1 0,0 1,1-1,-1 0,1 0,-1 0,0 0,1 0,-1 0,16 2,-1-1,1-1,0 0,0-1,-1-1,1-1,-1 0,0-2,0 1,0-2,0 0,11-7,-17 9,-1-2,1 1,-1-1,0 0,-1-1,0 0,0-1,2-2,-8 8,1-1,-1 0,0 0,0-1,0 1,0 0,0-1,-1 0,1 1,-1-1,0 0,0 1,-1-1,1 0,-1 0,0 0,0 1,0-1,0 0,0 0,-1 0,0 0,0 1,0-2,-8-15,-1 0,-1 0,0 1,-2 1,-10-13,-38-60,60 89,-1-1,1 1,0-1,0 1,0-1,0 1,0-1,0 1,1-1,-1 0,1 0,0 1,0-1,0 0,0 1,0-1,1 0,-1 0,1 1,0-1,0 1,0-1,0 1,0-1,0 1,0-1,1 1,0 0,-1 0,1 0,0 0,0 0,0 0,0 0,0 1,2-2,11-5,-1 2</inkml:trace>
  <inkml:trace contextRef="#ctx0" brushRef="#br0" timeOffset="133237.73">4882 6425,'0'0,"0"0,0 0,0 0,0 0,0 0,0 0,0 0,0 0,0 0</inkml:trace>
  <inkml:trace contextRef="#ctx0" brushRef="#br0" timeOffset="133953.84">4771 6350,'7'35,"42"218,41 145,-88-378,0-5</inkml:trace>
  <inkml:trace contextRef="#ctx0" brushRef="#br0" timeOffset="136751.34">8030 87,'0'0,"0"0,0 0,0 0,2-3,3-3,-1 1,1-1,0 1,0 0,0 0,0 1,1-1,0 1,0 1,0-1,1 1,-1 0,1 0,0 1,-1 0,1 0,0 1,0-1,1 1,-1 1,5 0,-10 0,0 0,0 0,1 0,-1 0,0 1,0-1,0 1,1 0,-1 0,0 0,0 0,0 0,0 0,0 0,-1 0,1 1,0-1,-1 1,1 0,0-1,-1 1,0 0,1 0,-1 0,0 0,0 0,0 0,0 0,5 21,-2-1,0 1,-1 0,-1 0,-1 9,0-26,-1 0,0 1,0-1,0 0,-1 1,0-1,0 0,-1 0,1 0,-1 0,-1 0,1 0,-1 0,0-1,0 1,-1-1,-1 2,-7 5,-1 0,0-2,0 1,-1-2,0 0,-1 0,0-2,-14 6,16-10,8-2,12 2,324 85,-208-66,-77-15</inkml:trace>
  <inkml:trace contextRef="#ctx0" brushRef="#br0" timeOffset="153618.2">5483 9488,'6'-15,"-4"14,3-6,0 0,0 1,1-1,0 1,0 1,1-1,0 1,-1 0,2 0,-1 1,1 0,-1 1,1-1,0 2,0-1,0 1,1 0,-1 1,2-1,38 5,-47-2,1 1,-1 0,1 0,-1-1,0 1,0 0,0 0,1 0,-2 0,1 0,0 1,0-1,-1 0,1 0,-1 0,0 1,0-1,0 0,0 1,0-1,0 0,0 0,-1 1,0 0,1 4,-1 72,14-81,66 17,-45-5,3-2,-26-7,0 0,0 1,-1 0,1 0,-1 1,0 1,1 0,-1 0,-1 1,1 0,-1 1,0 0,0 0,-1 1,1 0,-2 0,1 1,-1 0,0 1,-5-4,0-1,-1 0,1 1,-1-1,0 1,-1 0,1-1,-1 1,0 0,0-1,0 1,-1 0,1-1,-1 1,0 0,-1-1,1 1,-1-1,0 0,0 0,0 1,-1-1,0 0,-6 11,-2-1,0 0,0-1,-2 0,-6 6,-2-1,0 0,-2-1,0-2,0 0,-2-1,1-2,-2 0,-4 0,27-11</inkml:trace>
  <inkml:trace contextRef="#ctx0" brushRef="#br0" timeOffset="158726.2">4733 3349,'0'0,"0"0,0 0,0 0,0 0,8 0,6-1,0-2,0 1,-1-2,1 0,-1 0,1-1,0-1,3-1,29-12,-22 8,1 2,1 0,-1 1,6 1,-23 6,-1-1,1 2,0-1,0 1,-1 0,1 1,0 0,-1 0,1 1,-1-1,1 2,-1-1,0 1,0 0,0 1,4 2,-5-2,-1 1,0-1,0 1,-1 0,1 0,-1 1,0-1,-1 1,1 0,-1 0,0 0,-1 0,1 1,-1-1,0 1,-1-1,0 1,1 6,-3 124,-8-55,-3-1,-5-1,-2 0,-4-1,-12 20,27-76,-15 34,3 2,3 0,-6 40,13-41,8-57</inkml:trace>
  <inkml:trace contextRef="#ctx0" brushRef="#br0" timeOffset="158975.97">5457 3894,'0'0,"0"0,0 0,0 3,-2 0,-5 1,-8 5,-9 5,-10 7,-9 3,-9 0,-1-1,2-4,10-4</inkml:trace>
  <inkml:trace contextRef="#ctx0" brushRef="#br0" timeOffset="162798.84">224 2221,'0'0,"0"0,0 0,0 0,0 0,0 0,0 0,0-2,-2-1,-2-2,-4-1,-2 0,1 0</inkml:trace>
  <inkml:trace contextRef="#ctx0" brushRef="#br0" timeOffset="163047.97">0 2059,'3'3,"86"105,152 204,-226-291,-4-5</inkml:trace>
  <inkml:trace contextRef="#ctx0" brushRef="#br0" timeOffset="163501.62">687 1898,'17'-15,"-9"9,-1 1,1 0,0 1,0 0,1 1,-1-1,1 1,-1 1,1 0,0 0,0 1,0 0,0 0,0 1,0 0,0 1,0 0,0 0,0 1,0 0,4 2,23 9,-2 2,0 1,0 1,-2 2,0 1,-2 1,3 4,-17-11,1 0,-2 2,0-1,-1 2,0 0,7 14,-15-22,-1 0,0 1,0 0,-1 0,0 0,-1 0,0 1,-1-1,0 1,-1 0,0-1,0 1,-1 0,-1 4,0-12,1 0,-1 0,0 0,0 0,0-1,-1 1,1 0,-1-1,1 1,-1-1,0 1,0-1,0 0,0 0,0 0,-1 0,1 0,-1 0,1 0,-1-1,0 0,1 1,-1-1,0 0,0 0,0-1,0 1,0 0,0-1,-8 2,-1-1,1 0,-1 0,1-1,-1-1,0 0,0 0,-7-3,1 0,0-2,0 0,1 0,-1-2,1 0,1-1,0-1,0 0,1-1,0-1,1 0,-2-4,-1 0</inkml:trace>
  <inkml:trace contextRef="#ctx0" brushRef="#br0" timeOffset="164686.01">9828 3511,'0'0,"0"0,0 0,0 0,0 0,0 0,0 0</inkml:trace>
  <inkml:trace contextRef="#ctx0" brushRef="#br0" timeOffset="165014.07">9766 3460,'-19'0,"-6"-1,0 1,0 0,-1 2,1 1,0 2,1 0,-1 1,1 2,0 0,-7 5,28-12,0-1,0 2,0-1,0 0,0 0,0 1,1 0,-1-1,1 1,-1 0,1 0,0 1,0-1,-1 0,2 1,-1-1,0 1,0 0,1 0,0-1,-1 1,1 0,0 0,0 0,1 0,-1 0,1 1,-1-1,1 0,0 0,0 0,0 0,1 0,-1 1,1-1,0 0,0 0,0 0,6 6,1 1,0-1,0 0,1-1,1 0,-1-1,1 0,0 0,1-1,-1 0,1-1,1 0,-1-1,1 0,-1 0,1-2,0 1,8-1,-8-2,1-1,-1 0,0 0,0-1,0-1,0 0,0-1,-1 0,1-1,-1 0,0-1,-1 0,1-1,-1 0,-1 0,1-1,-1-1,0 1,-1-1,0-1,-1 0,0 0,5-9,-2-7,6 55,54 122,141 328,-119-232,-73-196</inkml:trace>
  <inkml:trace contextRef="#ctx0" brushRef="#br0" timeOffset="166002.43">9192 6623,'21'-38,"-16"31,9-8,1 0,0 1,1 0,1 2,0-1,0 2,1 1,1 0,0 1,17-6,-10 4,0 2,1 0,0 1,0 2,1 1,0 1,11 1,-36 3,0 0,-1 1,1 0,-1-1,1 1,-1 0,1 0,-1 1,1-1,-1 0,0 1,0-1,0 1,0 0,0 0,0 0,0 0,0 0,-1 0,1 0,-1 1,0-1,1 0,-1 2,2 1,2 2,0 0,0 1,-1-1,0 1,-1 0,0 0,0 0,-1 0,1 1,-2-1,1 1,-2-1,1 1,-1 0,0-1,-1 1,1 0,-2 0,-9 23,-2 1,-2-2,0 0,-2 0,-2-2,0 0,-20 21,20-25,12-15,-16 17,2 1,1 1,2 1,0 0,2 2,1-1,2 2,1 0,2 1,0 4,10-29,-1-1,1 1,1 0,0 0,0 0,1-1,0 1,0-1,1 1,0-1,1 0,0 0,0 0,0-1,1 1,0-1,1 0,0-1,0 1,0-1,1 0,-1-1,2 0,-1 0,0 0,1-1,0 0,4 1,-3 1,0-1,0-1,0 0,0 0,1-1,-1 0,1-1,0 0,0 0,0-1,0-1,0 1,0-2,0 1,1-1,-2-1,1 0,0 0,-7 1,-1-1,0 1,0 0,0 0,0-1,0 1,0-1,0 0,0 1,-1-1,1 0,-1 0,1 0,-1 0,0-1,0 1,0 0,0 0,0-1,0 1,-1 0,1-1,-1 1,0-1,1 1,-1-1,0 1,-1-1,1 0,-1-4,0 0,-1 0,0 0,0 0,-1 0,0 1,0-1,-1 1,-2-4,-22-26,-1 1,-1 1,-2 2,-2 2,-34-26,38 32,6 4,-20-15,2-1,2-2,1-2,1-1,-16-28,47 61,2 0,-1-1,1 1,1-1,-1 0,1-1,1 1,0-1,0 0,1 1,0-1,1 0,0 0,1 0,0-1,0 1,1 0,0 0,1 0,0 1,1-1,0 0,1 1,-1-1,6-7,64-70,-51 66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16.377"/>
    </inkml:context>
    <inkml:brush xml:id="br0">
      <inkml:brushProperty name="width" value="0.05" units="cm"/>
      <inkml:brushProperty name="height" value="0.05" units="cm"/>
      <inkml:brushProperty name="ignorePressure" value="1"/>
    </inkml:brush>
  </inkml:definitions>
  <inkml:trace contextRef="#ctx0" brushRef="#br0">13 0,'-12'217,"15"-83,6-1,11 41,8 109,-25-243</inkml:trace>
  <inkml:trace contextRef="#ctx0" brushRef="#br0" timeOffset="373.88">400 422,'0'0,"0"0,0 8,-21 144,-11 67,30-212,1 0,0-1,1 1,-1 0,1 0,0 0,1 0,0 0,0-1,0 1,1 0,0-1,0 1,1-1,-1 0,1 1,1-1,-1-1,1 1,0 0,1-1,-1 0,1 0,2 1,1-1,1 0,0-1,1-1,-1 1,0-2,1 1,0-1,-1-1,1 1,0-2,0 1,0-2,0 1,0-1,0-1,-1 1,3-2,12-4,-1 0,0-2,0 0,-1-2,0 0,8-7,28-21,-3-2,-1-2,-2-2,1-7,-17 16</inkml:trace>
  <inkml:trace contextRef="#ctx0" brushRef="#br0" timeOffset="620.31">1050 13,'-16'35,"-7"24,3 0,2 1,3 1,2 0,3 1,1 31,0 59,8 1,6 8,0-66,0-19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38.636"/>
    </inkml:context>
    <inkml:brush xml:id="br0">
      <inkml:brushProperty name="width" value="0.05" units="cm"/>
      <inkml:brushProperty name="height" value="0.05" units="cm"/>
      <inkml:brushProperty name="color" value="#00A0D7"/>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2355 743,'21'10,"259"147,-215-115,-1 3,-2 2,-3 3,10 14,-37-32,-2 2,-1 1,-1 1,-3 1,-1 2,-1 0,15 40,-30-59,0 0,-2 1,0 0,-2 1,0-1,-1 1,-1 0,-1-1,-1 1,-1 0,-1-9,1 0,-2 0,1-1,-2 0,0 1,0-1,-1 0,0-1,-1 1,-1-1,0-1,0 1,-1-1,0 0,-1-1,0 0,-7 6,1-4,-1 0,0-1,0-1,-1-1,0 0,-1-1,1-1,-1-1,-1 0,1-2,-1 0,0 0,-12-1,0-1,-1-1,1-1,0-2,-1-1,-23-7,24 3,1-1,1-2,0-1,1-1,0-1,1-2,0 0,1-2,2-1,-1-1,2-1,1-1,1-1,1-1,0 0,2-2,1 0,-11-24,19 30,0 1,1-1,2-1,0 1,1-1,0 0,2 0,1-1,1 1,0-1,2 1,0 0,2-1,0 1,1 0,1 0,1 1,1-1,1 1,1 1,6-11,64-81,-43 70</inkml:trace>
  <inkml:trace contextRef="#ctx0" brushRef="#br0" timeOffset="924.91">7176 1042,'0'0,"0"0,0 0,0 0,0 0,3-2,63-25,-14 10,1 2,1 2,0 2,0 3,1 3,0 1,0 3,0 3,0 2,0 2,-1 3,0 2,45 15,-34-6,0 3,-2 2,0 3,-2 3,-2 2,-1 3,47 39,-70-47,-1 1,-1 2,-2 1,-1 1,-2 2,-1 1,-2 1,-2 2,-1 0,-2 1,-1 1,4 19,-16-42,-1 0,-1 0,0 1,-2-1,0 1,-1 0,0 0,-2 0,0 0,-2 0,0 0,-1 0,0-1,-2 1,0-1,-1 0,-1 0,-1-1,-7 13,3-15,1 0,-2-1,0 0,0-1,-2-1,1 0,-2-1,1-1,-1 0,-1-1,0-1,0-1,-9 3,-8 1,0-2,0-1,-1-1,-1-2,1-2,-26 0,-1-6,1-2,-1-2,2-4,-1-2,2-3,0-2,1-3,0-2,2-3,1-2,2-3,1-1,-30-26,48 32,0-2,2-1,1-1,1-2,-13-21,36 45,1 0,0-1,0 0,1 0,0 0,1-1,0 0,0 0,1 0,1 0,-1 0,2 0,-1-1,2 1,-1-1,1 1,1-1,0 1,0-1,1 1,1 0,-1 0,2 0,0-1,4-7,2 1,0 0,2 0,-1 1,2 1,0 0,1 1,0 0,8-5,18-12,1 1,1 3,9-3,68-34,-7 11</inkml:trace>
  <inkml:trace contextRef="#ctx0" brushRef="#br0" timeOffset="-3791.71">4791 11670,'0'0,"0"0,0 0,0 0,0 0,0-10,-1-3,1 8,0 0,-1 1,2-1,-1 0,0 1,1-1,0 0,0 1,1-1,-1 1,1-1,0 1,0 0,2-3,5-5,0 1,1 0,0 1,1 0,0 1,1 0,0 1,0 0,1 1,0 0,0 1,1 1,-1 0,1 1,0 0,1 1,-1 0,0 1,2 1,14-1,1 2,-1 1,1 1,-1 1,0 2,0 1,0 2,18 7,-9 0,-1 1,-1 3,-1 0,0 3,-2 1,0 1,-2 2,-1 1,-1 2,-1 1,-1 1,-2 1,-2 2,-1 0,-1 1,-2 2,-2 0,-1 1,-2 0,-1 1,-3 1,-1 0,-2 1,-1 4,-4-28,-1 1,-1-1,0 1,-1-1,-1 1,-1-1,-1 1,0-1,-1 0,-1 0,-1-1,0 1,-1-1,0 0,-2-1,0 0,0 0,-2-1,0 0,-12 11,10-15,0 0,-1-1,-1 0,0-1,0-1,0-1,-1 0,0-1,0 0,0-1,-1-1,-15 1,-6-2,0-1,0-2,0-2,1-1,-7-3,8 2,1-2,0-1,1-2,0-1,0-2,1-1,1-2,1-1,0-1,1-2,1-1,-2-3,24 19,1-1,0 1,0-1,1 0,-1-1,1 1,1-1,-1 0,1 0,1 0,-1-1,1 1,0-1,1 0,0 0,0 0,1 0,0 0,0 0,1-1,0 1,0 0,1-1,5-10,0-1,2 2,0-1,1 1,1 1,1-1,0 2,1-1,4-2,-16 19,37-47,2 2,2 2,2 1,1 3,33-22,-23 23</inkml:trace>
  <inkml:trace contextRef="#ctx0" brushRef="#br0" timeOffset="-2854.44">8999 13704,'7'-8,"7"-6,-1 1,2 0,0 1,0 0,2 2,-1 0,1 0,0 2,1 0,0 1,0 0,1 2,0 0,-1 1,2 1,-1 1,0 1,0 0,1 2,-1 0,0 1,0 1,0 0,0 2,0 0,-1 1,0 1,3 3,4 2,-2 2,0 0,0 2,-2 1,0 0,-1 2,-1 0,0 1,-2 1,0 1,-1 0,-2 1,0 0,-1 2,8 23,-13-29,-2 0,0 0,0 0,-2 1,-1 0,0 0,-2 0,0 0,-1 1,-1-1,-1 0,0 0,-2 0,0-1,-2 1,0-1,-1 0,-1 0,0-1,-2 0,-8 12,9-18,-1 1,-1-2,0 1,-1-2,0 1,0-2,-1 1,0-2,-1 0,0 0,0-2,-1 1,1-2,-1 0,-13 2,-3 0,0-2,-1-2,1 0,-1-2,0-2,1 0,-14-4,22 2,1-1,-1 0,1-2,0 0,0-2,1-1,0 0,1-1,0-1,0-1,1-1,1-1,0 0,1-2,0 0,2 0,0-2,0 0,2 0,0-1,2-1,-6-12,12 19,1 1,1-1,0 0,1 0,0 0,1 0,0 0,1 0,1-1,0 1,1 0,0 0,1 0,0 1,1-1,1 1,5-12,2 0,2 0,0 0,2 1,0 1,2 1,0 0,21-17,1 2</inkml:trace>
  <inkml:trace contextRef="#ctx0" brushRef="#br0" timeOffset="-2245.44">11059 10989,'62'-16,"-36"11,0 2,1 0,-1 2,1 1,0 1,-1 1,1 2,-1 0,0 2,0 1,13 5,-5 2,0 2,-1 0,-1 3,-1 0,-1 2,-1 2,0 0,-2 2,-1 1,-1 1,-1 1,-1 1,-2 1,-1 1,1 5,-10-15,0 0,-2 1,0 0,-1 1,-2 0,0 0,-1 1,-2-1,0 1,-2 0,0 0,-2 0,0 0,-2 0,-1-1,0 1,-2-1,-1 0,-6 15,7-26,0-1,-1 0,0 0,-1-1,0 0,0 0,-1-1,0 0,-1 0,0-1,0-1,-1 1,0-2,0 1,-1-2,1 1,-1-2,0 0,-1 0,1-1,-1 0,0-1,1-1,-1 0,0-1,0 0,-12-2,-2-1,1-2,0-1,0-1,1-1,0-1,1-1,-1-1,2-1,0-2,-14-10,0-3,2-1,1-2,1-1,1-1,-22-33,35 42,1 0,1-2,1 0,2-1,0 0,2-1,1-1,1 0,1 0,2-1,1 0,1-1,1 1,1-22,4 35,1 0,0 0,2 0,-1 0,2 1,0 0,1 0,1 0,0 0,1 1,0 1,1-1,5-4,9-10,1 2,2 0,0 2,2 1,11-8,14-7</inkml:trace>
  <inkml:trace contextRef="#ctx0" brushRef="#br0" timeOffset="-1497.1">7675 7553,'40'-32,"-25"20,0 2,0 0,1 0,0 2,1 0,-1 0,2 2,-1 0,1 1,0 1,0 1,0 0,0 1,1 1,-1 1,0 1,5 1,11 2,0 2,0 1,0 2,-1 1,0 2,-1 1,0 2,-1 1,-1 1,0 2,-2 1,0 1,6 7,4 7,-1 1,-2 2,-1 1,-3 2,-1 1,-2 2,-2 0,13 32,-24-48,-2 1,-2 0,0 1,-2 0,-1 0,-1 1,-2 0,-1 1,-2-1,-1 1,-1-1,-2 1,-1-1,-6 26,3-41,-1 1,0-1,-1-1,-1 1,-1-1,0-1,-1 0,0 0,-2-1,1-1,-1 0,-1-1,0 0,-1-1,0 0,0-1,-1-1,0-1,0 0,-1-1,0-1,0 0,-1-2,1 0,-1 0,1-2,-6 0,-10 0,1-2,0-1,0-1,0-2,0-1,1-2,0-1,0-1,-9-6,-7-4,0-3,2-2,0-2,2-2,-17-16,22 14,2-1,1-2,1-1,2-2,2-1,1-2,2 0,2-2,2-1,1-1,3 0,1-2,3 0,1-1,3 0,1-1,3-4,4 33,2 0,0 0,1 0,1 0,1 0,1 0,0 0,2 0,0 1,1-1,0 1,2 1,0-1,1 1,1 0,81-85,-49 66</inkml:trace>
  <inkml:trace contextRef="#ctx0" brushRef="#br0" timeOffset="-655.92">2705 5320,'20'-27,"-6"17,0 1,1 1,-1 0,2 1,-1 1,1 0,0 1,0 1,0 0,10 0,3 0,-1 2,1 1,0 1,-1 1,1 2,-1 1,0 1,26 8,-3 3,-1 2,0 2,-2 3,15 10,-10-4,-3 3,-1 2,-1 1,-2 3,-1 2,-3 2,2 5,-20-18,0 0,-2 1,-2 2,0 0,-3 1,0 1,-2 0,-2 1,-1 1,-2 0,4 29,-11-53,-1 0,0 1,0-1,-2 1,1-1,-2 1,0-1,0 1,-1-1,0 0,-1 0,-1 0,0 0,-1 0,0-1,0 0,-1 0,-1 0,0-1,0 0,-7 7,-4-3,0 0,-1-1,-1 0,0-2,0-1,-1 0,-1-2,1 0,-1-1,-1-2,1 0,-1-1,0-1,0-1,0-2,0 0,-10-2,-11-4,1-2,-1-1,2-3,-1-1,2-3,0-1,0-1,-12-11,20 11,0-2,1-1,1-1,1-2,1-1,1-1,-8-12,21 20,1 0,0 0,2-2,0 0,1 0,1-1,1 0,1-1,1 0,0 0,2 0,-2-19,5 21,1-1,1 0,1 1,1-1,1 1,0-1,2 1,0 0,1 0,1 1,1 0,1 0,1 1,3-6,72-94,-50 76</inkml:trace>
  <inkml:trace contextRef="#ctx0" brushRef="#br0" timeOffset="1659.13">10872 3485,'0'0,"3"-3,21-6,0 1,0 0,1 2,0 1,0 1,1 1,-1 1,1 1,-1 1,1 2,-1 0,1 2,11 3,-7 1,0 0,-1 2,0 1,-1 1,0 1,-1 2,0 1,-2 1,18 15,-3 0,-2 3,-2 1,-1 1,-2 3,13 19,-24-29,-1 1,-1 1,-2 0,-1 1,-1 1,-2 1,-2 0,-1 1,-2 0,-1 0,-2 1,-1 0,-2 0,-2 1,-2-1,-3 25,0-31,-2 0,-2 0,0-1,-2 0,-2-1,0 0,-2-1,-1-1,-1 0,-1-1,-2 0,0-2,-2 0,-1-2,0 0,-2-1,0-1,-1-2,-18 10,10-11,-1-2,0-2,-1-1,0-1,-1-2,-1-2,1-1,-1-2,0-1,0-2,0-2,1-1,-1-2,0-2,1-1,0-1,-18-9,19 5,0-2,1-2,1-1,1-1,0-2,1-1,2-2,0 0,1-2,2-2,0 0,-15-24,27 31,0-1,2-1,0 0,2-1,0 0,1 0,2-1,0 0,2-1,1 1,0-1,2 0,1 0,1 0,1 0,1 0,2 0,4-19,1 12,1 1,2 0,1 0,1 2,2-1,0 2,2 0,1 1,2 1,0 1,2 1,0 1,2 1,23-16,-9 10</inkml:trace>
  <inkml:trace contextRef="#ctx0" brushRef="#br0" timeOffset="11238.97">5877 11175,'7'-8,"32"-66,102-148,87-169,136-294,-96 167,-169 335,192-332,-264 454,-30 58,3 0,0 1</inkml:trace>
  <inkml:trace contextRef="#ctx0" brushRef="#br0" timeOffset="11978.66">7114 7429,'-34'-18,"-282"-118,-593-283,-482-223,1133 530,-75-12,261 99,1-3,-20-13,91 41,-1-1,-1 0,1 0,0 0,-1 0,1 1,-1-1,1 0,-1 1,1 0,-1-1,1 1,-1 0,0 0,1 0,-1 0,1 0,-1 0,0 0,1 0,-1 1,1-1,-1 1,2-1,0 0</inkml:trace>
  <inkml:trace contextRef="#ctx0" brushRef="#br0" timeOffset="24360.65">3104 5953,'0'0,"0"0,0 0,0 0,0 0,0 0,0 0,-27 15,-231 125,-136 104,305-190,-79 55,78-34,-63 70,65-60,83-80,-113 107,5 5,-18 32,-225 317,99-128,127-165,55-77,4 4,-18 41,-112 194,169-286,1 2,3 2,2 0,2 2,3 0,-3 18,-7 60,6 1,6 0,6 2,5 2,5-84,-3 61,8 92,46 298,-19-335,7-1,7-2,23 43,-17-69,7-3,23 32,-11-22,-31-60,5-2,3-2,4-2,22 25,228 252,-33-87,-203-214,1-3,3-3,3-2,13 9,2-4,3-4,2-3,2-5,2-3,27 4,79 10,86 8,381 46,-315-61,-105-22,93 12,86-32,-215 16,40-9,-190-11,273 32,59-5,-247-18,142-7,-161-5,837 2,-520 26,303-26,-651 12,-94-12</inkml:trace>
  <inkml:trace contextRef="#ctx0" brushRef="#br0" timeOffset="27122.41">3604 1550,'31'-15,"23"-2,1 3,0 3,33-2,71-6,0 7,1 7,0 8,26 8,703 84,258 90,-1021-163,361 84,-289-66,-194-39,-4-1,1 0,-1 0,1 1,-1-1,0 0,1 0,-1 1,1-1,-1 0,0 0,1 0,-1 0,1 0,-1 0,1 0,-1 0,1 0,-1 0,1 0,-1 0,0 0,1 0,-1 0,1 0,-1 0,1-1,-1 1,0 0,1 0,-1 0,1-1,-1 1,0 0,1-1,-1 1,0 0,1-1,-1 1,0 0,0-1,1 1,-1-1,0 1,0 0,-1-3</inkml:trace>
  <inkml:trace contextRef="#ctx0" brushRef="#br0" timeOffset="27653.5">8699 1822,'11'11,"174"214,51 54,235 298,-229-248,41 98,-199-294,54 63,-121-172,-13-18,0 0,0 1,0-2,1 1,0 0,0-1,0 0,0 0,1 0,0-1,0 0,1 0,-1 0,1-1,-1 0,1 0,1-1,2 0</inkml:trace>
  <inkml:trace contextRef="#ctx0" brushRef="#br0" timeOffset="28481.43">11247 4912,'0'0,"0"0,0 0,0 0,2 2,14 17,-2 0,0 1,-1 1,-1 0,-1 1,-1 0,-1 0,-1 1,-1 0,5 25,50 213,-3 47,5 30,67 230,-37-200,41 362,-113-570,42 377,-45-60,-7-101,54 468,-28-260,-27-446,-5 94,-6-151,0-76</inkml:trace>
  <inkml:trace contextRef="#ctx0" brushRef="#br0" timeOffset="31048.43">11234 11931,'0'0,"0"0,0 0,0 0,0 0,0 0,0 0,0 0,0 0,0 0,0 0,0 0,0 0,-3 7,-65 73,-64 82,-106 100,-60 68,46 5,36-24,123-182,68-95,2-11,22 4,1-22</inkml:trace>
  <inkml:trace contextRef="#ctx0" brushRef="#br1" timeOffset="80883.03">9236 13928,'0'0,"0"0,0 0,0 0,0 0,0 0,0 0,3 2,2 5,1 0,-1 0,0 1,-1 0,1 0,-2 0,1 0,0 5,17 32,6-2,-17-26</inkml:trace>
  <inkml:trace contextRef="#ctx0" brushRef="#br1" timeOffset="82003.05">5165 12066,'1'-3,"1"0,-1 0,0-1,1 1,0 0,0 0,0 0,0 1,0-1,1 0,-1 1,1 0,0-1,-1 1,3 0,-2-2,2 0,0-1,0 0,0 1,0 0,1 0,-1 1,1-1,0 1,0 0,1 1,-1 0,0 0,1 0,-1 1,1 0,0 0,-1 0,1 1,0 0,0 0,3 2,-7-2,-1 1,0 1,0-1,0 0,0 0,0 1,0-1,0 1,0 0,-1-1,1 1,-1 0,1 0,-1 0,0 0,0 0,0 1,0-1,0 0,0 0,0 1,-1-1,1 0,-1 1,0 2,-4 61,1-56,1 0,-2 0,0-1,0 1,-1-1,0 0,0 0,-1-1,0 1,-1-1,0 0,0-1,0 0,-1 0,0-1,-1 0,-4 3,-32 5,57-11,159 23,-137-21</inkml:trace>
  <inkml:trace contextRef="#ctx0" brushRef="#br1" timeOffset="83035.98">11122 11186,'0'0,"0"0,0 0,0 0,8 0,121 1,-125-1,0 0,0 0,0 1,0-1,1 1,-1 0,0 1,-1-1,1 1,0 0,0-1,-1 2,1-1,-1 0,1 1,-1 0,0-1,0 1,0 0,0 1,-1-1,0 0,1 1,-1 0,0-1,-1 1,1 0,0 0,-1 0,0 0,0 4,3 94,22-81,-22-19,116 68,-113-65,-1 0,0 1,-1-1,1 1,-1 0,0 1,0-1,-1 1,0 0,0 0,0 0,-1 1,0-1,-1 1,0-1,1 3,-3-5,0-1,0 0,0 1,-1-1,0 0,1 1,-1-1,-1 0,1 0,-1 0,1 0,-1 0,0 0,-1 0,1 0,-1-1,1 1,-1-1,0 0,-1 0,-71 53,26-36,29-13</inkml:trace>
  <inkml:trace contextRef="#ctx0" brushRef="#br1" timeOffset="83774.03">7713 7589,'10'76,"-7"-1,-3-48,1 1,1 0,2-1,1 0,1 0,1 2,-5-22,0 1,0 0,1-1,-1 1,2-1,-1 0,1 0,0 0,1 0,-1-1,1 0,1 0,-1 0,1-1,0 1,0-1,0-1,1 1,0-1,0 0,0-1,0 1,1-2,-1 1,1-1,3 1,69-17,-61 7</inkml:trace>
  <inkml:trace contextRef="#ctx0" brushRef="#br1" timeOffset="84039.35">8225 7726,'0'0,"-1"-10,1 22,-2 6,-2 40,3-1,2 1,2 0,3-1,3 0,6 19,-9-52</inkml:trace>
  <inkml:trace contextRef="#ctx0" brushRef="#br1" timeOffset="86363.08">3554 5543,'0'0,"0"0,0 0,0 0,0 0,0 0,0 0,0 0,0 0,-1 13,-1-8,0 0,-1-1,0 1,0-1,0 0,-1 0,0 0,1 0,-1-1,-1 1,1-1,0 0,-1 0,1-1,-1 1,0-1,-4 1,8-2,-49 23,45-19,0-1,0 1,1 0,0 0,0 1,0-1,1 1,0 0,0 0,-2 5,-11 19,-37 109,81-137,-16 2,0 1,0 1,-1 0,0 0,0 1,-1 1,1-1,-2 2,1 0,-1 0,0 0,4 8,-4-5,0 1,-1 1,-1-1,0 1,-1 1,-1-1,0 1,0 0,-2 0,0 0,-1 1,0-1,-1 1,-1-1,0 1,-2 1,0-7,0 0,-1-1,-1 1,0-1,0 0,0 0,-1 0,-1-1,1 0,-1 0,-1 0,1 0,-1-1,-1 0,1-1,-1 0,0 0,-1-1,0 0,1 0,-1-1,-1 0,1 0,-1-1,1-1,-1 1,-9 0,-14 3</inkml:trace>
  <inkml:trace contextRef="#ctx0" brushRef="#br1" timeOffset="91208.12">3017 1153,'-50'15,"-20"9,1 3,2 3,-57 34,107-53,0 0,1 1,0 0,1 2,1-1,0 2,1 0,0 1,1 0,1 0,1 2,-6 12,14-26,1 1,-1-1,1 1,1 0,-1-1,1 1,-1 0,1-1,1 1,-1 0,1-1,-1 1,1 0,1-1,-1 1,1-1,0 0,0 1,0-1,0 0,1 0,-1 0,1-1,1 2,4 5,0-1,1 0,0-1,1 0,0-1,0 1,0-2,9 5,-14-8,1 0,-1-1,1 1,-1-1,1 0,0 0,0-1,0 0,0 0,0 0,0-1,0 0,1 0,-1 0,0-1,0 0,0 0,3-1,-9 1,0 0,-1 0,1 0,0 1,0-1,0 0,-1 0,1 0,0 0,-1 1,1-1,0 0,-1 0,1 1,-1-1,1 0,-1 1,0-1,1 0,-1 1,0-1,1 1,-1-1,0 1,0 0,1-1,-1 1,0 0,0-1,0 1,0 0,1 0,-1 0,0-1,0 1,-1 0,-9-6,0 1,-1 1,0 0,1 1,-2 0,1 1,0 0,0 1,-1 0,1 1,0 1,-1 0,1 0,0 1,0 1,0 0,0 1,0 0,-8 3</inkml:trace>
  <inkml:trace contextRef="#ctx0" brushRef="#br1" timeOffset="92005.81">7750 1414,'78'-25,"23"-23,-71 32,0 2,1 1,1 1,0 1,3 2,-31 8,-1 0,0 1,0 0,1 0,-1 0,0 0,0 0,1 1,-1 0,0-1,0 1,0 0,0 1,0-1,0 0,0 1,0 0,0 0,-1-1,1 2,-1-1,0 0,1 0,-1 1,0-1,0 1,0 0,-1-1,1 1,-1 0,1 0,-1 2,4 9,-1 0,-1 1,-1 0,0-1,0 1,-2 0,0 0,0 0,-2 0,0 0,0-1,-1 1,-3 6,-50 157,47-152</inkml:trace>
  <inkml:trace contextRef="#ctx0" brushRef="#br1" timeOffset="92255.75">8149 2084,'0'0,"0"0,0 0,0 0,0 0</inkml:trace>
  <inkml:trace contextRef="#ctx0" brushRef="#br1" timeOffset="92505.69">8424 1687,'0'0,"0"0,0 0,0 0,-2 0,-3 2,-5 3,-9 4,-12 8,-11 5,-11 2,-8 2,-3-1,-1-3,4-6,7-2,9-5,12-3</inkml:trace>
  <inkml:trace contextRef="#ctx0" brushRef="#br1" timeOffset="93380.48">10972 4105,'0'0,"7"0,48-14,3 1,-34 7,1 0,1 2,-1 1,1 1,8 0,-33 2,0 0,0 0,-1 0,1 0,0 0,0 0,0 0,-1 1,1-1,0 0,0 0,0 1,-1-1,1 0,0 1,-1-1,1 0,0 1,-1-1,1 1,0 0,-1-1,1 1,-1-1,1 1,-1 0,1-1,-1 1,0 0,1 0,-1-1,0 1,0 0,1 0,-1-1,0 1,0 0,0 0,0 0,0 0,0-1,0 1,0 0,0 0,0 0,-1-1,1 1,0 0,-1 0,1-1,-1 9,-1 0,0 0,0-1,-1 1,0-1,-1 0,1 0,-2 0,1 0,-1-1,-3 4,-74 107,-50 51,127-163,0-1,0 0,-1 0,0 0,0 0,0-1,0 0,-1 0,-6 2,11-5,0 0,0-1,1 1,-1 0,0 0,0 0,1 0,-1 0,1 0,-1 1,1-1,0 1,-1-1,1 1,0-1,0 1,0 0,0-1,0 1,1 0,-1 0,0-1,1 1,-1 0,1 0,0 0,0 1,4 2,1 1,0-1,0 0,1 0,-1-1,1 0,0 0,0 0,1-1,-1 0,1 0,-1 0,1-1,6 1,11 3,0-1,0 0,1-2,0-2,0 0,0-1,7-2,-32 2,1-1,-1 1,1 0,-1-1,0 1,1-1,-1 1,0-1,1 1,-1 0,0-1,0 1,1-1,-1 0,0 1,0-1,0 1,0-1,0 1,0-1,1 1,-1-1,-1 1,1-1,0 0,0 1,0-1,0 1,0-1,0 1,-1-1,1 1,0-1,0 1,-1-1,1 1,0-1,-1 1,1 0,0-1,-1 1,1-1,-1 1,1 0,-1-1,1 1,-1 0,0-1,1 1,-217-279,81 124,125 139,2 0,0-1,0 1,2-2,-5-16,5 16,4 11,2 5,0 0,0-1,-1 1,2-1,-1 1,0-1,0 0,1 1,0-1,-1 0,1 1,0-1,0 0,0 1,1-1,-1 0,1 1,0-2,1 2</inkml:trace>
  <inkml:trace contextRef="#ctx0" brushRef="#br1" timeOffset="122411.33">9735 2245,'0'0,"7"-8,5-6,39-33,-33 38,-1 0,1 2,1 0,0 1,-1 1,2 0,-1 2,0 0,1 1,-1 1,15 2,-31-1,1 1,0 0,-1 0,1 1,0-1,-1 1,0-1,1 1,-1 0,0 1,0-1,0 0,0 1,0 0,-1-1,1 1,-1 0,0 1,0-1,0 0,0 1,-1-1,1 1,-1-1,0 1,0 0,0-3,54 127,-55-126,0 0,0 0,0 0,-1 0,1 0,-1 0,1 0,-1 0,1 0,-1 0,0 0,0 0,0-1,0 1,0 0,-1 0,1-1,0 1,-1-1,1 1,-1-1,0 0,1 0,-1 1,0-1,0 0,1-1,-1 1,0 0,0 0,0-1,-1 1,-14 8,-19 16,21-16</inkml:trace>
  <inkml:trace contextRef="#ctx0" brushRef="#br1" timeOffset="122652.84">9985 2518,'0'0,"2"0,1-2,4-1,5 0,7 1,9 0,3 1,2 1,-6-1</inkml:trace>
  <inkml:trace contextRef="#ctx0" brushRef="#br1" timeOffset="124337.18">9786 2146,'73'-10,"-53"7,1 1,0 1,0 0,-1 2,1 1,0 0,-1 2,0 0,1 1,-2 1,1 1,6 4,-21-8,-1 0,0 0,1 0,-1 1,-1 0,1-1,0 2,-1-1,0 0,0 0,0 1,-1 0,1-1,-1 1,0 0,0 0,-1 0,0 1,0-1,0 0,0 0,-1 1,0-1,0 0,-1 4,0 4,-1 0,0 0,-1 0,-1-1,0 1,-1-1,0 0,-1 0,-6 9,9-16,0 0,-1 0,0-1,1 1,-2-1,1 0,0 0,-1 0,0-1,0 0,0 0,-4 2,-44 20,-2-3,0-3,-41 9,47-16,48-12,1 0,0 0,-1 0,1 0,-1 0,1 0,0-1,-1 1,1 0,0 0,-1 0,1 0,0-1,-1 1,1 0,0 0,-1-1,1 1,0 0,0-1,-1 1,1 0,0-1,0 1,0 0,-1-1,1 1,0 0,0-1,0 1,0-1,0 1,0 0,0-1,0 1,0-1,0 1,0 0,0-1,0 1,0-1,0 1,0 0,1-1,-1 1,0 0,0-1,0 1,1 0,-1-1,0 1,0 0,1-1,-1 1,0 0,1 0,-1-1,0 1,1 0,-1 0,0 0,1 0,-1-1,0 1,1 0,-1 0,1 0,3-6,-1 2,-1 1,1 0,0-1,1 1,-1 1,1-1,-1 1,1-1,0 1,0 0,-1 0,2 0,-1 1,0 0,0 0,0 0,1 0,-1 0,0 1,1 0,-1 0,1 0,-1 0,0 1,1 0,-1 0,0 0,2 1,49 8,-1 2,0 3,-1 2,0 2,30 17,-22-11,149 59,-165-65</inkml:trace>
  <inkml:trace contextRef="#ctx0" brushRef="#br1" timeOffset="130338.26">5902 8793,'30'60,"-22"-37,37 89,-6 2,-5 2,15 94,-29-76,-19-113</inkml:trace>
  <inkml:trace contextRef="#ctx0" brushRef="#br1" timeOffset="142282.93">5177 5630,'41'-17,"-29"11,236-94,6 31,-154 62,-98 7,1 1,0 0,-1 0,1 0,-1 0,1 0,-1 1,0-1,0 1,1-1,-1 1,0 0,0 0,-1 0,1 0,0 0,-1 0,1 1,-1-1,0 0,1 1,-1-1,-1 1,2 1,13 66,-13-23,-2 0,-2-1,-2 1,-2 0,-2-1,-2-1,-2 1,-3-2,-2 3,-8 36,-15 85,36-148,2 0,1 1,0-1,1 1,1 0,0-16</inkml:trace>
  <inkml:trace contextRef="#ctx0" brushRef="#br1" timeOffset="142454.25">6127 5965,'0'0,"0"0,0 0,0 0,0 0,-2 0,-3 2,-14 3,-24 5,-26 2,-28 2,-19 1,-12-1,15-2</inkml:trace>
  <inkml:trace contextRef="#ctx0" brushRef="#br1" timeOffset="153047.24">1656 11634,'-3'10,"-11"47,2 1,-2 37,9-55,-18 150,6 52,-3 70,17-284</inkml:trace>
  <inkml:trace contextRef="#ctx0" brushRef="#br1" timeOffset="153662.37">2343 11856,'32'7,"-13"4,0 0,0 1,-1 1,-1 1,0 0,-1 1,0 1,-1 1,-1 0,-1 1,0 0,5 12,-9-17,0 1,-1 0,0 0,-1 1,-1 0,0 0,-1 1,-1 0,-1 0,0 0,-1 0,0 0,-1 0,-1 1,-1-1,0 0,-1 0,-1 0,-1 2,-2 3,-2 0,0 0,-1-1,-1 0,-1-1,-1 0,0-1,-2 0,0-1,-1 0,0-1,-7 4,18-17,0 0,0 0,0-1,-1 1,1-1,-1 0,0 0,1 0,-1-1,0 0,0 0,0 0,0 0,0-1,0 0,-1 0,1 0,0-1,0 0,-4-1,20-4,11 1,-1 1,0 1,1 1,0 1,0 1,-1 1,1 0,0 2,10 3,56 11,-1 3,-1 5,11 7,-71-23</inkml:trace>
  <inkml:trace contextRef="#ctx0" brushRef="#br1" timeOffset="156347.07">8923 11546,'20'33,"-11"-7,-3 1,0 0,-1 1,-2-1,-1 1,-1 14,-1-18</inkml:trace>
  <inkml:trace contextRef="#ctx0" brushRef="#br1" timeOffset="156961.31">9735 11261,'0'0,"7"0,7 2,0 0,-1 0,0 2,1 0,-1 0,-1 1,6 3,0-1,-1 1,-1 0,1 1,-2 1,1 0,-1 1,-1 1,0 1,-1-1,0 2,-1 0,0 1,-1 0,-1 0,0 1,1 7,-8-15,0 1,-1 0,0-1,-1 1,1 0,-2 0,0 0,0 0,0 0,-1 1,0 23,2-30,-1 1,1-1,1 0,-1 0,0 1,1-1,0 0,-1-1,1 1,0 0,1 0,-1-1,0 1,2 0,3 5,92 106,-96-107,0-1,-1 0,0 1,0-1,0 1,-1 0,0 0,0 0,-1-1,1 1,-2 0,1 0,-1 0,0 1,1 1,-1 0,0 0,-1-1,0 1,0-1,0 1,-1-1,-1 0,1 0,-1 0,-1 0,1-1,-1 0,-1 0,1 0,-1 0,-1-1,1 0,-1 0,0-1,0 0,-3 2,-6 1,0 0,-1-1,1-1,-2 0,1-2,0 0,-1 0,0-2,0 0,0-1,0-1,0-1,0 0,-4-2</inkml:trace>
  <inkml:trace contextRef="#ctx0" brushRef="#br1" timeOffset="158981.84">4702 0,'8'13,"24"142,52 318,-77-428,-2-9</inkml:trace>
  <inkml:trace contextRef="#ctx0" brushRef="#br1" timeOffset="159403.66">6077 74,'-11'8,"-174"133,-51-7,214-121,-32 25,53-36,1-1,-1 1,1-1,0 1,0 0,-1-1,1 1,0-1,0 1,1-1,-1 1,0 0,1-1,-1 1,1-1,-1 1,1-1,-1 0,1 1,0-1,0 1,0-1,0 0,0 0,0 0,0 0,0 0,0 0,1 0,-1 0,0 0,1 0,-1 0,1-1,142 99,-60-46,33 35,-115-87,-1 0,1 0,-1 0,1 1,-1-1,1 1,-1-1,0 1,0-1,0 1,0 0,0 0,0-1,-1 1,1 0,0 0,-1 0,1 0,-1 0,0 0,0 0,0 0,0 0,0 0,0 0,0 0,-1 0,1 0,-1 0,0-1,1 1,-1 0,0 0,0 0,0-1,-1 2,-4 6</inkml:trace>
  <inkml:trace contextRef="#ctx0" brushRef="#br1" timeOffset="160499.73">5365 384,'0'0,"0"0,0 0,0 0,0 0,0 0</inkml:trace>
  <inkml:trace contextRef="#ctx0" brushRef="#br1" timeOffset="161155.54">6289 124,'0'0,"0"0,0 0,0 0,-10 7,-17 7,0-1,-1-1,0-2,-1-1,-7 1,-11 4,-56 17,2 5,-68 35,159-68,1 1,-1 1,1 0,1 0,-1 0,1 1,0 1,0-1,0 1,1 1,0-1,1 1,0 0,0 1,1-1,-1 1,1 3,-2 7,-9 51,20-51,2-23,1 1,1-1,-1 2,0-1,1 1,0 0,-1 1,9-1,-2-1,9-1,0 0,-1 1,2 2,-1 0,0 1,0 2,0 0,0 2,-1 0,1 1,-1 2,3 1,-4 1,0 1,-1 1,0 1,-1 1,0 1,-1 0,-1 1,0 1,-1 1,1 2,-15-17,1 1,-1 0,1 1,-1-1,0 0,0 1,0-1,-1 1,1 0,-1 0,0-1,0 1,0 0,0 0,-1 0,0 0,0 0,0 0,0 0,0 0,-1 0,0 0,0 0,0-1,0 1,-1 2,-7 7,-1 0,0-1,-1 0,0 0,0-1,-1-1,-1 0,0-1,0 0,-1-1,0 0,0-2,-1 1,-11 2,-34 13,0-4,-1-2,0-2,-2-4,-6-1,18-4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5:48.718"/>
    </inkml:context>
    <inkml:brush xml:id="br0">
      <inkml:brushProperty name="width" value="0.035" units="cm"/>
      <inkml:brushProperty name="height" value="0.035" units="cm"/>
    </inkml:brush>
  </inkml:definitions>
  <inkml:trace contextRef="#ctx0" brushRef="#br0">459 311 9394,'0'-1'183,"0"0"1,1 0-1,-1 0 1,0 0-1,0 0 1,0 0-1,0-1 1,-1 1-1,1 0 1,0 0-1,0 0 1,-1 0-1,1 0 0,0 0 1,-1 0-1,1 0 1,-1 0-1,0 0 1,1 0-1,-1 0 1,-1-1-1,-16-26-63,16 26-53,0-1 0,0 1 1,1 0-1,-1-1 1,1 0-1,0 1 1,0-1-1,0 0 1,0 1-1,0-1 0,0 0 1,1 0-1,0 0 1,-1 0-1,1-5 1,1 3 178,1 0 1,-1 0-1,1 0 1,0 0-1,0 0 1,1 1-1,4-8 1,1 0-36,-1 0 0,-1-1 1,0 0-1,-1 0 0,0 0 1,3-17-1,-7 28-203,-1-1 0,1 0 0,-1 1 0,1-1 0,0 1 1,0-1-1,0 1 0,1 0 0,-1-1 0,0 1 0,1 0 0,-1 0 0,1 0 1,0 0-1,0 0 0,0 0 0,0 0 0,3-2 0,-1 2 5,0 0 1,0 0-1,0 1 0,1-1 0,-1 1 1,1 0-1,-1 0 0,1 0 0,-1 1 1,6-1-1,2 1 2,-1 1 0,1 0-1,0 1 1,-1 0 0,1 0 0,-1 2 0,20 7 0,-22-7-18,-1 1 0,1 0 0,-1 1 0,0 0 0,-1 0 0,0 0 0,0 1 0,0 0 0,-1 1 1,0 0-1,0-1 0,-1 2 0,0-1 0,0 1 0,-1-1 0,0 1 0,-1 1 0,0-1 0,3 14 0,1 14-14,-2 1 1,-2 0-1,-1 60 0,-2-80 16,0 15-3,-6 39-1,4-58 4,-1 0 1,0 0-1,-1 0 0,-1-1 0,-7 17 1,9-25 4,1-1 0,-1 0 0,0 0 0,-1 0 0,1 0 1,-1-1-1,1 1 0,-1-1 0,0 0 0,0 0 0,-1-1 1,1 1-1,0-1 0,-1 0 0,-7 3 0,-7 1 14,-1-1 0,-31 4 0,36-7-14,-11 1-3,0 0 0,-1-2 1,1-1-1,0-1 0,0-1 1,-1-1-1,1-1 0,1-2 1,-33-11-1,37 9 43,0 0-1,0-2 1,1-1-1,0-1 1,0 0-1,2-2 1,-1 0-1,2-1 1,0 0-1,-28-35 1,36 38 89,0 0 1,1-1-1,0 0 0,1 0 1,1-1-1,0 1 1,1-1-1,1-1 1,0 1-1,1-1 1,-3-28-1,5 35-120,1 0 0,0 0 0,1-1 0,0 1 0,0 0 0,1 0 0,0 0 1,0 0-1,1 0 0,0 0 0,0 1 0,1 0 0,0-1 0,0 1 0,1 0 0,0 1 0,0-1 0,1 1 0,-1 0 0,1 1 0,1-1 0,11-8 0,0 4-9,0 0 0,1 0 0,-1 2 0,2 0 0,38-9 0,-4 6-1013,55-3 1,-99 13 861,0-1 1,0 0-1,-1 0 1,1-1-1,10-4 1,-4-1 410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55.065"/>
    </inkml:context>
    <inkml:brush xml:id="br0">
      <inkml:brushProperty name="width" value="0.05" units="cm"/>
      <inkml:brushProperty name="height" value="0.05" units="cm"/>
      <inkml:brushProperty name="ignorePressure" value="1"/>
    </inkml:brush>
  </inkml:definitions>
  <inkml:trace contextRef="#ctx0" brushRef="#br0">2939 35,'0'0,"0"0,0 0,0 0,0 0,0 0,0 0,0 0,0 0,0 0,0 0,3 3,4 6,0 1,0 0,-1 0,-1 1,0 0,0 0,-1 0,0 0,-1 1,2 2,22 75,-3 1,-5 0,0 22,-12-63,2-1,3 0,1-1,6 6,-18-50,1 3,1 0,-1-1,0 1,0 0,-1 1,0-1,0 0,0 0,-1 1,0-1,0 0,0 1,-4-36,-52-190,-15 2,56 171,4 13,1-1,2 0,-3-26,5 11,-3-88,9 131,0 4</inkml:trace>
  <inkml:trace contextRef="#ctx0" brushRef="#br0" timeOffset="4553.12">117 1201,'4'1,"-1"-1,0 1,1 0,-1 0,0 0,1 1,-1-1,0 1,0 0,0 0,-1 0,1 0,0 0,1 2,6 4,54 35,3-2,24 9,-34-19,476 245,-237-114,-131-69,60 19,-102-65,0-6,3-5,39 2,-118-27,18 7,-1 2,18 12,-35-23,-15-3,12 15,-37-14,-31-12,-117-40,2-6,2-5,-7-12,-288-180,210 116,-116-44,220 118,-41-20,118 54,63 35,264 120,-106-36,-5 9,88 71,17 10,-84-60,174 109,172 70,-470-268,145 65,-206-102,-23-12,-154-90,-335-190,-63-2,137 77,271 133,-622-319,478 254,288 144,-51-18,74 28,142 39,168 75,279 146,66 62,-505-250,168 88,-297-147,76 44,42 33,-101-61,-89-63,-129-72,-3 8,-21-1,97 49,-601-312,-271-135,946 481,-130-63,-124-41,252 107,-1 1,0 1,0 1,-9 0,38 8,-4-2</inkml:trace>
  <inkml:trace contextRef="#ctx0" brushRef="#br0" timeOffset="7118.89">104 1151,'0'0,"0"0,0 0,0 0,0 0,0 0,0 0,0 0,8 2,134 84,126 55,236 86,-463-209,437 206,63 62,-366-187,95 75,-247-158,58 42,2-4,49 21,-102-59,-59-43,-120-94,-6 6,-10 3,-854-495,186 177,604 314,225 114,2 1,0 0,0-1,0 1,0 0,0 0,0 0,-1 1,1-1,0 0,0 1,-1 0,1-1,-1 1,1 0,0 0,-1 0,1 1,-1-1,11 4,311 142,252 127,-347-181,-132-58,-1 5,-2 4,15 14,274 202,-408-284,-73-37,-102-47,156 85,-312-154,-237-124,519 259,-1-2,-1 3,-3 4,-13-1,85 35,16 5,21 7,67 34,643 310,-442-211,-2 15,254 164,-513-301,41 23,-2 3,52 44,-119-83,-20-14,10 5,-395-176,-309-201,501 264,-87-30,270 134,-51-23,-2 3,0 3,-26-3,75 26,1 2,-1 1,0 2,0 0,-28 4,49-2</inkml:trace>
  <inkml:trace contextRef="#ctx0" brushRef="#br0" timeOffset="14587.26">328 1882,'0'0,"0"0,0 0,0 0,0 0,0 0,0 0,0 0,8 0,-3 0,1-1,-1 0,1 0,-1 0,1-1,-1 0,0 0,0 0,0-1,0 1,0-1,-1 0,1-1,-1 1,0-1,0 0,0 0,0 0,-1-1,0 1,0-1,0 0,0 1,-1-1,1-1,-1 1,-1 0,1 0,-1-1,0 1,0-5,-1 6,0 0,-1 0,1 0,-1 0,0 0,-1 0,1 0,-1 0,1 0,-1 1,0-1,-1 0,1 1,0 0,-1 0,0 0,0 0,0 0,0 0,0 1,-1-1,1 1,-1 0,1 0,-1 0,0 1,0-1,0 1,0 0,0 0,0 0,0 1,-4-1,1 2,0-1,1 1,-1 1,0-1,1 1,-1 0,1 1,0-1,0 1,0 0,0 1,0-1,1 1,-1 1,1-1,0 1,1 0,-1 0,1 0,0 0,-3 6,2-5,-2 2,0 0,0 1,1 0,1 1,-1-1,2 1,-1 0,1 0,1 1,0-1,0 1,1 0,0-1,1 3,1-9,0 1,1-1,0 1,0-1,0 1,0-1,1 0,-1 0,1 0,0 0,0 0,1 0,-1 0,1 0,0-1,0 0,0 1,0-1,1 0,-1-1,1 1,3 1,5 4,1-1,0-1,0 0,0-1,1 0,7 1,13 2,0-2,0-2,1 0,-1-3,11-1,2 1,-29 2</inkml:trace>
  <inkml:trace contextRef="#ctx0" brushRef="#br0" timeOffset="15657.52">1452 902,'0'0,"0"0,0 0,0 0,0 0,0 0,0 0,0 0,0 0,0 0,0 0,0 0,8-7,8-5,0 1,0 0,1 1,0 0,1 2,0 0,18-5,-19 9,-1 2,1 0,0 1,-1 0,1 2,0 0,-1 0,1 2,7 2,-21-5,-1 1,0-1,0 0,0 1,1 0,-1-1,0 1,0 0,0 0,0 0,0 0,-1 1,1-1,0 1,0-1,-1 1,1-1,-1 1,0 0,1 0,-1-1,0 2,-11 7,9-9,-7 8,0-1,-1 1,0-1,-1-1,0 0,0 0,0-1,-1 0,0-1,0 0,-1-1,1 0,-12 2,29-5,6 6,-1 1,1 0,-2 1,1 0,-1 1,0 0,-1 1,-1 0,1 0,-2 1,0 0,0 0,-1 1,0 0,1 6,-5-15,-1 1,1 0,-1 0,0 0,0 0,0 0,-1 0,0 0,0 0,0 0,0 1,-1-1,0 0,0 0,0 0,-1 0,0-1,1 1,-2 0,1-1,-1 1,1-1,-1 0,0 0,-1 0,1 0,-1 0,0-1,0 0,0 0,0 0,0 0,-1 0,-3 1,-4 0,1-1,0 0,-1 0,0-1,1-1,-1 0,0 0,0-1,0-1,1 0,-1-1,0 0,1-1,-1 0,1 0,0-1,0-1,0 0,1-1,0 0,-10-7,-2-1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5:49.506"/>
    </inkml:context>
    <inkml:brush xml:id="br0">
      <inkml:brushProperty name="width" value="0.035" units="cm"/>
      <inkml:brushProperty name="height" value="0.035" units="cm"/>
    </inkml:brush>
  </inkml:definitions>
  <inkml:trace contextRef="#ctx0" brushRef="#br0">1 1 11458,'53'10'2835,"-42"-7"-2733,-1 1 0,0 0 0,0 0 0,0 1 0,0 1 0,-1-1 0,0 1 0,0 1 0,10 9 0,15 15 345,-9-9-59,27 30 0,-8 4 257,-2 2 1,64 118 0,-78-130-435,67 82 0,-84-115-134,11 16 151,-16-19-157,1 0 1,1-1-1,-1 0 0,2-1 1,10 10-1,-17-16-27,0-1 0,1 1 0,-1-1 0,0 0-1,1 0 1,-1 0 0,1 0 0,-1 0 0,1 0 0,-1-1-1,1 1 1,0-1 0,-1 0 0,1 1 0,0-1 0,0-1-1,-1 1 1,1 0 0,2-1 0,-1-1 3,0 1 0,0-1 0,-1 0 0,1 0 0,-1 0-1,0 0 1,1-1 0,-1 1 0,0-1 0,0 0 0,3-4 0,3-4 3,-1-1 1,-1 0-1,0 0 0,-1-1 1,0 0-1,4-13 1,16-45 17,-6 17-43,-3-1 0,16-76-1,-31 118-60,2-13-267,0 0 1,16-44-1,-19 66 40,1 0 0,0 0 0,0 0 1,1 0-1,-1 1 0,1-1 0,0 1 0,4-5 0,8-4-650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15.386"/>
    </inkml:context>
    <inkml:brush xml:id="br0">
      <inkml:brushProperty name="width" value="0.035" units="cm"/>
      <inkml:brushProperty name="height" value="0.035" units="cm"/>
      <inkml:brushProperty name="color" value="#00A0D7"/>
    </inkml:brush>
  </inkml:definitions>
  <inkml:trace contextRef="#ctx0" brushRef="#br0">2548 229 10946,'28'35'4244,"-41"-52"-3942,9 11-121,-1-1-1,0 1 1,-1 0 0,1 1 0,-1-1-1,-11-7 1,6 7-38,-1 0 1,1 1-1,-25-7 1,24 8-94,-1 0 0,1-1 1,-19-10-1,-14-12 24,-1 2 0,-49-19 0,71 35-47,-1 0 0,0 2 0,-1 1 0,0 1 0,1 1 0,-28 0 0,24 3 47,0 1 1,0 2-1,0 1 1,0 1-1,1 1 1,-1 1-1,-43 17 1,38-11-44,-59 13 0,36-11-20,51-12-8,-21 5 18,1 1-1,-36 16 1,45-16 29,1 1 1,-1 1-1,2 0 0,-1 1 0,2 1 0,-1 0 0,-19 23 0,25-24-31,0 1 0,1 0-1,0 0 1,1 1 0,0 0 0,1 0-1,1 1 1,0 0 0,1 0-1,-4 20 1,3-1-10,3-14-1,-2 1 0,0-1 0,-1 0-1,-11 27 1,11-32-6,1 0-1,0 0 1,-3 29 0,2-15-1,4-17 0,0-1 0,1 1 0,0 0 0,0 0 0,1 0 0,1-1 0,4 18 0,27 69 104,-12-49-65,-14-35-15,-1 0 1,-1 1-1,5 17 1,-9-26-22,0 1 0,0-1 1,-1 1-1,1-1 1,-1 0-1,-1 1 1,1-1-1,-1 0 0,0 1 1,0-1-1,0 0 1,-4 9-1,3-9-4,-1-1 0,1 1 0,-1-1 0,0 1 0,0-1 0,0 0-1,-1 0 1,1 0 0,-1-1 0,0 1 0,0-1 0,0 0 0,-8 5 0,-3-1 0,1-1 0,-1 0-1,-19 4 1,19-6 1,-3 0 3,1-1-1,-1-1 1,0-1 0,0 0 0,-19-3 0,0 2 1,8-1 1,0-1 1,-58-13-1,-53-23 4,77 20-8,-128-41 12,158 51-12,-1 0-1,0 3 1,-1 1-1,-47 0 1,50 2-2,28 2-2,-1 0-1,0 0 1,0 0-1,0 1 0,0 0 1,0 0-1,0 0 1,0 0-1,1 1 1,-1 0-1,0 0 1,1 0-1,-7 4 1,8-3-1,0-1 1,0 1 0,0 0 0,0 0 0,1 0 0,0 0 0,-1 1 0,1-1 0,0 1 0,0-1 0,1 1-1,-1 0 1,1-1 0,0 1 0,0 0 0,0 0 0,0 4 0,0 6-3,1 0 0,0 1 0,1-1 0,0 0 0,2 0 0,-1 0 0,2 0 0,9 25 0,-7-20 3,9 24-36,1-1 0,3-1-1,38 65 1,-46-91 11,1 0 0,0-1 0,23 21 0,1 1 24,64 56 14,-85-79-7,-8-7-1,1-1 0,0 0 1,-1-1-1,1 0 0,1 0 0,-1 0 1,1-1-1,-1-1 0,1 1 0,0-1 1,0-1-1,0 0 0,0 0 0,0 0 0,0-1 1,0-1-1,0 0 0,12-2 0,-4-1 3,-1 0 0,0 0 0,0-2 0,-1 0 0,1-1 0,-1 0 0,-1-1 0,0-1 0,15-12 0,33-31-18,-42 34 3,1 0-1,0 1 0,1 1 0,1 2 0,44-22 0,-41 25 2,0 1-1,1 2 0,39-8 1,-58 14 6,0 1 0,0 1 0,0 0-1,0 0 1,-1 0 0,1 1 0,0 0 0,0 0 0,0 1 0,-1 0 0,1 1 0,-1-1 0,0 2 0,1-1 0,-1 1 0,-1 0 0,9 5-1,7 9-1,0 1-1,22 25 0,-34-32 2,-1 0-1,0 0 1,-1 1 0,0 0 0,11 27 0,-17-36 2,10 23 0,-1 0-1,-2 1 1,-1 0 0,-1 1-1,6 54 1,-13-20-4,-2-1 0,-18 96 0,8-67 5,10-61 1,1 1 0,2-1 0,1 0-1,1 0 1,1 0 0,2 0 0,10 28 0,-12-42 1,-1-4-3,0 0 1,8 19 0,-10-29 1,0 1 1,1-1-1,-1 1 1,1-1-1,-1 1 1,1-1-1,0 0 1,0 0-1,0 0 1,0 0-1,0 0 1,1 0-1,-1-1 1,1 1-1,-1-1 1,5 3-1,20 9 8,-24-11-6,1 0 1,0 0-1,-1 0 0,1 0 1,0-1-1,0 0 0,0 0 1,8 2-1,15-2 10,1-2 0,31-3 1,23-2-13,-46 8-3,0 0 0,0 3-1,45 11 1,-43-10 11,-29-5-6,-1 0 0,0 1 1,0-1-1,0 2 0,0-1 1,14 7-1,-19-8-1,1 1-1,-1-1 1,1 0-1,-1 0 1,1 0-1,0-1 1,-1 1-1,1-1 1,-1 0-1,7 0 1,21 2-3,-20 0 1,1-1 0,-1 0 0,15-1 0,10 1 0,0 0 10,-26-1-5,-1 0-1,0 1 0,1 0 1,14 3-1,-14-1-3,1-1 0,-1 1 0,1 1 1,0-1-1,-1 2 0,0 0 0,16 9 0,-16-7 6,1-2 0,20 9 0,-15-7 3,-8-4 77,-1-1-1,1 0 1,0-1-1,0 0 0,-1 0 1,1-1-1,0 0 1,0 0-1,0-1 1,10-2-1,-9 2-77,1-1-1,-1 2 0,1-1 0,0 1 1,-1 1-1,1 0 0,12 3 1,-9 0-10,-8-2 2,0 0 0,-1-1 0,1 0 0,0 0 0,0 0 0,9 0 0,-2-2 14,-10 1-15,0 0 1,0-1-1,-1 1 1,1 0-1,0 0 1,0 0 0,0 1-1,-1-1 1,1 0-1,0 1 1,0-1-1,-1 1 1,1-1-1,0 1 1,-1 0-1,1 0 1,2 1-1,-4-1 0,0 0 0,1-1-1,-1 1 1,1-1 0,-1 1-1,1-1 1,0 1 0,-1-1-1,1 0 1,-1 1 0,1-1-1,0 0 1,-1 1 0,1-1-1,0 0 1,-1 0 0,1 1-1,0-1 1,0 0 0,-1 0-1,1 0 1,0 0 0,0 0-1,-1 0 1,1 0 0,0 0-1,-1-1 1,1 1 0,0 0-1,0 0 1,-1-1 0,1 1-1,0 0 1,-1-1 0,1 1-1,-1 0 1,1-1 0,0 1-1,-1-1 1,1 1 0,-1-1-1,1 1 1,-1-1 0,1 0-1,-1 1 1,1-2 0,1 0-1,26-16 107,-25 15-85,1 0 1,-1 1-1,0 0 1,1 0 0,7-3-1,-9 4-20,1 0 0,-1 0 0,0-1 1,1 1-1,-1 0 0,0-1 0,1 0 0,-1 1 0,0-1 0,0 0 0,0 0 1,-1 0-1,1 0 0,0 0 0,-1 0 0,0-1 0,1 1 0,1-4 0,-3 4 0,1 0-1,-1 0 0,1 0 0,0 0 1,0 0-1,0 0 0,0 1 0,0-1 1,1 0-1,-1 1 0,0-1 0,1 1 1,-1-1-1,1 1 0,0 0 0,-1-1 1,1 1-1,0 0 0,0 0 0,0 0 1,0 1-1,0-1 0,0 0 0,0 1 1,3-1-1,-1 1 1,0 0 1,1 0-1,-1 0 1,1 1-1,-1-1 1,0 1-1,1 0 1,-1 1-1,0-1 1,0 1-1,5 2 0,-6-2 16,1-1 0,-1-1 0,0 1 1,1 0-1,-1-1 0,1 1 0,-1-1 0,1 0 0,-1-1 0,1 1 0,-1 0 0,1-1 0,-1 0 0,1 0 0,-1 0 0,0 0 0,4-2 0,12-3 146,-13 1-134,-6 5-29,1-1 0,0 0 0,-1 1 0,1-1-1,0 0 1,-1 1 0,1-1 0,0 1 0,-1-1 0,1 1-1,0-1 1,0 1 0,0 0 0,1-1 0,0 2 0,-1-3-325,1-1 0,-1 1 0,1-1 1,-1 1-1,1 0 0,0-1 0,0 1 1,0 0-1,4-3 0,7 0-452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18.435"/>
    </inkml:context>
    <inkml:brush xml:id="br0">
      <inkml:brushProperty name="width" value="0.035" units="cm"/>
      <inkml:brushProperty name="height" value="0.035" units="cm"/>
      <inkml:brushProperty name="color" value="#00A0D7"/>
    </inkml:brush>
  </inkml:definitions>
  <inkml:trace contextRef="#ctx0" brushRef="#br0">505 243 4113,'1'1'145,"-1"-1"0,0 0-1,0 0 1,0 1 0,0-1 0,0 0 0,0 0 0,0 1-1,0-1 1,0 0 0,0 0 0,0 1 0,1-1 0,-1 0-1,0 0 1,0 0 0,0 1 0,0-1 0,1 0 0,-1 0-1,0 0 1,0 0 0,0 0 0,1 1 0,-1-1 0,0 0-1,0 0 1,1 0 0,-1 0 0,0 0 0,0 0 0,0 0 0,1 0-1,-1 0 1,0 0 0,0 0 0,1 0 0,-1 0 0,0 0-1,0 0 1,1 0 0,17-5 2365,22-16-1778,-35 18-419,57-33 26,-25 13-307,49-21 0,-38 23-45,-13 5 102,0 1 1,1 2-1,65-15 0,-35 17-2,74-1 1,-103 12-86,0 0 1,0 3 0,59 11-1,-85-12-2,1 1 0,-1 1 0,0 0 0,0 0 0,0 1 0,-1 1 0,1 0 0,10 8 0,-16-10 0,0 0 0,0 1 0,0 0 0,0 0 0,-1 1 0,0-1 0,0 1 0,0 0 0,-1 0 0,0 0 0,0 0 0,0 1 0,-1-1 0,0 1 0,1 7 0,2 12 40,-2 0 0,0 0 0,-2 0 0,-3 33 1,1-48-20,0 1 0,-1 0 0,-1-1 0,0 1 1,-1-1-1,0 0 0,0 0 0,-1 0 0,-1-1 1,0 0-1,-12 17 0,-50 54 171,-218 289 676,272-349-827,1 1-1,0 0 1,2 1-1,1 0 1,0 1 0,-9 38-1,15-44-27,-2-1 0,0 1 0,-10 18 0,8-16 6,8-20-10,-1 1 0,1-1-1,0 1 1,0-1 0,0 1 0,0-1 0,0 1 0,0-1 0,-1 1 0,1-1-1,0 1 1,0-1 0,0 1 0,1-1 0,-1 1 0,0-1 0,0 0 0,0 1-1,0-1 1,0 1 0,1-1 0,-1 1 0,0-1 0,0 1 0,1-1 0,-1 0-1,0 1 1,1 0 0,16 6 198,19-5-48,-26-2-154,-1-2-1,0 1 1,0-1 0,1 0 0,-1-1 0,0 0 0,-1 0 0,1-1-1,-1 0 1,1-1 0,-1 0 0,0 0 0,-1-1 0,1 0 0,-1 0-1,9-11 1,28-21 11,-14 14-6,-29 23-11,0 0 0,0 0 0,1-1 0,-1 1 0,0 0 0,0-1 0,0 1 0,-1-1 0,1 1 0,0-1 0,-1 0 0,1 1 0,-1-1 0,1 0 0,-1 1 0,0-1 0,1 0 0,-1 1 0,0-3 0,0 3-29,0 2 23,-1-1-1,1 1 0,0 0 0,0 0 0,-1-1 0,1 1 1,0 0-1,-1-1 0,1 1 0,0 0 0,-1-1 0,1 1 0,-1-1 1,1 1-1,-1-1 0,1 1 0,-1-1 0,0 1 0,0 0 1,-4 3-26,-21 37-6,-29 63 0,-6 11 44,30-66 1,2-4-5,-45 96 1,54-97 9,-48 78 1,5-4 14,58-107-28,2-5 5,0 1 0,1 1 0,0-1 0,0 0 1,1 1-1,0-1 0,-1 15 0,-2 21 10,3-42-13,1-1-1,0 1 0,-1 0 1,1-1-1,-1 1 0,1 0 1,-1-1-1,0 1 1,1-1-1,-1 1 0,1-1 1,-1 1-1,0-1 0,0 1 1,1-1-1,-1 0 0,0 1 1,0-1-1,1 0 1,-1 0-1,0 0 0,0 1 1,1-1-1,-1 0 0,0 0 1,-1 0-1,-30 0 22,13 0-7,16 0-11,-1 1 1,1-1-1,0 1 1,0 0-1,0 0 1,0 0-1,0 0 1,0 1-1,0-1 0,0 1 1,0 0-1,1 0 1,-1 0-1,0 0 1,1 0-1,0 0 1,-4 5-1,4-3-1,-1 1 0,1-1 0,0 1 0,0 0 0,0 0 0,1 0-1,-1-1 1,1 1 0,1 0 0,-2 8 0,2 6 0,1 1 0,1-1 1,0 1-1,10 35 0,4 6 2,29 138 12,-41-169-15,-1 1 0,-1-1 0,-1 1 0,-7 52 1,3-64 4,0 0 0,-8 25 1,10-39 1,-1-1 0,1 0 1,-1 1-1,0-1 1,-1 0-1,1 0 0,0 0 1,-1 0-1,0 0 1,0-1-1,0 1 0,-1-1 1,1 0-1,-1 0 1,-6 5-1,1-5 1,-1 1 0,1-1 0,-1 0 0,0-1 0,0 0 0,0-1 0,-11 0 0,16-1-6,0-1 0,0 0 0,0 0 0,0 0 1,0-1-1,1 0 0,-1 0 0,1 0 0,-1 0 0,1-1 0,0 1 0,-5-5 0,-2-2 8,0-1-1,-19-20 0,12 9 46,-1 1 0,0 0 0,-43-31 0,41 35-14,2-2 0,0-1 0,1 0-1,0-1 1,-22-36 0,19 28 102,-1 0 0,-30-30 0,35 41-110,-30-26 4,44 41-31,0 0 0,-1-1-1,1 1 1,-1 0-1,0 1 1,1-1 0,-1 1-1,0-1 1,0 1-1,0 0 1,0 1 0,-6-2-1,7 4 2,0-1 0,0 0 0,0 1 0,0-1 0,0 1 1,0 0-1,0 0 0,0 0 0,1 0 0,-1 0 0,1 1 0,0-1 0,-2 4 0,-14 11-198,-13 1 991,23-14 122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19.652"/>
    </inkml:context>
    <inkml:brush xml:id="br0">
      <inkml:brushProperty name="width" value="0.035" units="cm"/>
      <inkml:brushProperty name="height" value="0.035" units="cm"/>
      <inkml:brushProperty name="color" value="#00A0D7"/>
    </inkml:brush>
  </inkml:definitions>
  <inkml:trace contextRef="#ctx0" brushRef="#br0">67 71 11138,'-2'-21'1231,"2"18"-1149,-1 0-1,1 1 1,0-1 0,-1 0-1,1 1 1,1-1-1,-1 0 1,0 1-1,1-1 1,-1 1-1,1-1 1,1-4 0,2-3 800,-4 10-857,0 0 0,0 0 0,0 0 0,0 0 0,0 0 0,0 0 0,0 0-1,0 0 1,0 0 0,0 0 0,0 0 0,0 0 0,0 0 0,0 0 0,0 0-1,0 0 1,0 0 0,0 0 0,0 0 0,0 0 0,1 0 0,-1 0 0,0 0-1,0 0 1,0 0 0,0 0 0,0 0 0,0 0 0,0 0 0,0 0 0,0 0 0,0 0-1,0 0 1,0 0 0,0 0 0,0 0 0,0 0 0,0 0 0,0 0 0,0 0-1,0 0 1,0 0 0,1 0 0,8 12-13,-1-3 89,53 65 493,-56-66-562,0-1 0,0 1 1,0 0-1,-1 0 0,-1 1 1,1-1-1,-1 1 1,2 10-1,-5-16 6,1 0-1,-1 0 1,0 0 0,1 0 0,-1 0 0,-1 0-1,1 0 1,0 0 0,-1 0 0,1-1-1,-1 1 1,0 0 0,0 0 0,0 0-1,0-1 1,-1 1 0,1-1 0,-1 1 0,0-1-1,1 1 1,-1-1 0,0 0 0,0 0-1,-1 0 1,-3 3 0,1-2-9,-1 0-1,1-1 1,-1 1-1,0-1 1,0 0 0,0-1-1,0 1 1,0-1 0,0-1-1,0 1 1,-9-1-1,-6 0-14,-30 1-328,43 2 46,5 3 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0.901"/>
    </inkml:context>
    <inkml:brush xml:id="br0">
      <inkml:brushProperty name="width" value="0.035" units="cm"/>
      <inkml:brushProperty name="height" value="0.035" units="cm"/>
    </inkml:brush>
  </inkml:definitions>
  <inkml:trace contextRef="#ctx0" brushRef="#br0">179 207 13691,'50'41'1287,"-38"-30"-963,21 19 621,-21-21-506,-12-9-430,0 0-1,0 0 1,1 0 0,-1 0-1,0 0 1,0 0-1,0 0 1,0 0-1,0 0 1,0 1 0,1-1-1,-1 0 1,0 0-1,0 0 1,0 0-1,0 0 1,1 0 0,-1 0-1,0 0 1,0 0-1,0 0 1,0 0-1,0 0 1,1 0 0,-1 0-1,0 0 1,0 0-1,0-1 1,0 1-1,1 0 1,-1 0 0,0 0-1,0 0 1,0 0-1,0 0 1,0 0-1,0 0 1,0 0 0,1-1-1,-1 1 1,0 0-1,-3-10 96,0-1 0,-1 1-1,0 0 1,-10-18-1,0-1-57,12 25-23,0 1 0,1-1 0,-1 0 0,1 0-1,0 1 1,0-1 0,0 0 0,0 0-1,1 0 1,-1 0 0,1 0 0,1-6 0,-1 8 7,1 0 0,0 1 1,0-1-1,0 0 0,0 0 0,0 1 1,0-1-1,0 1 0,0-1 1,1 1-1,-1-1 0,1 1 1,-1 0-1,3-2 0,5-5 121,-3 3-109,0 1 0,0 0-1,0 0 1,0 0 0,0 1 0,1 0 0,0 0-1,0 0 1,0 1 0,0 0 0,0 1 0,0-1 0,0 1-1,0 1 1,13-1 0,-15 1-26,1 0-1,-1 1 1,0-1 0,1 1 0,-1 0-1,1 1 1,-1-1 0,0 1-1,0 0 1,0 0 0,0 0 0,0 1-1,-1 0 1,1 0 0,-1 0 0,0 0-1,1 1 1,-2 0 0,1 0-1,0 0 1,4 7 0,-2-2-19,-1 1 1,-1 0 0,1 0-1,-2 1 1,1-1 0,-2 1-1,1-1 1,-1 1-1,-1 0 1,0 0 0,-1 15-1,-1-16-3,0-1-1,-1 1 0,0-1 1,0 0-1,-1 1 1,-1-1-1,0 0 0,0-1 1,0 1-1,-1-1 0,0 0 1,-1 0-1,-7 9 0,8-11 3,-1-1-1,1 1 0,-1-1 1,0 0-1,-1 0 0,1-1 1,-1 0-1,0 0 0,0 0 1,0-1-1,0 0 0,-1-1 1,1 1-1,-1-1 0,0-1 1,0 0-1,-7 1 0,2-2 4,0-1 0,0 0-1,0 0 1,0-2 0,0 0-1,1 0 1,-1-1 0,1 0-1,-19-10 1,19 8 51,-1-1-1,1 0 1,1-1-1,-1 0 1,1-1-1,1 0 1,-1-1-1,2 0 0,-16-19 1,22 23 2,-1 1 0,1-1 0,0 1 0,1-1 0,-1 0 0,1 0 0,0 0 0,1-1 1,-1 1-1,1 0 0,1 0 0,-1-1 0,1 1 0,0-1 0,0 1 0,1 0 0,0-1 0,0 1 0,0 0 0,1-1 0,0 1 0,0 0 0,5-8 0,-3 7-23,1 0-1,-1 0 0,1 1 1,0 0-1,1 0 0,0 0 1,0 1-1,0 0 0,0 0 1,1 0-1,0 1 0,-1 0 1,2 0-1,-1 1 0,0 0 1,1 0-1,0 1 0,15-3 1,-14 3-29,0 0 0,0 1 1,1 1-1,-1 0 1,0 0-1,1 1 1,-1 0-1,0 0 0,0 1 1,0 1-1,0-1 1,0 1-1,0 1 1,-1 0-1,1 0 1,7 6-1,-4-1-11,0 0 1,-1 2-1,0-1 0,-1 1 0,0 1 1,-1 0-1,10 16 0,-14-20 6,-1 0 1,0 0-1,0 0 0,-1 0 0,0 1 0,0 0 0,-1-1 1,0 1-1,-1 0 0,0 0 0,0 0 0,-1 0 0,-1 13 1,1-20 3,-1 0 0,1-1 1,-1 1-1,0 0 1,0 0-1,0 0 0,0-1 1,0 1-1,0 0 1,0-1-1,0 1 0,-1-1 1,1 0-1,-1 1 1,1-1-1,-1 0 1,0 0-1,1 0 0,-1 0 1,0 0-1,0 0 1,1-1-1,-1 1 0,0 0 1,0-1-1,0 0 1,0 1-1,0-1 0,0 0 1,-3 0-1,-4 0-2,0 0-1,1 0 1,-1-1 0,1 0-1,-15-5 1,6 1 11,1-2 1,-1 0-1,1-1 0,1 0 0,0-1 1,0-1-1,-20-17 0,18 11 37,0 1-1,2-2 1,0 0-1,1-1 1,-17-27-1,29 41-33,-1 0-1,1-1 0,0 0 0,0 1 1,0-1-1,1 0 0,-2-9 0,2 13 1,1 0 1,0-1-1,0 1 0,0 0 1,1 0-1,-1-1 0,0 1 0,0 0 1,1 0-1,-1 0 0,0-1 0,1 1 1,-1 0-1,1 0 0,0 0 0,-1 0 1,1 0-1,0 0 0,0 0 1,-1 0-1,1 0 0,0 1 0,0-1 1,0 0-1,0 0 0,0 1 0,0-1 1,0 0-1,1 1 0,-1 0 1,0-1-1,0 1 0,0-1 0,0 1 1,1 0-1,1 0 0,12-2 7,0 0-1,0 1 1,1 1-1,-1 1 1,0 0-1,0 1 1,0 1-1,0 0 1,-1 1-1,1 0 1,-1 1 0,0 1-1,0 0 1,0 1-1,-1 1 1,0 0-1,-1 0 1,0 2-1,13 11 1,-23-19-21,1 1-1,-1-1 1,0 1 0,0-1-1,0 1 1,0-1 0,-1 1-1,1 0 1,-1 0 0,0 0-1,0 0 1,0 0 0,0 0 0,0 0-1,0 0 1,-1 1 0,0-1-1,0 0 1,0 0 0,0 1-1,0-1 1,0 0 0,-1 0-1,0 0 1,1 0 0,-1 0 0,-1 1-1,1-1 1,0-1 0,-1 1-1,1 0 1,-1 0 0,0-1-1,0 1 1,0-1 0,0 1-1,0-1 1,-1 0 0,1 0 0,-1 0-1,1 0 1,-1 0 0,0 0-1,0-1 1,1 0 0,-1 1-1,-6 1 1,-2 0 2,0 0-1,-1-1 1,1 0-1,0-1 1,-1 0-1,1-1 1,-1 0-1,1-1 1,-1 0-1,1 0 1,-22-7-1,19 3 5,0 0 0,0-1 0,1 0 0,0-1 0,0 0-1,0-1 1,1-1 0,-19-17 0,27 22 5,1-1 0,0 1-1,0 0 1,0-1 0,1 0 0,-1 1 0,1-1-1,0 0 1,1 0 0,-1-1 0,1 1-1,-1-10 1,1 13 3,1-1 0,-1 0-1,1 0 1,0 0 0,0 0 0,0 0-1,0 1 1,1-1 0,-1 0-1,1 0 1,0 0 0,0 1 0,0-1-1,0 0 1,0 1 0,0-1 0,1 1-1,0 0 1,-1-1 0,1 1 0,0 0-1,0 0 1,0 0 0,0 0-1,3-2 1,-3 3-14,0 0-1,0 0 1,1 1-1,-1-1 1,0 1 0,1-1-1,-1 1 1,1 0-1,-1 0 1,0-1-1,1 2 1,-1-1 0,1 0-1,-1 1 1,1-1-1,-1 1 1,0-1-1,1 1 1,-1 0-1,0 0 1,0 0 0,0 1-1,0-1 1,0 0-1,0 1 1,0-1-1,0 1 1,2 2 0,4 4-26,0 1 0,0 1 1,-1-1-1,8 13 0,-9-10 17,0-1 0,0 1 0,-1-1 0,0 2 0,4 16 1,-8-24 8,0 0 1,0 0 0,0 1-1,0-1 1,-1 0 0,0 1 0,0-1-1,-1 0 1,1 1 0,-1-1 0,0 0-1,-1 0 1,1 0 0,-1 0 0,-3 7-1,3-9 2,1-1 0,-1 1 0,0-1 0,0 1 0,0-1 0,0 0 0,-1 0 0,1 0 0,-1 0 0,1-1 0,-1 1 0,1-1 0,-1 1 0,0-1 0,0 0 0,0 0 0,0 0 0,1-1 0,-1 1 0,0 0 0,-1-1 0,1 0 0,0 0 0,0 0 0,0 0 0,0 0 0,0-1 0,0 0 0,0 1 0,0-1-1,-3-1 1,0 0 8,1-1-1,-1 1 1,0-1-1,1 0 1,0-1-1,0 1 1,0-1-1,0 0 1,0 0-1,1 0 1,0-1-1,0 0 1,0 1-1,-4-8 0,2 1 23,1-1-1,0 1 1,1-1-1,-5-22 1,8 28-21,0 0 0,0 0 0,1 0 1,-1 0-1,1 0 0,0 0 0,1 0 1,0 0-1,0 0 0,0 0 1,4-11-1,-3 15-5,-1 0 1,1 0-1,-1 1 1,1-1-1,0 0 1,0 1-1,0-1 1,0 1-1,0-1 1,0 1-1,0 0 1,1 0-1,-1 0 1,0 0-1,1 0 1,-1 0-1,0 1 1,1-1-1,-1 1 1,1 0-1,-1 0 1,1 0-1,2 0 0,3 0-4,0 0-1,0 1 0,0 0 0,-1 0 0,16 5 0,-17-3-4,-1-1 0,0 1 0,1 0 0,-1 1-1,-1-1 1,1 1 0,0 0 0,-1 0 0,0 0 0,7 9 0,-8-10 2,-1 1 0,0-1 0,0 0-1,0 1 1,0-1 0,-1 1 0,1 0 0,-1-1 0,0 1 0,0 0 0,0 0-1,-1 0 1,1 0 0,-1 0 0,0 0 0,0 0 0,-1 4 0,0-5 2,1-1 0,-1 1 0,0-1 1,0 0-1,0 1 0,-1-1 1,1 0-1,0 0 0,-1 0 1,0 0-1,1 0 0,-1 0 0,0 0 1,0 0-1,0-1 0,0 1 1,0-1-1,0 0 0,-1 1 1,1-1-1,0 0 0,-1 0 0,1 0 1,-1-1-1,1 1 0,-1-1 1,1 1-1,-1-1 0,1 0 1,-1 0-1,0 0 0,1 0 0,-5-1 1,-1 0 0,0 0 0,0 0 0,0-1 0,0-1 0,0 1 0,1-1 1,-1 0-1,1-1 0,-10-5 0,10 4 1,0 0 0,1-1-1,-1 1 1,1-1 0,0-1 0,0 1 0,1-1 0,0 0-1,0 0 1,0-1 0,-4-10 0,7 13 6,1 0-1,-1 1 1,1-1-1,0 0 1,1 0 0,-1 1-1,1-1 1,0 0-1,0 0 1,0 0 0,1 0-1,-1 1 1,1-1-1,0 0 1,1 0 0,-1 1-1,1-1 1,0 1-1,0-1 1,1 1 0,3-6-1,-3 6 2,0 0 0,1 0-1,-1 0 1,1 0 0,-1 1-1,1 0 1,0 0 0,0 0-1,1 0 1,-1 0 0,1 1-1,-1 0 1,1 0 0,6-2-1,-8 3-9,1 1 0,0-1 0,0 1 0,0 0 0,0-1 0,-1 2 0,1-1 0,0 0 0,0 1 0,0 0 0,0 0 0,-1 0 0,1 0 0,0 0 0,-1 1 0,1 0 0,-1 0 0,0 0 0,4 2 0,-3-1-6,-1 0 0,0 1 0,0-1 0,1 1-1,-2-1 1,1 1 0,0 0 0,-1 0 0,0 0 0,0 0-1,0 0 1,0 1 0,1 5 0,-2-7 9,-1 0 0,1 0 0,-1 0 0,0 0 0,1 0 0,-1 0 0,-1-1 0,1 1 0,0 0 0,-1 0 0,1 0 0,-1 0 0,0 0 0,0-1 0,0 1 0,0 0 0,-1-1 0,1 1 0,-1-1 0,0 1 0,-3 3 0,5-5 1,-1-1 0,1 0-1,0 0 1,0 0 0,-1 0 0,1 1-1,0-1 1,-1 0 0,1 0 0,0 0-1,0 0 1,-1 0 0,1 0 0,0 0-1,-1 0 1,1 0 0,0 0 0,-1 0-1,1 0 1,0 0 0,-1 0 0,1 0 0,0 0-1,-1-1 1,1 1 0,0 0 0,0 0-1,-1 0 1,1 0 0,0-1 0,0 1-1,-1 0 1,1 0 0,0 0 0,0-1-1,-1 1 1,1 0 0,0 0 0,0-1-1,0 1 1,-1-1 0,-5-11 21,4-4-9,0 1 1,0-1 0,2 0 0,1-17 0,0 0-2,-1 32-13,0 1 1,0 0-1,-1 0 1,1 0-1,0-1 0,0 1 1,0 0-1,0 0 1,0 0-1,0-1 1,0 1-1,0 0 0,0 0 1,0-1-1,0 1 1,0 0-1,0 0 1,0-1-1,0 1 1,0 0-1,0 0 0,0 0 1,1-1-1,-1 1 1,0 0-1,0 0 1,0 0-1,0-1 0,0 1 1,1 0-1,-1 0 1,0 0-1,0 0 1,0-1-1,0 1 0,1 0 1,-1 0-1,0 0 1,0 0-1,0 0 1,1 0-1,-1 0 0,0 0 1,0 0-1,1-1 1,-1 1-1,0 0 1,0 0-1,0 0 0,1 0 1,-1 0-1,0 0 1,0 1-1,1-1 1,-1 0-1,0 0 0,0 0 1,0 0-1,1 0 1,-1 0-1,0 0 1,0 0-1,1 1 1,7 6-51,9 18 9,21 38-1,-27-43 50,0 0 1,2-1-1,0-1 1,20 22-1,-33-39-7,0 0 0,0 0-1,0 1 1,0-1 0,0 0 0,0 0-1,0 0 1,0 0 0,0 0 0,-1 0-1,1 0 1,0 0 0,-1 0 0,1 0-1,-1 0 1,1 0 0,-1 0 0,1 0-1,-1 0 1,-1 1 0,-15 20-28,7-15 20,1-1-1,-1-1 1,0 1 0,0-2 0,0 1-1,-21 5 1,24-8 6,0-1 1,0 0-1,0 0 0,-1 0 0,1 0 1,0-1-1,-1-1 0,1 1 0,0-1 1,-1 0-1,-9-4 0,14 4 5,0-1-1,0 1 0,0-1 1,0 0-1,1 0 1,-1 0-1,1 0 0,0-1 1,-1 1-1,1-1 1,0 1-1,0-1 1,1 0-1,-1 0 0,1 1 1,-1-1-1,1 0 1,0-1-1,0 1 0,0 0 1,0 0-1,1 0 1,-1-1-1,1 1 1,0 0-1,0 0 0,0-1 1,1-4-1,0 2 9,-1-1 1,1 1-1,1 0 0,-1 0 0,1 0 0,0 0 0,0 0 0,1 1 1,0-1-1,0 1 0,0-1 0,0 1 0,1 0 0,5-6 1,2 3-4,-1 1 1,1-1 0,0 2 0,1-1 0,-1 1 0,1 1 0,1 0-1,-1 1 1,1 1 0,17-4 0,-24 6-12,0 1 1,-1-1-1,1 1 1,0 0-1,0 1 1,-1-1-1,1 1 1,0 0-1,0 1 1,-1-1-1,8 4 1,-10-3-2,1 0 0,-1 0-1,0 0 1,0 1 0,0-1 0,0 1 0,0 0 0,-1-1-1,1 1 1,-1 1 0,1-1 0,-1 0 0,0 1-1,-1-1 1,1 1 0,-1-1 0,1 1 0,0 5 0,0-2 2,0 1 0,0-1 1,-1 1-1,0-1 0,-1 1 1,1 0-1,-3 14 0,1-16 2,0 0-1,-1 0 1,0-1-1,-1 1 1,1 0-1,-1-1 1,0 0-1,0 0 1,-1 0-1,-5 7 1,6-8-139,0 0 0,-1 0 1,0 0-1,0-1 0,0 1 0,0-1 1,-1 0-1,1 0 0,-1-1 0,-4 3 1,6-4 30,-1 0 1,1 0 0,0-1 0,0 1-1,0-1 1,0 0 0,-1 0 0,1 0-1,0 0 1,0 0 0,0-1 0,0 0-1,-1 1 1,1-1 0,0 0 0,0 0-1,-5-4 1,-17-11-685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1.584"/>
    </inkml:context>
    <inkml:brush xml:id="br0">
      <inkml:brushProperty name="width" value="0.035" units="cm"/>
      <inkml:brushProperty name="height" value="0.035" units="cm"/>
    </inkml:brush>
  </inkml:definitions>
  <inkml:trace contextRef="#ctx0" brushRef="#br0">2 321 14851,'0'-11'2188,"-1"9"-2045,1 0-1,0 0 0,0 0 0,0 0 1,0 1-1,0-1 0,1 0 1,-1 0-1,0 0 0,1 0 0,-1 1 1,1-1-1,0 0 0,1-2 0,16-28 619,1 2-1,1 0 1,2 1-1,1 1 0,50-46 1,-66 67-743,1 1 1,0 0-1,1 0 1,0 1 0,-1 1-1,2-1 1,-1 1-1,0 1 1,1 0-1,0 0 1,10-1-1,-18 4-40,1 0 0,0 1 0,-1-1 0,1 1 0,0 0 0,-1 0-1,1 0 1,0 0 0,-1 0 0,0 1 0,1-1 0,-1 1-1,0-1 1,0 1 0,0 0 0,0 0 0,0 0 0,0 0-1,0 0 1,-1 1 0,1-1 0,-1 0 0,1 1 0,0 3 0,6 9-101,-2 1 1,8 28 0,-10-32 88,34 125-408,7 24-261,-29-104 594,10 26 161,-21-73-34,-1 0 0,1 0 0,1-1 0,0 0 1,0 0-1,9 9 0,-6-9-212,1-1 1,0-1-1,1 1 1,0-2-1,0 1 0,1-2 1,17 7-1,-26-11-340,1 0-1,-1 0 0,0 0 0,0-1 0,1 0 1,-1 1-1,0-1 0,0 0 0,1-1 1,-1 1-1,7-2 0,8-5-1337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CCD32-AC64-450F-93DB-B7C9B571FB6D}"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8B28F-05B9-4700-B11D-20B5C7F59DD1}" type="slidenum">
              <a:rPr lang="en-US" smtClean="0"/>
              <a:t>‹#›</a:t>
            </a:fld>
            <a:endParaRPr lang="en-US"/>
          </a:p>
        </p:txBody>
      </p:sp>
    </p:spTree>
    <p:extLst>
      <p:ext uri="{BB962C8B-B14F-4D97-AF65-F5344CB8AC3E}">
        <p14:creationId xmlns:p14="http://schemas.microsoft.com/office/powerpoint/2010/main" val="104602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has vertices {A,B,…,F}</a:t>
            </a:r>
            <a:br>
              <a:rPr lang="en-US" dirty="0"/>
            </a:br>
            <a:r>
              <a:rPr lang="en-US" dirty="0"/>
              <a:t>Edges, with their weights:</a:t>
            </a:r>
            <a:br>
              <a:rPr lang="en-US" dirty="0"/>
            </a:br>
            <a:r>
              <a:rPr lang="en-US" dirty="0"/>
              <a:t>(A,B, 3), (A,C, 1), (A,D, 4)</a:t>
            </a:r>
            <a:br>
              <a:rPr lang="en-US" dirty="0"/>
            </a:br>
            <a:r>
              <a:rPr lang="en-US" dirty="0"/>
              <a:t>(B,F,6)</a:t>
            </a:r>
            <a:br>
              <a:rPr lang="en-US" dirty="0"/>
            </a:br>
            <a:r>
              <a:rPr lang="en-US" dirty="0"/>
              <a:t>(C,D, 5), (C,E, 2), (C,F, 10)</a:t>
            </a:r>
            <a:br>
              <a:rPr lang="en-US" dirty="0"/>
            </a:br>
            <a:r>
              <a:rPr lang="en-US" dirty="0"/>
              <a:t>(D,F, 8)</a:t>
            </a:r>
            <a:br>
              <a:rPr lang="en-US" dirty="0"/>
            </a:br>
            <a:r>
              <a:rPr lang="en-US" dirty="0"/>
              <a:t>(E,F, 9)</a:t>
            </a:r>
            <a:br>
              <a:rPr lang="en-US" dirty="0"/>
            </a:br>
            <a:br>
              <a:rPr lang="en-US" dirty="0"/>
            </a:br>
            <a:r>
              <a:rPr lang="en-US" dirty="0"/>
              <a:t>Animation shows edges considered:</a:t>
            </a:r>
            <a:br>
              <a:rPr lang="en-US" dirty="0"/>
            </a:br>
            <a:r>
              <a:rPr lang="en-US" dirty="0"/>
              <a:t>(A,C) added</a:t>
            </a:r>
            <a:br>
              <a:rPr lang="en-US" dirty="0"/>
            </a:br>
            <a:r>
              <a:rPr lang="en-US" dirty="0"/>
              <a:t>(C,E) added</a:t>
            </a:r>
            <a:br>
              <a:rPr lang="en-US" dirty="0"/>
            </a:br>
            <a:r>
              <a:rPr lang="en-US" dirty="0"/>
              <a:t>(A,B) added</a:t>
            </a:r>
          </a:p>
          <a:p>
            <a:r>
              <a:rPr lang="en-US" dirty="0"/>
              <a:t>(A,D) added</a:t>
            </a:r>
          </a:p>
          <a:p>
            <a:r>
              <a:rPr lang="en-US" dirty="0"/>
              <a:t>(C,D) not added</a:t>
            </a:r>
            <a:br>
              <a:rPr lang="en-US" dirty="0"/>
            </a:br>
            <a:r>
              <a:rPr lang="en-US" dirty="0"/>
              <a:t>(B,F) added</a:t>
            </a:r>
          </a:p>
          <a:p>
            <a:r>
              <a:rPr lang="en-US" dirty="0"/>
              <a:t>(D,E) not added</a:t>
            </a:r>
            <a:br>
              <a:rPr lang="en-US" dirty="0"/>
            </a:br>
            <a:r>
              <a:rPr lang="en-US" dirty="0"/>
              <a:t>(D,F) not added</a:t>
            </a:r>
          </a:p>
          <a:p>
            <a:r>
              <a:rPr lang="en-US" dirty="0"/>
              <a:t>(E,F) not added</a:t>
            </a:r>
          </a:p>
          <a:p>
            <a:r>
              <a:rPr lang="en-US" dirty="0"/>
              <a:t>(C,F) not added.</a:t>
            </a:r>
          </a:p>
        </p:txBody>
      </p:sp>
      <p:sp>
        <p:nvSpPr>
          <p:cNvPr id="4" name="Slide Number Placeholder 3"/>
          <p:cNvSpPr>
            <a:spLocks noGrp="1"/>
          </p:cNvSpPr>
          <p:nvPr>
            <p:ph type="sldNum" sz="quarter" idx="5"/>
          </p:nvPr>
        </p:nvSpPr>
        <p:spPr/>
        <p:txBody>
          <a:bodyPr/>
          <a:lstStyle/>
          <a:p>
            <a:fld id="{3CF8B28F-05B9-4700-B11D-20B5C7F59DD1}" type="slidenum">
              <a:rPr lang="en-US" smtClean="0"/>
              <a:t>14</a:t>
            </a:fld>
            <a:endParaRPr lang="en-US"/>
          </a:p>
        </p:txBody>
      </p:sp>
    </p:spTree>
    <p:extLst>
      <p:ext uri="{BB962C8B-B14F-4D97-AF65-F5344CB8AC3E}">
        <p14:creationId xmlns:p14="http://schemas.microsoft.com/office/powerpoint/2010/main" val="365073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has vertices {A,B,…,F}</a:t>
            </a:r>
            <a:br>
              <a:rPr lang="en-US" dirty="0"/>
            </a:br>
            <a:r>
              <a:rPr lang="en-US" dirty="0"/>
              <a:t>Edges, with their weights:</a:t>
            </a:r>
            <a:br>
              <a:rPr lang="en-US" dirty="0"/>
            </a:br>
            <a:r>
              <a:rPr lang="en-US" dirty="0"/>
              <a:t>(A,B, 3), (A,C, 1), (A,D, 4)</a:t>
            </a:r>
            <a:br>
              <a:rPr lang="en-US" dirty="0"/>
            </a:br>
            <a:r>
              <a:rPr lang="en-US" dirty="0"/>
              <a:t>(B,F,6)</a:t>
            </a:r>
            <a:br>
              <a:rPr lang="en-US" dirty="0"/>
            </a:br>
            <a:r>
              <a:rPr lang="en-US" dirty="0"/>
              <a:t>(C,D, 5), (C,E, 2), (C,F, 10)</a:t>
            </a:r>
            <a:br>
              <a:rPr lang="en-US" dirty="0"/>
            </a:br>
            <a:r>
              <a:rPr lang="en-US" dirty="0"/>
              <a:t>(D,F, 8)</a:t>
            </a:r>
            <a:br>
              <a:rPr lang="en-US" dirty="0"/>
            </a:br>
            <a:r>
              <a:rPr lang="en-US" dirty="0"/>
              <a:t>(E,F, 9)</a:t>
            </a:r>
            <a:br>
              <a:rPr lang="en-US" dirty="0"/>
            </a:br>
            <a:br>
              <a:rPr lang="en-US" dirty="0"/>
            </a:br>
            <a:r>
              <a:rPr lang="en-US" dirty="0"/>
              <a:t>Green edges are included in the MST, red edges are not. </a:t>
            </a:r>
          </a:p>
        </p:txBody>
      </p:sp>
      <p:sp>
        <p:nvSpPr>
          <p:cNvPr id="4" name="Slide Number Placeholder 3"/>
          <p:cNvSpPr>
            <a:spLocks noGrp="1"/>
          </p:cNvSpPr>
          <p:nvPr>
            <p:ph type="sldNum" sz="quarter" idx="5"/>
          </p:nvPr>
        </p:nvSpPr>
        <p:spPr/>
        <p:txBody>
          <a:bodyPr/>
          <a:lstStyle/>
          <a:p>
            <a:fld id="{3CF8B28F-05B9-4700-B11D-20B5C7F59DD1}" type="slidenum">
              <a:rPr lang="en-US" smtClean="0"/>
              <a:t>15</a:t>
            </a:fld>
            <a:endParaRPr lang="en-US"/>
          </a:p>
        </p:txBody>
      </p:sp>
    </p:spTree>
    <p:extLst>
      <p:ext uri="{BB962C8B-B14F-4D97-AF65-F5344CB8AC3E}">
        <p14:creationId xmlns:p14="http://schemas.microsoft.com/office/powerpoint/2010/main" val="257635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claim T’’ spans, that is for all x and y. </a:t>
            </a:r>
            <a:br>
              <a:rPr lang="en-US" dirty="0"/>
            </a:br>
            <a:r>
              <a:rPr lang="en-US" dirty="0"/>
              <a:t>T’ spanned, so in T’ there was a path from x to y. If that path did not use e’, it is still there.</a:t>
            </a:r>
          </a:p>
          <a:p>
            <a:r>
              <a:rPr lang="en-US" dirty="0"/>
              <a:t>If the path did use e’, we can construct a path in T’’:</a:t>
            </a:r>
            <a:br>
              <a:rPr lang="en-US" dirty="0"/>
            </a:br>
            <a:br>
              <a:rPr lang="en-US" dirty="0"/>
            </a:br>
            <a:r>
              <a:rPr lang="en-US" dirty="0"/>
              <a:t>Recall that when we added e to T’, we created a cycle. Everything except e’ in that cycle forms a path. Call that path P_0. </a:t>
            </a:r>
            <a:br>
              <a:rPr lang="en-US" dirty="0"/>
            </a:br>
            <a:r>
              <a:rPr lang="en-US" dirty="0"/>
              <a:t>Divide the path in T’ into: P_1, e’, P_2. I.e., the path from x to e’ (in red), the edge e’, then the path from e’ to y (in red).</a:t>
            </a:r>
            <a:br>
              <a:rPr lang="en-US" dirty="0"/>
            </a:br>
            <a:r>
              <a:rPr lang="en-US" dirty="0"/>
              <a:t>There is a path in T’’ that: follows P_1 (in red), goes along P_0 (in purple, using e to get to the other side), then following P_2 (red) to get to y. All these edges are in T’’, and goes from x to y so represents a path (the path described likely repeats edges, but </a:t>
            </a:r>
            <a:r>
              <a:rPr lang="en-US"/>
              <a:t>these repeated ones can be removed). </a:t>
            </a:r>
            <a:endParaRPr lang="en-US" dirty="0"/>
          </a:p>
        </p:txBody>
      </p:sp>
      <p:sp>
        <p:nvSpPr>
          <p:cNvPr id="4" name="Slide Number Placeholder 3"/>
          <p:cNvSpPr>
            <a:spLocks noGrp="1"/>
          </p:cNvSpPr>
          <p:nvPr>
            <p:ph type="sldNum" sz="quarter" idx="5"/>
          </p:nvPr>
        </p:nvSpPr>
        <p:spPr/>
        <p:txBody>
          <a:bodyPr/>
          <a:lstStyle/>
          <a:p>
            <a:fld id="{3CF8B28F-05B9-4700-B11D-20B5C7F59DD1}" type="slidenum">
              <a:rPr lang="en-US" smtClean="0"/>
              <a:t>27</a:t>
            </a:fld>
            <a:endParaRPr lang="en-US"/>
          </a:p>
        </p:txBody>
      </p:sp>
    </p:spTree>
    <p:extLst>
      <p:ext uri="{BB962C8B-B14F-4D97-AF65-F5344CB8AC3E}">
        <p14:creationId xmlns:p14="http://schemas.microsoft.com/office/powerpoint/2010/main" val="405450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Edges (3,4) and (1,2) are both in T_K, but we aren’t going to consider both in the proof. We will consider only (1,2) (which is the lightest such edge). Note also we are ignoring (7,8), which is in both (even though it is lighter)</a:t>
            </a:r>
          </a:p>
        </p:txBody>
      </p:sp>
      <p:sp>
        <p:nvSpPr>
          <p:cNvPr id="4" name="Slide Number Placeholder 3"/>
          <p:cNvSpPr>
            <a:spLocks noGrp="1"/>
          </p:cNvSpPr>
          <p:nvPr>
            <p:ph type="sldNum" sz="quarter" idx="5"/>
          </p:nvPr>
        </p:nvSpPr>
        <p:spPr/>
        <p:txBody>
          <a:bodyPr/>
          <a:lstStyle/>
          <a:p>
            <a:fld id="{3CF8B28F-05B9-4700-B11D-20B5C7F59DD1}" type="slidenum">
              <a:rPr lang="en-US" smtClean="0"/>
              <a:t>38</a:t>
            </a:fld>
            <a:endParaRPr lang="en-US"/>
          </a:p>
        </p:txBody>
      </p:sp>
    </p:spTree>
    <p:extLst>
      <p:ext uri="{BB962C8B-B14F-4D97-AF65-F5344CB8AC3E}">
        <p14:creationId xmlns:p14="http://schemas.microsoft.com/office/powerpoint/2010/main" val="107056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Re first sentence of 3</a:t>
                </a:r>
                <a:r>
                  <a:rPr lang="en-US" baseline="30000" dirty="0"/>
                  <a:t>rd</a:t>
                </a:r>
                <a:r>
                  <a:rPr lang="en-US" dirty="0"/>
                  <a:t> paragraph (“</a:t>
                </a:r>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Since </a:t>
                </a:r>
                <a14:m>
                  <m:oMath xmlns:m="http://schemas.openxmlformats.org/officeDocument/2006/math">
                    <m:r>
                      <a:rPr lang="en-US" b="0" i="1" smtClean="0">
                        <a:latin typeface="Cambria Math" panose="02040503050406030204" pitchFamily="18" charset="0"/>
                      </a:rPr>
                      <m:t>𝑒</m:t>
                    </m:r>
                  </m:oMath>
                </a14:m>
                <a:r>
                  <a:rPr lang="en-US" dirty="0"/>
                  <a:t> is the lightest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everything lighter than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is also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r>
                      <a:rPr lang="en-US" b="0" i="1" smtClean="0">
                        <a:solidFill>
                          <a:schemeClr val="accent1"/>
                        </a:solidFill>
                        <a:latin typeface="Cambria Math" panose="02040503050406030204" pitchFamily="18" charset="0"/>
                      </a:rPr>
                      <m:t>")</m:t>
                    </m:r>
                  </m:oMath>
                </a14:m>
                <a:endParaRPr lang="en-US" dirty="0"/>
              </a:p>
              <a:p>
                <a:r>
                  <a:rPr lang="en-US" dirty="0"/>
                  <a:t>Recall that Kruskal’s is greedily adding *everything* that doesn’t create a cycle (from lightest to heaviest), so the only way to complete a cycle is with an edge that Kruskal’s hasn’t even seen yet. For e to have hypothetically created a cycle, there must already be a u-v path among considered edges, but since Kruskal skips edges only when they complete cycles, Kruskal’s has connected a maximal set among the edges of a given weight or less.</a:t>
                </a:r>
              </a:p>
            </p:txBody>
          </p:sp>
        </mc:Choice>
        <mc:Fallback xmlns="">
          <p:sp>
            <p:nvSpPr>
              <p:cNvPr id="3" name="Notes Placeholder 2"/>
              <p:cNvSpPr>
                <a:spLocks noGrp="1"/>
              </p:cNvSpPr>
              <p:nvPr>
                <p:ph type="body" idx="1"/>
              </p:nvPr>
            </p:nvSpPr>
            <p:spPr/>
            <p:txBody>
              <a:bodyPr/>
              <a:lstStyle/>
              <a:p>
                <a:r>
                  <a:rPr lang="en-US" dirty="0"/>
                  <a:t>Re first sentence of 3</a:t>
                </a:r>
                <a:r>
                  <a:rPr lang="en-US" baseline="30000" dirty="0"/>
                  <a:t>rd</a:t>
                </a:r>
                <a:r>
                  <a:rPr lang="en-US" dirty="0"/>
                  <a:t> paragraph (“</a:t>
                </a:r>
                <a:r>
                  <a:rPr lang="en-US" b="0" dirty="0"/>
                  <a:t>We claim that </a:t>
                </a:r>
                <a:r>
                  <a:rPr lang="en-US" b="0" i="0">
                    <a:latin typeface="Cambria Math" panose="02040503050406030204" pitchFamily="18" charset="0"/>
                  </a:rPr>
                  <a:t>𝑒 </a:t>
                </a:r>
                <a:r>
                  <a:rPr lang="en-US" dirty="0"/>
                  <a:t>is not the heaviest edge on the cycle. Since </a:t>
                </a:r>
                <a:r>
                  <a:rPr lang="en-US" b="0" i="0">
                    <a:latin typeface="Cambria Math" panose="02040503050406030204" pitchFamily="18" charset="0"/>
                  </a:rPr>
                  <a:t>𝑒</a:t>
                </a:r>
                <a:r>
                  <a:rPr lang="en-US" dirty="0"/>
                  <a:t> is the lightest in </a:t>
                </a:r>
                <a:r>
                  <a:rPr lang="en-US" b="0" i="0">
                    <a:latin typeface="Cambria Math" panose="02040503050406030204" pitchFamily="18" charset="0"/>
                  </a:rPr>
                  <a:t>𝑇_𝐾</a:t>
                </a:r>
                <a:r>
                  <a:rPr lang="en-US" dirty="0"/>
                  <a:t> but not </a:t>
                </a:r>
                <a:r>
                  <a:rPr lang="en-US" b="0" i="0">
                    <a:solidFill>
                      <a:schemeClr val="accent1"/>
                    </a:solidFill>
                    <a:latin typeface="Cambria Math" panose="02040503050406030204" pitchFamily="18" charset="0"/>
                  </a:rPr>
                  <a:t>𝑇^′</a:t>
                </a:r>
                <a:r>
                  <a:rPr lang="en-US" dirty="0"/>
                  <a:t>, everything lighter than </a:t>
                </a:r>
                <a:r>
                  <a:rPr lang="en-US" b="0" i="0">
                    <a:latin typeface="Cambria Math" panose="02040503050406030204" pitchFamily="18" charset="0"/>
                  </a:rPr>
                  <a:t>𝑒</a:t>
                </a:r>
                <a:r>
                  <a:rPr lang="en-US" dirty="0"/>
                  <a:t> in </a:t>
                </a:r>
                <a:r>
                  <a:rPr lang="en-US" b="0" i="0">
                    <a:latin typeface="Cambria Math" panose="02040503050406030204" pitchFamily="18" charset="0"/>
                  </a:rPr>
                  <a:t>𝑇_𝐾</a:t>
                </a:r>
                <a:r>
                  <a:rPr lang="en-US" dirty="0"/>
                  <a:t> is also in </a:t>
                </a:r>
                <a:r>
                  <a:rPr lang="en-US" b="0" i="0">
                    <a:solidFill>
                      <a:schemeClr val="accent1"/>
                    </a:solidFill>
                    <a:latin typeface="Cambria Math" panose="02040503050406030204" pitchFamily="18" charset="0"/>
                  </a:rPr>
                  <a:t>𝑇^′ ")</a:t>
                </a:r>
                <a:endParaRPr lang="en-US" dirty="0"/>
              </a:p>
              <a:p>
                <a:r>
                  <a:rPr lang="en-US" dirty="0"/>
                  <a:t>Recall that Kruskal’s is greedily adding *everything* that doesn’t create a cycle (from lightest to heaviest), so the only way to complete a cycle is with an edge that Kruskal’s hasn’t even seen yet. For e to have hypothetically created a cycle, there must already be a u-v path among considered edges, but since Kruskal skips edges only when they complete cycles, Kruskal’s has connected a maximal set among the edges of a given weight or less.</a:t>
                </a:r>
              </a:p>
            </p:txBody>
          </p:sp>
        </mc:Fallback>
      </mc:AlternateContent>
      <p:sp>
        <p:nvSpPr>
          <p:cNvPr id="4" name="Slide Number Placeholder 3"/>
          <p:cNvSpPr>
            <a:spLocks noGrp="1"/>
          </p:cNvSpPr>
          <p:nvPr>
            <p:ph type="sldNum" sz="quarter" idx="5"/>
          </p:nvPr>
        </p:nvSpPr>
        <p:spPr/>
        <p:txBody>
          <a:bodyPr/>
          <a:lstStyle/>
          <a:p>
            <a:fld id="{3CF8B28F-05B9-4700-B11D-20B5C7F59DD1}" type="slidenum">
              <a:rPr lang="en-US" smtClean="0"/>
              <a:t>41</a:t>
            </a:fld>
            <a:endParaRPr lang="en-US"/>
          </a:p>
        </p:txBody>
      </p:sp>
    </p:spTree>
    <p:extLst>
      <p:ext uri="{BB962C8B-B14F-4D97-AF65-F5344CB8AC3E}">
        <p14:creationId xmlns:p14="http://schemas.microsoft.com/office/powerpoint/2010/main" val="264590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A32740-B4A7-4BD1-99A8-7D670BBF677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09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A32740-B4A7-4BD1-99A8-7D670BBF6774}" type="datetimeFigureOut">
              <a:rPr lang="en-US" smtClean="0"/>
              <a:t>4/10/2026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3CCDB39-7BCA-4D3A-B62B-EFDA8ACDAA1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675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9835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EE5A669-EFED-4362-84D1-5A076FC10CE8}" type="datetimeFigureOut">
              <a:rPr lang="en-US" smtClean="0"/>
              <a:t>4/10/2026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23E931-A487-49B5-9135-F42C84AF538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9250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A32740-B4A7-4BD1-99A8-7D670BBF677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8472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A32740-B4A7-4BD1-99A8-7D670BBF6774}"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CDB39-7BCA-4D3A-B62B-EFDA8ACDAA1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12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A32740-B4A7-4BD1-99A8-7D670BBF6774}"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20262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A32740-B4A7-4BD1-99A8-7D670BBF6774}"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DB39-7BCA-4D3A-B62B-EFDA8ACDAA1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1274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A32740-B4A7-4BD1-99A8-7D670BBF677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9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32740-B4A7-4BD1-99A8-7D670BBF6774}"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22164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32740-B4A7-4BD1-99A8-7D670BBF6774}"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00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A32740-B4A7-4BD1-99A8-7D670BBF6774}" type="datetimeFigureOut">
              <a:rPr lang="en-US" smtClean="0"/>
              <a:t>4/10/2026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3CCDB39-7BCA-4D3A-B62B-EFDA8ACDAA1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92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A32740-B4A7-4BD1-99A8-7D670BBF6774}" type="datetimeFigureOut">
              <a:rPr lang="en-US" smtClean="0"/>
              <a:t>4/10/2026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CCDB39-7BCA-4D3A-B62B-EFDA8ACDAA1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3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92.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92.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image" Target="../media/image35.png"/><Relationship Id="rId21" Type="http://schemas.openxmlformats.org/officeDocument/2006/relationships/image" Target="../media/image25.png"/><Relationship Id="rId34" Type="http://schemas.openxmlformats.org/officeDocument/2006/relationships/customXml" Target="../ink/ink14.xml"/><Relationship Id="rId42" Type="http://schemas.openxmlformats.org/officeDocument/2006/relationships/customXml" Target="../ink/ink18.xml"/><Relationship Id="rId47" Type="http://schemas.openxmlformats.org/officeDocument/2006/relationships/image" Target="../media/image39.png"/><Relationship Id="rId50" Type="http://schemas.openxmlformats.org/officeDocument/2006/relationships/customXml" Target="../ink/ink22.xml"/><Relationship Id="rId7" Type="http://schemas.openxmlformats.org/officeDocument/2006/relationships/image" Target="../media/image141.png"/><Relationship Id="rId2" Type="http://schemas.openxmlformats.org/officeDocument/2006/relationships/notesSlide" Target="../notesSlides/notesSlide3.xml"/><Relationship Id="rId16" Type="http://schemas.openxmlformats.org/officeDocument/2006/relationships/customXml" Target="../ink/ink5.xml"/><Relationship Id="rId29" Type="http://schemas.openxmlformats.org/officeDocument/2006/relationships/image" Target="../media/image30.png"/><Relationship Id="rId11" Type="http://schemas.openxmlformats.org/officeDocument/2006/relationships/image" Target="../media/image20.png"/><Relationship Id="rId24" Type="http://schemas.openxmlformats.org/officeDocument/2006/relationships/customXml" Target="../ink/ink9.xml"/><Relationship Id="rId32" Type="http://schemas.openxmlformats.org/officeDocument/2006/relationships/customXml" Target="../ink/ink13.xml"/><Relationship Id="rId37" Type="http://schemas.openxmlformats.org/officeDocument/2006/relationships/image" Target="../media/image34.png"/><Relationship Id="rId40" Type="http://schemas.openxmlformats.org/officeDocument/2006/relationships/customXml" Target="../ink/ink17.xml"/><Relationship Id="rId45" Type="http://schemas.openxmlformats.org/officeDocument/2006/relationships/image" Target="../media/image38.png"/><Relationship Id="rId53" Type="http://schemas.openxmlformats.org/officeDocument/2006/relationships/image" Target="../media/image44.png"/><Relationship Id="rId5" Type="http://schemas.openxmlformats.org/officeDocument/2006/relationships/image" Target="../media/image122.png"/><Relationship Id="rId10" Type="http://schemas.openxmlformats.org/officeDocument/2006/relationships/customXml" Target="../ink/ink2.xml"/><Relationship Id="rId19" Type="http://schemas.openxmlformats.org/officeDocument/2006/relationships/image" Target="../media/image24.png"/><Relationship Id="rId31" Type="http://schemas.openxmlformats.org/officeDocument/2006/relationships/image" Target="../media/image31.png"/><Relationship Id="rId44" Type="http://schemas.openxmlformats.org/officeDocument/2006/relationships/customXml" Target="../ink/ink19.xml"/><Relationship Id="rId52" Type="http://schemas.openxmlformats.org/officeDocument/2006/relationships/customXml" Target="../ink/ink23.xml"/><Relationship Id="rId4" Type="http://schemas.openxmlformats.org/officeDocument/2006/relationships/image" Target="../media/image112.png"/><Relationship Id="rId9" Type="http://schemas.openxmlformats.org/officeDocument/2006/relationships/image" Target="../media/image19.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29.png"/><Relationship Id="rId30" Type="http://schemas.openxmlformats.org/officeDocument/2006/relationships/customXml" Target="../ink/ink12.xml"/><Relationship Id="rId35" Type="http://schemas.openxmlformats.org/officeDocument/2006/relationships/image" Target="../media/image33.png"/><Relationship Id="rId43" Type="http://schemas.openxmlformats.org/officeDocument/2006/relationships/image" Target="../media/image37.png"/><Relationship Id="rId48" Type="http://schemas.openxmlformats.org/officeDocument/2006/relationships/customXml" Target="../ink/ink21.xml"/><Relationship Id="rId8" Type="http://schemas.openxmlformats.org/officeDocument/2006/relationships/customXml" Target="../ink/ink1.xml"/><Relationship Id="rId51" Type="http://schemas.openxmlformats.org/officeDocument/2006/relationships/image" Target="../media/image43.png"/><Relationship Id="rId3" Type="http://schemas.openxmlformats.org/officeDocument/2006/relationships/image" Target="../media/image90.png"/><Relationship Id="rId12" Type="http://schemas.openxmlformats.org/officeDocument/2006/relationships/customXml" Target="../ink/ink3.xml"/><Relationship Id="rId17" Type="http://schemas.openxmlformats.org/officeDocument/2006/relationships/image" Target="../media/image23.png"/><Relationship Id="rId25" Type="http://schemas.openxmlformats.org/officeDocument/2006/relationships/image" Target="../media/image28.png"/><Relationship Id="rId33" Type="http://schemas.openxmlformats.org/officeDocument/2006/relationships/image" Target="../media/image32.png"/><Relationship Id="rId38" Type="http://schemas.openxmlformats.org/officeDocument/2006/relationships/customXml" Target="../ink/ink16.xml"/><Relationship Id="rId46" Type="http://schemas.openxmlformats.org/officeDocument/2006/relationships/customXml" Target="../ink/ink20.xml"/><Relationship Id="rId20" Type="http://schemas.openxmlformats.org/officeDocument/2006/relationships/customXml" Target="../ink/ink7.xml"/><Relationship Id="rId41"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1.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24.xml"/><Relationship Id="rId7" Type="http://schemas.openxmlformats.org/officeDocument/2006/relationships/customXml" Target="../ink/ink2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customXml" Target="../ink/ink25.xml"/><Relationship Id="rId4" Type="http://schemas.openxmlformats.org/officeDocument/2006/relationships/image" Target="../media/image420.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420.png"/><Relationship Id="rId7" Type="http://schemas.openxmlformats.org/officeDocument/2006/relationships/image" Target="../media/image80.png"/><Relationship Id="rId2"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customXml" Target="../ink/ink29.xml"/><Relationship Id="rId5" Type="http://schemas.openxmlformats.org/officeDocument/2006/relationships/image" Target="../media/image50.png"/><Relationship Id="rId4" Type="http://schemas.openxmlformats.org/officeDocument/2006/relationships/customXml" Target="../ink/ink28.xml"/><Relationship Id="rId9"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1420-756E-457B-87A2-BCDE28F1CFF4}"/>
              </a:ext>
            </a:extLst>
          </p:cNvPr>
          <p:cNvSpPr>
            <a:spLocks noGrp="1"/>
          </p:cNvSpPr>
          <p:nvPr>
            <p:ph type="ctrTitle"/>
          </p:nvPr>
        </p:nvSpPr>
        <p:spPr/>
        <p:txBody>
          <a:bodyPr/>
          <a:lstStyle/>
          <a:p>
            <a:r>
              <a:rPr lang="en-US" dirty="0"/>
              <a:t>Greedy Algorithms</a:t>
            </a:r>
          </a:p>
        </p:txBody>
      </p:sp>
      <p:sp>
        <p:nvSpPr>
          <p:cNvPr id="3" name="Subtitle 2">
            <a:extLst>
              <a:ext uri="{FF2B5EF4-FFF2-40B4-BE49-F238E27FC236}">
                <a16:creationId xmlns:a16="http://schemas.microsoft.com/office/drawing/2014/main" id="{07186E44-A394-4CDD-961E-BFBD05ACC40E}"/>
              </a:ext>
            </a:extLst>
          </p:cNvPr>
          <p:cNvSpPr>
            <a:spLocks noGrp="1"/>
          </p:cNvSpPr>
          <p:nvPr>
            <p:ph type="subTitle" idx="1"/>
          </p:nvPr>
        </p:nvSpPr>
        <p:spPr/>
        <p:txBody>
          <a:bodyPr/>
          <a:lstStyle/>
          <a:p>
            <a:r>
              <a:rPr lang="en-US" dirty="0"/>
              <a:t>CSE 421 26Sp</a:t>
            </a:r>
          </a:p>
          <a:p>
            <a:r>
              <a:rPr lang="en-US" dirty="0"/>
              <a:t>Lecture 6-7</a:t>
            </a:r>
          </a:p>
        </p:txBody>
      </p:sp>
    </p:spTree>
    <p:extLst>
      <p:ext uri="{BB962C8B-B14F-4D97-AF65-F5344CB8AC3E}">
        <p14:creationId xmlns:p14="http://schemas.microsoft.com/office/powerpoint/2010/main" val="1591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 (Definition)</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p:txBody>
      </p:sp>
      <p:sp>
        <p:nvSpPr>
          <p:cNvPr id="77" name="Rectangle 76">
            <a:extLst>
              <a:ext uri="{FF2B5EF4-FFF2-40B4-BE49-F238E27FC236}">
                <a16:creationId xmlns:a16="http://schemas.microsoft.com/office/drawing/2014/main" id="{50C0946E-D883-404D-B5E2-B197C51FF750}"/>
              </a:ext>
            </a:extLst>
          </p:cNvPr>
          <p:cNvSpPr/>
          <p:nvPr/>
        </p:nvSpPr>
        <p:spPr>
          <a:xfrm>
            <a:off x="642131" y="3330290"/>
            <a:ext cx="7724202" cy="1843018"/>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a:p>
            <a:r>
              <a:rPr lang="en-US" sz="2400" b="1" dirty="0"/>
              <a:t>Given</a:t>
            </a:r>
            <a:r>
              <a:rPr lang="en-US" sz="2400" dirty="0"/>
              <a:t>: an undirected, weighted graph G</a:t>
            </a:r>
          </a:p>
          <a:p>
            <a:r>
              <a:rPr lang="en-US" sz="2400" b="1" dirty="0"/>
              <a:t>Find</a:t>
            </a:r>
            <a:r>
              <a:rPr lang="en-US" sz="2400" dirty="0"/>
              <a:t>: A minimum-weight set of edges such that you can get from any vertex of G to any other on only those edges.</a:t>
            </a:r>
          </a:p>
        </p:txBody>
      </p:sp>
      <p:sp>
        <p:nvSpPr>
          <p:cNvPr id="78" name="Rectangle 77">
            <a:extLst>
              <a:ext uri="{FF2B5EF4-FFF2-40B4-BE49-F238E27FC236}">
                <a16:creationId xmlns:a16="http://schemas.microsoft.com/office/drawing/2014/main" id="{FE15F618-2850-4E96-8A9F-B1DC214C5160}"/>
              </a:ext>
            </a:extLst>
          </p:cNvPr>
          <p:cNvSpPr/>
          <p:nvPr/>
        </p:nvSpPr>
        <p:spPr>
          <a:xfrm>
            <a:off x="642131" y="3330291"/>
            <a:ext cx="7724202" cy="549500"/>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Minimum Spanning Tree Problem</a:t>
            </a:r>
          </a:p>
        </p:txBody>
      </p:sp>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22C7-9A3A-4C17-B11E-75E386FEAD6B}"/>
              </a:ext>
            </a:extLst>
          </p:cNvPr>
          <p:cNvSpPr>
            <a:spLocks noGrp="1"/>
          </p:cNvSpPr>
          <p:nvPr>
            <p:ph type="title"/>
          </p:nvPr>
        </p:nvSpPr>
        <p:spPr/>
        <p:txBody>
          <a:bodyPr/>
          <a:lstStyle/>
          <a:p>
            <a:r>
              <a:rPr lang="en-US" dirty="0"/>
              <a:t>Greedy MST algorithms</a:t>
            </a:r>
          </a:p>
        </p:txBody>
      </p:sp>
      <p:sp>
        <p:nvSpPr>
          <p:cNvPr id="3" name="Content Placeholder 2">
            <a:extLst>
              <a:ext uri="{FF2B5EF4-FFF2-40B4-BE49-F238E27FC236}">
                <a16:creationId xmlns:a16="http://schemas.microsoft.com/office/drawing/2014/main" id="{B29A444B-63AE-44B4-89C4-8CAF12E61430}"/>
              </a:ext>
            </a:extLst>
          </p:cNvPr>
          <p:cNvSpPr>
            <a:spLocks noGrp="1"/>
          </p:cNvSpPr>
          <p:nvPr>
            <p:ph idx="1"/>
          </p:nvPr>
        </p:nvSpPr>
        <p:spPr/>
        <p:txBody>
          <a:bodyPr/>
          <a:lstStyle/>
          <a:p>
            <a:r>
              <a:rPr lang="en-US" dirty="0"/>
              <a:t>You’ve seen two algorithms for MSTs</a:t>
            </a:r>
          </a:p>
          <a:p>
            <a:r>
              <a:rPr lang="en-US" b="1" dirty="0"/>
              <a:t>Kruskal’s Algorithm</a:t>
            </a:r>
            <a:r>
              <a:rPr lang="en-US" dirty="0"/>
              <a:t>:</a:t>
            </a:r>
          </a:p>
          <a:p>
            <a:r>
              <a:rPr lang="en-US" b="1" dirty="0"/>
              <a:t>Order</a:t>
            </a:r>
            <a:r>
              <a:rPr lang="en-US" dirty="0"/>
              <a:t>: Sort the edges in increasing weight order</a:t>
            </a:r>
          </a:p>
          <a:p>
            <a:r>
              <a:rPr lang="en-US" b="1" dirty="0"/>
              <a:t>Rule: </a:t>
            </a:r>
            <a:r>
              <a:rPr lang="en-US" dirty="0"/>
              <a:t>If connect new vertices (doesn’t form a cycle), add the edge.</a:t>
            </a:r>
          </a:p>
          <a:p>
            <a:endParaRPr lang="en-US" b="1" dirty="0"/>
          </a:p>
          <a:p>
            <a:r>
              <a:rPr lang="en-US" b="1" dirty="0"/>
              <a:t>Prim’s Algorithm:</a:t>
            </a:r>
          </a:p>
          <a:p>
            <a:r>
              <a:rPr lang="en-US" b="1" dirty="0"/>
              <a:t>Order: </a:t>
            </a:r>
            <a:r>
              <a:rPr lang="en-US" dirty="0"/>
              <a:t>lightest weight edge that adds a new vertex to our current component</a:t>
            </a:r>
          </a:p>
          <a:p>
            <a:r>
              <a:rPr lang="en-US" b="1" dirty="0"/>
              <a:t>Rule: </a:t>
            </a:r>
            <a:r>
              <a:rPr lang="en-US" dirty="0"/>
              <a:t>Just add it!</a:t>
            </a:r>
            <a:endParaRPr lang="en-US" b="1" dirty="0"/>
          </a:p>
        </p:txBody>
      </p:sp>
    </p:spTree>
    <p:extLst>
      <p:ext uri="{BB962C8B-B14F-4D97-AF65-F5344CB8AC3E}">
        <p14:creationId xmlns:p14="http://schemas.microsoft.com/office/powerpoint/2010/main" val="22866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B0C4B3-66F8-00E2-5F2F-0D50C0F1CC01}"/>
              </a:ext>
            </a:extLst>
          </p:cNvPr>
          <p:cNvSpPr>
            <a:spLocks noGrp="1"/>
          </p:cNvSpPr>
          <p:nvPr>
            <p:ph type="title"/>
          </p:nvPr>
        </p:nvSpPr>
        <p:spPr/>
        <p:txBody>
          <a:bodyPr/>
          <a:lstStyle/>
          <a:p>
            <a:r>
              <a:rPr lang="en-US" dirty="0"/>
              <a:t>(Skip) Pseudocode Review </a:t>
            </a:r>
          </a:p>
        </p:txBody>
      </p:sp>
      <p:sp>
        <p:nvSpPr>
          <p:cNvPr id="5" name="Text Placeholder 4">
            <a:extLst>
              <a:ext uri="{FF2B5EF4-FFF2-40B4-BE49-F238E27FC236}">
                <a16:creationId xmlns:a16="http://schemas.microsoft.com/office/drawing/2014/main" id="{6A2F19B8-CFC5-882E-DD7C-8F10DCAA61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157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(Kruskal’s)</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descr="See speaker notes for animation description."/>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C183D7F6-B498-43B3-948B-1728B52AA6E4}">
                <adec:decorative xmlns:adec="http://schemas.microsoft.com/office/drawing/2017/decorative" val="1"/>
              </a:ext>
            </a:extLst>
          </p:cNvPr>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extLst>
              <p:ext uri="{D42A27DB-BD31-4B8C-83A1-F6EECF244321}">
                <p14:modId xmlns:p14="http://schemas.microsoft.com/office/powerpoint/2010/main" val="2264412455"/>
              </p:ext>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solidFill>
                      <a:srgbClr val="0070C0"/>
                    </a:solidFill>
                  </a:tcPr>
                </a:tc>
                <a:tc>
                  <a:txBody>
                    <a:bodyPr/>
                    <a:lstStyle/>
                    <a:p>
                      <a:r>
                        <a:rPr lang="en-US" sz="2200" dirty="0"/>
                        <a:t>Include?</a:t>
                      </a:r>
                    </a:p>
                  </a:txBody>
                  <a:tcPr>
                    <a:solidFill>
                      <a:srgbClr val="0070C0"/>
                    </a:solidFill>
                  </a:tcPr>
                </a:tc>
                <a:tc>
                  <a:txBody>
                    <a:bodyPr/>
                    <a:lstStyle/>
                    <a:p>
                      <a:r>
                        <a:rPr lang="en-US" sz="2200" dirty="0"/>
                        <a:t>Reason</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38115832"/>
              </p:ext>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solidFill>
                      <a:srgbClr val="0070C0"/>
                    </a:solidFill>
                  </a:tcPr>
                </a:tc>
                <a:tc>
                  <a:txBody>
                    <a:bodyPr/>
                    <a:lstStyle/>
                    <a:p>
                      <a:r>
                        <a:rPr lang="en-US" sz="2200" dirty="0" err="1"/>
                        <a:t>Inc</a:t>
                      </a:r>
                      <a:r>
                        <a:rPr lang="en-US" sz="2200" dirty="0"/>
                        <a:t>?</a:t>
                      </a:r>
                    </a:p>
                  </a:txBody>
                  <a:tcPr>
                    <a:solidFill>
                      <a:srgbClr val="0070C0"/>
                    </a:solidFill>
                  </a:tcPr>
                </a:tc>
                <a:tc>
                  <a:txBody>
                    <a:bodyPr/>
                    <a:lstStyle/>
                    <a:p>
                      <a:r>
                        <a:rPr lang="en-US" sz="2200" dirty="0"/>
                        <a:t>Reason</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(Kruskal’s answer)</a:t>
            </a:r>
          </a:p>
        </p:txBody>
      </p:sp>
      <p:graphicFrame>
        <p:nvGraphicFramePr>
          <p:cNvPr id="44" name="Table 43"/>
          <p:cNvGraphicFramePr>
            <a:graphicFrameLocks noGrp="1"/>
          </p:cNvGraphicFramePr>
          <p:nvPr>
            <p:extLst>
              <p:ext uri="{D42A27DB-BD31-4B8C-83A1-F6EECF244321}">
                <p14:modId xmlns:p14="http://schemas.microsoft.com/office/powerpoint/2010/main" val="2655111150"/>
              </p:ext>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solidFill>
                      <a:srgbClr val="0070C0"/>
                    </a:solidFill>
                  </a:tcPr>
                </a:tc>
                <a:tc>
                  <a:txBody>
                    <a:bodyPr/>
                    <a:lstStyle/>
                    <a:p>
                      <a:r>
                        <a:rPr lang="en-US" sz="2200" dirty="0"/>
                        <a:t>Include?</a:t>
                      </a:r>
                    </a:p>
                  </a:txBody>
                  <a:tcPr>
                    <a:solidFill>
                      <a:srgbClr val="0070C0"/>
                    </a:solidFill>
                  </a:tcPr>
                </a:tc>
                <a:tc>
                  <a:txBody>
                    <a:bodyPr/>
                    <a:lstStyle/>
                    <a:p>
                      <a:r>
                        <a:rPr lang="en-US" sz="2200" dirty="0"/>
                        <a:t>Reason</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390033568"/>
              </p:ext>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solidFill>
                      <a:srgbClr val="0070C0"/>
                    </a:solidFill>
                  </a:tcPr>
                </a:tc>
                <a:tc>
                  <a:txBody>
                    <a:bodyPr/>
                    <a:lstStyle/>
                    <a:p>
                      <a:r>
                        <a:rPr lang="en-US" sz="2200" dirty="0" err="1"/>
                        <a:t>Inc</a:t>
                      </a:r>
                      <a:r>
                        <a:rPr lang="en-US" sz="2200" dirty="0"/>
                        <a:t>?</a:t>
                      </a:r>
                    </a:p>
                  </a:txBody>
                  <a:tcPr>
                    <a:solidFill>
                      <a:srgbClr val="0070C0"/>
                    </a:solidFill>
                  </a:tcPr>
                </a:tc>
                <a:tc>
                  <a:txBody>
                    <a:bodyPr/>
                    <a:lstStyle/>
                    <a:p>
                      <a:r>
                        <a:rPr lang="en-US" sz="2200" dirty="0"/>
                        <a:t>Reason</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a:extLst>
              <a:ext uri="{C183D7F6-B498-43B3-948B-1728B52AA6E4}">
                <adec:decorative xmlns:adec="http://schemas.microsoft.com/office/drawing/2017/decorative" val="1"/>
              </a:ext>
            </a:extLst>
          </p:cNvPr>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See speaker notes for graph alt-text."/>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C183D7F6-B498-43B3-948B-1728B52AA6E4}">
                <adec:decorative xmlns:adec="http://schemas.microsoft.com/office/drawing/2017/decorative" val="1"/>
              </a:ext>
            </a:extLst>
          </p:cNvPr>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Prim’s Algorithm</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75239" y="1041023"/>
                <a:ext cx="11187258" cy="5816977"/>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0</a:t>
                </a:r>
              </a:p>
              <a:p>
                <a:pPr>
                  <a:spcBef>
                    <a:spcPts val="200"/>
                  </a:spcBef>
                </a:pPr>
                <a:r>
                  <a:rPr lang="en-US" dirty="0">
                    <a:latin typeface="Courier New" panose="02070309020205020404" pitchFamily="49" charset="0"/>
                    <a:cs typeface="Courier New" panose="02070309020205020404" pitchFamily="49" charset="0"/>
                  </a:rPr>
                  <a:t>	mark all vertices unprocessed, mark source as processed</a:t>
                </a:r>
              </a:p>
              <a:p>
                <a:pPr>
                  <a:spcBef>
                    <a:spcPts val="200"/>
                  </a:spcBef>
                </a:pPr>
                <a:r>
                  <a:rPr lang="en-US" dirty="0">
                    <a:latin typeface="Courier New" panose="02070309020205020404" pitchFamily="49" charset="0"/>
                    <a:cs typeface="Courier New" panose="02070309020205020404" pitchFamily="49" charset="0"/>
                  </a:rPr>
                  <a:t>	foreach(edge (source, v) )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cheapest to add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AND v not 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5239" y="1041023"/>
                <a:ext cx="11187258" cy="5816977"/>
              </a:xfrm>
              <a:prstGeom prst="rect">
                <a:avLst/>
              </a:prstGeom>
              <a:blipFill>
                <a:blip r:embed="rId2"/>
                <a:stretch>
                  <a:fillRect l="-436" t="-629" b="-839"/>
                </a:stretch>
              </a:blipFill>
            </p:spPr>
            <p:txBody>
              <a:bodyPr/>
              <a:lstStyle/>
              <a:p>
                <a:r>
                  <a:rPr lang="en-US">
                    <a:noFill/>
                  </a:rPr>
                  <a:t> </a:t>
                </a:r>
              </a:p>
            </p:txBody>
          </p:sp>
        </mc:Fallback>
      </mc:AlternateContent>
    </p:spTree>
    <p:extLst>
      <p:ext uri="{BB962C8B-B14F-4D97-AF65-F5344CB8AC3E}">
        <p14:creationId xmlns:p14="http://schemas.microsoft.com/office/powerpoint/2010/main" val="139228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(Prim’s)</a:t>
            </a:r>
          </a:p>
        </p:txBody>
      </p:sp>
      <p:grpSp>
        <p:nvGrpSpPr>
          <p:cNvPr id="3" name="Group 2" descr="Graph with vertices {A,...,G}&#10;Edges (with weights:&#10;(A,B, 2), (A,C, 4), (A,D, 7),&#10;(B,F, 3), (B,E, 6), (B,G, 50),&#10;(C,D, 2), (C,E, 5),&#10;(D,F, 8),&#10;(E,F, 9)">
            <a:extLst>
              <a:ext uri="{C183D7F6-B498-43B3-948B-1728B52AA6E4}">
                <adec:decorative xmlns:adec="http://schemas.microsoft.com/office/drawing/2017/decorative" val="0"/>
              </a:ext>
            </a:extLst>
          </p:cNvPr>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CBA3F32-4613-417C-979C-E1D949656F4B}"/>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2CBA3F32-4613-417C-979C-E1D949656F4B}"/>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graphicFrame>
        <p:nvGraphicFramePr>
          <p:cNvPr id="34" name="Table 33"/>
          <p:cNvGraphicFramePr>
            <a:graphicFrameLocks noGrp="1"/>
          </p:cNvGraphicFramePr>
          <p:nvPr>
            <p:extLst>
              <p:ext uri="{D42A27DB-BD31-4B8C-83A1-F6EECF244321}">
                <p14:modId xmlns:p14="http://schemas.microsoft.com/office/powerpoint/2010/main" val="361326148"/>
              </p:ext>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26867">
                  <a:extLst>
                    <a:ext uri="{9D8B030D-6E8A-4147-A177-3AD203B41FA5}">
                      <a16:colId xmlns:a16="http://schemas.microsoft.com/office/drawing/2014/main" val="20001"/>
                    </a:ext>
                  </a:extLst>
                </a:gridCol>
                <a:gridCol w="1409350">
                  <a:extLst>
                    <a:ext uri="{9D8B030D-6E8A-4147-A177-3AD203B41FA5}">
                      <a16:colId xmlns:a16="http://schemas.microsoft.com/office/drawing/2014/main" val="20002"/>
                    </a:ext>
                  </a:extLst>
                </a:gridCol>
                <a:gridCol w="1386274">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rgbClr val="0070C0"/>
                    </a:solidFill>
                  </a:tcPr>
                </a:tc>
                <a:tc>
                  <a:txBody>
                    <a:bodyPr/>
                    <a:lstStyle/>
                    <a:p>
                      <a:r>
                        <a:rPr lang="en-US" sz="2400" dirty="0" err="1"/>
                        <a:t>costToAdd</a:t>
                      </a:r>
                      <a:endParaRPr lang="en-US" sz="2400" dirty="0"/>
                    </a:p>
                  </a:txBody>
                  <a:tcPr>
                    <a:solidFill>
                      <a:srgbClr val="0070C0"/>
                    </a:solidFill>
                  </a:tcPr>
                </a:tc>
                <a:tc>
                  <a:txBody>
                    <a:bodyPr/>
                    <a:lstStyle/>
                    <a:p>
                      <a:r>
                        <a:rPr lang="en-US" sz="2400" dirty="0"/>
                        <a:t>Best Edge</a:t>
                      </a:r>
                    </a:p>
                  </a:txBody>
                  <a:tcPr>
                    <a:solidFill>
                      <a:srgbClr val="0070C0"/>
                    </a:solidFill>
                  </a:tcPr>
                </a:tc>
                <a:tc>
                  <a:txBody>
                    <a:bodyPr/>
                    <a:lstStyle/>
                    <a:p>
                      <a:r>
                        <a:rPr lang="en-US" sz="2200" dirty="0"/>
                        <a:t>Processed</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spTree>
    <p:extLst>
      <p:ext uri="{BB962C8B-B14F-4D97-AF65-F5344CB8AC3E}">
        <p14:creationId xmlns:p14="http://schemas.microsoft.com/office/powerpoint/2010/main" val="401447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(Prim’s answer)</a:t>
            </a:r>
          </a:p>
        </p:txBody>
      </p:sp>
      <p:graphicFrame>
        <p:nvGraphicFramePr>
          <p:cNvPr id="34" name="Table 33"/>
          <p:cNvGraphicFramePr>
            <a:graphicFrameLocks noGrp="1"/>
          </p:cNvGraphicFramePr>
          <p:nvPr>
            <p:extLst>
              <p:ext uri="{D42A27DB-BD31-4B8C-83A1-F6EECF244321}">
                <p14:modId xmlns:p14="http://schemas.microsoft.com/office/powerpoint/2010/main" val="3847809855"/>
              </p:ext>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18478">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1352718">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rgbClr val="0070C0"/>
                    </a:solidFill>
                  </a:tcPr>
                </a:tc>
                <a:tc>
                  <a:txBody>
                    <a:bodyPr/>
                    <a:lstStyle/>
                    <a:p>
                      <a:r>
                        <a:rPr lang="en-US" sz="2400" dirty="0" err="1"/>
                        <a:t>costToAdd</a:t>
                      </a:r>
                      <a:endParaRPr lang="en-US" sz="2400" dirty="0"/>
                    </a:p>
                  </a:txBody>
                  <a:tcPr>
                    <a:solidFill>
                      <a:srgbClr val="0070C0"/>
                    </a:solidFill>
                  </a:tcPr>
                </a:tc>
                <a:tc>
                  <a:txBody>
                    <a:bodyPr/>
                    <a:lstStyle/>
                    <a:p>
                      <a:r>
                        <a:rPr lang="en-US" sz="2400" dirty="0"/>
                        <a:t>Best Edge</a:t>
                      </a:r>
                    </a:p>
                  </a:txBody>
                  <a:tcPr>
                    <a:solidFill>
                      <a:srgbClr val="0070C0"/>
                    </a:solidFill>
                  </a:tcPr>
                </a:tc>
                <a:tc>
                  <a:txBody>
                    <a:bodyPr/>
                    <a:lstStyle/>
                    <a:p>
                      <a:r>
                        <a:rPr lang="en-US" sz="2200" dirty="0"/>
                        <a:t>Processed</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descr="Graph with vertices {A,...,G}&#10;Edges (with weights:&#10;(A,B, 2), (A,C, 4), (A,D, 7),&#10;(B,F, 3), (B,E, 6), (B,G, 50),&#10;(C,D, 2), (C,E, 5),&#10;(D,F, 8),&#10;(E,F, 9)&#10;&#10;Edges in the MST are shown in green:&#10;(A,B), (A,C), (B,F), (B,G), (C,D), (C,E), "/>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11080D2-762A-4A8B-974B-315EF0F7B0FF}"/>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A11080D2-762A-4A8B-974B-315EF0F7B0FF}"/>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381780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47734-DDAB-D343-ACC8-81A96FA9CC6F}"/>
              </a:ext>
            </a:extLst>
          </p:cNvPr>
          <p:cNvSpPr>
            <a:spLocks noGrp="1"/>
          </p:cNvSpPr>
          <p:nvPr>
            <p:ph type="title"/>
          </p:nvPr>
        </p:nvSpPr>
        <p:spPr/>
        <p:txBody>
          <a:bodyPr/>
          <a:lstStyle/>
          <a:p>
            <a:r>
              <a:rPr lang="en-US" dirty="0"/>
              <a:t>Show the algorithms correct</a:t>
            </a:r>
          </a:p>
        </p:txBody>
      </p:sp>
      <p:sp>
        <p:nvSpPr>
          <p:cNvPr id="5" name="Text Placeholder 4">
            <a:extLst>
              <a:ext uri="{FF2B5EF4-FFF2-40B4-BE49-F238E27FC236}">
                <a16:creationId xmlns:a16="http://schemas.microsoft.com/office/drawing/2014/main" id="{28B8F88E-B6C6-0036-0A44-39DE05D27F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201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Next Topic</a:t>
            </a:r>
          </a:p>
        </p:txBody>
      </p:sp>
      <p:sp>
        <p:nvSpPr>
          <p:cNvPr id="3" name="Content Placeholder 2"/>
          <p:cNvSpPr>
            <a:spLocks noGrp="1"/>
          </p:cNvSpPr>
          <p:nvPr>
            <p:ph idx="1"/>
          </p:nvPr>
        </p:nvSpPr>
        <p:spPr/>
        <p:txBody>
          <a:bodyPr/>
          <a:lstStyle/>
          <a:p>
            <a:r>
              <a:rPr lang="en-US" dirty="0"/>
              <a:t>Another abrupt change of topic.</a:t>
            </a:r>
          </a:p>
          <a:p>
            <a:r>
              <a:rPr lang="en-US" dirty="0"/>
              <a:t>In fact, the whole course is a sequence of seemingly-abrupt topic changes…</a:t>
            </a:r>
          </a:p>
          <a:p>
            <a:r>
              <a:rPr lang="en-US" dirty="0"/>
              <a:t>We’re giving you a list of tools – a list of common ways of thinking when approaching a new problem.</a:t>
            </a:r>
          </a:p>
          <a:p>
            <a:endParaRPr lang="en-US" dirty="0"/>
          </a:p>
          <a:p>
            <a:r>
              <a:rPr lang="en-US" dirty="0"/>
              <a:t>Think of each week as a new tool in your toolbox.</a:t>
            </a:r>
          </a:p>
        </p:txBody>
      </p:sp>
    </p:spTree>
    <p:extLst>
      <p:ext uri="{BB962C8B-B14F-4D97-AF65-F5344CB8AC3E}">
        <p14:creationId xmlns:p14="http://schemas.microsoft.com/office/powerpoint/2010/main" val="133328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4CB-C892-476B-A064-73BD9EE6C127}"/>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8AFD73AA-101E-4917-B32C-FF9935E28B1F}"/>
              </a:ext>
            </a:extLst>
          </p:cNvPr>
          <p:cNvSpPr>
            <a:spLocks noGrp="1"/>
          </p:cNvSpPr>
          <p:nvPr>
            <p:ph idx="1"/>
          </p:nvPr>
        </p:nvSpPr>
        <p:spPr/>
        <p:txBody>
          <a:bodyPr/>
          <a:lstStyle/>
          <a:p>
            <a:r>
              <a:rPr lang="en-US" dirty="0"/>
              <a:t>You’re already familiar with the algorithms. </a:t>
            </a:r>
          </a:p>
          <a:p>
            <a:r>
              <a:rPr lang="en-US" dirty="0"/>
              <a:t>We’ll use this problem to practice the proof techniques.</a:t>
            </a:r>
          </a:p>
          <a:p>
            <a:endParaRPr lang="en-US" dirty="0"/>
          </a:p>
          <a:p>
            <a:r>
              <a:rPr lang="en-US" dirty="0"/>
              <a:t>We’ll do both </a:t>
            </a:r>
            <a:r>
              <a:rPr lang="en-US" b="1" dirty="0"/>
              <a:t>structural </a:t>
            </a:r>
            <a:r>
              <a:rPr lang="en-US" dirty="0"/>
              <a:t>and</a:t>
            </a:r>
            <a:r>
              <a:rPr lang="en-US" b="1" dirty="0"/>
              <a:t> exchange</a:t>
            </a:r>
            <a:r>
              <a:rPr lang="en-US" dirty="0"/>
              <a:t> </a:t>
            </a:r>
          </a:p>
        </p:txBody>
      </p:sp>
    </p:spTree>
    <p:extLst>
      <p:ext uri="{BB962C8B-B14F-4D97-AF65-F5344CB8AC3E}">
        <p14:creationId xmlns:p14="http://schemas.microsoft.com/office/powerpoint/2010/main" val="176830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E631-1E01-4FF5-A3CF-A31AED406500}"/>
              </a:ext>
            </a:extLst>
          </p:cNvPr>
          <p:cNvSpPr>
            <a:spLocks noGrp="1"/>
          </p:cNvSpPr>
          <p:nvPr>
            <p:ph type="title"/>
          </p:nvPr>
        </p:nvSpPr>
        <p:spPr/>
        <p:txBody>
          <a:bodyPr/>
          <a:lstStyle/>
          <a:p>
            <a:r>
              <a:rPr lang="en-US" dirty="0"/>
              <a:t>Structural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457846-932B-4906-9D2D-F212F87C54F6}"/>
                  </a:ext>
                </a:extLst>
              </p:cNvPr>
              <p:cNvSpPr>
                <a:spLocks noGrp="1"/>
              </p:cNvSpPr>
              <p:nvPr>
                <p:ph idx="1"/>
              </p:nvPr>
            </p:nvSpPr>
            <p:spPr/>
            <p:txBody>
              <a:bodyPr>
                <a:normAutofit/>
              </a:bodyPr>
              <a:lstStyle/>
              <a:p>
                <a:pPr marL="0" indent="0">
                  <a:buNone/>
                </a:pPr>
                <a:r>
                  <a:rPr lang="en-US" dirty="0"/>
                  <a:t>For simplicity – assume all edge weights are distinct and that there is only one minimum spanning tree.</a:t>
                </a:r>
              </a:p>
              <a:p>
                <a:pPr marL="0" indent="0">
                  <a:buNone/>
                </a:pPr>
                <a:endParaRPr lang="en-US" dirty="0"/>
              </a:p>
              <a:p>
                <a:pPr marL="0" indent="0">
                  <a:buNone/>
                </a:pPr>
                <a:r>
                  <a:rPr lang="en-US" dirty="0"/>
                  <a:t>“</a:t>
                </a:r>
                <a:r>
                  <a:rPr lang="en-US" dirty="0">
                    <a:solidFill>
                      <a:schemeClr val="accent3"/>
                    </a:solidFill>
                  </a:rPr>
                  <a:t>Structural result</a:t>
                </a:r>
                <a:r>
                  <a:rPr lang="en-US" dirty="0"/>
                  <a:t>” – the best solution </a:t>
                </a:r>
                <a:r>
                  <a:rPr lang="en-US" b="1" dirty="0"/>
                  <a:t>must </a:t>
                </a:r>
                <a:r>
                  <a:rPr lang="en-US" dirty="0"/>
                  <a:t>look like this, and the algorithm produces something that looks like this.</a:t>
                </a:r>
              </a:p>
              <a:p>
                <a:pPr marL="0" indent="0">
                  <a:buNone/>
                </a:pPr>
                <a:endParaRPr lang="en-US" dirty="0"/>
              </a:p>
              <a:p>
                <a:pPr marL="0" indent="0">
                  <a:buNone/>
                </a:pPr>
                <a:r>
                  <a:rPr lang="en-US" dirty="0"/>
                  <a:t>Example: every spanning tree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a:t>
                </a:r>
                <a:br>
                  <a:rPr lang="en-US" dirty="0"/>
                </a:br>
                <a:r>
                  <a:rPr lang="en-US" dirty="0"/>
                  <a:t>So we better have our algorithm produce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a:p>
                <a:pPr marL="0" indent="0">
                  <a:buNone/>
                </a:pPr>
                <a:r>
                  <a:rPr lang="en-US" dirty="0"/>
                  <a:t>Is that enough? No! Lots of different trees (including non minimum ones) have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Need to say which edges are in the tree.</a:t>
                </a:r>
              </a:p>
            </p:txBody>
          </p:sp>
        </mc:Choice>
        <mc:Fallback xmlns="">
          <p:sp>
            <p:nvSpPr>
              <p:cNvPr id="3" name="Content Placeholder 2">
                <a:extLst>
                  <a:ext uri="{FF2B5EF4-FFF2-40B4-BE49-F238E27FC236}">
                    <a16:creationId xmlns:a16="http://schemas.microsoft.com/office/drawing/2014/main" id="{AD457846-932B-4906-9D2D-F212F87C54F6}"/>
                  </a:ext>
                </a:extLst>
              </p:cNvPr>
              <p:cNvSpPr>
                <a:spLocks noGrp="1" noRot="1" noChangeAspect="1" noMove="1" noResize="1" noEditPoints="1" noAdjustHandles="1" noChangeArrowheads="1" noChangeShapeType="1" noTextEdit="1"/>
              </p:cNvSpPr>
              <p:nvPr>
                <p:ph idx="1"/>
              </p:nvPr>
            </p:nvSpPr>
            <p:spPr>
              <a:blipFill>
                <a:blip r:embed="rId2"/>
                <a:stretch>
                  <a:fillRect l="-1525"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7947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4BD4-7FB6-47FE-A174-2C76858F020B}"/>
              </a:ext>
            </a:extLst>
          </p:cNvPr>
          <p:cNvSpPr>
            <a:spLocks noGrp="1"/>
          </p:cNvSpPr>
          <p:nvPr>
            <p:ph type="title"/>
          </p:nvPr>
        </p:nvSpPr>
        <p:spPr/>
        <p:txBody>
          <a:bodyPr/>
          <a:lstStyle/>
          <a:p>
            <a:r>
              <a:rPr lang="en-US" dirty="0"/>
              <a:t>Cuts in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8607E5-3A30-4910-BF82-0879213E4A90}"/>
                  </a:ext>
                </a:extLst>
              </p:cNvPr>
              <p:cNvSpPr>
                <a:spLocks noGrp="1"/>
              </p:cNvSpPr>
              <p:nvPr>
                <p:ph idx="1"/>
              </p:nvPr>
            </p:nvSpPr>
            <p:spPr/>
            <p:txBody>
              <a:bodyPr>
                <a:normAutofit/>
              </a:bodyPr>
              <a:lstStyle/>
              <a:p>
                <a:pPr marL="0" indent="0">
                  <a:buNone/>
                </a:pPr>
                <a:r>
                  <a:rPr lang="en-US" dirty="0"/>
                  <a:t>A “cut”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e>
                    </m:d>
                  </m:oMath>
                </a14:m>
                <a:r>
                  <a:rPr lang="en-US" dirty="0"/>
                  <a:t> is a split of the vertices into a subset </a:t>
                </a:r>
                <a14:m>
                  <m:oMath xmlns:m="http://schemas.openxmlformats.org/officeDocument/2006/math">
                    <m:r>
                      <a:rPr lang="en-US" i="1">
                        <a:latin typeface="Cambria Math" panose="02040503050406030204" pitchFamily="18" charset="0"/>
                      </a:rPr>
                      <m:t>𝑆</m:t>
                    </m:r>
                  </m:oMath>
                </a14:m>
                <a:r>
                  <a:rPr lang="en-US" dirty="0"/>
                  <a:t> and the remaining vertices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a:p>
                <a:endParaRPr lang="en-US" dirty="0"/>
              </a:p>
              <a:p>
                <a:endParaRPr lang="en-US" dirty="0"/>
              </a:p>
              <a:p>
                <a:endParaRPr lang="en-US" dirty="0"/>
              </a:p>
              <a:p>
                <a:endParaRPr lang="en-US" dirty="0"/>
              </a:p>
              <a:p>
                <a:endParaRPr lang="en-US" dirty="0"/>
              </a:p>
              <a:p>
                <a:endParaRPr lang="en-US" dirty="0"/>
              </a:p>
              <a:p>
                <a:r>
                  <a:rPr lang="en-US" dirty="0"/>
                  <a:t>Edges in red “span” or “cross” the cut (go from </a:t>
                </a:r>
                <a14:m>
                  <m:oMath xmlns:m="http://schemas.openxmlformats.org/officeDocument/2006/math">
                    <m:r>
                      <a:rPr lang="en-US" b="0" i="1" smtClean="0">
                        <a:latin typeface="Cambria Math" panose="02040503050406030204" pitchFamily="18" charset="0"/>
                      </a:rPr>
                      <m:t>𝑆</m:t>
                    </m:r>
                  </m:oMath>
                </a14:m>
                <a:r>
                  <a:rPr lang="en-US" dirty="0"/>
                  <a:t> to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p:txBody>
          </p:sp>
        </mc:Choice>
        <mc:Fallback xmlns="">
          <p:sp>
            <p:nvSpPr>
              <p:cNvPr id="3" name="Content Placeholder 2">
                <a:extLst>
                  <a:ext uri="{FF2B5EF4-FFF2-40B4-BE49-F238E27FC236}">
                    <a16:creationId xmlns:a16="http://schemas.microsoft.com/office/drawing/2014/main" id="{FE8607E5-3A30-4910-BF82-0879213E4A90}"/>
                  </a:ext>
                </a:extLst>
              </p:cNvPr>
              <p:cNvSpPr>
                <a:spLocks noGrp="1" noRot="1" noChangeAspect="1" noMove="1" noResize="1" noEditPoints="1" noAdjustHandles="1" noChangeArrowheads="1" noChangeShapeType="1" noTextEdit="1"/>
              </p:cNvSpPr>
              <p:nvPr>
                <p:ph idx="1"/>
              </p:nvPr>
            </p:nvSpPr>
            <p:spPr>
              <a:blipFill>
                <a:blip r:embed="rId2"/>
                <a:stretch>
                  <a:fillRect l="-1525" t="-2138" b="-2390"/>
                </a:stretch>
              </a:blipFill>
            </p:spPr>
            <p:txBody>
              <a:bodyPr/>
              <a:lstStyle/>
              <a:p>
                <a:r>
                  <a:rPr lang="en-US">
                    <a:noFill/>
                  </a:rPr>
                  <a:t> </a:t>
                </a:r>
              </a:p>
            </p:txBody>
          </p:sp>
        </mc:Fallback>
      </mc:AlternateContent>
      <p:grpSp>
        <p:nvGrpSpPr>
          <p:cNvPr id="41" name="Group 40" descr="Graph with vertices {A,...,G}&#10;Edges (with weights):&#10;(A,B, 2), (A,C, 4), (A,D, 7),&#10;(B,F, 3), (B,E, 6), (B,G, 50),&#10;(C,D, 2), (C,E, 5),&#10;(D,F, 8),&#10;(E,F, 9)&#10;&#10;The cut {A,C,D,G} , {B,E,F} is shown. &#10;The edges that span:&#10;(B,G), (A,B), (C,E),(D,E),(D,F) are shown in red. ">
            <a:extLst>
              <a:ext uri="{FF2B5EF4-FFF2-40B4-BE49-F238E27FC236}">
                <a16:creationId xmlns:a16="http://schemas.microsoft.com/office/drawing/2014/main" id="{80AD7060-A1A7-4097-9772-115717ACA89B}"/>
              </a:ext>
            </a:extLst>
          </p:cNvPr>
          <p:cNvGrpSpPr/>
          <p:nvPr/>
        </p:nvGrpSpPr>
        <p:grpSpPr>
          <a:xfrm>
            <a:off x="3930356" y="2401665"/>
            <a:ext cx="4477023" cy="3297110"/>
            <a:chOff x="3930356" y="2401665"/>
            <a:chExt cx="4477023" cy="3297110"/>
          </a:xfrm>
        </p:grpSpPr>
        <p:sp>
          <p:nvSpPr>
            <p:cNvPr id="5" name="Oval 4">
              <a:extLst>
                <a:ext uri="{FF2B5EF4-FFF2-40B4-BE49-F238E27FC236}">
                  <a16:creationId xmlns:a16="http://schemas.microsoft.com/office/drawing/2014/main" id="{0ACFA628-0F8E-4B82-BC10-40AF1735D937}"/>
                </a:ext>
              </a:extLst>
            </p:cNvPr>
            <p:cNvSpPr/>
            <p:nvPr/>
          </p:nvSpPr>
          <p:spPr>
            <a:xfrm>
              <a:off x="3930356" y="405021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10EB3424-89A1-409D-98AF-5C3779255E08}"/>
                </a:ext>
              </a:extLst>
            </p:cNvPr>
            <p:cNvSpPr/>
            <p:nvPr/>
          </p:nvSpPr>
          <p:spPr>
            <a:xfrm>
              <a:off x="6414058" y="301517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71834560-1124-42A4-8507-E662206FDA65}"/>
                </a:ext>
              </a:extLst>
            </p:cNvPr>
            <p:cNvSpPr/>
            <p:nvPr/>
          </p:nvSpPr>
          <p:spPr>
            <a:xfrm>
              <a:off x="5342944" y="503088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88F91D1F-935A-4CCD-83C6-1FA24A18FD88}"/>
                </a:ext>
              </a:extLst>
            </p:cNvPr>
            <p:cNvSpPr/>
            <p:nvPr/>
          </p:nvSpPr>
          <p:spPr>
            <a:xfrm>
              <a:off x="7554233" y="4808560"/>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E311D936-EFEE-44AC-A556-4FD09F662894}"/>
                </a:ext>
              </a:extLst>
            </p:cNvPr>
            <p:cNvSpPr/>
            <p:nvPr/>
          </p:nvSpPr>
          <p:spPr>
            <a:xfrm>
              <a:off x="7865896" y="317641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7306C5A5-64E5-44B4-A70E-AA4A12DA1C82}"/>
                </a:ext>
              </a:extLst>
            </p:cNvPr>
            <p:cNvSpPr/>
            <p:nvPr/>
          </p:nvSpPr>
          <p:spPr>
            <a:xfrm>
              <a:off x="5461641" y="385471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339B4B68-9615-43FF-B11E-1F19DB51D4D0}"/>
                </a:ext>
              </a:extLst>
            </p:cNvPr>
            <p:cNvCxnSpPr>
              <a:cxnSpLocks/>
              <a:stCxn id="6" idx="2"/>
            </p:cNvCxnSpPr>
            <p:nvPr/>
          </p:nvCxnSpPr>
          <p:spPr>
            <a:xfrm flipH="1">
              <a:off x="4194774" y="3166761"/>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1CC535-2DEA-499F-8FC2-85804F15F688}"/>
                </a:ext>
              </a:extLst>
            </p:cNvPr>
            <p:cNvCxnSpPr>
              <a:stCxn id="5" idx="5"/>
              <a:endCxn id="7" idx="2"/>
            </p:cNvCxnSpPr>
            <p:nvPr/>
          </p:nvCxnSpPr>
          <p:spPr>
            <a:xfrm>
              <a:off x="4194772" y="4308988"/>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C18534-8B6F-4C5C-840C-10261F3BB2B2}"/>
                </a:ext>
              </a:extLst>
            </p:cNvPr>
            <p:cNvCxnSpPr>
              <a:cxnSpLocks/>
              <a:stCxn id="7" idx="0"/>
              <a:endCxn id="10" idx="4"/>
            </p:cNvCxnSpPr>
            <p:nvPr/>
          </p:nvCxnSpPr>
          <p:spPr>
            <a:xfrm flipV="1">
              <a:off x="5497835" y="4157881"/>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B7DF9-C6AD-461C-8742-0667E7C79AB6}"/>
                </a:ext>
              </a:extLst>
            </p:cNvPr>
            <p:cNvCxnSpPr>
              <a:stCxn id="10" idx="2"/>
              <a:endCxn id="5" idx="6"/>
            </p:cNvCxnSpPr>
            <p:nvPr/>
          </p:nvCxnSpPr>
          <p:spPr>
            <a:xfrm flipH="1">
              <a:off x="4240138" y="4006297"/>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856A1B-C0CE-4D81-962D-62368C4074DD}"/>
                </a:ext>
              </a:extLst>
            </p:cNvPr>
            <p:cNvCxnSpPr>
              <a:stCxn id="10" idx="7"/>
              <a:endCxn id="9" idx="2"/>
            </p:cNvCxnSpPr>
            <p:nvPr/>
          </p:nvCxnSpPr>
          <p:spPr>
            <a:xfrm flipV="1">
              <a:off x="5726057" y="3328002"/>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3AF41-F930-4303-B65A-05E1411AF479}"/>
                </a:ext>
              </a:extLst>
            </p:cNvPr>
            <p:cNvCxnSpPr>
              <a:stCxn id="9" idx="4"/>
              <a:endCxn id="8" idx="0"/>
            </p:cNvCxnSpPr>
            <p:nvPr/>
          </p:nvCxnSpPr>
          <p:spPr>
            <a:xfrm flipH="1">
              <a:off x="7764940" y="3479585"/>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0BC3D4-32B7-4F39-ACB2-3A36373F7183}"/>
                </a:ext>
              </a:extLst>
            </p:cNvPr>
            <p:cNvCxnSpPr>
              <a:stCxn id="8" idx="3"/>
              <a:endCxn id="7" idx="6"/>
            </p:cNvCxnSpPr>
            <p:nvPr/>
          </p:nvCxnSpPr>
          <p:spPr>
            <a:xfrm flipH="1">
              <a:off x="5652726" y="5160579"/>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377BE2-8D17-4A22-9EC0-9515BB67B4E4}"/>
                </a:ext>
              </a:extLst>
            </p:cNvPr>
            <p:cNvCxnSpPr>
              <a:cxnSpLocks/>
              <a:stCxn id="9" idx="2"/>
              <a:endCxn id="6" idx="6"/>
            </p:cNvCxnSpPr>
            <p:nvPr/>
          </p:nvCxnSpPr>
          <p:spPr>
            <a:xfrm flipH="1" flipV="1">
              <a:off x="6723840" y="3166761"/>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B8652F-C1AA-4E38-B6AA-FF255670931E}"/>
                </a:ext>
              </a:extLst>
            </p:cNvPr>
            <p:cNvCxnSpPr>
              <a:stCxn id="9" idx="3"/>
              <a:endCxn id="7" idx="7"/>
            </p:cNvCxnSpPr>
            <p:nvPr/>
          </p:nvCxnSpPr>
          <p:spPr>
            <a:xfrm flipH="1">
              <a:off x="5607360" y="3435187"/>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5E7C87-9BB7-4CBB-BA7E-58FFD091801F}"/>
                </a:ext>
              </a:extLst>
            </p:cNvPr>
            <p:cNvCxnSpPr>
              <a:cxnSpLocks/>
              <a:stCxn id="6" idx="4"/>
              <a:endCxn id="8" idx="2"/>
            </p:cNvCxnSpPr>
            <p:nvPr/>
          </p:nvCxnSpPr>
          <p:spPr>
            <a:xfrm>
              <a:off x="6568949" y="3318345"/>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640E40-B1E1-4EEC-B91D-933E69828886}"/>
                </a:ext>
              </a:extLst>
            </p:cNvPr>
            <p:cNvSpPr txBox="1"/>
            <p:nvPr/>
          </p:nvSpPr>
          <p:spPr>
            <a:xfrm>
              <a:off x="5245781" y="2469661"/>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0639C1C8-7C48-43EA-BDEA-B9A0EB2DC09B}"/>
                </a:ext>
              </a:extLst>
            </p:cNvPr>
            <p:cNvSpPr txBox="1"/>
            <p:nvPr/>
          </p:nvSpPr>
          <p:spPr>
            <a:xfrm>
              <a:off x="7009009" y="2823558"/>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1F04A826-1294-4FA1-90EE-ECC939D248BF}"/>
                </a:ext>
              </a:extLst>
            </p:cNvPr>
            <p:cNvSpPr txBox="1"/>
            <p:nvPr/>
          </p:nvSpPr>
          <p:spPr>
            <a:xfrm>
              <a:off x="6382903" y="3256408"/>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A1D10198-9437-4624-9102-E89D23EE1743}"/>
                </a:ext>
              </a:extLst>
            </p:cNvPr>
            <p:cNvSpPr txBox="1"/>
            <p:nvPr/>
          </p:nvSpPr>
          <p:spPr>
            <a:xfrm>
              <a:off x="4789725" y="3776590"/>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E5BFADA6-DBD4-4F60-A9E1-D388F8737C53}"/>
                </a:ext>
              </a:extLst>
            </p:cNvPr>
            <p:cNvSpPr txBox="1"/>
            <p:nvPr/>
          </p:nvSpPr>
          <p:spPr>
            <a:xfrm>
              <a:off x="4521833" y="4745728"/>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9C6C4F24-E74B-429C-8646-87C99C8C602C}"/>
                </a:ext>
              </a:extLst>
            </p:cNvPr>
            <p:cNvSpPr txBox="1"/>
            <p:nvPr/>
          </p:nvSpPr>
          <p:spPr>
            <a:xfrm>
              <a:off x="5266145" y="4313764"/>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16CF6A40-FD8C-4488-AFFC-D8707B061DD6}"/>
                </a:ext>
              </a:extLst>
            </p:cNvPr>
            <p:cNvSpPr txBox="1"/>
            <p:nvPr/>
          </p:nvSpPr>
          <p:spPr>
            <a:xfrm>
              <a:off x="6399455" y="5228002"/>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3D9D6145-44EB-4684-B990-96DF1C7A106A}"/>
                </a:ext>
              </a:extLst>
            </p:cNvPr>
            <p:cNvSpPr txBox="1"/>
            <p:nvPr/>
          </p:nvSpPr>
          <p:spPr>
            <a:xfrm>
              <a:off x="8062695" y="4113483"/>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429CCA46-419B-4EFC-B4E3-6467212B19EF}"/>
                </a:ext>
              </a:extLst>
            </p:cNvPr>
            <p:cNvSpPr txBox="1"/>
            <p:nvPr/>
          </p:nvSpPr>
          <p:spPr>
            <a:xfrm>
              <a:off x="5847222" y="3680481"/>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DBC5F961-3631-4ED9-A597-D4A4055CF7F3}"/>
                </a:ext>
              </a:extLst>
            </p:cNvPr>
            <p:cNvSpPr txBox="1"/>
            <p:nvPr/>
          </p:nvSpPr>
          <p:spPr>
            <a:xfrm>
              <a:off x="5678562" y="4534594"/>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15AD065B-9CEA-4DA5-9BAB-FE4BB8865296}"/>
                </a:ext>
              </a:extLst>
            </p:cNvPr>
            <p:cNvSpPr/>
            <p:nvPr/>
          </p:nvSpPr>
          <p:spPr>
            <a:xfrm>
              <a:off x="4569913" y="2644711"/>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16E1EE98-4C16-43BF-9879-17603BA5262E}"/>
                </a:ext>
              </a:extLst>
            </p:cNvPr>
            <p:cNvCxnSpPr>
              <a:cxnSpLocks/>
              <a:stCxn id="6" idx="1"/>
              <a:endCxn id="31" idx="5"/>
            </p:cNvCxnSpPr>
            <p:nvPr/>
          </p:nvCxnSpPr>
          <p:spPr>
            <a:xfrm flipH="1" flipV="1">
              <a:off x="4834328" y="2903481"/>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0590FD-D950-4FBC-899C-9ADED8D07153}"/>
                </a:ext>
              </a:extLst>
            </p:cNvPr>
            <p:cNvSpPr txBox="1"/>
            <p:nvPr/>
          </p:nvSpPr>
          <p:spPr>
            <a:xfrm>
              <a:off x="5134409" y="3291734"/>
              <a:ext cx="579353" cy="500492"/>
            </a:xfrm>
            <a:prstGeom prst="rect">
              <a:avLst/>
            </a:prstGeom>
            <a:noFill/>
          </p:spPr>
          <p:txBody>
            <a:bodyPr wrap="square" rtlCol="0">
              <a:spAutoFit/>
            </a:bodyPr>
            <a:lstStyle/>
            <a:p>
              <a:r>
                <a:rPr lang="en-US" sz="2400" dirty="0"/>
                <a:t>2</a:t>
              </a:r>
            </a:p>
          </p:txBody>
        </p:sp>
        <p:cxnSp>
          <p:nvCxnSpPr>
            <p:cNvPr id="39" name="Connector: Elbow 38">
              <a:extLst>
                <a:ext uri="{FF2B5EF4-FFF2-40B4-BE49-F238E27FC236}">
                  <a16:creationId xmlns:a16="http://schemas.microsoft.com/office/drawing/2014/main" id="{7BFDAB46-550D-4E45-A6B0-8555A44B9787}"/>
                </a:ext>
              </a:extLst>
            </p:cNvPr>
            <p:cNvCxnSpPr/>
            <p:nvPr/>
          </p:nvCxnSpPr>
          <p:spPr>
            <a:xfrm rot="16200000" flipH="1">
              <a:off x="4331445" y="3918442"/>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0E906E0-5004-4387-8B10-3DC3C8B6A388}"/>
                  </a:ext>
                </a:extLst>
              </p:cNvPr>
              <p:cNvSpPr txBox="1"/>
              <p:nvPr/>
            </p:nvSpPr>
            <p:spPr>
              <a:xfrm>
                <a:off x="2601684" y="5170524"/>
                <a:ext cx="26310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𝑆</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𝐴</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𝐶</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𝐷</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𝐺</m:t>
                      </m:r>
                      <m:r>
                        <a:rPr lang="en-US" sz="2800" b="0" i="1" smtClean="0">
                          <a:solidFill>
                            <a:schemeClr val="accent3"/>
                          </a:solidFill>
                          <a:latin typeface="Cambria Math" panose="02040503050406030204" pitchFamily="18" charset="0"/>
                        </a:rPr>
                        <m:t>}</m:t>
                      </m:r>
                    </m:oMath>
                  </m:oMathPara>
                </a14:m>
                <a:endParaRPr lang="en-US" sz="2800" dirty="0"/>
              </a:p>
            </p:txBody>
          </p:sp>
        </mc:Choice>
        <mc:Fallback xmlns="">
          <p:sp>
            <p:nvSpPr>
              <p:cNvPr id="40" name="TextBox 39">
                <a:extLst>
                  <a:ext uri="{FF2B5EF4-FFF2-40B4-BE49-F238E27FC236}">
                    <a16:creationId xmlns:a16="http://schemas.microsoft.com/office/drawing/2014/main" id="{70E906E0-5004-4387-8B10-3DC3C8B6A388}"/>
                  </a:ext>
                </a:extLst>
              </p:cNvPr>
              <p:cNvSpPr txBox="1">
                <a:spLocks noRot="1" noChangeAspect="1" noMove="1" noResize="1" noEditPoints="1" noAdjustHandles="1" noChangeArrowheads="1" noChangeShapeType="1" noTextEdit="1"/>
              </p:cNvSpPr>
              <p:nvPr/>
            </p:nvSpPr>
            <p:spPr>
              <a:xfrm>
                <a:off x="2601684" y="5170524"/>
                <a:ext cx="2631029"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8446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409F-6AE2-40EA-884F-14FF44D08F00}"/>
              </a:ext>
            </a:extLst>
          </p:cNvPr>
          <p:cNvSpPr>
            <a:spLocks noGrp="1"/>
          </p:cNvSpPr>
          <p:nvPr>
            <p:ph type="title"/>
          </p:nvPr>
        </p:nvSpPr>
        <p:spPr/>
        <p:txBody>
          <a:bodyPr/>
          <a:lstStyle/>
          <a:p>
            <a:r>
              <a:rPr lang="en-US" dirty="0"/>
              <a:t>Safe Edge</a:t>
            </a:r>
          </a:p>
        </p:txBody>
      </p:sp>
      <p:grpSp>
        <p:nvGrpSpPr>
          <p:cNvPr id="3" name="Group 2" descr="Graph with vertices {A,...,G}&#10;Edges (with weights):&#10;(A,B, 2), (A,C, 4), (A,D, 7),&#10;(B,F, 3), (B,E, 6), (B,G, 50),&#10;(C,D, 2), (C,E, 5),&#10;(D,F, 8),&#10;(E,F, 9)&#10;&#10;The cut {A,C,D,G} , {B,E,F} is shown. &#10;The edges that span:&#10;(B,G), (A,B), (C,E),(D,E),(D,F) are shown in red. &#10;&#10;Since (A,B) is the lightest, it is a safe edge.">
            <a:extLst>
              <a:ext uri="{FF2B5EF4-FFF2-40B4-BE49-F238E27FC236}">
                <a16:creationId xmlns:a16="http://schemas.microsoft.com/office/drawing/2014/main" id="{928AC4C3-2654-9C36-9C0F-337567B44042}"/>
              </a:ext>
            </a:extLst>
          </p:cNvPr>
          <p:cNvGrpSpPr/>
          <p:nvPr/>
        </p:nvGrpSpPr>
        <p:grpSpPr>
          <a:xfrm>
            <a:off x="201974" y="3066082"/>
            <a:ext cx="6922492" cy="3340219"/>
            <a:chOff x="201974" y="3066082"/>
            <a:chExt cx="6922492" cy="3340219"/>
          </a:xfrm>
        </p:grpSpPr>
        <p:grpSp>
          <p:nvGrpSpPr>
            <p:cNvPr id="35" name="Group 34">
              <a:extLst>
                <a:ext uri="{FF2B5EF4-FFF2-40B4-BE49-F238E27FC236}">
                  <a16:creationId xmlns:a16="http://schemas.microsoft.com/office/drawing/2014/main" id="{0644BA49-7428-42F8-A7DB-907A76792162}"/>
                </a:ext>
              </a:extLst>
            </p:cNvPr>
            <p:cNvGrpSpPr/>
            <p:nvPr/>
          </p:nvGrpSpPr>
          <p:grpSpPr>
            <a:xfrm>
              <a:off x="201974" y="3066082"/>
              <a:ext cx="4477023" cy="3297110"/>
              <a:chOff x="201974" y="3066082"/>
              <a:chExt cx="4477023" cy="3297110"/>
            </a:xfrm>
          </p:grpSpPr>
          <p:sp>
            <p:nvSpPr>
              <p:cNvPr id="5" name="Oval 4">
                <a:extLst>
                  <a:ext uri="{FF2B5EF4-FFF2-40B4-BE49-F238E27FC236}">
                    <a16:creationId xmlns:a16="http://schemas.microsoft.com/office/drawing/2014/main" id="{B22FA124-3322-438F-97CE-0BB9219E8D4D}"/>
                  </a:ext>
                </a:extLst>
              </p:cNvPr>
              <p:cNvSpPr/>
              <p:nvPr/>
            </p:nvSpPr>
            <p:spPr>
              <a:xfrm>
                <a:off x="201974" y="466080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5A5BA24F-3C5E-4442-9A54-8E15E70643E1}"/>
                  </a:ext>
                </a:extLst>
              </p:cNvPr>
              <p:cNvSpPr/>
              <p:nvPr/>
            </p:nvSpPr>
            <p:spPr>
              <a:xfrm>
                <a:off x="2685676" y="362576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EEA8FA6-3036-4133-AF50-0211D41F9604}"/>
                  </a:ext>
                </a:extLst>
              </p:cNvPr>
              <p:cNvSpPr/>
              <p:nvPr/>
            </p:nvSpPr>
            <p:spPr>
              <a:xfrm>
                <a:off x="1614562" y="5641468"/>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B2607F8A-CDF5-44F2-B592-E40349E417D6}"/>
                  </a:ext>
                </a:extLst>
              </p:cNvPr>
              <p:cNvSpPr/>
              <p:nvPr/>
            </p:nvSpPr>
            <p:spPr>
              <a:xfrm>
                <a:off x="3825851" y="5419146"/>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F24B2181-A1BE-4E8C-9541-83DC2889367F}"/>
                  </a:ext>
                </a:extLst>
              </p:cNvPr>
              <p:cNvSpPr/>
              <p:nvPr/>
            </p:nvSpPr>
            <p:spPr>
              <a:xfrm>
                <a:off x="4137514" y="378700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CD50B29C-EA1A-42CF-8720-BB7EC7D49010}"/>
                  </a:ext>
                </a:extLst>
              </p:cNvPr>
              <p:cNvSpPr/>
              <p:nvPr/>
            </p:nvSpPr>
            <p:spPr>
              <a:xfrm>
                <a:off x="1733259" y="446529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75A6F5F2-A125-4F7F-8998-657E30066D37}"/>
                  </a:ext>
                </a:extLst>
              </p:cNvPr>
              <p:cNvCxnSpPr>
                <a:cxnSpLocks/>
                <a:stCxn id="6" idx="2"/>
              </p:cNvCxnSpPr>
              <p:nvPr/>
            </p:nvCxnSpPr>
            <p:spPr>
              <a:xfrm flipH="1">
                <a:off x="466392" y="3777347"/>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F0622-61EA-468C-AC0A-301AAF32E5F4}"/>
                  </a:ext>
                </a:extLst>
              </p:cNvPr>
              <p:cNvCxnSpPr>
                <a:stCxn id="5" idx="5"/>
                <a:endCxn id="7" idx="2"/>
              </p:cNvCxnSpPr>
              <p:nvPr/>
            </p:nvCxnSpPr>
            <p:spPr>
              <a:xfrm>
                <a:off x="466390" y="4919574"/>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339FD6-6EA2-49A3-AD29-435E71BCEBF4}"/>
                  </a:ext>
                </a:extLst>
              </p:cNvPr>
              <p:cNvCxnSpPr>
                <a:cxnSpLocks/>
                <a:stCxn id="7" idx="0"/>
                <a:endCxn id="10" idx="4"/>
              </p:cNvCxnSpPr>
              <p:nvPr/>
            </p:nvCxnSpPr>
            <p:spPr>
              <a:xfrm flipV="1">
                <a:off x="1769453" y="4768467"/>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958B15-85CC-4EF0-9C80-B14F2EAEF0DE}"/>
                  </a:ext>
                </a:extLst>
              </p:cNvPr>
              <p:cNvCxnSpPr>
                <a:stCxn id="10" idx="2"/>
                <a:endCxn id="5" idx="6"/>
              </p:cNvCxnSpPr>
              <p:nvPr/>
            </p:nvCxnSpPr>
            <p:spPr>
              <a:xfrm flipH="1">
                <a:off x="511756" y="4616883"/>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3D9EEA-28BD-460F-9918-4BF0425D05A9}"/>
                  </a:ext>
                </a:extLst>
              </p:cNvPr>
              <p:cNvCxnSpPr>
                <a:stCxn id="10" idx="7"/>
                <a:endCxn id="9" idx="2"/>
              </p:cNvCxnSpPr>
              <p:nvPr/>
            </p:nvCxnSpPr>
            <p:spPr>
              <a:xfrm flipV="1">
                <a:off x="1997675" y="3938588"/>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681385-50A1-4549-9F8F-C25BACE46F32}"/>
                  </a:ext>
                </a:extLst>
              </p:cNvPr>
              <p:cNvCxnSpPr>
                <a:stCxn id="9" idx="4"/>
                <a:endCxn id="8" idx="0"/>
              </p:cNvCxnSpPr>
              <p:nvPr/>
            </p:nvCxnSpPr>
            <p:spPr>
              <a:xfrm flipH="1">
                <a:off x="4036558" y="4090171"/>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365DE8-94D4-4A09-BFB0-584D68D419D2}"/>
                  </a:ext>
                </a:extLst>
              </p:cNvPr>
              <p:cNvCxnSpPr>
                <a:stCxn id="8" idx="3"/>
                <a:endCxn id="7" idx="6"/>
              </p:cNvCxnSpPr>
              <p:nvPr/>
            </p:nvCxnSpPr>
            <p:spPr>
              <a:xfrm flipH="1">
                <a:off x="1924344" y="5771165"/>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2277CA-49ED-45C2-B594-7CD0A6825107}"/>
                  </a:ext>
                </a:extLst>
              </p:cNvPr>
              <p:cNvCxnSpPr>
                <a:cxnSpLocks/>
                <a:stCxn id="9" idx="2"/>
                <a:endCxn id="6" idx="6"/>
              </p:cNvCxnSpPr>
              <p:nvPr/>
            </p:nvCxnSpPr>
            <p:spPr>
              <a:xfrm flipH="1" flipV="1">
                <a:off x="2995458" y="3777347"/>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CDA76-B46A-4BE8-ADCD-7536D797FECA}"/>
                  </a:ext>
                </a:extLst>
              </p:cNvPr>
              <p:cNvCxnSpPr>
                <a:stCxn id="9" idx="3"/>
                <a:endCxn id="7" idx="7"/>
              </p:cNvCxnSpPr>
              <p:nvPr/>
            </p:nvCxnSpPr>
            <p:spPr>
              <a:xfrm flipH="1">
                <a:off x="1878978" y="4045773"/>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4784FB-C94F-4052-A7B5-D7E7B89F19AC}"/>
                  </a:ext>
                </a:extLst>
              </p:cNvPr>
              <p:cNvCxnSpPr>
                <a:cxnSpLocks/>
                <a:stCxn id="6" idx="4"/>
                <a:endCxn id="8" idx="2"/>
              </p:cNvCxnSpPr>
              <p:nvPr/>
            </p:nvCxnSpPr>
            <p:spPr>
              <a:xfrm>
                <a:off x="2840567" y="3928931"/>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31F914-E494-4065-8DD2-30BFE61C6E1F}"/>
                  </a:ext>
                </a:extLst>
              </p:cNvPr>
              <p:cNvSpPr txBox="1"/>
              <p:nvPr/>
            </p:nvSpPr>
            <p:spPr>
              <a:xfrm>
                <a:off x="1517399" y="3080247"/>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419B4C52-277C-4F5A-B105-F4BF36E911C2}"/>
                  </a:ext>
                </a:extLst>
              </p:cNvPr>
              <p:cNvSpPr txBox="1"/>
              <p:nvPr/>
            </p:nvSpPr>
            <p:spPr>
              <a:xfrm>
                <a:off x="3280627" y="3434144"/>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81B07959-5347-46F7-9891-E6D740681B97}"/>
                  </a:ext>
                </a:extLst>
              </p:cNvPr>
              <p:cNvSpPr txBox="1"/>
              <p:nvPr/>
            </p:nvSpPr>
            <p:spPr>
              <a:xfrm>
                <a:off x="2654521" y="3866994"/>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F0101CDF-6AE8-4216-A914-E33C7F2AD848}"/>
                  </a:ext>
                </a:extLst>
              </p:cNvPr>
              <p:cNvSpPr txBox="1"/>
              <p:nvPr/>
            </p:nvSpPr>
            <p:spPr>
              <a:xfrm>
                <a:off x="1061343" y="4387176"/>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FC8B8476-C34D-4AE5-BD4D-9D03E1A73C30}"/>
                  </a:ext>
                </a:extLst>
              </p:cNvPr>
              <p:cNvSpPr txBox="1"/>
              <p:nvPr/>
            </p:nvSpPr>
            <p:spPr>
              <a:xfrm>
                <a:off x="793451" y="5356314"/>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6E742477-A2A9-44B3-B351-2CBFD3EFD595}"/>
                  </a:ext>
                </a:extLst>
              </p:cNvPr>
              <p:cNvSpPr txBox="1"/>
              <p:nvPr/>
            </p:nvSpPr>
            <p:spPr>
              <a:xfrm>
                <a:off x="1537763" y="4924350"/>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08EA763E-C276-4F5B-B838-F090801EBB3A}"/>
                  </a:ext>
                </a:extLst>
              </p:cNvPr>
              <p:cNvSpPr txBox="1"/>
              <p:nvPr/>
            </p:nvSpPr>
            <p:spPr>
              <a:xfrm>
                <a:off x="2671073" y="5838588"/>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B9863075-1347-4016-BF07-EF35624EE10A}"/>
                  </a:ext>
                </a:extLst>
              </p:cNvPr>
              <p:cNvSpPr txBox="1"/>
              <p:nvPr/>
            </p:nvSpPr>
            <p:spPr>
              <a:xfrm>
                <a:off x="4334313" y="4724069"/>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BD02A820-ED9A-4678-8B23-06448355480E}"/>
                  </a:ext>
                </a:extLst>
              </p:cNvPr>
              <p:cNvSpPr txBox="1"/>
              <p:nvPr/>
            </p:nvSpPr>
            <p:spPr>
              <a:xfrm>
                <a:off x="2118840" y="4291067"/>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FD74FFBD-F6BF-4F38-BB9C-83DC4013C77D}"/>
                  </a:ext>
                </a:extLst>
              </p:cNvPr>
              <p:cNvSpPr txBox="1"/>
              <p:nvPr/>
            </p:nvSpPr>
            <p:spPr>
              <a:xfrm>
                <a:off x="1950180" y="5145180"/>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2FED7AC7-2ED6-412D-A28B-14267EF2B990}"/>
                  </a:ext>
                </a:extLst>
              </p:cNvPr>
              <p:cNvSpPr/>
              <p:nvPr/>
            </p:nvSpPr>
            <p:spPr>
              <a:xfrm>
                <a:off x="841531" y="325529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06F364BB-D992-4482-B19D-8D91769AEF91}"/>
                  </a:ext>
                </a:extLst>
              </p:cNvPr>
              <p:cNvCxnSpPr>
                <a:cxnSpLocks/>
                <a:stCxn id="6" idx="1"/>
                <a:endCxn id="31" idx="5"/>
              </p:cNvCxnSpPr>
              <p:nvPr/>
            </p:nvCxnSpPr>
            <p:spPr>
              <a:xfrm flipH="1" flipV="1">
                <a:off x="1105946" y="3514067"/>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23E313-49D6-4943-9F56-5C3AF002BFE3}"/>
                  </a:ext>
                </a:extLst>
              </p:cNvPr>
              <p:cNvSpPr txBox="1"/>
              <p:nvPr/>
            </p:nvSpPr>
            <p:spPr>
              <a:xfrm>
                <a:off x="1406027" y="3902320"/>
                <a:ext cx="579353" cy="500492"/>
              </a:xfrm>
              <a:prstGeom prst="rect">
                <a:avLst/>
              </a:prstGeom>
              <a:noFill/>
            </p:spPr>
            <p:txBody>
              <a:bodyPr wrap="square" rtlCol="0">
                <a:spAutoFit/>
              </a:bodyPr>
              <a:lstStyle/>
              <a:p>
                <a:r>
                  <a:rPr lang="en-US" sz="2400" dirty="0"/>
                  <a:t>2</a:t>
                </a:r>
              </a:p>
            </p:txBody>
          </p:sp>
          <p:cxnSp>
            <p:nvCxnSpPr>
              <p:cNvPr id="34" name="Connector: Elbow 33">
                <a:extLst>
                  <a:ext uri="{FF2B5EF4-FFF2-40B4-BE49-F238E27FC236}">
                    <a16:creationId xmlns:a16="http://schemas.microsoft.com/office/drawing/2014/main" id="{2DC99457-B2FA-46FC-A865-4465333B2780}"/>
                  </a:ext>
                </a:extLst>
              </p:cNvPr>
              <p:cNvCxnSpPr/>
              <p:nvPr/>
            </p:nvCxnSpPr>
            <p:spPr>
              <a:xfrm rot="16200000" flipH="1">
                <a:off x="583055" y="4582859"/>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9B8F28BD-2EE4-4ACA-A4AA-3C6DDC4020C0}"/>
                </a:ext>
              </a:extLst>
            </p:cNvPr>
            <p:cNvSpPr txBox="1"/>
            <p:nvPr/>
          </p:nvSpPr>
          <p:spPr>
            <a:xfrm>
              <a:off x="3280627" y="5944636"/>
              <a:ext cx="384383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(A,B) is a safe edge</a:t>
              </a:r>
            </a:p>
          </p:txBody>
        </p:sp>
      </p:grpSp>
      <p:grpSp>
        <p:nvGrpSpPr>
          <p:cNvPr id="69" name="Group 68" descr="Graph with vertices {A,...,G}&#10;Edges (with weights):&#10;(A,B, 2), (A,C, 4), (A,D, 7),&#10;(B,F, 3), (B,E, 6), (B,G, 50),&#10;(C,D, 2), (C,E, 5),&#10;(D,F, 8),&#10;(E,F, 9)&#10;&#10;The cut {D} , {A,B,C,E,F, G} is shown. &#10;The edges that span:&#10;(A,D), (C,D), (D,E),(D,F) are shown in red. &#10;&#10;Since (C,D) is the lightest, it is a safe edge.">
            <a:extLst>
              <a:ext uri="{FF2B5EF4-FFF2-40B4-BE49-F238E27FC236}">
                <a16:creationId xmlns:a16="http://schemas.microsoft.com/office/drawing/2014/main" id="{EF31FAA5-8077-97D1-9090-9DB605C6E788}"/>
              </a:ext>
            </a:extLst>
          </p:cNvPr>
          <p:cNvGrpSpPr/>
          <p:nvPr/>
        </p:nvGrpSpPr>
        <p:grpSpPr>
          <a:xfrm>
            <a:off x="6787243" y="2426807"/>
            <a:ext cx="5190678" cy="3926811"/>
            <a:chOff x="6787243" y="2426807"/>
            <a:chExt cx="5190678" cy="3926811"/>
          </a:xfrm>
        </p:grpSpPr>
        <p:sp>
          <p:nvSpPr>
            <p:cNvPr id="66" name="Arc 65">
              <a:extLst>
                <a:ext uri="{FF2B5EF4-FFF2-40B4-BE49-F238E27FC236}">
                  <a16:creationId xmlns:a16="http://schemas.microsoft.com/office/drawing/2014/main" id="{3C2AC742-6555-4BC2-A15E-2ABF98F488E6}"/>
                </a:ext>
              </a:extLst>
            </p:cNvPr>
            <p:cNvSpPr/>
            <p:nvPr/>
          </p:nvSpPr>
          <p:spPr>
            <a:xfrm>
              <a:off x="6787243" y="5214657"/>
              <a:ext cx="2812284" cy="1138961"/>
            </a:xfrm>
            <a:prstGeom prst="arc">
              <a:avLst>
                <a:gd name="adj1" fmla="val 16200000"/>
                <a:gd name="adj2" fmla="val 3585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8" name="Group 67" descr="Graph with vertices {A,...,G}&#10;Edges (with weights):&#10;(A,B, 2), (A,C, 4), (A,D, 7),&#10;(B,F, 3), (B,E, 6), (B,G, 50),&#10;(C,D, 2), (C,E, 5),&#10;(D,F, 8),&#10;(E,F, 9)&#10;&#10;The cut {D} , {A,B,C,E,F, G} is shown. &#10;The edges that span:&#10;(A,D), (C,D), (D,E),(D,F) are shown in red. &#10;&#10;Since (C,D) is the lightest, it is a safe edge.">
              <a:extLst>
                <a:ext uri="{FF2B5EF4-FFF2-40B4-BE49-F238E27FC236}">
                  <a16:creationId xmlns:a16="http://schemas.microsoft.com/office/drawing/2014/main" id="{760CA519-B7A4-8286-CDAA-21DE03B15D9D}"/>
                </a:ext>
              </a:extLst>
            </p:cNvPr>
            <p:cNvGrpSpPr/>
            <p:nvPr/>
          </p:nvGrpSpPr>
          <p:grpSpPr>
            <a:xfrm>
              <a:off x="7500898" y="2426807"/>
              <a:ext cx="4477023" cy="3639403"/>
              <a:chOff x="7500898" y="2426807"/>
              <a:chExt cx="4477023" cy="3639403"/>
            </a:xfrm>
          </p:grpSpPr>
          <p:sp>
            <p:nvSpPr>
              <p:cNvPr id="36" name="Oval 35">
                <a:extLst>
                  <a:ext uri="{FF2B5EF4-FFF2-40B4-BE49-F238E27FC236}">
                    <a16:creationId xmlns:a16="http://schemas.microsoft.com/office/drawing/2014/main" id="{0D450236-9602-444E-9ABD-8DFDF2E21414}"/>
                  </a:ext>
                </a:extLst>
              </p:cNvPr>
              <p:cNvSpPr/>
              <p:nvPr/>
            </p:nvSpPr>
            <p:spPr>
              <a:xfrm>
                <a:off x="7500898" y="442676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7" name="Oval 36">
                <a:extLst>
                  <a:ext uri="{FF2B5EF4-FFF2-40B4-BE49-F238E27FC236}">
                    <a16:creationId xmlns:a16="http://schemas.microsoft.com/office/drawing/2014/main" id="{A2D62FD0-93D3-4AC9-AD01-4FC818EDAF54}"/>
                  </a:ext>
                </a:extLst>
              </p:cNvPr>
              <p:cNvSpPr/>
              <p:nvPr/>
            </p:nvSpPr>
            <p:spPr>
              <a:xfrm>
                <a:off x="9984600" y="339172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8" name="Oval 37">
                <a:extLst>
                  <a:ext uri="{FF2B5EF4-FFF2-40B4-BE49-F238E27FC236}">
                    <a16:creationId xmlns:a16="http://schemas.microsoft.com/office/drawing/2014/main" id="{75D0BD8B-B315-40D7-9D98-F2BC5DB7644A}"/>
                  </a:ext>
                </a:extLst>
              </p:cNvPr>
              <p:cNvSpPr/>
              <p:nvPr/>
            </p:nvSpPr>
            <p:spPr>
              <a:xfrm>
                <a:off x="8913486" y="540742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9" name="Oval 38">
                <a:extLst>
                  <a:ext uri="{FF2B5EF4-FFF2-40B4-BE49-F238E27FC236}">
                    <a16:creationId xmlns:a16="http://schemas.microsoft.com/office/drawing/2014/main" id="{4421BB83-9F61-4D1B-A930-03AA8746AB49}"/>
                  </a:ext>
                </a:extLst>
              </p:cNvPr>
              <p:cNvSpPr/>
              <p:nvPr/>
            </p:nvSpPr>
            <p:spPr>
              <a:xfrm>
                <a:off x="11124775" y="5185103"/>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40" name="Oval 39">
                <a:extLst>
                  <a:ext uri="{FF2B5EF4-FFF2-40B4-BE49-F238E27FC236}">
                    <a16:creationId xmlns:a16="http://schemas.microsoft.com/office/drawing/2014/main" id="{1C24E25C-587C-4346-A509-0875AB8D5057}"/>
                  </a:ext>
                </a:extLst>
              </p:cNvPr>
              <p:cNvSpPr/>
              <p:nvPr/>
            </p:nvSpPr>
            <p:spPr>
              <a:xfrm>
                <a:off x="11436438" y="355296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41" name="Oval 40">
                <a:extLst>
                  <a:ext uri="{FF2B5EF4-FFF2-40B4-BE49-F238E27FC236}">
                    <a16:creationId xmlns:a16="http://schemas.microsoft.com/office/drawing/2014/main" id="{2DE5485E-B5C6-427B-8CE5-10E95371CDB3}"/>
                  </a:ext>
                </a:extLst>
              </p:cNvPr>
              <p:cNvSpPr/>
              <p:nvPr/>
            </p:nvSpPr>
            <p:spPr>
              <a:xfrm>
                <a:off x="9032183" y="4231256"/>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42" name="Straight Connector 41">
                <a:extLst>
                  <a:ext uri="{FF2B5EF4-FFF2-40B4-BE49-F238E27FC236}">
                    <a16:creationId xmlns:a16="http://schemas.microsoft.com/office/drawing/2014/main" id="{8C9B3B2D-F7A8-4D3B-9117-4B68D658BE6D}"/>
                  </a:ext>
                </a:extLst>
              </p:cNvPr>
              <p:cNvCxnSpPr>
                <a:cxnSpLocks/>
                <a:stCxn id="37" idx="2"/>
              </p:cNvCxnSpPr>
              <p:nvPr/>
            </p:nvCxnSpPr>
            <p:spPr>
              <a:xfrm flipH="1">
                <a:off x="7765316" y="3543304"/>
                <a:ext cx="2219284" cy="97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96AAAD-DFDE-4277-BC4E-5FDAB9042312}"/>
                  </a:ext>
                </a:extLst>
              </p:cNvPr>
              <p:cNvCxnSpPr>
                <a:stCxn id="36" idx="5"/>
                <a:endCxn id="38" idx="2"/>
              </p:cNvCxnSpPr>
              <p:nvPr/>
            </p:nvCxnSpPr>
            <p:spPr>
              <a:xfrm>
                <a:off x="7765314" y="4685531"/>
                <a:ext cx="1148172" cy="8734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8D0CCB-A479-4AFC-B330-2B2FDB575571}"/>
                  </a:ext>
                </a:extLst>
              </p:cNvPr>
              <p:cNvCxnSpPr>
                <a:cxnSpLocks/>
                <a:stCxn id="38" idx="0"/>
                <a:endCxn id="41" idx="4"/>
              </p:cNvCxnSpPr>
              <p:nvPr/>
            </p:nvCxnSpPr>
            <p:spPr>
              <a:xfrm flipV="1">
                <a:off x="9068377" y="4534424"/>
                <a:ext cx="118697" cy="873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B28D92-199E-45FD-B0CB-463BF1DA1626}"/>
                  </a:ext>
                </a:extLst>
              </p:cNvPr>
              <p:cNvCxnSpPr>
                <a:stCxn id="41" idx="2"/>
                <a:endCxn id="36" idx="6"/>
              </p:cNvCxnSpPr>
              <p:nvPr/>
            </p:nvCxnSpPr>
            <p:spPr>
              <a:xfrm flipH="1">
                <a:off x="7810680" y="4382840"/>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B1D16F-0D1B-482B-88E0-0A0048C41798}"/>
                  </a:ext>
                </a:extLst>
              </p:cNvPr>
              <p:cNvCxnSpPr>
                <a:stCxn id="41" idx="7"/>
                <a:endCxn id="40" idx="2"/>
              </p:cNvCxnSpPr>
              <p:nvPr/>
            </p:nvCxnSpPr>
            <p:spPr>
              <a:xfrm flipV="1">
                <a:off x="9296599" y="3704545"/>
                <a:ext cx="2139839" cy="57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8F20DF-3210-4883-AFA3-00E193985DE0}"/>
                  </a:ext>
                </a:extLst>
              </p:cNvPr>
              <p:cNvCxnSpPr>
                <a:stCxn id="40" idx="4"/>
                <a:endCxn id="39" idx="0"/>
              </p:cNvCxnSpPr>
              <p:nvPr/>
            </p:nvCxnSpPr>
            <p:spPr>
              <a:xfrm flipH="1">
                <a:off x="11335482" y="3856128"/>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F96471-2CDA-40C1-ADB6-E0482A03C919}"/>
                  </a:ext>
                </a:extLst>
              </p:cNvPr>
              <p:cNvCxnSpPr>
                <a:stCxn id="39" idx="3"/>
                <a:endCxn id="38" idx="6"/>
              </p:cNvCxnSpPr>
              <p:nvPr/>
            </p:nvCxnSpPr>
            <p:spPr>
              <a:xfrm flipH="1">
                <a:off x="9223268" y="5537122"/>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FA026-442A-489E-86D9-5232A8529809}"/>
                  </a:ext>
                </a:extLst>
              </p:cNvPr>
              <p:cNvCxnSpPr>
                <a:cxnSpLocks/>
                <a:stCxn id="40" idx="2"/>
                <a:endCxn id="37" idx="6"/>
              </p:cNvCxnSpPr>
              <p:nvPr/>
            </p:nvCxnSpPr>
            <p:spPr>
              <a:xfrm flipH="1" flipV="1">
                <a:off x="10294382" y="3543304"/>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7E9E4D-A7DA-4CED-BED8-94DAAD5EAB1E}"/>
                  </a:ext>
                </a:extLst>
              </p:cNvPr>
              <p:cNvCxnSpPr>
                <a:cxnSpLocks/>
              </p:cNvCxnSpPr>
              <p:nvPr/>
            </p:nvCxnSpPr>
            <p:spPr>
              <a:xfrm flipH="1">
                <a:off x="9177902" y="3812698"/>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723A441-7546-43A0-B9C9-2C027BA5C9B7}"/>
                  </a:ext>
                </a:extLst>
              </p:cNvPr>
              <p:cNvCxnSpPr>
                <a:cxnSpLocks/>
                <a:stCxn id="37" idx="4"/>
                <a:endCxn id="39" idx="2"/>
              </p:cNvCxnSpPr>
              <p:nvPr/>
            </p:nvCxnSpPr>
            <p:spPr>
              <a:xfrm>
                <a:off x="10139491" y="3694888"/>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E96CA1-7093-4B54-BA5F-114B5F94A06E}"/>
                  </a:ext>
                </a:extLst>
              </p:cNvPr>
              <p:cNvSpPr txBox="1"/>
              <p:nvPr/>
            </p:nvSpPr>
            <p:spPr>
              <a:xfrm>
                <a:off x="8816323" y="2846204"/>
                <a:ext cx="579353" cy="500492"/>
              </a:xfrm>
              <a:prstGeom prst="rect">
                <a:avLst/>
              </a:prstGeom>
              <a:noFill/>
            </p:spPr>
            <p:txBody>
              <a:bodyPr wrap="square" rtlCol="0">
                <a:spAutoFit/>
              </a:bodyPr>
              <a:lstStyle/>
              <a:p>
                <a:r>
                  <a:rPr lang="en-US" sz="2400" dirty="0"/>
                  <a:t>50</a:t>
                </a:r>
              </a:p>
            </p:txBody>
          </p:sp>
          <p:sp>
            <p:nvSpPr>
              <p:cNvPr id="53" name="TextBox 52">
                <a:extLst>
                  <a:ext uri="{FF2B5EF4-FFF2-40B4-BE49-F238E27FC236}">
                    <a16:creationId xmlns:a16="http://schemas.microsoft.com/office/drawing/2014/main" id="{9CAA89F4-2713-462E-AA6E-D42F91A73275}"/>
                  </a:ext>
                </a:extLst>
              </p:cNvPr>
              <p:cNvSpPr txBox="1"/>
              <p:nvPr/>
            </p:nvSpPr>
            <p:spPr>
              <a:xfrm>
                <a:off x="10579551" y="3200101"/>
                <a:ext cx="344684" cy="500492"/>
              </a:xfrm>
              <a:prstGeom prst="rect">
                <a:avLst/>
              </a:prstGeom>
              <a:noFill/>
            </p:spPr>
            <p:txBody>
              <a:bodyPr wrap="square" rtlCol="0">
                <a:spAutoFit/>
              </a:bodyPr>
              <a:lstStyle/>
              <a:p>
                <a:r>
                  <a:rPr lang="en-US" sz="2400" dirty="0"/>
                  <a:t>6</a:t>
                </a:r>
              </a:p>
            </p:txBody>
          </p:sp>
          <p:sp>
            <p:nvSpPr>
              <p:cNvPr id="54" name="TextBox 53">
                <a:extLst>
                  <a:ext uri="{FF2B5EF4-FFF2-40B4-BE49-F238E27FC236}">
                    <a16:creationId xmlns:a16="http://schemas.microsoft.com/office/drawing/2014/main" id="{C30D3480-B021-44EF-ABB9-6551FD45B8D3}"/>
                  </a:ext>
                </a:extLst>
              </p:cNvPr>
              <p:cNvSpPr txBox="1"/>
              <p:nvPr/>
            </p:nvSpPr>
            <p:spPr>
              <a:xfrm>
                <a:off x="9953445" y="3632951"/>
                <a:ext cx="344684" cy="500492"/>
              </a:xfrm>
              <a:prstGeom prst="rect">
                <a:avLst/>
              </a:prstGeom>
              <a:noFill/>
            </p:spPr>
            <p:txBody>
              <a:bodyPr wrap="square" rtlCol="0">
                <a:spAutoFit/>
              </a:bodyPr>
              <a:lstStyle/>
              <a:p>
                <a:r>
                  <a:rPr lang="en-US" sz="2400" dirty="0"/>
                  <a:t>3</a:t>
                </a:r>
              </a:p>
            </p:txBody>
          </p:sp>
          <p:sp>
            <p:nvSpPr>
              <p:cNvPr id="55" name="TextBox 54">
                <a:extLst>
                  <a:ext uri="{FF2B5EF4-FFF2-40B4-BE49-F238E27FC236}">
                    <a16:creationId xmlns:a16="http://schemas.microsoft.com/office/drawing/2014/main" id="{1F122CF5-3873-401A-9431-8BCE9DE0088B}"/>
                  </a:ext>
                </a:extLst>
              </p:cNvPr>
              <p:cNvSpPr txBox="1"/>
              <p:nvPr/>
            </p:nvSpPr>
            <p:spPr>
              <a:xfrm>
                <a:off x="8360267" y="4153133"/>
                <a:ext cx="344684" cy="500492"/>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09048DDF-99E2-434F-AEB4-B0FAE51E3362}"/>
                  </a:ext>
                </a:extLst>
              </p:cNvPr>
              <p:cNvSpPr txBox="1"/>
              <p:nvPr/>
            </p:nvSpPr>
            <p:spPr>
              <a:xfrm>
                <a:off x="8092375" y="5122271"/>
                <a:ext cx="344684" cy="500492"/>
              </a:xfrm>
              <a:prstGeom prst="rect">
                <a:avLst/>
              </a:prstGeom>
              <a:noFill/>
            </p:spPr>
            <p:txBody>
              <a:bodyPr wrap="square" rtlCol="0">
                <a:spAutoFit/>
              </a:bodyPr>
              <a:lstStyle/>
              <a:p>
                <a:r>
                  <a:rPr lang="en-US" sz="2400" dirty="0"/>
                  <a:t>7</a:t>
                </a:r>
              </a:p>
            </p:txBody>
          </p:sp>
          <p:sp>
            <p:nvSpPr>
              <p:cNvPr id="57" name="TextBox 56">
                <a:extLst>
                  <a:ext uri="{FF2B5EF4-FFF2-40B4-BE49-F238E27FC236}">
                    <a16:creationId xmlns:a16="http://schemas.microsoft.com/office/drawing/2014/main" id="{05B68FCB-0B42-47AA-9CB7-0966D66E26D0}"/>
                  </a:ext>
                </a:extLst>
              </p:cNvPr>
              <p:cNvSpPr txBox="1"/>
              <p:nvPr/>
            </p:nvSpPr>
            <p:spPr>
              <a:xfrm>
                <a:off x="8836687" y="4690307"/>
                <a:ext cx="344684" cy="500492"/>
              </a:xfrm>
              <a:prstGeom prst="rect">
                <a:avLst/>
              </a:prstGeom>
              <a:noFill/>
              <a:ln>
                <a:noFill/>
              </a:ln>
            </p:spPr>
            <p:txBody>
              <a:bodyPr wrap="square" rtlCol="0">
                <a:spAutoFit/>
              </a:bodyPr>
              <a:lstStyle/>
              <a:p>
                <a:r>
                  <a:rPr lang="en-US" sz="2400" dirty="0"/>
                  <a:t>2</a:t>
                </a:r>
              </a:p>
            </p:txBody>
          </p:sp>
          <p:sp>
            <p:nvSpPr>
              <p:cNvPr id="58" name="TextBox 57">
                <a:extLst>
                  <a:ext uri="{FF2B5EF4-FFF2-40B4-BE49-F238E27FC236}">
                    <a16:creationId xmlns:a16="http://schemas.microsoft.com/office/drawing/2014/main" id="{78BF5209-57B5-48C0-89FD-3C9F1AE2B8DE}"/>
                  </a:ext>
                </a:extLst>
              </p:cNvPr>
              <p:cNvSpPr txBox="1"/>
              <p:nvPr/>
            </p:nvSpPr>
            <p:spPr>
              <a:xfrm>
                <a:off x="9969997" y="5604545"/>
                <a:ext cx="344684" cy="461665"/>
              </a:xfrm>
              <a:prstGeom prst="rect">
                <a:avLst/>
              </a:prstGeom>
              <a:noFill/>
            </p:spPr>
            <p:txBody>
              <a:bodyPr wrap="square" rtlCol="0">
                <a:spAutoFit/>
              </a:bodyPr>
              <a:lstStyle/>
              <a:p>
                <a:r>
                  <a:rPr lang="en-US" sz="2400" dirty="0"/>
                  <a:t>8</a:t>
                </a:r>
              </a:p>
            </p:txBody>
          </p:sp>
          <p:sp>
            <p:nvSpPr>
              <p:cNvPr id="59" name="TextBox 58">
                <a:extLst>
                  <a:ext uri="{FF2B5EF4-FFF2-40B4-BE49-F238E27FC236}">
                    <a16:creationId xmlns:a16="http://schemas.microsoft.com/office/drawing/2014/main" id="{48321687-C427-4134-BC55-BCE8EC9E857C}"/>
                  </a:ext>
                </a:extLst>
              </p:cNvPr>
              <p:cNvSpPr txBox="1"/>
              <p:nvPr/>
            </p:nvSpPr>
            <p:spPr>
              <a:xfrm>
                <a:off x="11633237" y="4490026"/>
                <a:ext cx="344684" cy="500492"/>
              </a:xfrm>
              <a:prstGeom prst="rect">
                <a:avLst/>
              </a:prstGeom>
              <a:noFill/>
            </p:spPr>
            <p:txBody>
              <a:bodyPr wrap="square" rtlCol="0">
                <a:spAutoFit/>
              </a:bodyPr>
              <a:lstStyle/>
              <a:p>
                <a:r>
                  <a:rPr lang="en-US" sz="2400" dirty="0"/>
                  <a:t>9</a:t>
                </a:r>
              </a:p>
            </p:txBody>
          </p:sp>
          <p:sp>
            <p:nvSpPr>
              <p:cNvPr id="60" name="TextBox 59">
                <a:extLst>
                  <a:ext uri="{FF2B5EF4-FFF2-40B4-BE49-F238E27FC236}">
                    <a16:creationId xmlns:a16="http://schemas.microsoft.com/office/drawing/2014/main" id="{DE880226-8BF1-45EA-B0FD-AC7BF5AFC536}"/>
                  </a:ext>
                </a:extLst>
              </p:cNvPr>
              <p:cNvSpPr txBox="1"/>
              <p:nvPr/>
            </p:nvSpPr>
            <p:spPr>
              <a:xfrm>
                <a:off x="9417764" y="4057024"/>
                <a:ext cx="439354" cy="500492"/>
              </a:xfrm>
              <a:prstGeom prst="rect">
                <a:avLst/>
              </a:prstGeom>
              <a:noFill/>
            </p:spPr>
            <p:txBody>
              <a:bodyPr wrap="square" rtlCol="0">
                <a:spAutoFit/>
              </a:bodyPr>
              <a:lstStyle/>
              <a:p>
                <a:r>
                  <a:rPr lang="en-US" sz="2400" dirty="0"/>
                  <a:t>5</a:t>
                </a:r>
              </a:p>
            </p:txBody>
          </p:sp>
          <p:sp>
            <p:nvSpPr>
              <p:cNvPr id="61" name="TextBox 60">
                <a:extLst>
                  <a:ext uri="{FF2B5EF4-FFF2-40B4-BE49-F238E27FC236}">
                    <a16:creationId xmlns:a16="http://schemas.microsoft.com/office/drawing/2014/main" id="{57607F4F-FF10-450F-BB39-90562F7D5DE0}"/>
                  </a:ext>
                </a:extLst>
              </p:cNvPr>
              <p:cNvSpPr txBox="1"/>
              <p:nvPr/>
            </p:nvSpPr>
            <p:spPr>
              <a:xfrm>
                <a:off x="9309605" y="4835188"/>
                <a:ext cx="344684" cy="500492"/>
              </a:xfrm>
              <a:prstGeom prst="rect">
                <a:avLst/>
              </a:prstGeom>
              <a:noFill/>
            </p:spPr>
            <p:txBody>
              <a:bodyPr wrap="square" rtlCol="0">
                <a:spAutoFit/>
              </a:bodyPr>
              <a:lstStyle/>
              <a:p>
                <a:r>
                  <a:rPr lang="en-US" sz="2400" dirty="0"/>
                  <a:t>7</a:t>
                </a:r>
              </a:p>
            </p:txBody>
          </p:sp>
          <p:sp>
            <p:nvSpPr>
              <p:cNvPr id="62" name="Oval 61">
                <a:extLst>
                  <a:ext uri="{FF2B5EF4-FFF2-40B4-BE49-F238E27FC236}">
                    <a16:creationId xmlns:a16="http://schemas.microsoft.com/office/drawing/2014/main" id="{085D45E0-FAE9-45B7-926B-AA1FF6128C18}"/>
                  </a:ext>
                </a:extLst>
              </p:cNvPr>
              <p:cNvSpPr/>
              <p:nvPr/>
            </p:nvSpPr>
            <p:spPr>
              <a:xfrm>
                <a:off x="8140455" y="3021254"/>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63" name="Straight Connector 62">
                <a:extLst>
                  <a:ext uri="{FF2B5EF4-FFF2-40B4-BE49-F238E27FC236}">
                    <a16:creationId xmlns:a16="http://schemas.microsoft.com/office/drawing/2014/main" id="{95371BA1-82AB-45E0-8561-E0867DD0861E}"/>
                  </a:ext>
                </a:extLst>
              </p:cNvPr>
              <p:cNvCxnSpPr>
                <a:cxnSpLocks/>
                <a:stCxn id="37" idx="1"/>
                <a:endCxn id="62" idx="5"/>
              </p:cNvCxnSpPr>
              <p:nvPr/>
            </p:nvCxnSpPr>
            <p:spPr>
              <a:xfrm flipH="1" flipV="1">
                <a:off x="8404870" y="3280024"/>
                <a:ext cx="1625097" cy="156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972A713-73EE-4529-A9AE-4144E2A6D35B}"/>
                  </a:ext>
                </a:extLst>
              </p:cNvPr>
              <p:cNvSpPr txBox="1"/>
              <p:nvPr/>
            </p:nvSpPr>
            <p:spPr>
              <a:xfrm>
                <a:off x="8704951" y="3668277"/>
                <a:ext cx="579353" cy="500492"/>
              </a:xfrm>
              <a:prstGeom prst="rect">
                <a:avLst/>
              </a:prstGeom>
              <a:noFill/>
            </p:spPr>
            <p:txBody>
              <a:bodyPr wrap="square" rtlCol="0">
                <a:spAutoFit/>
              </a:bodyPr>
              <a:lstStyle/>
              <a:p>
                <a:r>
                  <a:rPr lang="en-US" sz="2400" dirty="0"/>
                  <a:t>2</a:t>
                </a:r>
              </a:p>
            </p:txBody>
          </p:sp>
          <p:sp>
            <p:nvSpPr>
              <p:cNvPr id="67" name="TextBox 66">
                <a:extLst>
                  <a:ext uri="{FF2B5EF4-FFF2-40B4-BE49-F238E27FC236}">
                    <a16:creationId xmlns:a16="http://schemas.microsoft.com/office/drawing/2014/main" id="{7B4674AE-AFB6-4FF0-AA90-C35C250691A7}"/>
                  </a:ext>
                </a:extLst>
              </p:cNvPr>
              <p:cNvSpPr txBox="1"/>
              <p:nvPr/>
            </p:nvSpPr>
            <p:spPr>
              <a:xfrm>
                <a:off x="9128860" y="2426807"/>
                <a:ext cx="28490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(C,D) is a safe edge</a:t>
                </a:r>
              </a:p>
            </p:txBody>
          </p:sp>
        </p:grpSp>
      </p:grpSp>
      <mc:AlternateContent xmlns:mc="http://schemas.openxmlformats.org/markup-compatibility/2006" xmlns:a14="http://schemas.microsoft.com/office/drawing/2010/main">
        <mc:Choice Requires="a14">
          <p:sp>
            <p:nvSpPr>
              <p:cNvPr id="65" name="Rectangle 64"/>
              <p:cNvSpPr/>
              <p:nvPr/>
            </p:nvSpPr>
            <p:spPr>
              <a:xfrm>
                <a:off x="575239" y="1469877"/>
                <a:ext cx="8842525" cy="956930"/>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an edge, </a:t>
                </a:r>
                <a14:m>
                  <m:oMath xmlns:m="http://schemas.openxmlformats.org/officeDocument/2006/math">
                    <m:r>
                      <a:rPr lang="en-US" sz="2800" i="1">
                        <a:latin typeface="Cambria Math" panose="02040503050406030204" pitchFamily="18" charset="0"/>
                      </a:rPr>
                      <m:t>𝑒</m:t>
                    </m:r>
                  </m:oMath>
                </a14:m>
                <a:r>
                  <a:rPr lang="en-US" sz="2800" dirty="0"/>
                  <a:t>, a “</a:t>
                </a:r>
                <a:r>
                  <a:rPr lang="en-US" sz="2800" b="1" dirty="0"/>
                  <a:t>safe edge</a:t>
                </a:r>
                <a:r>
                  <a:rPr lang="en-US" sz="2800" dirty="0"/>
                  <a:t>” if there is some cut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oMath>
                </a14:m>
                <a:r>
                  <a:rPr lang="en-US" sz="2800" dirty="0"/>
                  <a:t> where </a:t>
                </a:r>
                <a14:m>
                  <m:oMath xmlns:m="http://schemas.openxmlformats.org/officeDocument/2006/math">
                    <m:r>
                      <a:rPr lang="en-US" sz="2800" i="1">
                        <a:latin typeface="Cambria Math" panose="02040503050406030204" pitchFamily="18" charset="0"/>
                      </a:rPr>
                      <m:t>𝑒</m:t>
                    </m:r>
                  </m:oMath>
                </a14:m>
                <a:r>
                  <a:rPr lang="en-US" sz="2800" dirty="0"/>
                  <a:t> is the minimum edge spanning that cut</a:t>
                </a:r>
              </a:p>
            </p:txBody>
          </p:sp>
        </mc:Choice>
        <mc:Fallback xmlns="">
          <p:sp>
            <p:nvSpPr>
              <p:cNvPr id="65" name="Rectangle 64"/>
              <p:cNvSpPr>
                <a:spLocks noRot="1" noChangeAspect="1" noMove="1" noResize="1" noEditPoints="1" noAdjustHandles="1" noChangeArrowheads="1" noChangeShapeType="1" noTextEdit="1"/>
              </p:cNvSpPr>
              <p:nvPr/>
            </p:nvSpPr>
            <p:spPr>
              <a:xfrm>
                <a:off x="575239" y="1469877"/>
                <a:ext cx="8842525" cy="956930"/>
              </a:xfrm>
              <a:prstGeom prst="rect">
                <a:avLst/>
              </a:prstGeom>
              <a:blipFill>
                <a:blip r:embed="rId2"/>
                <a:stretch>
                  <a:fillRect l="-1378" t="-5732" b="-1719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7569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lnSpcReduction="10000"/>
              </a:bodyPr>
              <a:lstStyle/>
              <a:p>
                <a:r>
                  <a:rPr lang="en-US" b="1" dirty="0"/>
                  <a:t>Claim:</a:t>
                </a:r>
                <a:r>
                  <a:rPr lang="en-US" dirty="0"/>
                  <a:t> Every safe edge is in the MST. </a:t>
                </a:r>
              </a:p>
              <a:p>
                <a:r>
                  <a:rPr lang="en-US" b="1" dirty="0"/>
                  <a:t>Proof: </a:t>
                </a:r>
                <a:r>
                  <a:rPr lang="en-US" dirty="0"/>
                  <a:t>Suppose, for the sake of contradiction,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 safe edge, but not in the MST. </a:t>
                </a:r>
              </a:p>
              <a:p>
                <a:r>
                  <a:rPr lang="en-US" dirty="0"/>
                  <a:t>Let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b="1" dirty="0"/>
                  <a:t> </a:t>
                </a:r>
                <a:r>
                  <a:rPr lang="en-US" dirty="0"/>
                  <a:t>be a cut where </a:t>
                </a:r>
                <a14:m>
                  <m:oMath xmlns:m="http://schemas.openxmlformats.org/officeDocument/2006/math">
                    <m:r>
                      <a:rPr lang="en-US" b="0" i="1" smtClean="0">
                        <a:latin typeface="Cambria Math" panose="02040503050406030204" pitchFamily="18" charset="0"/>
                      </a:rPr>
                      <m:t>𝑒</m:t>
                    </m:r>
                  </m:oMath>
                </a14:m>
                <a:r>
                  <a:rPr lang="en-US" dirty="0"/>
                  <a:t> is the minimum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Let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 the MST. The MST has (at least one) an edge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that crosses the cut (since we can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5797" r="-2233" b="-5556"/>
                </a:stretch>
              </a:blipFill>
            </p:spPr>
            <p:txBody>
              <a:bodyPr/>
              <a:lstStyle/>
              <a:p>
                <a:r>
                  <a:rPr lang="en-US">
                    <a:noFill/>
                  </a:rPr>
                  <a:t> </a:t>
                </a:r>
              </a:p>
            </p:txBody>
          </p:sp>
        </mc:Fallback>
      </mc:AlternateContent>
      <p:grpSp>
        <p:nvGrpSpPr>
          <p:cNvPr id="6" name="Group 5" descr="A sketch of G, split into a cut (S, V\S). &#10;Edges e and e' (possibly along with others) span the cut.">
            <a:extLst>
              <a:ext uri="{FF2B5EF4-FFF2-40B4-BE49-F238E27FC236}">
                <a16:creationId xmlns:a16="http://schemas.microsoft.com/office/drawing/2014/main" id="{1EFB9C29-47C0-7FBB-C6AA-6B6BFE6541ED}"/>
              </a:ext>
            </a:extLst>
          </p:cNvPr>
          <p:cNvGrpSpPr/>
          <p:nvPr/>
        </p:nvGrpSpPr>
        <p:grpSpPr>
          <a:xfrm>
            <a:off x="2503714" y="3918857"/>
            <a:ext cx="6545221" cy="1986643"/>
            <a:chOff x="2503714" y="3918857"/>
            <a:chExt cx="6545221" cy="1986643"/>
          </a:xfrm>
        </p:grpSpPr>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grpSp>
    </p:spTree>
    <p:extLst>
      <p:ext uri="{BB962C8B-B14F-4D97-AF65-F5344CB8AC3E}">
        <p14:creationId xmlns:p14="http://schemas.microsoft.com/office/powerpoint/2010/main" val="130776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a:bodyPr>
              <a:lstStyle/>
              <a:p>
                <a:r>
                  <a:rPr lang="en-US" dirty="0"/>
                  <a:t>Add </a:t>
                </a:r>
                <a14:m>
                  <m:oMath xmlns:m="http://schemas.openxmlformats.org/officeDocument/2006/math">
                    <m:r>
                      <a:rPr lang="en-US" b="0" i="1" smtClean="0">
                        <a:latin typeface="Cambria Math" panose="02040503050406030204" pitchFamily="18" charset="0"/>
                      </a:rPr>
                      <m:t>𝑒</m:t>
                    </m:r>
                  </m:oMath>
                </a14:m>
                <a:r>
                  <a:rPr lang="en-US" dirty="0"/>
                  <a:t>=</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 to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p>
              <a:p>
                <a:r>
                  <a:rPr lang="en-US" dirty="0"/>
                  <a:t>The new graph has a cycle including both </a:t>
                </a:r>
                <a14:m>
                  <m:oMath xmlns:m="http://schemas.openxmlformats.org/officeDocument/2006/math">
                    <m:r>
                      <a:rPr lang="en-US" b="0" i="1" smtClean="0">
                        <a:latin typeface="Cambria Math" panose="02040503050406030204" pitchFamily="18" charset="0"/>
                      </a:rPr>
                      <m:t>𝑒</m:t>
                    </m:r>
                  </m:oMath>
                </a14:m>
                <a:r>
                  <a:rPr lang="en-US" dirty="0"/>
                  <a:t> and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𝑒</m:t>
                        </m:r>
                      </m:e>
                      <m:sup>
                        <m:r>
                          <a:rPr lang="en-US" b="0" i="1" smtClean="0">
                            <a:solidFill>
                              <a:schemeClr val="accent1"/>
                            </a:solidFill>
                            <a:latin typeface="Cambria Math" panose="02040503050406030204" pitchFamily="18" charset="0"/>
                          </a:rPr>
                          <m:t>′</m:t>
                        </m:r>
                      </m:sup>
                    </m:sSup>
                  </m:oMath>
                </a14:m>
                <a:r>
                  <a:rPr lang="en-US" dirty="0"/>
                  <a:t>, The cycle exists because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were connected to each other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(since it was a spanning tree).</a:t>
                </a:r>
              </a:p>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4106" b="-483"/>
                </a:stretch>
              </a:blipFill>
            </p:spPr>
            <p:txBody>
              <a:bodyPr/>
              <a:lstStyle/>
              <a:p>
                <a:r>
                  <a:rPr lang="en-US">
                    <a:noFill/>
                  </a:rPr>
                  <a:t> </a:t>
                </a:r>
              </a:p>
            </p:txBody>
          </p:sp>
        </mc:Fallback>
      </mc:AlternateContent>
      <p:grpSp>
        <p:nvGrpSpPr>
          <p:cNvPr id="7" name="Group 6" descr="A sketch of G, split into a cut (S, V\S). &#10;Edges e and e' (possibly along with others) span the cut.">
            <a:extLst>
              <a:ext uri="{FF2B5EF4-FFF2-40B4-BE49-F238E27FC236}">
                <a16:creationId xmlns:a16="http://schemas.microsoft.com/office/drawing/2014/main" id="{DE783621-B5E3-6131-5089-4A3C7BD3510B}"/>
              </a:ext>
            </a:extLst>
          </p:cNvPr>
          <p:cNvGrpSpPr/>
          <p:nvPr/>
        </p:nvGrpSpPr>
        <p:grpSpPr>
          <a:xfrm>
            <a:off x="2503714" y="3918857"/>
            <a:ext cx="6545221" cy="1986643"/>
            <a:chOff x="2503714" y="3918857"/>
            <a:chExt cx="6545221" cy="1986643"/>
          </a:xfrm>
        </p:grpSpPr>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grpSp>
      <p:sp>
        <p:nvSpPr>
          <p:cNvPr id="6" name="Rectangle 5"/>
          <p:cNvSpPr/>
          <p:nvPr/>
        </p:nvSpPr>
        <p:spPr>
          <a:xfrm>
            <a:off x="8195417" y="59820"/>
            <a:ext cx="3922520" cy="5383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spTree>
    <p:extLst>
      <p:ext uri="{BB962C8B-B14F-4D97-AF65-F5344CB8AC3E}">
        <p14:creationId xmlns:p14="http://schemas.microsoft.com/office/powerpoint/2010/main" val="4191925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A8ED0-8391-18FC-2DF5-A679E1665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2A38C-8814-6837-7FC9-2ADF2823BDB7}"/>
              </a:ext>
            </a:extLst>
          </p:cNvPr>
          <p:cNvSpPr>
            <a:spLocks noGrp="1"/>
          </p:cNvSpPr>
          <p:nvPr>
            <p:ph type="title"/>
          </p:nvPr>
        </p:nvSpPr>
        <p:spPr/>
        <p:txBody>
          <a:bodyPr/>
          <a:lstStyle/>
          <a:p>
            <a:r>
              <a:rPr lang="en-US" dirty="0"/>
              <a:t>MSTs and Safe Edges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71501E-2E67-F11C-9114-1B03530D66E7}"/>
                  </a:ext>
                </a:extLst>
              </p:cNvPr>
              <p:cNvSpPr>
                <a:spLocks noGrp="1"/>
              </p:cNvSpPr>
              <p:nvPr>
                <p:ph idx="1"/>
              </p:nvPr>
            </p:nvSpPr>
            <p:spPr>
              <a:xfrm>
                <a:off x="575240" y="1463856"/>
                <a:ext cx="11187258" cy="3129917"/>
              </a:xfrm>
            </p:spPr>
            <p:txBody>
              <a:bodyPr>
                <a:normAutofit lnSpcReduction="10000"/>
              </a:bodyPr>
              <a:lstStyle/>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spans: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was the minimum spanning tree.</a:t>
                </a:r>
              </a:p>
            </p:txBody>
          </p:sp>
        </mc:Choice>
        <mc:Fallback xmlns="">
          <p:sp>
            <p:nvSpPr>
              <p:cNvPr id="3" name="Content Placeholder 2">
                <a:extLst>
                  <a:ext uri="{FF2B5EF4-FFF2-40B4-BE49-F238E27FC236}">
                    <a16:creationId xmlns:a16="http://schemas.microsoft.com/office/drawing/2014/main" id="{A771501E-2E67-F11C-9114-1B03530D66E7}"/>
                  </a:ext>
                </a:extLst>
              </p:cNvPr>
              <p:cNvSpPr>
                <a:spLocks noGrp="1" noRot="1" noChangeAspect="1" noMove="1" noResize="1" noEditPoints="1" noAdjustHandles="1" noChangeArrowheads="1" noChangeShapeType="1" noTextEdit="1"/>
              </p:cNvSpPr>
              <p:nvPr>
                <p:ph idx="1"/>
              </p:nvPr>
            </p:nvSpPr>
            <p:spPr>
              <a:xfrm>
                <a:off x="575240" y="1463856"/>
                <a:ext cx="11187258" cy="3129917"/>
              </a:xfrm>
              <a:blipFill>
                <a:blip r:embed="rId2"/>
                <a:stretch>
                  <a:fillRect l="-708" t="-4669" b="-1556"/>
                </a:stretch>
              </a:blipFill>
            </p:spPr>
            <p:txBody>
              <a:bodyPr/>
              <a:lstStyle/>
              <a:p>
                <a:r>
                  <a:rPr lang="en-US">
                    <a:noFill/>
                  </a:rPr>
                  <a:t> </a:t>
                </a:r>
              </a:p>
            </p:txBody>
          </p:sp>
        </mc:Fallback>
      </mc:AlternateContent>
      <p:grpSp>
        <p:nvGrpSpPr>
          <p:cNvPr id="6" name="Group 5" descr="A sketch of G, split into a cut (S, V\S). &#10;Edges e and e' (possibly along with others) span the cut.">
            <a:extLst>
              <a:ext uri="{FF2B5EF4-FFF2-40B4-BE49-F238E27FC236}">
                <a16:creationId xmlns:a16="http://schemas.microsoft.com/office/drawing/2014/main" id="{EF5E88D9-1A9A-101E-141F-678526BEED36}"/>
              </a:ext>
            </a:extLst>
          </p:cNvPr>
          <p:cNvGrpSpPr/>
          <p:nvPr/>
        </p:nvGrpSpPr>
        <p:grpSpPr>
          <a:xfrm>
            <a:off x="2503714" y="4751615"/>
            <a:ext cx="6545221" cy="1986643"/>
            <a:chOff x="2503714" y="4751615"/>
            <a:chExt cx="6545221" cy="1986643"/>
          </a:xfrm>
        </p:grpSpPr>
        <p:sp>
          <p:nvSpPr>
            <p:cNvPr id="4" name="Cloud 3">
              <a:extLst>
                <a:ext uri="{FF2B5EF4-FFF2-40B4-BE49-F238E27FC236}">
                  <a16:creationId xmlns:a16="http://schemas.microsoft.com/office/drawing/2014/main" id="{EA724EDB-7BBD-455D-99DA-BEFC7ED0477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39715FC1-B3D0-3EDB-5686-817DCF92CBB7}"/>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0268D64-1ABF-22F3-7487-8052075E6E80}"/>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758EEF-22F9-0CFE-544A-332D63F53CEB}"/>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28CCAB-AAAC-117B-9E44-FC9E9CF1EA97}"/>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88DB514-80C4-C10F-5B17-F8979AAA4E6D}"/>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488DB514-80C4-C10F-5B17-F8979AAA4E6D}"/>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C502D7F-DCF7-007E-8BC5-ECCBAD72584D}"/>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2C502D7F-DCF7-007E-8BC5-ECCBAD72584D}"/>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9B32F0-63DE-B5D8-3590-0C5373C302BE}"/>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F59B32F0-63DE-B5D8-3590-0C5373C302BE}"/>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62B0317-9626-876A-4908-EAA30CB5A7C3}"/>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B62B0317-9626-876A-4908-EAA30CB5A7C3}"/>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6"/>
                  <a:stretch>
                    <a:fillRect b="-17105"/>
                  </a:stretch>
                </a:blipFill>
              </p:spPr>
              <p:txBody>
                <a:bodyPr/>
                <a:lstStyle/>
                <a:p>
                  <a:r>
                    <a:rPr lang="en-US">
                      <a:noFill/>
                    </a:rPr>
                    <a:t> </a:t>
                  </a:r>
                </a:p>
              </p:txBody>
            </p:sp>
          </mc:Fallback>
        </mc:AlternateContent>
      </p:grpSp>
      <p:sp>
        <p:nvSpPr>
          <p:cNvPr id="13" name="Rectangle 12">
            <a:extLst>
              <a:ext uri="{FF2B5EF4-FFF2-40B4-BE49-F238E27FC236}">
                <a16:creationId xmlns:a16="http://schemas.microsoft.com/office/drawing/2014/main" id="{98323D8A-4E60-A393-D846-450FCD8C07E4}"/>
              </a:ext>
            </a:extLst>
          </p:cNvPr>
          <p:cNvSpPr/>
          <p:nvPr/>
        </p:nvSpPr>
        <p:spPr>
          <a:xfrm>
            <a:off x="8195417" y="59820"/>
            <a:ext cx="3922520" cy="5383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spTree>
    <p:extLst>
      <p:ext uri="{BB962C8B-B14F-4D97-AF65-F5344CB8AC3E}">
        <p14:creationId xmlns:p14="http://schemas.microsoft.com/office/powerpoint/2010/main" val="1241841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6"/>
                <a:ext cx="11187258" cy="3129917"/>
              </a:xfrm>
            </p:spPr>
            <p:txBody>
              <a:bodyPr>
                <a:normAutofit lnSpcReduction="10000"/>
              </a:bodyPr>
              <a:lstStyle/>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spans: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was the minimum spanning tree.</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6"/>
                <a:ext cx="11187258" cy="3129917"/>
              </a:xfrm>
              <a:blipFill>
                <a:blip r:embed="rId3"/>
                <a:stretch>
                  <a:fillRect l="-708" t="-4669" b="-1556"/>
                </a:stretch>
              </a:blipFill>
            </p:spPr>
            <p:txBody>
              <a:bodyPr/>
              <a:lstStyle/>
              <a:p>
                <a:r>
                  <a:rPr lang="en-US">
                    <a:noFill/>
                  </a:rPr>
                  <a:t> </a:t>
                </a:r>
              </a:p>
            </p:txBody>
          </p:sp>
        </mc:Fallback>
      </mc:AlternateContent>
      <p:grpSp>
        <p:nvGrpSpPr>
          <p:cNvPr id="6" name="Group 5" descr="A sketch of G, split into a cut (S, V\S). &#10;Edges e and e' (possibly along with others) span the cut.">
            <a:extLst>
              <a:ext uri="{FF2B5EF4-FFF2-40B4-BE49-F238E27FC236}">
                <a16:creationId xmlns:a16="http://schemas.microsoft.com/office/drawing/2014/main" id="{26FC0AE7-DACA-ECF7-EE0D-B0FC0EDE12B2}"/>
              </a:ext>
            </a:extLst>
          </p:cNvPr>
          <p:cNvGrpSpPr/>
          <p:nvPr/>
        </p:nvGrpSpPr>
        <p:grpSpPr>
          <a:xfrm>
            <a:off x="2503714" y="4751615"/>
            <a:ext cx="6545221" cy="1986643"/>
            <a:chOff x="2503714" y="4751615"/>
            <a:chExt cx="6545221" cy="1986643"/>
          </a:xfrm>
        </p:grpSpPr>
        <p:sp>
          <p:nvSpPr>
            <p:cNvPr id="4" name="Cloud 3">
              <a:extLst>
                <a:ext uri="{FF2B5EF4-FFF2-40B4-BE49-F238E27FC236}">
                  <a16:creationId xmlns:a16="http://schemas.microsoft.com/office/drawing/2014/main" id="{68B1DFD8-97EA-486C-9178-DAAA9F09A68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6"/>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7"/>
                  <a:stretch>
                    <a:fillRect b="-17105"/>
                  </a:stretch>
                </a:blipFill>
              </p:spPr>
              <p:txBody>
                <a:bodyPr/>
                <a:lstStyle/>
                <a:p>
                  <a:r>
                    <a:rPr lang="en-US">
                      <a:noFill/>
                    </a:rPr>
                    <a:t> </a:t>
                  </a:r>
                </a:p>
              </p:txBody>
            </p:sp>
          </mc:Fallback>
        </mc:AlternateContent>
      </p:grpSp>
      <p:sp>
        <p:nvSpPr>
          <p:cNvPr id="13" name="Rectangle 12"/>
          <p:cNvSpPr/>
          <p:nvPr/>
        </p:nvSpPr>
        <p:spPr>
          <a:xfrm>
            <a:off x="8195417" y="59820"/>
            <a:ext cx="3922520" cy="5383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grpSp>
        <p:nvGrpSpPr>
          <p:cNvPr id="14" name="Group 13">
            <a:extLst>
              <a:ext uri="{FF2B5EF4-FFF2-40B4-BE49-F238E27FC236}">
                <a16:creationId xmlns:a16="http://schemas.microsoft.com/office/drawing/2014/main" id="{EBE8BD26-9F61-8680-D9A6-9AA5085E9C98}"/>
              </a:ext>
            </a:extLst>
          </p:cNvPr>
          <p:cNvGrpSpPr/>
          <p:nvPr/>
        </p:nvGrpSpPr>
        <p:grpSpPr>
          <a:xfrm>
            <a:off x="4326836" y="4746518"/>
            <a:ext cx="442080" cy="674280"/>
            <a:chOff x="4326836" y="4746518"/>
            <a:chExt cx="442080" cy="67428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7C147AAE-CED9-95F6-8142-2EDD9059B76C}"/>
                    </a:ext>
                  </a:extLst>
                </p14:cNvPr>
                <p14:cNvContentPartPr/>
                <p14:nvPr/>
              </p14:nvContentPartPr>
              <p14:xfrm>
                <a:off x="4326836" y="5115878"/>
                <a:ext cx="297720" cy="304920"/>
              </p14:xfrm>
            </p:contentPart>
          </mc:Choice>
          <mc:Fallback xmlns="">
            <p:pic>
              <p:nvPicPr>
                <p:cNvPr id="8" name="Ink 7">
                  <a:extLst>
                    <a:ext uri="{FF2B5EF4-FFF2-40B4-BE49-F238E27FC236}">
                      <a16:creationId xmlns:a16="http://schemas.microsoft.com/office/drawing/2014/main" id="{7C147AAE-CED9-95F6-8142-2EDD9059B76C}"/>
                    </a:ext>
                  </a:extLst>
                </p:cNvPr>
                <p:cNvPicPr/>
                <p:nvPr/>
              </p:nvPicPr>
              <p:blipFill>
                <a:blip r:embed="rId9"/>
                <a:stretch>
                  <a:fillRect/>
                </a:stretch>
              </p:blipFill>
              <p:spPr>
                <a:xfrm>
                  <a:off x="4320716" y="5109758"/>
                  <a:ext cx="3099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B7A09C8-B95E-AE75-E5A5-02D169648B49}"/>
                    </a:ext>
                  </a:extLst>
                </p14:cNvPr>
                <p14:cNvContentPartPr/>
                <p14:nvPr/>
              </p14:nvContentPartPr>
              <p14:xfrm>
                <a:off x="4394876" y="4746518"/>
                <a:ext cx="374040" cy="312120"/>
              </p14:xfrm>
            </p:contentPart>
          </mc:Choice>
          <mc:Fallback xmlns="">
            <p:pic>
              <p:nvPicPr>
                <p:cNvPr id="9" name="Ink 8">
                  <a:extLst>
                    <a:ext uri="{FF2B5EF4-FFF2-40B4-BE49-F238E27FC236}">
                      <a16:creationId xmlns:a16="http://schemas.microsoft.com/office/drawing/2014/main" id="{2B7A09C8-B95E-AE75-E5A5-02D169648B49}"/>
                    </a:ext>
                  </a:extLst>
                </p:cNvPr>
                <p:cNvPicPr/>
                <p:nvPr/>
              </p:nvPicPr>
              <p:blipFill>
                <a:blip r:embed="rId11"/>
                <a:stretch>
                  <a:fillRect/>
                </a:stretch>
              </p:blipFill>
              <p:spPr>
                <a:xfrm>
                  <a:off x="4388756" y="4740398"/>
                  <a:ext cx="386280" cy="324360"/>
                </a:xfrm>
                <a:prstGeom prst="rect">
                  <a:avLst/>
                </a:prstGeom>
              </p:spPr>
            </p:pic>
          </mc:Fallback>
        </mc:AlternateContent>
      </p:grpSp>
      <p:grpSp>
        <p:nvGrpSpPr>
          <p:cNvPr id="12" name="Group 11">
            <a:extLst>
              <a:ext uri="{FF2B5EF4-FFF2-40B4-BE49-F238E27FC236}">
                <a16:creationId xmlns:a16="http://schemas.microsoft.com/office/drawing/2014/main" id="{6064EDF2-52EF-B386-7387-BA0930B4FFAA}"/>
              </a:ext>
            </a:extLst>
          </p:cNvPr>
          <p:cNvGrpSpPr/>
          <p:nvPr/>
        </p:nvGrpSpPr>
        <p:grpSpPr>
          <a:xfrm>
            <a:off x="6765476" y="4751558"/>
            <a:ext cx="459720" cy="555840"/>
            <a:chOff x="6765476" y="4751558"/>
            <a:chExt cx="459720" cy="55584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54F90FE7-D2DC-CBEF-C0A5-A44A46E3F10E}"/>
                    </a:ext>
                  </a:extLst>
                </p14:cNvPr>
                <p14:cNvContentPartPr/>
                <p14:nvPr/>
              </p14:nvContentPartPr>
              <p14:xfrm>
                <a:off x="6931436" y="5055038"/>
                <a:ext cx="293760" cy="252360"/>
              </p14:xfrm>
            </p:contentPart>
          </mc:Choice>
          <mc:Fallback xmlns="">
            <p:pic>
              <p:nvPicPr>
                <p:cNvPr id="10" name="Ink 9">
                  <a:extLst>
                    <a:ext uri="{FF2B5EF4-FFF2-40B4-BE49-F238E27FC236}">
                      <a16:creationId xmlns:a16="http://schemas.microsoft.com/office/drawing/2014/main" id="{54F90FE7-D2DC-CBEF-C0A5-A44A46E3F10E}"/>
                    </a:ext>
                  </a:extLst>
                </p:cNvPr>
                <p:cNvPicPr/>
                <p:nvPr/>
              </p:nvPicPr>
              <p:blipFill>
                <a:blip r:embed="rId13"/>
                <a:stretch>
                  <a:fillRect/>
                </a:stretch>
              </p:blipFill>
              <p:spPr>
                <a:xfrm>
                  <a:off x="6925316" y="5048918"/>
                  <a:ext cx="3060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07F461C-36D4-7F22-59DF-3A084034925E}"/>
                    </a:ext>
                  </a:extLst>
                </p14:cNvPr>
                <p14:cNvContentPartPr/>
                <p14:nvPr/>
              </p14:nvContentPartPr>
              <p14:xfrm>
                <a:off x="6765476" y="4751558"/>
                <a:ext cx="357480" cy="273600"/>
              </p14:xfrm>
            </p:contentPart>
          </mc:Choice>
          <mc:Fallback xmlns="">
            <p:pic>
              <p:nvPicPr>
                <p:cNvPr id="11" name="Ink 10">
                  <a:extLst>
                    <a:ext uri="{FF2B5EF4-FFF2-40B4-BE49-F238E27FC236}">
                      <a16:creationId xmlns:a16="http://schemas.microsoft.com/office/drawing/2014/main" id="{207F461C-36D4-7F22-59DF-3A084034925E}"/>
                    </a:ext>
                  </a:extLst>
                </p:cNvPr>
                <p:cNvPicPr/>
                <p:nvPr/>
              </p:nvPicPr>
              <p:blipFill>
                <a:blip r:embed="rId15"/>
                <a:stretch>
                  <a:fillRect/>
                </a:stretch>
              </p:blipFill>
              <p:spPr>
                <a:xfrm>
                  <a:off x="6759356" y="4745438"/>
                  <a:ext cx="369720" cy="28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B3A952AD-2EAA-54A1-AA40-1C6EBD78B46A}"/>
                  </a:ext>
                </a:extLst>
              </p14:cNvPr>
              <p14:cNvContentPartPr/>
              <p14:nvPr/>
            </p14:nvContentPartPr>
            <p14:xfrm>
              <a:off x="3416036" y="5225678"/>
              <a:ext cx="1130040" cy="1028160"/>
            </p14:xfrm>
          </p:contentPart>
        </mc:Choice>
        <mc:Fallback xmlns="">
          <p:pic>
            <p:nvPicPr>
              <p:cNvPr id="15" name="Ink 14">
                <a:extLst>
                  <a:ext uri="{FF2B5EF4-FFF2-40B4-BE49-F238E27FC236}">
                    <a16:creationId xmlns:a16="http://schemas.microsoft.com/office/drawing/2014/main" id="{B3A952AD-2EAA-54A1-AA40-1C6EBD78B46A}"/>
                  </a:ext>
                </a:extLst>
              </p:cNvPr>
              <p:cNvPicPr/>
              <p:nvPr/>
            </p:nvPicPr>
            <p:blipFill>
              <a:blip r:embed="rId17"/>
              <a:stretch>
                <a:fillRect/>
              </a:stretch>
            </p:blipFill>
            <p:spPr>
              <a:xfrm>
                <a:off x="3409916" y="5219558"/>
                <a:ext cx="1142280" cy="1040400"/>
              </a:xfrm>
              <a:prstGeom prst="rect">
                <a:avLst/>
              </a:prstGeom>
            </p:spPr>
          </p:pic>
        </mc:Fallback>
      </mc:AlternateContent>
      <p:grpSp>
        <p:nvGrpSpPr>
          <p:cNvPr id="25" name="Group 24">
            <a:extLst>
              <a:ext uri="{FF2B5EF4-FFF2-40B4-BE49-F238E27FC236}">
                <a16:creationId xmlns:a16="http://schemas.microsoft.com/office/drawing/2014/main" id="{B12CB690-A48E-F5F4-7C1B-AC3923E27DCC}"/>
              </a:ext>
            </a:extLst>
          </p:cNvPr>
          <p:cNvGrpSpPr/>
          <p:nvPr/>
        </p:nvGrpSpPr>
        <p:grpSpPr>
          <a:xfrm>
            <a:off x="6951956" y="5170598"/>
            <a:ext cx="631440" cy="1035360"/>
            <a:chOff x="6951956" y="5170598"/>
            <a:chExt cx="631440" cy="103536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8A4FAAEB-8DF0-EFEE-9C1E-E10955476104}"/>
                    </a:ext>
                  </a:extLst>
                </p14:cNvPr>
                <p14:cNvContentPartPr/>
                <p14:nvPr/>
              </p14:nvContentPartPr>
              <p14:xfrm>
                <a:off x="7003796" y="5170598"/>
                <a:ext cx="579600" cy="1035360"/>
              </p14:xfrm>
            </p:contentPart>
          </mc:Choice>
          <mc:Fallback xmlns="">
            <p:pic>
              <p:nvPicPr>
                <p:cNvPr id="16" name="Ink 15">
                  <a:extLst>
                    <a:ext uri="{FF2B5EF4-FFF2-40B4-BE49-F238E27FC236}">
                      <a16:creationId xmlns:a16="http://schemas.microsoft.com/office/drawing/2014/main" id="{8A4FAAEB-8DF0-EFEE-9C1E-E10955476104}"/>
                    </a:ext>
                  </a:extLst>
                </p:cNvPr>
                <p:cNvPicPr/>
                <p:nvPr/>
              </p:nvPicPr>
              <p:blipFill>
                <a:blip r:embed="rId19"/>
                <a:stretch>
                  <a:fillRect/>
                </a:stretch>
              </p:blipFill>
              <p:spPr>
                <a:xfrm>
                  <a:off x="6997676" y="5164478"/>
                  <a:ext cx="591840" cy="1047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1CF98D2F-58F4-A42C-1D42-403B76C4AE7D}"/>
                    </a:ext>
                  </a:extLst>
                </p14:cNvPr>
                <p14:cNvContentPartPr/>
                <p14:nvPr/>
              </p14:nvContentPartPr>
              <p14:xfrm>
                <a:off x="6951956" y="6043238"/>
                <a:ext cx="69480" cy="101520"/>
              </p14:xfrm>
            </p:contentPart>
          </mc:Choice>
          <mc:Fallback xmlns="">
            <p:pic>
              <p:nvPicPr>
                <p:cNvPr id="24" name="Ink 23">
                  <a:extLst>
                    <a:ext uri="{FF2B5EF4-FFF2-40B4-BE49-F238E27FC236}">
                      <a16:creationId xmlns:a16="http://schemas.microsoft.com/office/drawing/2014/main" id="{1CF98D2F-58F4-A42C-1D42-403B76C4AE7D}"/>
                    </a:ext>
                  </a:extLst>
                </p:cNvPr>
                <p:cNvPicPr/>
                <p:nvPr/>
              </p:nvPicPr>
              <p:blipFill>
                <a:blip r:embed="rId21"/>
                <a:stretch>
                  <a:fillRect/>
                </a:stretch>
              </p:blipFill>
              <p:spPr>
                <a:xfrm>
                  <a:off x="6945836" y="6037118"/>
                  <a:ext cx="81720" cy="113760"/>
                </a:xfrm>
                <a:prstGeom prst="rect">
                  <a:avLst/>
                </a:prstGeom>
              </p:spPr>
            </p:pic>
          </mc:Fallback>
        </mc:AlternateContent>
      </p:grpSp>
      <p:grpSp>
        <p:nvGrpSpPr>
          <p:cNvPr id="31" name="Group 30">
            <a:extLst>
              <a:ext uri="{FF2B5EF4-FFF2-40B4-BE49-F238E27FC236}">
                <a16:creationId xmlns:a16="http://schemas.microsoft.com/office/drawing/2014/main" id="{7C48F76A-72F1-2CBD-2496-8B4BFB5E1366}"/>
              </a:ext>
            </a:extLst>
          </p:cNvPr>
          <p:cNvGrpSpPr/>
          <p:nvPr/>
        </p:nvGrpSpPr>
        <p:grpSpPr>
          <a:xfrm>
            <a:off x="2180156" y="5815718"/>
            <a:ext cx="788400" cy="582840"/>
            <a:chOff x="2180156" y="5815718"/>
            <a:chExt cx="788400" cy="582840"/>
          </a:xfrm>
        </p:grpSpPr>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69FE7DE2-7DC3-F5EC-4473-08376E018D42}"/>
                    </a:ext>
                  </a:extLst>
                </p14:cNvPr>
                <p14:cNvContentPartPr/>
                <p14:nvPr/>
              </p14:nvContentPartPr>
              <p14:xfrm>
                <a:off x="2777396" y="5815718"/>
                <a:ext cx="191160" cy="166320"/>
              </p14:xfrm>
            </p:contentPart>
          </mc:Choice>
          <mc:Fallback xmlns="">
            <p:pic>
              <p:nvPicPr>
                <p:cNvPr id="26" name="Ink 25">
                  <a:extLst>
                    <a:ext uri="{FF2B5EF4-FFF2-40B4-BE49-F238E27FC236}">
                      <a16:creationId xmlns:a16="http://schemas.microsoft.com/office/drawing/2014/main" id="{69FE7DE2-7DC3-F5EC-4473-08376E018D42}"/>
                    </a:ext>
                  </a:extLst>
                </p:cNvPr>
                <p:cNvPicPr/>
                <p:nvPr/>
              </p:nvPicPr>
              <p:blipFill>
                <a:blip r:embed="rId23"/>
                <a:stretch>
                  <a:fillRect/>
                </a:stretch>
              </p:blipFill>
              <p:spPr>
                <a:xfrm>
                  <a:off x="2771276" y="5809598"/>
                  <a:ext cx="203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6EBA28D2-209B-AF4C-6D69-78EACAB56FD8}"/>
                    </a:ext>
                  </a:extLst>
                </p14:cNvPr>
                <p14:cNvContentPartPr/>
                <p14:nvPr/>
              </p14:nvContentPartPr>
              <p14:xfrm>
                <a:off x="2180156" y="5942798"/>
                <a:ext cx="261000" cy="255240"/>
              </p14:xfrm>
            </p:contentPart>
          </mc:Choice>
          <mc:Fallback xmlns="">
            <p:pic>
              <p:nvPicPr>
                <p:cNvPr id="27" name="Ink 26">
                  <a:extLst>
                    <a:ext uri="{FF2B5EF4-FFF2-40B4-BE49-F238E27FC236}">
                      <a16:creationId xmlns:a16="http://schemas.microsoft.com/office/drawing/2014/main" id="{6EBA28D2-209B-AF4C-6D69-78EACAB56FD8}"/>
                    </a:ext>
                  </a:extLst>
                </p:cNvPr>
                <p:cNvPicPr/>
                <p:nvPr/>
              </p:nvPicPr>
              <p:blipFill>
                <a:blip r:embed="rId25"/>
                <a:stretch>
                  <a:fillRect/>
                </a:stretch>
              </p:blipFill>
              <p:spPr>
                <a:xfrm>
                  <a:off x="2174036" y="5936678"/>
                  <a:ext cx="2732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C68A379C-C802-DE66-6153-6765C1170599}"/>
                    </a:ext>
                  </a:extLst>
                </p14:cNvPr>
                <p14:cNvContentPartPr/>
                <p14:nvPr/>
              </p14:nvContentPartPr>
              <p14:xfrm>
                <a:off x="2204996" y="5916158"/>
                <a:ext cx="338040" cy="482400"/>
              </p14:xfrm>
            </p:contentPart>
          </mc:Choice>
          <mc:Fallback xmlns="">
            <p:pic>
              <p:nvPicPr>
                <p:cNvPr id="28" name="Ink 27">
                  <a:extLst>
                    <a:ext uri="{FF2B5EF4-FFF2-40B4-BE49-F238E27FC236}">
                      <a16:creationId xmlns:a16="http://schemas.microsoft.com/office/drawing/2014/main" id="{C68A379C-C802-DE66-6153-6765C1170599}"/>
                    </a:ext>
                  </a:extLst>
                </p:cNvPr>
                <p:cNvPicPr/>
                <p:nvPr/>
              </p:nvPicPr>
              <p:blipFill>
                <a:blip r:embed="rId27"/>
                <a:stretch>
                  <a:fillRect/>
                </a:stretch>
              </p:blipFill>
              <p:spPr>
                <a:xfrm>
                  <a:off x="2198876" y="5910038"/>
                  <a:ext cx="35028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58401121-4339-E3AD-9D36-7111C433C913}"/>
                    </a:ext>
                  </a:extLst>
                </p14:cNvPr>
                <p14:cNvContentPartPr/>
                <p14:nvPr/>
              </p14:nvContentPartPr>
              <p14:xfrm>
                <a:off x="2379596" y="6147998"/>
                <a:ext cx="136440" cy="210600"/>
              </p14:xfrm>
            </p:contentPart>
          </mc:Choice>
          <mc:Fallback xmlns="">
            <p:pic>
              <p:nvPicPr>
                <p:cNvPr id="30" name="Ink 29">
                  <a:extLst>
                    <a:ext uri="{FF2B5EF4-FFF2-40B4-BE49-F238E27FC236}">
                      <a16:creationId xmlns:a16="http://schemas.microsoft.com/office/drawing/2014/main" id="{58401121-4339-E3AD-9D36-7111C433C913}"/>
                    </a:ext>
                  </a:extLst>
                </p:cNvPr>
                <p:cNvPicPr/>
                <p:nvPr/>
              </p:nvPicPr>
              <p:blipFill>
                <a:blip r:embed="rId29"/>
                <a:stretch>
                  <a:fillRect/>
                </a:stretch>
              </p:blipFill>
              <p:spPr>
                <a:xfrm>
                  <a:off x="2373476" y="6141878"/>
                  <a:ext cx="148680" cy="222840"/>
                </a:xfrm>
                <a:prstGeom prst="rect">
                  <a:avLst/>
                </a:prstGeom>
              </p:spPr>
            </p:pic>
          </mc:Fallback>
        </mc:AlternateContent>
      </p:grpSp>
      <p:grpSp>
        <p:nvGrpSpPr>
          <p:cNvPr id="35" name="Group 34">
            <a:extLst>
              <a:ext uri="{FF2B5EF4-FFF2-40B4-BE49-F238E27FC236}">
                <a16:creationId xmlns:a16="http://schemas.microsoft.com/office/drawing/2014/main" id="{753B58DA-17A8-ECB3-9054-92647638101C}"/>
              </a:ext>
            </a:extLst>
          </p:cNvPr>
          <p:cNvGrpSpPr/>
          <p:nvPr/>
        </p:nvGrpSpPr>
        <p:grpSpPr>
          <a:xfrm>
            <a:off x="8590316" y="5502878"/>
            <a:ext cx="153360" cy="234000"/>
            <a:chOff x="8590316" y="5502878"/>
            <a:chExt cx="153360" cy="234000"/>
          </a:xfrm>
        </p:grpSpPr>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id="{C0068FA6-33EB-1244-719C-5AC356FFDB53}"/>
                    </a:ext>
                  </a:extLst>
                </p14:cNvPr>
                <p14:cNvContentPartPr/>
                <p14:nvPr/>
              </p14:nvContentPartPr>
              <p14:xfrm>
                <a:off x="8661236" y="5673158"/>
                <a:ext cx="3240" cy="1800"/>
              </p14:xfrm>
            </p:contentPart>
          </mc:Choice>
          <mc:Fallback xmlns="">
            <p:pic>
              <p:nvPicPr>
                <p:cNvPr id="32" name="Ink 31">
                  <a:extLst>
                    <a:ext uri="{FF2B5EF4-FFF2-40B4-BE49-F238E27FC236}">
                      <a16:creationId xmlns:a16="http://schemas.microsoft.com/office/drawing/2014/main" id="{C0068FA6-33EB-1244-719C-5AC356FFDB53}"/>
                    </a:ext>
                  </a:extLst>
                </p:cNvPr>
                <p:cNvPicPr/>
                <p:nvPr/>
              </p:nvPicPr>
              <p:blipFill>
                <a:blip r:embed="rId31"/>
                <a:stretch>
                  <a:fillRect/>
                </a:stretch>
              </p:blipFill>
              <p:spPr>
                <a:xfrm>
                  <a:off x="8655116" y="5667038"/>
                  <a:ext cx="15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BDEE8196-59F3-9803-DD3F-F75787ECD4A7}"/>
                    </a:ext>
                  </a:extLst>
                </p14:cNvPr>
                <p14:cNvContentPartPr/>
                <p14:nvPr/>
              </p14:nvContentPartPr>
              <p14:xfrm>
                <a:off x="8590316" y="5502878"/>
                <a:ext cx="153360" cy="234000"/>
              </p14:xfrm>
            </p:contentPart>
          </mc:Choice>
          <mc:Fallback xmlns="">
            <p:pic>
              <p:nvPicPr>
                <p:cNvPr id="33" name="Ink 32">
                  <a:extLst>
                    <a:ext uri="{FF2B5EF4-FFF2-40B4-BE49-F238E27FC236}">
                      <a16:creationId xmlns:a16="http://schemas.microsoft.com/office/drawing/2014/main" id="{BDEE8196-59F3-9803-DD3F-F75787ECD4A7}"/>
                    </a:ext>
                  </a:extLst>
                </p:cNvPr>
                <p:cNvPicPr/>
                <p:nvPr/>
              </p:nvPicPr>
              <p:blipFill>
                <a:blip r:embed="rId33"/>
                <a:stretch>
                  <a:fillRect/>
                </a:stretch>
              </p:blipFill>
              <p:spPr>
                <a:xfrm>
                  <a:off x="8584196" y="5496758"/>
                  <a:ext cx="165600" cy="24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D13F9985-514F-43AA-F43E-2ADA2210A59E}"/>
                  </a:ext>
                </a:extLst>
              </p14:cNvPr>
              <p14:cNvContentPartPr/>
              <p14:nvPr/>
            </p14:nvContentPartPr>
            <p14:xfrm>
              <a:off x="9115196" y="5436278"/>
              <a:ext cx="480600" cy="651240"/>
            </p14:xfrm>
          </p:contentPart>
        </mc:Choice>
        <mc:Fallback xmlns="">
          <p:pic>
            <p:nvPicPr>
              <p:cNvPr id="34" name="Ink 33">
                <a:extLst>
                  <a:ext uri="{FF2B5EF4-FFF2-40B4-BE49-F238E27FC236}">
                    <a16:creationId xmlns:a16="http://schemas.microsoft.com/office/drawing/2014/main" id="{D13F9985-514F-43AA-F43E-2ADA2210A59E}"/>
                  </a:ext>
                </a:extLst>
              </p:cNvPr>
              <p:cNvPicPr/>
              <p:nvPr/>
            </p:nvPicPr>
            <p:blipFill>
              <a:blip r:embed="rId35"/>
              <a:stretch>
                <a:fillRect/>
              </a:stretch>
            </p:blipFill>
            <p:spPr>
              <a:xfrm>
                <a:off x="9109076" y="5430158"/>
                <a:ext cx="49284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CE7CDC82-3166-F170-0DCA-FBEB9AF609B0}"/>
                  </a:ext>
                </a:extLst>
              </p14:cNvPr>
              <p14:cNvContentPartPr/>
              <p14:nvPr/>
            </p14:nvContentPartPr>
            <p14:xfrm>
              <a:off x="-367204" y="1548278"/>
              <a:ext cx="7920" cy="1080"/>
            </p14:xfrm>
          </p:contentPart>
        </mc:Choice>
        <mc:Fallback xmlns="">
          <p:pic>
            <p:nvPicPr>
              <p:cNvPr id="36" name="Ink 35">
                <a:extLst>
                  <a:ext uri="{FF2B5EF4-FFF2-40B4-BE49-F238E27FC236}">
                    <a16:creationId xmlns:a16="http://schemas.microsoft.com/office/drawing/2014/main" id="{CE7CDC82-3166-F170-0DCA-FBEB9AF609B0}"/>
                  </a:ext>
                </a:extLst>
              </p:cNvPr>
              <p:cNvPicPr/>
              <p:nvPr/>
            </p:nvPicPr>
            <p:blipFill>
              <a:blip r:embed="rId37"/>
              <a:stretch>
                <a:fillRect/>
              </a:stretch>
            </p:blipFill>
            <p:spPr>
              <a:xfrm>
                <a:off x="-373324" y="1542158"/>
                <a:ext cx="20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A1B09C62-297A-AF0B-2202-027A0241D235}"/>
                  </a:ext>
                </a:extLst>
              </p14:cNvPr>
              <p14:cNvContentPartPr/>
              <p14:nvPr/>
            </p14:nvContentPartPr>
            <p14:xfrm>
              <a:off x="2897636" y="5837678"/>
              <a:ext cx="1706760" cy="389880"/>
            </p14:xfrm>
          </p:contentPart>
        </mc:Choice>
        <mc:Fallback xmlns="">
          <p:pic>
            <p:nvPicPr>
              <p:cNvPr id="37" name="Ink 36">
                <a:extLst>
                  <a:ext uri="{FF2B5EF4-FFF2-40B4-BE49-F238E27FC236}">
                    <a16:creationId xmlns:a16="http://schemas.microsoft.com/office/drawing/2014/main" id="{A1B09C62-297A-AF0B-2202-027A0241D235}"/>
                  </a:ext>
                </a:extLst>
              </p:cNvPr>
              <p:cNvPicPr/>
              <p:nvPr/>
            </p:nvPicPr>
            <p:blipFill>
              <a:blip r:embed="rId39"/>
              <a:stretch>
                <a:fillRect/>
              </a:stretch>
            </p:blipFill>
            <p:spPr>
              <a:xfrm>
                <a:off x="2891516" y="5831558"/>
                <a:ext cx="17190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CA2A95D2-ABB3-79C1-490B-B6EACD9EDC69}"/>
                  </a:ext>
                </a:extLst>
              </p14:cNvPr>
              <p14:cNvContentPartPr/>
              <p14:nvPr/>
            </p14:nvContentPartPr>
            <p14:xfrm>
              <a:off x="6978236" y="5587118"/>
              <a:ext cx="1716120" cy="603360"/>
            </p14:xfrm>
          </p:contentPart>
        </mc:Choice>
        <mc:Fallback xmlns="">
          <p:pic>
            <p:nvPicPr>
              <p:cNvPr id="38" name="Ink 37">
                <a:extLst>
                  <a:ext uri="{FF2B5EF4-FFF2-40B4-BE49-F238E27FC236}">
                    <a16:creationId xmlns:a16="http://schemas.microsoft.com/office/drawing/2014/main" id="{CA2A95D2-ABB3-79C1-490B-B6EACD9EDC69}"/>
                  </a:ext>
                </a:extLst>
              </p:cNvPr>
              <p:cNvPicPr/>
              <p:nvPr/>
            </p:nvPicPr>
            <p:blipFill>
              <a:blip r:embed="rId41"/>
              <a:stretch>
                <a:fillRect/>
              </a:stretch>
            </p:blipFill>
            <p:spPr>
              <a:xfrm>
                <a:off x="6972116" y="5580998"/>
                <a:ext cx="172836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F3FE9D95-1B52-B1ED-5659-08854A019A22}"/>
                  </a:ext>
                </a:extLst>
              </p14:cNvPr>
              <p14:cNvContentPartPr/>
              <p14:nvPr/>
            </p14:nvContentPartPr>
            <p14:xfrm>
              <a:off x="-439924" y="4888358"/>
              <a:ext cx="360" cy="360"/>
            </p14:xfrm>
          </p:contentPart>
        </mc:Choice>
        <mc:Fallback xmlns="">
          <p:pic>
            <p:nvPicPr>
              <p:cNvPr id="39" name="Ink 38">
                <a:extLst>
                  <a:ext uri="{FF2B5EF4-FFF2-40B4-BE49-F238E27FC236}">
                    <a16:creationId xmlns:a16="http://schemas.microsoft.com/office/drawing/2014/main" id="{F3FE9D95-1B52-B1ED-5659-08854A019A22}"/>
                  </a:ext>
                </a:extLst>
              </p:cNvPr>
              <p:cNvPicPr/>
              <p:nvPr/>
            </p:nvPicPr>
            <p:blipFill>
              <a:blip r:embed="rId43"/>
              <a:stretch>
                <a:fillRect/>
              </a:stretch>
            </p:blipFill>
            <p:spPr>
              <a:xfrm>
                <a:off x="-446044" y="4882238"/>
                <a:ext cx="12600" cy="12600"/>
              </a:xfrm>
              <a:prstGeom prst="rect">
                <a:avLst/>
              </a:prstGeom>
            </p:spPr>
          </p:pic>
        </mc:Fallback>
      </mc:AlternateContent>
      <p:grpSp>
        <p:nvGrpSpPr>
          <p:cNvPr id="46" name="Group 45">
            <a:extLst>
              <a:ext uri="{FF2B5EF4-FFF2-40B4-BE49-F238E27FC236}">
                <a16:creationId xmlns:a16="http://schemas.microsoft.com/office/drawing/2014/main" id="{329B719E-086B-7CA9-FC2C-EBCA96A50AEB}"/>
              </a:ext>
            </a:extLst>
          </p:cNvPr>
          <p:cNvGrpSpPr/>
          <p:nvPr/>
        </p:nvGrpSpPr>
        <p:grpSpPr>
          <a:xfrm>
            <a:off x="2859836" y="5070878"/>
            <a:ext cx="5801760" cy="1128240"/>
            <a:chOff x="2859836" y="5070878"/>
            <a:chExt cx="5801760" cy="1128240"/>
          </a:xfrm>
        </p:grpSpPr>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D55EF5F5-3147-BE73-6653-98F247DB751F}"/>
                    </a:ext>
                  </a:extLst>
                </p14:cNvPr>
                <p14:cNvContentPartPr/>
                <p14:nvPr/>
              </p14:nvContentPartPr>
              <p14:xfrm>
                <a:off x="2859836" y="5126678"/>
                <a:ext cx="1559160" cy="979920"/>
              </p14:xfrm>
            </p:contentPart>
          </mc:Choice>
          <mc:Fallback xmlns="">
            <p:pic>
              <p:nvPicPr>
                <p:cNvPr id="40" name="Ink 39">
                  <a:extLst>
                    <a:ext uri="{FF2B5EF4-FFF2-40B4-BE49-F238E27FC236}">
                      <a16:creationId xmlns:a16="http://schemas.microsoft.com/office/drawing/2014/main" id="{D55EF5F5-3147-BE73-6653-98F247DB751F}"/>
                    </a:ext>
                  </a:extLst>
                </p:cNvPr>
                <p:cNvPicPr/>
                <p:nvPr/>
              </p:nvPicPr>
              <p:blipFill>
                <a:blip r:embed="rId45"/>
                <a:stretch>
                  <a:fillRect/>
                </a:stretch>
              </p:blipFill>
              <p:spPr>
                <a:xfrm>
                  <a:off x="2853716" y="5120558"/>
                  <a:ext cx="1571400" cy="992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Ink 40">
                  <a:extLst>
                    <a:ext uri="{FF2B5EF4-FFF2-40B4-BE49-F238E27FC236}">
                      <a16:creationId xmlns:a16="http://schemas.microsoft.com/office/drawing/2014/main" id="{3ACBF59C-BDD9-3F41-5DD8-A96428209FED}"/>
                    </a:ext>
                  </a:extLst>
                </p14:cNvPr>
                <p14:cNvContentPartPr/>
                <p14:nvPr/>
              </p14:nvContentPartPr>
              <p14:xfrm>
                <a:off x="4508636" y="5070878"/>
                <a:ext cx="2442600" cy="231480"/>
              </p14:xfrm>
            </p:contentPart>
          </mc:Choice>
          <mc:Fallback xmlns="">
            <p:pic>
              <p:nvPicPr>
                <p:cNvPr id="41" name="Ink 40">
                  <a:extLst>
                    <a:ext uri="{FF2B5EF4-FFF2-40B4-BE49-F238E27FC236}">
                      <a16:creationId xmlns:a16="http://schemas.microsoft.com/office/drawing/2014/main" id="{3ACBF59C-BDD9-3F41-5DD8-A96428209FED}"/>
                    </a:ext>
                  </a:extLst>
                </p:cNvPr>
                <p:cNvPicPr/>
                <p:nvPr/>
              </p:nvPicPr>
              <p:blipFill>
                <a:blip r:embed="rId47"/>
                <a:stretch>
                  <a:fillRect/>
                </a:stretch>
              </p:blipFill>
              <p:spPr>
                <a:xfrm>
                  <a:off x="4502516" y="5064758"/>
                  <a:ext cx="2454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Ink 41">
                  <a:extLst>
                    <a:ext uri="{FF2B5EF4-FFF2-40B4-BE49-F238E27FC236}">
                      <a16:creationId xmlns:a16="http://schemas.microsoft.com/office/drawing/2014/main" id="{06CFA5F0-0118-2567-3D32-C8EEC8D8B21F}"/>
                    </a:ext>
                  </a:extLst>
                </p14:cNvPr>
                <p14:cNvContentPartPr/>
                <p14:nvPr/>
              </p14:nvContentPartPr>
              <p14:xfrm>
                <a:off x="7203956" y="5084198"/>
                <a:ext cx="412560" cy="831240"/>
              </p14:xfrm>
            </p:contentPart>
          </mc:Choice>
          <mc:Fallback xmlns="">
            <p:pic>
              <p:nvPicPr>
                <p:cNvPr id="42" name="Ink 41">
                  <a:extLst>
                    <a:ext uri="{FF2B5EF4-FFF2-40B4-BE49-F238E27FC236}">
                      <a16:creationId xmlns:a16="http://schemas.microsoft.com/office/drawing/2014/main" id="{06CFA5F0-0118-2567-3D32-C8EEC8D8B21F}"/>
                    </a:ext>
                  </a:extLst>
                </p:cNvPr>
                <p:cNvPicPr/>
                <p:nvPr/>
              </p:nvPicPr>
              <p:blipFill>
                <a:blip r:embed="rId49"/>
                <a:stretch>
                  <a:fillRect/>
                </a:stretch>
              </p:blipFill>
              <p:spPr>
                <a:xfrm>
                  <a:off x="7197836" y="5078078"/>
                  <a:ext cx="424800" cy="843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C286F9E0-F10C-B648-4F76-D9FD41D0C148}"/>
                    </a:ext>
                  </a:extLst>
                </p14:cNvPr>
                <p14:cNvContentPartPr/>
                <p14:nvPr/>
              </p14:nvContentPartPr>
              <p14:xfrm>
                <a:off x="7000556" y="5791238"/>
                <a:ext cx="359640" cy="335520"/>
              </p14:xfrm>
            </p:contentPart>
          </mc:Choice>
          <mc:Fallback xmlns="">
            <p:pic>
              <p:nvPicPr>
                <p:cNvPr id="43" name="Ink 42">
                  <a:extLst>
                    <a:ext uri="{FF2B5EF4-FFF2-40B4-BE49-F238E27FC236}">
                      <a16:creationId xmlns:a16="http://schemas.microsoft.com/office/drawing/2014/main" id="{C286F9E0-F10C-B648-4F76-D9FD41D0C148}"/>
                    </a:ext>
                  </a:extLst>
                </p:cNvPr>
                <p:cNvPicPr/>
                <p:nvPr/>
              </p:nvPicPr>
              <p:blipFill>
                <a:blip r:embed="rId51"/>
                <a:stretch>
                  <a:fillRect/>
                </a:stretch>
              </p:blipFill>
              <p:spPr>
                <a:xfrm>
                  <a:off x="6994436" y="5785118"/>
                  <a:ext cx="3718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D67654E9-1C97-8DB8-750C-DBEE347707D9}"/>
                    </a:ext>
                  </a:extLst>
                </p14:cNvPr>
                <p14:cNvContentPartPr/>
                <p14:nvPr/>
              </p14:nvContentPartPr>
              <p14:xfrm>
                <a:off x="6982916" y="5712758"/>
                <a:ext cx="1678680" cy="486360"/>
              </p14:xfrm>
            </p:contentPart>
          </mc:Choice>
          <mc:Fallback xmlns="">
            <p:pic>
              <p:nvPicPr>
                <p:cNvPr id="44" name="Ink 43">
                  <a:extLst>
                    <a:ext uri="{FF2B5EF4-FFF2-40B4-BE49-F238E27FC236}">
                      <a16:creationId xmlns:a16="http://schemas.microsoft.com/office/drawing/2014/main" id="{D67654E9-1C97-8DB8-750C-DBEE347707D9}"/>
                    </a:ext>
                  </a:extLst>
                </p:cNvPr>
                <p:cNvPicPr/>
                <p:nvPr/>
              </p:nvPicPr>
              <p:blipFill>
                <a:blip r:embed="rId53"/>
                <a:stretch>
                  <a:fillRect/>
                </a:stretch>
              </p:blipFill>
              <p:spPr>
                <a:xfrm>
                  <a:off x="6976796" y="5706638"/>
                  <a:ext cx="1690920" cy="498600"/>
                </a:xfrm>
                <a:prstGeom prst="rect">
                  <a:avLst/>
                </a:prstGeom>
              </p:spPr>
            </p:pic>
          </mc:Fallback>
        </mc:AlternateContent>
      </p:grpSp>
    </p:spTree>
    <p:extLst>
      <p:ext uri="{BB962C8B-B14F-4D97-AF65-F5344CB8AC3E}">
        <p14:creationId xmlns:p14="http://schemas.microsoft.com/office/powerpoint/2010/main" val="3404323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Result</a:t>
            </a:r>
          </a:p>
        </p:txBody>
      </p:sp>
      <p:sp>
        <p:nvSpPr>
          <p:cNvPr id="3" name="Content Placeholder 2"/>
          <p:cNvSpPr>
            <a:spLocks noGrp="1"/>
          </p:cNvSpPr>
          <p:nvPr>
            <p:ph idx="1"/>
          </p:nvPr>
        </p:nvSpPr>
        <p:spPr/>
        <p:txBody>
          <a:bodyPr/>
          <a:lstStyle/>
          <a:p>
            <a:r>
              <a:rPr lang="en-US" dirty="0"/>
              <a:t>That’s the structural result.</a:t>
            </a:r>
          </a:p>
          <a:p>
            <a:endParaRPr lang="en-US" dirty="0"/>
          </a:p>
          <a:p>
            <a:endParaRPr lang="en-US" dirty="0"/>
          </a:p>
          <a:p>
            <a:pPr marL="0" indent="0">
              <a:buNone/>
            </a:pPr>
            <a:endParaRPr lang="en-US" dirty="0"/>
          </a:p>
          <a:p>
            <a:r>
              <a:rPr lang="en-US" dirty="0"/>
              <a:t>So what? The goal is to analyze an algorithm!</a:t>
            </a:r>
          </a:p>
          <a:p>
            <a:r>
              <a:rPr lang="en-US" dirty="0"/>
              <a:t>Let’s start with Prim’s!</a:t>
            </a:r>
          </a:p>
        </p:txBody>
      </p:sp>
      <mc:AlternateContent xmlns:mc="http://schemas.openxmlformats.org/markup-compatibility/2006" xmlns:a14="http://schemas.microsoft.com/office/drawing/2010/main">
        <mc:Choice Requires="a14">
          <p:sp>
            <p:nvSpPr>
              <p:cNvPr id="4" name="Rectangle 3"/>
              <p:cNvSpPr/>
              <p:nvPr/>
            </p:nvSpPr>
            <p:spPr>
              <a:xfrm>
                <a:off x="726390" y="2042894"/>
                <a:ext cx="6178611" cy="8284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400" i="1">
                        <a:latin typeface="Cambria Math" panose="02040503050406030204" pitchFamily="18" charset="0"/>
                      </a:rPr>
                      <m:t>𝑒</m:t>
                    </m:r>
                  </m:oMath>
                </a14:m>
                <a:r>
                  <a:rPr lang="en-US" sz="2400" dirty="0"/>
                  <a:t> is a “</a:t>
                </a:r>
                <a:r>
                  <a:rPr lang="en-US" sz="2400" b="1" dirty="0"/>
                  <a:t>safe edge</a:t>
                </a:r>
                <a:r>
                  <a:rPr lang="en-US" sz="2400" dirty="0"/>
                  <a:t>” if there is some cut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oMath>
                </a14:m>
                <a:r>
                  <a:rPr lang="en-US" sz="2400" dirty="0"/>
                  <a:t> where </a:t>
                </a:r>
                <a14:m>
                  <m:oMath xmlns:m="http://schemas.openxmlformats.org/officeDocument/2006/math">
                    <m:r>
                      <a:rPr lang="en-US" sz="2400" i="1">
                        <a:latin typeface="Cambria Math" panose="02040503050406030204" pitchFamily="18" charset="0"/>
                      </a:rPr>
                      <m:t>𝑒</m:t>
                    </m:r>
                  </m:oMath>
                </a14:m>
                <a:r>
                  <a:rPr lang="en-US" sz="2400" dirty="0"/>
                  <a:t> is the minimum edge spanning that cut.</a:t>
                </a:r>
              </a:p>
            </p:txBody>
          </p:sp>
        </mc:Choice>
        <mc:Fallback xmlns="">
          <p:sp>
            <p:nvSpPr>
              <p:cNvPr id="4" name="Rectangle 3"/>
              <p:cNvSpPr>
                <a:spLocks noRot="1" noChangeAspect="1" noMove="1" noResize="1" noEditPoints="1" noAdjustHandles="1" noChangeArrowheads="1" noChangeShapeType="1" noTextEdit="1"/>
              </p:cNvSpPr>
              <p:nvPr/>
            </p:nvSpPr>
            <p:spPr>
              <a:xfrm>
                <a:off x="726390" y="2042894"/>
                <a:ext cx="6178611" cy="828492"/>
              </a:xfrm>
              <a:prstGeom prst="rect">
                <a:avLst/>
              </a:prstGeom>
              <a:blipFill>
                <a:blip r:embed="rId2"/>
                <a:stretch>
                  <a:fillRect l="-1479" t="-5147" b="-16912"/>
                </a:stretch>
              </a:blipFill>
              <a:ln>
                <a:noFill/>
              </a:ln>
            </p:spPr>
            <p:txBody>
              <a:bodyPr/>
              <a:lstStyle/>
              <a:p>
                <a:r>
                  <a:rPr lang="en-US">
                    <a:noFill/>
                  </a:rPr>
                  <a:t> </a:t>
                </a:r>
              </a:p>
            </p:txBody>
          </p:sp>
        </mc:Fallback>
      </mc:AlternateContent>
      <p:sp>
        <p:nvSpPr>
          <p:cNvPr id="5" name="Rectangle 4"/>
          <p:cNvSpPr/>
          <p:nvPr/>
        </p:nvSpPr>
        <p:spPr>
          <a:xfrm>
            <a:off x="726390" y="3057300"/>
            <a:ext cx="7118648" cy="5383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Theorem: Every safe edge is in the MST.</a:t>
            </a:r>
          </a:p>
        </p:txBody>
      </p:sp>
    </p:spTree>
    <p:extLst>
      <p:ext uri="{BB962C8B-B14F-4D97-AF65-F5344CB8AC3E}">
        <p14:creationId xmlns:p14="http://schemas.microsoft.com/office/powerpoint/2010/main" val="271832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b="1" dirty="0"/>
              <a:t>Claim: </a:t>
            </a:r>
            <a:r>
              <a:rPr lang="en-US" dirty="0"/>
              <a:t>Prim’s only adds safe edges. </a:t>
            </a:r>
          </a:p>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i="1" dirty="0"/>
              <a:t>Are we done? Do we know Prim’s Algorithm is correct now?</a:t>
            </a:r>
          </a:p>
          <a:p>
            <a:r>
              <a:rPr lang="en-US" i="1" dirty="0">
                <a:solidFill>
                  <a:schemeClr val="accent2"/>
                </a:solidFill>
              </a:rPr>
              <a:t>Not yet! What if there are still other edges to add!</a:t>
            </a:r>
          </a:p>
          <a:p>
            <a:endParaRPr lang="en-US" i="1" dirty="0">
              <a:solidFill>
                <a:schemeClr val="accent2"/>
              </a:solidFill>
            </a:endParaRPr>
          </a:p>
        </p:txBody>
      </p:sp>
    </p:spTree>
    <p:extLst>
      <p:ext uri="{BB962C8B-B14F-4D97-AF65-F5344CB8AC3E}">
        <p14:creationId xmlns:p14="http://schemas.microsoft.com/office/powerpoint/2010/main" val="11078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87BF-E23F-4324-A584-3D813DF82AD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7E5FAE-6E84-4DC8-BF62-E941A45BE1FE}"/>
              </a:ext>
            </a:extLst>
          </p:cNvPr>
          <p:cNvSpPr>
            <a:spLocks noGrp="1"/>
          </p:cNvSpPr>
          <p:nvPr>
            <p:ph idx="1"/>
          </p:nvPr>
        </p:nvSpPr>
        <p:spPr/>
        <p:txBody>
          <a:bodyPr>
            <a:normAutofit lnSpcReduction="10000"/>
          </a:bodyPr>
          <a:lstStyle/>
          <a:p>
            <a:r>
              <a:rPr lang="en-US" dirty="0"/>
              <a:t>Today</a:t>
            </a:r>
          </a:p>
          <a:p>
            <a:pPr lvl="1"/>
            <a:r>
              <a:rPr lang="en-US" dirty="0"/>
              <a:t>What is a greedy algorithm?</a:t>
            </a:r>
          </a:p>
          <a:p>
            <a:pPr lvl="1"/>
            <a:r>
              <a:rPr lang="en-US" dirty="0"/>
              <a:t>How Do we prove greedy algorithms correct</a:t>
            </a:r>
          </a:p>
          <a:p>
            <a:r>
              <a:rPr lang="en-US" dirty="0"/>
              <a:t>Monday</a:t>
            </a:r>
          </a:p>
          <a:p>
            <a:pPr lvl="1"/>
            <a:r>
              <a:rPr lang="en-US" dirty="0"/>
              <a:t>Other styles of greedy proof (exchange, greedy stays ahead)</a:t>
            </a:r>
          </a:p>
          <a:p>
            <a:pPr lvl="1"/>
            <a:r>
              <a:rPr lang="en-US" dirty="0"/>
              <a:t>Practice generating a greedy algorithm from start to (as far as we get)</a:t>
            </a:r>
          </a:p>
          <a:p>
            <a:pPr lvl="1"/>
            <a:r>
              <a:rPr lang="en-US" sz="2800" dirty="0"/>
              <a:t>Wednesday</a:t>
            </a:r>
          </a:p>
          <a:p>
            <a:pPr lvl="1"/>
            <a:r>
              <a:rPr lang="en-US" dirty="0"/>
              <a:t>Finish the problem we started today</a:t>
            </a:r>
          </a:p>
          <a:p>
            <a:pPr lvl="1"/>
            <a:r>
              <a:rPr lang="en-US" dirty="0"/>
              <a:t>Greedy algorithms as approximation algorithms</a:t>
            </a:r>
          </a:p>
          <a:p>
            <a:r>
              <a:rPr lang="en-US" dirty="0"/>
              <a:t>Section</a:t>
            </a:r>
          </a:p>
          <a:p>
            <a:pPr lvl="1"/>
            <a:r>
              <a:rPr lang="en-US" dirty="0"/>
              <a:t>Practice yourself; general problem-solving process you’ll continue to use all quarter.</a:t>
            </a:r>
          </a:p>
        </p:txBody>
      </p:sp>
    </p:spTree>
    <p:extLst>
      <p:ext uri="{BB962C8B-B14F-4D97-AF65-F5344CB8AC3E}">
        <p14:creationId xmlns:p14="http://schemas.microsoft.com/office/powerpoint/2010/main" val="4114932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Aren’t We Done?</a:t>
            </a:r>
          </a:p>
        </p:txBody>
      </p:sp>
      <p:sp>
        <p:nvSpPr>
          <p:cNvPr id="3" name="Content Placeholder 2"/>
          <p:cNvSpPr>
            <a:spLocks noGrp="1"/>
          </p:cNvSpPr>
          <p:nvPr>
            <p:ph idx="1"/>
          </p:nvPr>
        </p:nvSpPr>
        <p:spPr/>
        <p:txBody>
          <a:bodyPr/>
          <a:lstStyle/>
          <a:p>
            <a:r>
              <a:rPr lang="en-US" dirty="0"/>
              <a:t>Imagine we define an “ultra-safe” edge as an edge that is lighter than every other edge in the graph. </a:t>
            </a:r>
          </a:p>
          <a:p>
            <a:r>
              <a:rPr lang="en-US" dirty="0"/>
              <a:t>With a similar proof to our last one, you can show every “ultra-safe” edge is in the MST.</a:t>
            </a:r>
          </a:p>
          <a:p>
            <a:r>
              <a:rPr lang="en-US" dirty="0"/>
              <a:t>Now imagine Brim’s Algorithm: sort the edges by increasing weight, add the first edge in the sorted list. </a:t>
            </a:r>
          </a:p>
          <a:p>
            <a:endParaRPr lang="en-US" dirty="0"/>
          </a:p>
          <a:p>
            <a:r>
              <a:rPr lang="en-US" dirty="0"/>
              <a:t>Brim’s algorithm only adds ultra-safe edges! </a:t>
            </a:r>
          </a:p>
          <a:p>
            <a:r>
              <a:rPr lang="en-US" dirty="0"/>
              <a:t>But that’s not a correct MST algorithm!!!</a:t>
            </a:r>
          </a:p>
        </p:txBody>
      </p:sp>
    </p:spTree>
    <p:extLst>
      <p:ext uri="{BB962C8B-B14F-4D97-AF65-F5344CB8AC3E}">
        <p14:creationId xmlns:p14="http://schemas.microsoft.com/office/powerpoint/2010/main" val="1082401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normAutofit/>
          </a:bodyPr>
          <a:lstStyle/>
          <a:p>
            <a:r>
              <a:rPr lang="en-US" dirty="0"/>
              <a:t>Prim’s only adds safe edges </a:t>
            </a:r>
            <a:r>
              <a:rPr lang="en-US" sz="2600" dirty="0"/>
              <a:t>(completing the proof)</a:t>
            </a:r>
          </a:p>
        </p:txBody>
      </p:sp>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b="1" dirty="0"/>
              <a:t>Claim: </a:t>
            </a:r>
            <a:r>
              <a:rPr lang="en-US" dirty="0"/>
              <a:t>Prim’s only adds safe edges. </a:t>
            </a:r>
          </a:p>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dirty="0"/>
              <a:t>So we only add safe edges…</a:t>
            </a:r>
          </a:p>
          <a:p>
            <a:r>
              <a:rPr lang="en-US" dirty="0"/>
              <a:t>…and we produce an acyclic, connected, spanning graph (since each edge must connect new vertices, we can’t create a cycle; the loop ends only when the graph is connected). So we have a (full) spanning tree.</a:t>
            </a:r>
          </a:p>
        </p:txBody>
      </p:sp>
    </p:spTree>
    <p:extLst>
      <p:ext uri="{BB962C8B-B14F-4D97-AF65-F5344CB8AC3E}">
        <p14:creationId xmlns:p14="http://schemas.microsoft.com/office/powerpoint/2010/main" val="2480148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 Exchange Argument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38702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5C-2A80-4EFB-BC85-79D81800B8C5}"/>
              </a:ext>
            </a:extLst>
          </p:cNvPr>
          <p:cNvSpPr>
            <a:spLocks noGrp="1"/>
          </p:cNvSpPr>
          <p:nvPr>
            <p:ph type="title"/>
          </p:nvPr>
        </p:nvSpPr>
        <p:spPr/>
        <p:txBody>
          <a:bodyPr/>
          <a:lstStyle/>
          <a:p>
            <a:r>
              <a:rPr lang="en-US" dirty="0"/>
              <a:t>What about Kruskal’s?</a:t>
            </a:r>
          </a:p>
        </p:txBody>
      </p:sp>
      <p:sp>
        <p:nvSpPr>
          <p:cNvPr id="3" name="Content Placeholder 2">
            <a:extLst>
              <a:ext uri="{FF2B5EF4-FFF2-40B4-BE49-F238E27FC236}">
                <a16:creationId xmlns:a16="http://schemas.microsoft.com/office/drawing/2014/main" id="{E9F7DB50-3EBF-4EBC-AD30-EA2744E43708}"/>
              </a:ext>
            </a:extLst>
          </p:cNvPr>
          <p:cNvSpPr>
            <a:spLocks noGrp="1"/>
          </p:cNvSpPr>
          <p:nvPr>
            <p:ph idx="1"/>
          </p:nvPr>
        </p:nvSpPr>
        <p:spPr/>
        <p:txBody>
          <a:bodyPr/>
          <a:lstStyle/>
          <a:p>
            <a:r>
              <a:rPr lang="en-US" dirty="0"/>
              <a:t>Exchange argument:</a:t>
            </a:r>
          </a:p>
          <a:p>
            <a:endParaRPr lang="en-US" dirty="0"/>
          </a:p>
          <a:p>
            <a:r>
              <a:rPr lang="en-US" dirty="0"/>
              <a:t>General outline:</a:t>
            </a:r>
          </a:p>
          <a:p>
            <a:r>
              <a:rPr lang="en-US" dirty="0"/>
              <a:t>Suppose, you didn’t find the best one.</a:t>
            </a:r>
          </a:p>
          <a:p>
            <a:r>
              <a:rPr lang="en-US" dirty="0">
                <a:solidFill>
                  <a:schemeClr val="accent3"/>
                </a:solidFill>
              </a:rPr>
              <a:t>Suppose there’s a better MST</a:t>
            </a:r>
          </a:p>
          <a:p>
            <a:r>
              <a:rPr lang="en-US" dirty="0"/>
              <a:t>Then there’s something in the algorithm’s solution that doesn’t match OPT. </a:t>
            </a:r>
            <a:r>
              <a:rPr lang="en-US" dirty="0">
                <a:solidFill>
                  <a:schemeClr val="accent3"/>
                </a:solidFill>
              </a:rPr>
              <a:t>(an edge that isn’t a safe edge/that’s heavier than it needs to be)</a:t>
            </a:r>
          </a:p>
          <a:p>
            <a:r>
              <a:rPr lang="en-US" dirty="0"/>
              <a:t>Swap (</a:t>
            </a:r>
            <a:r>
              <a:rPr lang="en-US" b="1" dirty="0"/>
              <a:t>exchange</a:t>
            </a:r>
            <a:r>
              <a:rPr lang="en-US" dirty="0"/>
              <a:t>) them, and finish the proof (arrive at a contradiction or show that your solution is equal in quality)!</a:t>
            </a:r>
          </a:p>
        </p:txBody>
      </p:sp>
    </p:spTree>
    <p:extLst>
      <p:ext uri="{BB962C8B-B14F-4D97-AF65-F5344CB8AC3E}">
        <p14:creationId xmlns:p14="http://schemas.microsoft.com/office/powerpoint/2010/main" val="1169689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1102-D4EC-4244-A393-F6BD9F461CB7}"/>
              </a:ext>
            </a:extLst>
          </p:cNvPr>
          <p:cNvSpPr>
            <a:spLocks noGrp="1"/>
          </p:cNvSpPr>
          <p:nvPr>
            <p:ph type="title"/>
          </p:nvPr>
        </p:nvSpPr>
        <p:spPr/>
        <p:txBody>
          <a:bodyPr/>
          <a:lstStyle/>
          <a:p>
            <a:r>
              <a:rPr lang="en-US" dirty="0"/>
              <a:t>Exchange Arguments</a:t>
            </a:r>
          </a:p>
        </p:txBody>
      </p:sp>
      <p:sp>
        <p:nvSpPr>
          <p:cNvPr id="3" name="Content Placeholder 2">
            <a:extLst>
              <a:ext uri="{FF2B5EF4-FFF2-40B4-BE49-F238E27FC236}">
                <a16:creationId xmlns:a16="http://schemas.microsoft.com/office/drawing/2014/main" id="{0B358ECD-274A-4BC6-8848-CF43422A168D}"/>
              </a:ext>
            </a:extLst>
          </p:cNvPr>
          <p:cNvSpPr>
            <a:spLocks noGrp="1"/>
          </p:cNvSpPr>
          <p:nvPr>
            <p:ph idx="1"/>
          </p:nvPr>
        </p:nvSpPr>
        <p:spPr/>
        <p:txBody>
          <a:bodyPr/>
          <a:lstStyle/>
          <a:p>
            <a:r>
              <a:rPr lang="en-US" dirty="0"/>
              <a:t>You almost always want the “extremality” trick.</a:t>
            </a:r>
          </a:p>
          <a:p>
            <a:r>
              <a:rPr lang="en-US" dirty="0"/>
              <a:t>Don’t just suppose “something is different”</a:t>
            </a:r>
          </a:p>
          <a:p>
            <a:r>
              <a:rPr lang="en-US" dirty="0"/>
              <a:t>Suppose something is different and focus on the </a:t>
            </a:r>
            <a:r>
              <a:rPr lang="en-US" i="1" dirty="0"/>
              <a:t>first </a:t>
            </a:r>
            <a:r>
              <a:rPr lang="en-US" dirty="0"/>
              <a:t>spot where the greedy algorithm made a different decision.</a:t>
            </a:r>
          </a:p>
          <a:p>
            <a:endParaRPr lang="en-US" i="1" dirty="0"/>
          </a:p>
          <a:p>
            <a:r>
              <a:rPr lang="en-US" dirty="0"/>
              <a:t>The next two slides are what happen when you don’t use the extremality trick. You end up finding “earlier and earlier counter-examples”</a:t>
            </a:r>
          </a:p>
        </p:txBody>
      </p:sp>
    </p:spTree>
    <p:extLst>
      <p:ext uri="{BB962C8B-B14F-4D97-AF65-F5344CB8AC3E}">
        <p14:creationId xmlns:p14="http://schemas.microsoft.com/office/powerpoint/2010/main" val="356363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Proof (v1)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an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In doing so we created a cycle,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oMath>
                </a14:m>
                <a:r>
                  <a:rPr lang="en-US" dirty="0"/>
                  <a:t> along with the path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exists because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spanned.). </a:t>
                </a:r>
              </a:p>
              <a:p>
                <a:r>
                  <a:rPr lang="en-US" i="1" dirty="0">
                    <a:solidFill>
                      <a:srgbClr val="FF0000"/>
                    </a:solidFill>
                  </a:rPr>
                  <a:t>Our goal is to do an exchange argument – we need a new lighter tree!</a:t>
                </a:r>
              </a:p>
              <a:p>
                <a:r>
                  <a:rPr lang="en-US" dirty="0"/>
                  <a:t>We divide into cases, </a:t>
                </a:r>
              </a:p>
              <a:p>
                <a:r>
                  <a:rPr lang="en-US" dirty="0"/>
                  <a:t>Case 1: </a:t>
                </a:r>
                <a14:m>
                  <m:oMath xmlns:m="http://schemas.openxmlformats.org/officeDocument/2006/math">
                    <m:r>
                      <a:rPr lang="en-US" b="0" i="1" smtClean="0">
                        <a:latin typeface="Cambria Math" panose="02040503050406030204" pitchFamily="18" charset="0"/>
                      </a:rPr>
                      <m:t>𝑒</m:t>
                    </m:r>
                  </m:oMath>
                </a14:m>
                <a:r>
                  <a:rPr lang="en-US" dirty="0"/>
                  <a:t> is not the heaviest edge in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 Then delete the heaviest edge to create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𝑒</m:t>
                    </m:r>
                  </m:oMath>
                </a14:m>
                <a:r>
                  <a:rPr lang="en-US" dirty="0"/>
                  <a:t> replaced the heavier edge,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lighter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And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is a spanning tree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has n-1 edges and spans because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and we just deleted an edge on a cycle). But that contradicts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being the MST!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2642" r="-1852"/>
                </a:stretch>
              </a:blipFill>
            </p:spPr>
            <p:txBody>
              <a:bodyPr/>
              <a:lstStyle/>
              <a:p>
                <a:r>
                  <a:rPr lang="en-US">
                    <a:noFill/>
                  </a:rPr>
                  <a:t> </a:t>
                </a:r>
              </a:p>
            </p:txBody>
          </p:sp>
        </mc:Fallback>
      </mc:AlternateContent>
    </p:spTree>
    <p:extLst>
      <p:ext uri="{BB962C8B-B14F-4D97-AF65-F5344CB8AC3E}">
        <p14:creationId xmlns:p14="http://schemas.microsoft.com/office/powerpoint/2010/main" val="4613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Proof (v1,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i="1" dirty="0">
                    <a:solidFill>
                      <a:srgbClr val="FF0000"/>
                    </a:solidFill>
                  </a:rPr>
                  <a:t>We won’t be able to reach a contradiction from the cycle, but we will find another edge to examine </a:t>
                </a:r>
                <a:endParaRPr lang="en-US" dirty="0"/>
              </a:p>
              <a:p>
                <a:r>
                  <a:rPr lang="en-US" dirty="0"/>
                  <a:t>Case 2: </a:t>
                </a:r>
                <a14:m>
                  <m:oMath xmlns:m="http://schemas.openxmlformats.org/officeDocument/2006/math">
                    <m:r>
                      <a:rPr lang="en-US" b="0" i="1" smtClean="0">
                        <a:latin typeface="Cambria Math" panose="02040503050406030204" pitchFamily="18" charset="0"/>
                      </a:rPr>
                      <m:t>𝑒</m:t>
                    </m:r>
                  </m:oMath>
                </a14:m>
                <a:r>
                  <a:rPr lang="en-US" dirty="0"/>
                  <a:t> is the heaviest edge in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a:t>
                </a:r>
              </a:p>
              <a:p>
                <a:r>
                  <a:rPr lang="en-US" dirty="0"/>
                  <a:t>Since </a:t>
                </a:r>
                <a:r>
                  <a:rPr lang="en-US" dirty="0" err="1"/>
                  <a:t>Kruskal’s</a:t>
                </a:r>
                <a:r>
                  <a:rPr lang="en-US" dirty="0"/>
                  <a:t> added </a:t>
                </a:r>
                <a14:m>
                  <m:oMath xmlns:m="http://schemas.openxmlformats.org/officeDocument/2006/math">
                    <m:r>
                      <a:rPr lang="en-US" b="0" i="1" smtClean="0">
                        <a:latin typeface="Cambria Math" panose="02040503050406030204" pitchFamily="18" charset="0"/>
                      </a:rPr>
                      <m:t>𝑒</m:t>
                    </m:r>
                  </m:oMath>
                </a14:m>
                <a:r>
                  <a:rPr lang="en-US" dirty="0"/>
                  <a:t> to our graph, there must be some edge, </a:t>
                </a:r>
                <a14:m>
                  <m:oMath xmlns:m="http://schemas.openxmlformats.org/officeDocument/2006/math">
                    <m:r>
                      <a:rPr lang="en-US" b="0" i="1" smtClean="0">
                        <a:latin typeface="Cambria Math" panose="02040503050406030204" pitchFamily="18" charset="0"/>
                      </a:rPr>
                      <m:t>𝑓</m:t>
                    </m:r>
                  </m:oMath>
                </a14:m>
                <a:r>
                  <a:rPr lang="en-US" dirty="0"/>
                  <a:t>, on the cycle which was not in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𝐾</m:t>
                        </m:r>
                      </m:sub>
                    </m:sSub>
                  </m:oMath>
                </a14:m>
                <a:r>
                  <a:rPr lang="en-US" dirty="0"/>
                  <a:t>. But </a:t>
                </a:r>
                <a14:m>
                  <m:oMath xmlns:m="http://schemas.openxmlformats.org/officeDocument/2006/math">
                    <m:r>
                      <a:rPr lang="en-US" b="0" i="1" smtClean="0">
                        <a:latin typeface="Cambria Math" panose="02040503050406030204" pitchFamily="18" charset="0"/>
                      </a:rPr>
                      <m:t>𝑓</m:t>
                    </m:r>
                  </m:oMath>
                </a14:m>
                <a:r>
                  <a:rPr lang="en-US" dirty="0"/>
                  <a:t> was processed before </a:t>
                </a:r>
                <a14:m>
                  <m:oMath xmlns:m="http://schemas.openxmlformats.org/officeDocument/2006/math">
                    <m:r>
                      <a:rPr lang="en-US" b="0" i="1" smtClean="0">
                        <a:latin typeface="Cambria Math" panose="02040503050406030204" pitchFamily="18" charset="0"/>
                      </a:rPr>
                      <m:t>𝑒</m:t>
                    </m:r>
                  </m:oMath>
                </a14:m>
                <a:r>
                  <a:rPr lang="en-US" dirty="0"/>
                  <a:t> by </a:t>
                </a:r>
                <a:r>
                  <a:rPr lang="en-US" dirty="0" err="1"/>
                  <a:t>Kruskal’s</a:t>
                </a:r>
                <a:r>
                  <a:rPr lang="en-US" dirty="0"/>
                  <a:t> (since </a:t>
                </a:r>
                <a14:m>
                  <m:oMath xmlns:m="http://schemas.openxmlformats.org/officeDocument/2006/math">
                    <m:r>
                      <a:rPr lang="en-US" b="0" i="1" smtClean="0">
                        <a:latin typeface="Cambria Math" panose="02040503050406030204" pitchFamily="18" charset="0"/>
                      </a:rPr>
                      <m:t>𝑒</m:t>
                    </m:r>
                  </m:oMath>
                </a14:m>
                <a:r>
                  <a:rPr lang="en-US" dirty="0"/>
                  <a:t> is heavier). Which means </a:t>
                </a:r>
                <a14:m>
                  <m:oMath xmlns:m="http://schemas.openxmlformats.org/officeDocument/2006/math">
                    <m:r>
                      <a:rPr lang="en-US" b="0" i="1" smtClean="0">
                        <a:latin typeface="Cambria Math" panose="02040503050406030204" pitchFamily="18" charset="0"/>
                      </a:rPr>
                      <m:t>𝑓</m:t>
                    </m:r>
                  </m:oMath>
                </a14:m>
                <a:r>
                  <a:rPr lang="en-US" dirty="0"/>
                  <a:t> would have formed a cycle,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𝐶</m:t>
                        </m:r>
                      </m:e>
                      <m:sup>
                        <m:r>
                          <a:rPr lang="en-US" b="0" i="1" smtClean="0">
                            <a:solidFill>
                              <a:srgbClr val="00B050"/>
                            </a:solidFill>
                            <a:latin typeface="Cambria Math" panose="02040503050406030204" pitchFamily="18" charset="0"/>
                          </a:rPr>
                          <m:t>′</m:t>
                        </m:r>
                      </m:sup>
                    </m:sSup>
                  </m:oMath>
                </a14:m>
                <a:r>
                  <a:rPr lang="en-US" dirty="0"/>
                  <a:t> in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𝐾</m:t>
                        </m:r>
                      </m:sub>
                    </m:sSub>
                  </m:oMath>
                </a14:m>
                <a:r>
                  <a:rPr lang="en-US" dirty="0"/>
                  <a:t> had it been added when it was processed. </a:t>
                </a:r>
              </a:p>
              <a:p>
                <a:r>
                  <a:rPr lang="en-US" dirty="0"/>
                  <a:t>By the process ordering, </a:t>
                </a:r>
                <a14:m>
                  <m:oMath xmlns:m="http://schemas.openxmlformats.org/officeDocument/2006/math">
                    <m:r>
                      <a:rPr lang="en-US" b="0" i="1" smtClean="0">
                        <a:latin typeface="Cambria Math" panose="02040503050406030204" pitchFamily="18" charset="0"/>
                      </a:rPr>
                      <m:t>𝑓</m:t>
                    </m:r>
                  </m:oMath>
                </a14:m>
                <a:r>
                  <a:rPr lang="en-US" dirty="0"/>
                  <a:t> is the heaviest edge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r>
                      <a:rPr lang="en-US" b="0" i="0" smtClean="0">
                        <a:latin typeface="Cambria Math" panose="02040503050406030204" pitchFamily="18" charset="0"/>
                      </a:rPr>
                      <m:t>.</m:t>
                    </m:r>
                  </m:oMath>
                </a14:m>
                <a:r>
                  <a:rPr lang="en-US" dirty="0"/>
                  <a:t> There are no cycles in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(since it’s a tree) so there is an edge (call it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in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that is not in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This new edge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meets exactly the assumptions we had on </a:t>
                </a:r>
                <a14:m>
                  <m:oMath xmlns:m="http://schemas.openxmlformats.org/officeDocument/2006/math">
                    <m:r>
                      <a:rPr lang="en-US" b="0" i="1" smtClean="0">
                        <a:latin typeface="Cambria Math" panose="02040503050406030204" pitchFamily="18" charset="0"/>
                      </a:rPr>
                      <m:t>𝑒</m:t>
                    </m:r>
                  </m:oMath>
                </a14:m>
                <a:r>
                  <a:rPr lang="en-US" dirty="0"/>
                  <a:t>, but is lighter. </a:t>
                </a:r>
              </a:p>
              <a:p>
                <a:r>
                  <a:rPr lang="en-US" dirty="0"/>
                  <a:t>Repeat the original argument on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Since the graph is finite, we must eventually hit Case 1, which gives our needed contradiction.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41052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err="1"/>
              <a:t>Kruskal’s</a:t>
            </a:r>
            <a:r>
              <a:rPr lang="en-US" dirty="0"/>
              <a:t> Proof (pretty 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t>
                </a:r>
              </a:p>
            </p:txBody>
          </p:sp>
        </mc:Choice>
        <mc:Fallback xmlns="">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549302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DC2-B647-4340-AD66-42EBC48DDCE5}"/>
              </a:ext>
            </a:extLst>
          </p:cNvPr>
          <p:cNvSpPr>
            <a:spLocks noGrp="1"/>
          </p:cNvSpPr>
          <p:nvPr>
            <p:ph type="title"/>
          </p:nvPr>
        </p:nvSpPr>
        <p:spPr/>
        <p:txBody>
          <a:bodyPr/>
          <a:lstStyle/>
          <a:p>
            <a:r>
              <a:rPr lang="en-US" dirty="0"/>
              <a:t>A Rough Example</a:t>
            </a:r>
          </a:p>
        </p:txBody>
      </p:sp>
      <mc:AlternateContent xmlns:mc="http://schemas.openxmlformats.org/markup-compatibility/2006" xmlns:p14="http://schemas.microsoft.com/office/powerpoint/2010/main">
        <mc:Choice Requires="p14">
          <p:contentPart p14:bwMode="auto" r:id="rId3">
            <p14:nvContentPartPr>
              <p14:cNvPr id="104" name="Ink 103">
                <a:extLst>
                  <a:ext uri="{FF2B5EF4-FFF2-40B4-BE49-F238E27FC236}">
                    <a16:creationId xmlns:a16="http://schemas.microsoft.com/office/drawing/2014/main" id="{713A8C75-0C7A-4883-830D-83A560E25BDB}"/>
                  </a:ext>
                </a:extLst>
              </p14:cNvPr>
              <p14:cNvContentPartPr/>
              <p14:nvPr/>
            </p14:nvContentPartPr>
            <p14:xfrm>
              <a:off x="434616" y="2483574"/>
              <a:ext cx="3997440" cy="4290120"/>
            </p14:xfrm>
          </p:contentPart>
        </mc:Choice>
        <mc:Fallback xmlns="">
          <p:pic>
            <p:nvPicPr>
              <p:cNvPr id="104" name="Ink 103">
                <a:extLst>
                  <a:ext uri="{FF2B5EF4-FFF2-40B4-BE49-F238E27FC236}">
                    <a16:creationId xmlns:a16="http://schemas.microsoft.com/office/drawing/2014/main" id="{713A8C75-0C7A-4883-830D-83A560E25BDB}"/>
                  </a:ext>
                </a:extLst>
              </p:cNvPr>
              <p:cNvPicPr/>
              <p:nvPr/>
            </p:nvPicPr>
            <p:blipFill>
              <a:blip r:embed="rId4"/>
              <a:stretch>
                <a:fillRect/>
              </a:stretch>
            </p:blipFill>
            <p:spPr>
              <a:xfrm>
                <a:off x="425616" y="2474574"/>
                <a:ext cx="4015080" cy="430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6" name="Ink 115">
                <a:extLst>
                  <a:ext uri="{FF2B5EF4-FFF2-40B4-BE49-F238E27FC236}">
                    <a16:creationId xmlns:a16="http://schemas.microsoft.com/office/drawing/2014/main" id="{5E135CA5-5CA4-44E8-9B70-10AED939E25B}"/>
                  </a:ext>
                </a:extLst>
              </p14:cNvPr>
              <p14:cNvContentPartPr/>
              <p14:nvPr/>
            </p14:nvContentPartPr>
            <p14:xfrm>
              <a:off x="10365216" y="4162254"/>
              <a:ext cx="378000" cy="410400"/>
            </p14:xfrm>
          </p:contentPart>
        </mc:Choice>
        <mc:Fallback xmlns="">
          <p:pic>
            <p:nvPicPr>
              <p:cNvPr id="116" name="Ink 115">
                <a:extLst>
                  <a:ext uri="{FF2B5EF4-FFF2-40B4-BE49-F238E27FC236}">
                    <a16:creationId xmlns:a16="http://schemas.microsoft.com/office/drawing/2014/main" id="{5E135CA5-5CA4-44E8-9B70-10AED939E25B}"/>
                  </a:ext>
                </a:extLst>
              </p:cNvPr>
              <p:cNvPicPr/>
              <p:nvPr/>
            </p:nvPicPr>
            <p:blipFill>
              <a:blip r:embed="rId6"/>
              <a:stretch>
                <a:fillRect/>
              </a:stretch>
            </p:blipFill>
            <p:spPr>
              <a:xfrm>
                <a:off x="10356576" y="4153254"/>
                <a:ext cx="39564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 name="Ink 121">
                <a:extLst>
                  <a:ext uri="{FF2B5EF4-FFF2-40B4-BE49-F238E27FC236}">
                    <a16:creationId xmlns:a16="http://schemas.microsoft.com/office/drawing/2014/main" id="{4628C010-B751-4ECF-BB4E-80E344F6F396}"/>
                  </a:ext>
                </a:extLst>
              </p14:cNvPr>
              <p14:cNvContentPartPr/>
              <p14:nvPr/>
            </p14:nvContentPartPr>
            <p14:xfrm>
              <a:off x="5673696" y="1635414"/>
              <a:ext cx="4377240" cy="5229720"/>
            </p14:xfrm>
          </p:contentPart>
        </mc:Choice>
        <mc:Fallback xmlns="">
          <p:pic>
            <p:nvPicPr>
              <p:cNvPr id="122" name="Ink 121">
                <a:extLst>
                  <a:ext uri="{FF2B5EF4-FFF2-40B4-BE49-F238E27FC236}">
                    <a16:creationId xmlns:a16="http://schemas.microsoft.com/office/drawing/2014/main" id="{4628C010-B751-4ECF-BB4E-80E344F6F396}"/>
                  </a:ext>
                </a:extLst>
              </p:cNvPr>
              <p:cNvPicPr/>
              <p:nvPr/>
            </p:nvPicPr>
            <p:blipFill>
              <a:blip r:embed="rId8"/>
              <a:stretch>
                <a:fillRect/>
              </a:stretch>
            </p:blipFill>
            <p:spPr>
              <a:xfrm>
                <a:off x="5664696" y="1626414"/>
                <a:ext cx="4394880" cy="5247360"/>
              </a:xfrm>
              <a:prstGeom prst="rect">
                <a:avLst/>
              </a:prstGeom>
            </p:spPr>
          </p:pic>
        </mc:Fallback>
      </mc:AlternateContent>
    </p:spTree>
    <p:extLst>
      <p:ext uri="{BB962C8B-B14F-4D97-AF65-F5344CB8AC3E}">
        <p14:creationId xmlns:p14="http://schemas.microsoft.com/office/powerpoint/2010/main" val="2418120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a:t>Kruskal’s Proof (pretty version,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by it being a spanning tree). </a:t>
                </a:r>
              </a:p>
              <a:p>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Since </a:t>
                </a:r>
                <a14:m>
                  <m:oMath xmlns:m="http://schemas.openxmlformats.org/officeDocument/2006/math">
                    <m:r>
                      <a:rPr lang="en-US" b="0" i="1" smtClean="0">
                        <a:latin typeface="Cambria Math" panose="02040503050406030204" pitchFamily="18" charset="0"/>
                      </a:rPr>
                      <m:t>𝑒</m:t>
                    </m:r>
                  </m:oMath>
                </a14:m>
                <a:r>
                  <a:rPr lang="en-US" dirty="0"/>
                  <a:t> is the lightest edge among those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everything lighter than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is also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That means there is an edge on the cycle heavier than </a:t>
                </a:r>
                <a14:m>
                  <m:oMath xmlns:m="http://schemas.openxmlformats.org/officeDocument/2006/math">
                    <m:r>
                      <a:rPr lang="en-US" b="0" i="1" smtClean="0">
                        <a:latin typeface="Cambria Math" panose="02040503050406030204" pitchFamily="18" charset="0"/>
                      </a:rPr>
                      <m:t>𝑒</m:t>
                    </m:r>
                  </m:oMath>
                </a14:m>
                <a:r>
                  <a:rPr lang="en-US" dirty="0"/>
                  <a:t>. </a:t>
                </a:r>
              </a:p>
            </p:txBody>
          </p:sp>
        </mc:Choice>
        <mc:Fallback xmlns="">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309564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19C2-60CA-4138-B23F-0C0AD023B637}"/>
              </a:ext>
            </a:extLst>
          </p:cNvPr>
          <p:cNvSpPr>
            <a:spLocks noGrp="1"/>
          </p:cNvSpPr>
          <p:nvPr>
            <p:ph type="title"/>
          </p:nvPr>
        </p:nvSpPr>
        <p:spPr/>
        <p:txBody>
          <a:bodyPr/>
          <a:lstStyle/>
          <a:p>
            <a:r>
              <a:rPr lang="en-US" dirty="0"/>
              <a:t>What is a Greedy Algorithm?</a:t>
            </a:r>
          </a:p>
        </p:txBody>
      </p:sp>
      <p:sp>
        <p:nvSpPr>
          <p:cNvPr id="3" name="Content Placeholder 2">
            <a:extLst>
              <a:ext uri="{FF2B5EF4-FFF2-40B4-BE49-F238E27FC236}">
                <a16:creationId xmlns:a16="http://schemas.microsoft.com/office/drawing/2014/main" id="{BFECDF09-669E-44D2-823D-66AF4BBDBF60}"/>
              </a:ext>
            </a:extLst>
          </p:cNvPr>
          <p:cNvSpPr>
            <a:spLocks noGrp="1"/>
          </p:cNvSpPr>
          <p:nvPr>
            <p:ph idx="1"/>
          </p:nvPr>
        </p:nvSpPr>
        <p:spPr/>
        <p:txBody>
          <a:bodyPr/>
          <a:lstStyle/>
          <a:p>
            <a:r>
              <a:rPr lang="en-US" dirty="0"/>
              <a:t>An algorithm that builds a solution by:</a:t>
            </a:r>
          </a:p>
          <a:p>
            <a:r>
              <a:rPr lang="en-US" dirty="0"/>
              <a:t>Considering objects one at a time, in some </a:t>
            </a:r>
            <a:r>
              <a:rPr lang="en-US" b="1" dirty="0"/>
              <a:t>order</a:t>
            </a:r>
            <a:r>
              <a:rPr lang="en-US" dirty="0"/>
              <a:t>.</a:t>
            </a:r>
          </a:p>
          <a:p>
            <a:r>
              <a:rPr lang="en-US" dirty="0"/>
              <a:t>Using a </a:t>
            </a:r>
            <a:r>
              <a:rPr lang="en-US" b="1" dirty="0"/>
              <a:t>simple rule</a:t>
            </a:r>
            <a:r>
              <a:rPr lang="en-US" dirty="0"/>
              <a:t> to decide on each object.</a:t>
            </a:r>
          </a:p>
          <a:p>
            <a:r>
              <a:rPr lang="en-US" dirty="0"/>
              <a:t>Never goes back and changes its mind. </a:t>
            </a:r>
          </a:p>
          <a:p>
            <a:endParaRPr lang="en-US" dirty="0"/>
          </a:p>
          <a:p>
            <a:r>
              <a:rPr lang="en-US" b="1" i="1" dirty="0"/>
              <a:t>Greedily </a:t>
            </a:r>
            <a:r>
              <a:rPr lang="en-US" dirty="0"/>
              <a:t>do what looks best for you right here, right now.</a:t>
            </a:r>
            <a:endParaRPr lang="en-US" b="1" i="1" dirty="0"/>
          </a:p>
        </p:txBody>
      </p:sp>
    </p:spTree>
    <p:extLst>
      <p:ext uri="{BB962C8B-B14F-4D97-AF65-F5344CB8AC3E}">
        <p14:creationId xmlns:p14="http://schemas.microsoft.com/office/powerpoint/2010/main" val="220598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DC2-B647-4340-AD66-42EBC48DDCE5}"/>
              </a:ext>
            </a:extLst>
          </p:cNvPr>
          <p:cNvSpPr>
            <a:spLocks noGrp="1"/>
          </p:cNvSpPr>
          <p:nvPr>
            <p:ph type="title"/>
          </p:nvPr>
        </p:nvSpPr>
        <p:spPr/>
        <p:txBody>
          <a:bodyPr/>
          <a:lstStyle/>
          <a:p>
            <a:r>
              <a:rPr lang="en-US" dirty="0"/>
              <a:t>A Rough Example; the cycle</a:t>
            </a:r>
          </a:p>
        </p:txBody>
      </p:sp>
      <mc:AlternateContent xmlns:mc="http://schemas.openxmlformats.org/markup-compatibility/2006" xmlns:p14="http://schemas.microsoft.com/office/powerpoint/2010/main">
        <mc:Choice Requires="p14">
          <p:contentPart p14:bwMode="auto" r:id="rId2">
            <p14:nvContentPartPr>
              <p14:cNvPr id="104" name="Ink 103">
                <a:extLst>
                  <a:ext uri="{FF2B5EF4-FFF2-40B4-BE49-F238E27FC236}">
                    <a16:creationId xmlns:a16="http://schemas.microsoft.com/office/drawing/2014/main" id="{713A8C75-0C7A-4883-830D-83A560E25BDB}"/>
                  </a:ext>
                </a:extLst>
              </p14:cNvPr>
              <p14:cNvContentPartPr/>
              <p14:nvPr/>
            </p14:nvContentPartPr>
            <p14:xfrm>
              <a:off x="434616" y="2483574"/>
              <a:ext cx="3997440" cy="4290120"/>
            </p14:xfrm>
          </p:contentPart>
        </mc:Choice>
        <mc:Fallback xmlns="">
          <p:pic>
            <p:nvPicPr>
              <p:cNvPr id="104" name="Ink 103">
                <a:extLst>
                  <a:ext uri="{FF2B5EF4-FFF2-40B4-BE49-F238E27FC236}">
                    <a16:creationId xmlns:a16="http://schemas.microsoft.com/office/drawing/2014/main" id="{713A8C75-0C7A-4883-830D-83A560E25BDB}"/>
                  </a:ext>
                </a:extLst>
              </p:cNvPr>
              <p:cNvPicPr/>
              <p:nvPr/>
            </p:nvPicPr>
            <p:blipFill>
              <a:blip r:embed="rId3"/>
              <a:stretch>
                <a:fillRect/>
              </a:stretch>
            </p:blipFill>
            <p:spPr>
              <a:xfrm>
                <a:off x="425616" y="2474574"/>
                <a:ext cx="4015080" cy="4307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6" name="Ink 115">
                <a:extLst>
                  <a:ext uri="{FF2B5EF4-FFF2-40B4-BE49-F238E27FC236}">
                    <a16:creationId xmlns:a16="http://schemas.microsoft.com/office/drawing/2014/main" id="{5E135CA5-5CA4-44E8-9B70-10AED939E25B}"/>
                  </a:ext>
                </a:extLst>
              </p14:cNvPr>
              <p14:cNvContentPartPr/>
              <p14:nvPr/>
            </p14:nvContentPartPr>
            <p14:xfrm>
              <a:off x="10365216" y="4162254"/>
              <a:ext cx="378000" cy="410400"/>
            </p14:xfrm>
          </p:contentPart>
        </mc:Choice>
        <mc:Fallback xmlns="">
          <p:pic>
            <p:nvPicPr>
              <p:cNvPr id="116" name="Ink 115">
                <a:extLst>
                  <a:ext uri="{FF2B5EF4-FFF2-40B4-BE49-F238E27FC236}">
                    <a16:creationId xmlns:a16="http://schemas.microsoft.com/office/drawing/2014/main" id="{5E135CA5-5CA4-44E8-9B70-10AED939E25B}"/>
                  </a:ext>
                </a:extLst>
              </p:cNvPr>
              <p:cNvPicPr/>
              <p:nvPr/>
            </p:nvPicPr>
            <p:blipFill>
              <a:blip r:embed="rId5"/>
              <a:stretch>
                <a:fillRect/>
              </a:stretch>
            </p:blipFill>
            <p:spPr>
              <a:xfrm>
                <a:off x="10356576" y="4153254"/>
                <a:ext cx="39564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9" name="Ink 118">
                <a:extLst>
                  <a:ext uri="{FF2B5EF4-FFF2-40B4-BE49-F238E27FC236}">
                    <a16:creationId xmlns:a16="http://schemas.microsoft.com/office/drawing/2014/main" id="{0ED32D93-3E05-4FA9-B6C7-90B69F9AA28E}"/>
                  </a:ext>
                </a:extLst>
              </p14:cNvPr>
              <p14:cNvContentPartPr/>
              <p14:nvPr/>
            </p14:nvContentPartPr>
            <p14:xfrm>
              <a:off x="5673696" y="1635414"/>
              <a:ext cx="4377240" cy="5229360"/>
            </p14:xfrm>
          </p:contentPart>
        </mc:Choice>
        <mc:Fallback xmlns="">
          <p:pic>
            <p:nvPicPr>
              <p:cNvPr id="119" name="Ink 118">
                <a:extLst>
                  <a:ext uri="{FF2B5EF4-FFF2-40B4-BE49-F238E27FC236}">
                    <a16:creationId xmlns:a16="http://schemas.microsoft.com/office/drawing/2014/main" id="{0ED32D93-3E05-4FA9-B6C7-90B69F9AA28E}"/>
                  </a:ext>
                </a:extLst>
              </p:cNvPr>
              <p:cNvPicPr/>
              <p:nvPr/>
            </p:nvPicPr>
            <p:blipFill>
              <a:blip r:embed="rId7"/>
              <a:stretch>
                <a:fillRect/>
              </a:stretch>
            </p:blipFill>
            <p:spPr>
              <a:xfrm>
                <a:off x="5664696" y="1626415"/>
                <a:ext cx="4394880" cy="524699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1198850-69AB-4A40-B844-C1B38C681FAF}"/>
                  </a:ext>
                </a:extLst>
              </p14:cNvPr>
              <p14:cNvContentPartPr/>
              <p14:nvPr/>
            </p14:nvContentPartPr>
            <p14:xfrm>
              <a:off x="7774296" y="5721414"/>
              <a:ext cx="1194120" cy="1039680"/>
            </p14:xfrm>
          </p:contentPart>
        </mc:Choice>
        <mc:Fallback xmlns="">
          <p:pic>
            <p:nvPicPr>
              <p:cNvPr id="10" name="Ink 9">
                <a:extLst>
                  <a:ext uri="{FF2B5EF4-FFF2-40B4-BE49-F238E27FC236}">
                    <a16:creationId xmlns:a16="http://schemas.microsoft.com/office/drawing/2014/main" id="{D1198850-69AB-4A40-B844-C1B38C681FAF}"/>
                  </a:ext>
                </a:extLst>
              </p:cNvPr>
              <p:cNvPicPr/>
              <p:nvPr/>
            </p:nvPicPr>
            <p:blipFill>
              <a:blip r:embed="rId9"/>
              <a:stretch>
                <a:fillRect/>
              </a:stretch>
            </p:blipFill>
            <p:spPr>
              <a:xfrm>
                <a:off x="7765296" y="5712771"/>
                <a:ext cx="1211760" cy="1057326"/>
              </a:xfrm>
              <a:prstGeom prst="rect">
                <a:avLst/>
              </a:prstGeom>
            </p:spPr>
          </p:pic>
        </mc:Fallback>
      </mc:AlternateContent>
    </p:spTree>
    <p:extLst>
      <p:ext uri="{BB962C8B-B14F-4D97-AF65-F5344CB8AC3E}">
        <p14:creationId xmlns:p14="http://schemas.microsoft.com/office/powerpoint/2010/main" val="953890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a:t>Kruskal’s Proof (pretty version,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by it being a spanning tree). </a:t>
                </a:r>
              </a:p>
              <a:p>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Since </a:t>
                </a:r>
                <a14:m>
                  <m:oMath xmlns:m="http://schemas.openxmlformats.org/officeDocument/2006/math">
                    <m:r>
                      <a:rPr lang="en-US" b="0" i="1" smtClean="0">
                        <a:latin typeface="Cambria Math" panose="02040503050406030204" pitchFamily="18" charset="0"/>
                      </a:rPr>
                      <m:t>𝑒</m:t>
                    </m:r>
                  </m:oMath>
                </a14:m>
                <a:r>
                  <a:rPr lang="en-US" dirty="0"/>
                  <a:t> is the lightest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everything lighter than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is also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That means there is an edge on the cycle heavier than </a:t>
                </a:r>
                <a14:m>
                  <m:oMath xmlns:m="http://schemas.openxmlformats.org/officeDocument/2006/math">
                    <m:r>
                      <a:rPr lang="en-US" b="0" i="1" smtClean="0">
                        <a:latin typeface="Cambria Math" panose="02040503050406030204" pitchFamily="18" charset="0"/>
                      </a:rPr>
                      <m:t>𝑒</m:t>
                    </m:r>
                  </m:oMath>
                </a14:m>
                <a:r>
                  <a:rPr lang="en-US" dirty="0"/>
                  <a:t>. Delete that edge, and call the resulting graph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r>
                  <a:rPr lang="en-US" dirty="0"/>
                  <a:t> Observe that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a spanning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and spans all the same vertices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since we deleted an edge from a cycle). But it has less weight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was supposed to be the MST. That’s a contradiction!</a:t>
                </a:r>
              </a:p>
            </p:txBody>
          </p:sp>
        </mc:Choice>
        <mc:Fallback xmlns="">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3"/>
                <a:stretch>
                  <a:fillRect l="-545" t="-2642" r="-1797"/>
                </a:stretch>
              </a:blipFill>
            </p:spPr>
            <p:txBody>
              <a:bodyPr/>
              <a:lstStyle/>
              <a:p>
                <a:r>
                  <a:rPr lang="en-US">
                    <a:noFill/>
                  </a:rPr>
                  <a:t> </a:t>
                </a:r>
              </a:p>
            </p:txBody>
          </p:sp>
        </mc:Fallback>
      </mc:AlternateContent>
    </p:spTree>
    <p:extLst>
      <p:ext uri="{BB962C8B-B14F-4D97-AF65-F5344CB8AC3E}">
        <p14:creationId xmlns:p14="http://schemas.microsoft.com/office/powerpoint/2010/main" val="101126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62F8-A102-48A7-B35E-95036176DE83}"/>
              </a:ext>
            </a:extLst>
          </p:cNvPr>
          <p:cNvSpPr>
            <a:spLocks noGrp="1"/>
          </p:cNvSpPr>
          <p:nvPr>
            <p:ph type="title"/>
          </p:nvPr>
        </p:nvSpPr>
        <p:spPr/>
        <p:txBody>
          <a:bodyPr/>
          <a:lstStyle/>
          <a:p>
            <a:r>
              <a:rPr lang="en-US" dirty="0"/>
              <a:t>Hey…Wait a minute</a:t>
            </a:r>
          </a:p>
        </p:txBody>
      </p:sp>
      <p:sp>
        <p:nvSpPr>
          <p:cNvPr id="3" name="Content Placeholder 2">
            <a:extLst>
              <a:ext uri="{FF2B5EF4-FFF2-40B4-BE49-F238E27FC236}">
                <a16:creationId xmlns:a16="http://schemas.microsoft.com/office/drawing/2014/main" id="{8798F82D-5FC1-4178-BDA5-D8F06524B0AC}"/>
              </a:ext>
            </a:extLst>
          </p:cNvPr>
          <p:cNvSpPr>
            <a:spLocks noGrp="1"/>
          </p:cNvSpPr>
          <p:nvPr>
            <p:ph idx="1"/>
          </p:nvPr>
        </p:nvSpPr>
        <p:spPr/>
        <p:txBody>
          <a:bodyPr/>
          <a:lstStyle/>
          <a:p>
            <a:r>
              <a:rPr lang="en-US" dirty="0"/>
              <a:t>That was pretty similar to last time. They both used an “exchange” idea.</a:t>
            </a:r>
          </a:p>
          <a:p>
            <a:r>
              <a:rPr lang="en-US" dirty="0"/>
              <a:t>The boundaries between the proof principles are a little blurry…</a:t>
            </a:r>
          </a:p>
          <a:p>
            <a:r>
              <a:rPr lang="en-US" dirty="0"/>
              <a:t>They’re meant to be useful for you for thinking about “where to start” with a proof, not be a beautiful taxonomy of exactly what you do in every possible proof.</a:t>
            </a:r>
          </a:p>
        </p:txBody>
      </p:sp>
    </p:spTree>
    <p:extLst>
      <p:ext uri="{BB962C8B-B14F-4D97-AF65-F5344CB8AC3E}">
        <p14:creationId xmlns:p14="http://schemas.microsoft.com/office/powerpoint/2010/main" val="328708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64CA-EB9D-4301-B48C-E69D03C11E65}"/>
              </a:ext>
            </a:extLst>
          </p:cNvPr>
          <p:cNvSpPr>
            <a:spLocks noGrp="1"/>
          </p:cNvSpPr>
          <p:nvPr>
            <p:ph type="title"/>
          </p:nvPr>
        </p:nvSpPr>
        <p:spPr/>
        <p:txBody>
          <a:bodyPr/>
          <a:lstStyle/>
          <a:p>
            <a:r>
              <a:rPr lang="en-US" dirty="0"/>
              <a:t>Greedy Stays Ahead</a:t>
            </a:r>
          </a:p>
        </p:txBody>
      </p:sp>
      <p:sp>
        <p:nvSpPr>
          <p:cNvPr id="3" name="Text Placeholder 2">
            <a:extLst>
              <a:ext uri="{FF2B5EF4-FFF2-40B4-BE49-F238E27FC236}">
                <a16:creationId xmlns:a16="http://schemas.microsoft.com/office/drawing/2014/main" id="{203D064D-F718-43F1-A71B-C0ABA81002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697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1203C-BB8F-416E-BB48-F6F3D0AA1538}"/>
              </a:ext>
            </a:extLst>
          </p:cNvPr>
          <p:cNvSpPr>
            <a:spLocks noGrp="1"/>
          </p:cNvSpPr>
          <p:nvPr>
            <p:ph type="title"/>
          </p:nvPr>
        </p:nvSpPr>
        <p:spPr/>
        <p:txBody>
          <a:bodyPr/>
          <a:lstStyle/>
          <a:p>
            <a:r>
              <a:rPr lang="en-US" dirty="0"/>
              <a:t>Trip Planning (definition)</a:t>
            </a:r>
          </a:p>
        </p:txBody>
      </p:sp>
      <p:sp>
        <p:nvSpPr>
          <p:cNvPr id="5" name="Content Placeholder 4">
            <a:extLst>
              <a:ext uri="{FF2B5EF4-FFF2-40B4-BE49-F238E27FC236}">
                <a16:creationId xmlns:a16="http://schemas.microsoft.com/office/drawing/2014/main" id="{9993B21D-B0EA-4343-AFC3-5C930E6926A2}"/>
              </a:ext>
            </a:extLst>
          </p:cNvPr>
          <p:cNvSpPr>
            <a:spLocks noGrp="1"/>
          </p:cNvSpPr>
          <p:nvPr>
            <p:ph idx="1"/>
          </p:nvPr>
        </p:nvSpPr>
        <p:spPr/>
        <p:txBody>
          <a:bodyPr>
            <a:normAutofit/>
          </a:bodyPr>
          <a:lstStyle/>
          <a:p>
            <a:r>
              <a:rPr lang="en-US" dirty="0"/>
              <a:t>Your goal is to follow a pre-set route from New York to Los Angeles.</a:t>
            </a:r>
          </a:p>
          <a:p>
            <a:r>
              <a:rPr lang="en-US" dirty="0"/>
              <a:t>You can drive 500 miles in a day, but you need to make sure you can stop at a hotel every night (all possibilities </a:t>
            </a:r>
            <a:r>
              <a:rPr lang="en-US" dirty="0" err="1"/>
              <a:t>premarked</a:t>
            </a:r>
            <a:r>
              <a:rPr lang="en-US" dirty="0"/>
              <a:t> on your map)</a:t>
            </a:r>
          </a:p>
          <a:p>
            <a:r>
              <a:rPr lang="en-US" dirty="0"/>
              <a:t>You’d like to stop for the fewest number of nights possible – what should you plan?</a:t>
            </a:r>
          </a:p>
          <a:p>
            <a:r>
              <a:rPr lang="en-US" dirty="0"/>
              <a:t>Greedy: Go as far as you can every night. </a:t>
            </a:r>
          </a:p>
          <a:p>
            <a:r>
              <a:rPr lang="en-US" dirty="0"/>
              <a:t>Is greedy optimal?</a:t>
            </a:r>
          </a:p>
          <a:p>
            <a:r>
              <a:rPr lang="en-US" dirty="0"/>
              <a:t>Or is there some reason to “stop short” that might let you go further the next night?</a:t>
            </a:r>
          </a:p>
        </p:txBody>
      </p:sp>
    </p:spTree>
    <p:extLst>
      <p:ext uri="{BB962C8B-B14F-4D97-AF65-F5344CB8AC3E}">
        <p14:creationId xmlns:p14="http://schemas.microsoft.com/office/powerpoint/2010/main" val="6840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 (Claim)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fontScale="85000" lnSpcReduction="20000"/>
              </a:bodyPr>
              <a:lstStyle/>
              <a:p>
                <a:r>
                  <a:rPr lang="en-US" dirty="0"/>
                  <a:t>Greedy works!</a:t>
                </a:r>
              </a:p>
              <a:p>
                <a:r>
                  <a:rPr lang="en-US" dirty="0"/>
                  <a:t>Because “greedy stays ahead”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b="1" dirty="0"/>
                  <a:t>Intuition:</a:t>
                </a:r>
                <a:r>
                  <a:rPr lang="en-US" dirty="0"/>
                  <a:t> they start at the same point before day 1, and greedy goes as far as possible, so is “ahead” after day 1. </a:t>
                </a:r>
              </a:p>
              <a:p>
                <a:r>
                  <a:rPr lang="en-US" dirty="0"/>
                  <a:t>And if greedy is “ahead” at the start of the day, it will continue to be ahead at the end of the day (since it goes as far as possible, and the distance you can go doesn’t depend on where you start). </a:t>
                </a:r>
              </a:p>
              <a:p>
                <a:r>
                  <a:rPr lang="en-US" dirty="0"/>
                  <a:t>Therefore it’s always ahead. And so it uses at most the same number of days as all other solutions.</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436" t="-3019" r="-1089"/>
                </a:stretch>
              </a:blipFill>
            </p:spPr>
            <p:txBody>
              <a:bodyPr/>
              <a:lstStyle/>
              <a:p>
                <a:r>
                  <a:rPr lang="en-US">
                    <a:noFill/>
                  </a:rPr>
                  <a:t> </a:t>
                </a:r>
              </a:p>
            </p:txBody>
          </p:sp>
        </mc:Fallback>
      </mc:AlternateContent>
    </p:spTree>
    <p:extLst>
      <p:ext uri="{BB962C8B-B14F-4D97-AF65-F5344CB8AC3E}">
        <p14:creationId xmlns:p14="http://schemas.microsoft.com/office/powerpoint/2010/main" val="3810268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 (pf, BC)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lnSpcReduction="10000"/>
              </a:bodyPr>
              <a:lstStyle/>
              <a:p>
                <a:r>
                  <a:rPr lang="en-US" dirty="0"/>
                  <a:t>Greedy works!</a:t>
                </a:r>
              </a:p>
              <a:p>
                <a:r>
                  <a:rPr lang="en-US" dirty="0"/>
                  <a:t>Because “greedy stays ahead” </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OPT and the algorithm choose between the same set of hotels (all at most 500 miles from the start),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the farthest of those by the algorithm definition,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at least as far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708" t="-3019" r="-1471"/>
                </a:stretch>
              </a:blipFill>
            </p:spPr>
            <p:txBody>
              <a:bodyPr/>
              <a:lstStyle/>
              <a:p>
                <a:r>
                  <a:rPr lang="en-US">
                    <a:noFill/>
                  </a:rPr>
                  <a:t> </a:t>
                </a:r>
              </a:p>
            </p:txBody>
          </p:sp>
        </mc:Fallback>
      </mc:AlternateContent>
    </p:spTree>
    <p:extLst>
      <p:ext uri="{BB962C8B-B14F-4D97-AF65-F5344CB8AC3E}">
        <p14:creationId xmlns:p14="http://schemas.microsoft.com/office/powerpoint/2010/main" val="2179119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8A9F-C048-4ACC-9410-85512F8B7E69}"/>
              </a:ext>
            </a:extLst>
          </p:cNvPr>
          <p:cNvSpPr>
            <a:spLocks noGrp="1"/>
          </p:cNvSpPr>
          <p:nvPr>
            <p:ph type="title"/>
          </p:nvPr>
        </p:nvSpPr>
        <p:spPr/>
        <p:txBody>
          <a:bodyPr/>
          <a:lstStyle/>
          <a:p>
            <a:r>
              <a:rPr lang="en-US" dirty="0"/>
              <a:t>Trip Planning (pf, 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B13D89-42E8-46E8-AA58-A9505278BD53}"/>
                  </a:ext>
                </a:extLst>
              </p:cNvPr>
              <p:cNvSpPr>
                <a:spLocks noGrp="1"/>
              </p:cNvSpPr>
              <p:nvPr>
                <p:ph idx="1"/>
              </p:nvPr>
            </p:nvSpPr>
            <p:spPr/>
            <p:txBody>
              <a:bodyPr>
                <a:normAutofit/>
              </a:bodyPr>
              <a:lstStyle/>
              <a:p>
                <a:r>
                  <a:rPr lang="en-US" dirty="0"/>
                  <a:t>Inductive Hypothesis: Suppose through the first </a:t>
                </a:r>
                <a14:m>
                  <m:oMath xmlns:m="http://schemas.openxmlformats.org/officeDocument/2006/math">
                    <m:r>
                      <a:rPr lang="en-US" b="0" i="1" smtClean="0">
                        <a:latin typeface="Cambria Math" panose="02040503050406030204" pitchFamily="18" charset="0"/>
                      </a:rPr>
                      <m:t>𝑘</m:t>
                    </m:r>
                  </m:oMath>
                </a14:m>
                <a:r>
                  <a:rPr lang="en-US" dirty="0"/>
                  <a:t> hotels,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farther along than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a:t>
                </a:r>
              </a:p>
              <a:p>
                <a:r>
                  <a:rPr lang="en-US" dirty="0"/>
                  <a:t>Inductive Step: </a:t>
                </a:r>
              </a:p>
              <a:p>
                <a:r>
                  <a:rPr lang="en-US" dirty="0"/>
                  <a:t>When we select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we can choose any hotel within 500 miles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everything less than 500 miles after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is also less than 500 miles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we take the farthest along hotel,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6BB13D89-42E8-46E8-AA58-A9505278BD53}"/>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4B058AB8-A4DB-7AFC-E4D3-F693006F8A9B}"/>
                  </a:ext>
                </a:extLst>
              </p:cNvPr>
              <p:cNvSpPr/>
              <p:nvPr/>
            </p:nvSpPr>
            <p:spPr>
              <a:xfrm>
                <a:off x="7108166" y="163902"/>
                <a:ext cx="3804249" cy="1121434"/>
              </a:xfrm>
              <a:prstGeom prst="wedgeRoundRectCallout">
                <a:avLst>
                  <a:gd name="adj1" fmla="val 33659"/>
                  <a:gd name="adj2" fmla="val 68873"/>
                  <a:gd name="adj3" fmla="val 16667"/>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“farther along” in this proof is a “</a:t>
                </a:r>
                <a14:m>
                  <m:oMath xmlns:m="http://schemas.openxmlformats.org/officeDocument/2006/math">
                    <m:r>
                      <a:rPr lang="en-US" sz="2400" b="0" i="1" smtClean="0">
                        <a:latin typeface="Cambria Math" panose="02040503050406030204" pitchFamily="18" charset="0"/>
                      </a:rPr>
                      <m:t>≥</m:t>
                    </m:r>
                  </m:oMath>
                </a14:m>
                <a:r>
                  <a:rPr lang="en-US" sz="2400" dirty="0"/>
                  <a:t>”, not “</a:t>
                </a:r>
                <a14:m>
                  <m:oMath xmlns:m="http://schemas.openxmlformats.org/officeDocument/2006/math">
                    <m:r>
                      <a:rPr lang="en-US" sz="2400" b="0" i="1" smtClean="0">
                        <a:latin typeface="Cambria Math" panose="02040503050406030204" pitchFamily="18" charset="0"/>
                      </a:rPr>
                      <m:t>&gt;</m:t>
                    </m:r>
                  </m:oMath>
                </a14:m>
                <a:r>
                  <a:rPr lang="en-US" sz="2400" dirty="0"/>
                  <a:t>”</a:t>
                </a:r>
                <a:br>
                  <a:rPr lang="en-US" sz="2400" dirty="0"/>
                </a:br>
                <a:r>
                  <a:rPr lang="en-US" sz="2400" dirty="0"/>
                  <a:t>“at least as far as”</a:t>
                </a:r>
              </a:p>
            </p:txBody>
          </p:sp>
        </mc:Choice>
        <mc:Fallback xmlns="">
          <p:sp>
            <p:nvSpPr>
              <p:cNvPr id="4" name="Speech Bubble: Rectangle with Corners Rounded 3">
                <a:extLst>
                  <a:ext uri="{FF2B5EF4-FFF2-40B4-BE49-F238E27FC236}">
                    <a16:creationId xmlns:a16="http://schemas.microsoft.com/office/drawing/2014/main" id="{4B058AB8-A4DB-7AFC-E4D3-F693006F8A9B}"/>
                  </a:ext>
                </a:extLst>
              </p:cNvPr>
              <p:cNvSpPr>
                <a:spLocks noRot="1" noChangeAspect="1" noMove="1" noResize="1" noEditPoints="1" noAdjustHandles="1" noChangeArrowheads="1" noChangeShapeType="1" noTextEdit="1"/>
              </p:cNvSpPr>
              <p:nvPr/>
            </p:nvSpPr>
            <p:spPr>
              <a:xfrm>
                <a:off x="7108166" y="163902"/>
                <a:ext cx="3804249" cy="1121434"/>
              </a:xfrm>
              <a:prstGeom prst="wedgeRoundRectCallout">
                <a:avLst>
                  <a:gd name="adj1" fmla="val 33659"/>
                  <a:gd name="adj2" fmla="val 68873"/>
                  <a:gd name="adj3" fmla="val 16667"/>
                </a:avLst>
              </a:prstGeom>
              <a:blipFill>
                <a:blip r:embed="rId3"/>
                <a:stretch>
                  <a:fillRect t="-5856" r="-1116"/>
                </a:stretch>
              </a:blipFill>
            </p:spPr>
            <p:txBody>
              <a:bodyPr/>
              <a:lstStyle/>
              <a:p>
                <a:r>
                  <a:rPr lang="en-US">
                    <a:noFill/>
                  </a:rPr>
                  <a:t> </a:t>
                </a:r>
              </a:p>
            </p:txBody>
          </p:sp>
        </mc:Fallback>
      </mc:AlternateContent>
    </p:spTree>
    <p:extLst>
      <p:ext uri="{BB962C8B-B14F-4D97-AF65-F5344CB8AC3E}">
        <p14:creationId xmlns:p14="http://schemas.microsoft.com/office/powerpoint/2010/main" val="368628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497AB0-3802-4468-A790-8D8B6D5C4736}"/>
              </a:ext>
            </a:extLst>
          </p:cNvPr>
          <p:cNvSpPr>
            <a:spLocks noGrp="1"/>
          </p:cNvSpPr>
          <p:nvPr>
            <p:ph type="title"/>
          </p:nvPr>
        </p:nvSpPr>
        <p:spPr>
          <a:xfrm>
            <a:off x="1902775" y="3262680"/>
            <a:ext cx="6936425" cy="590415"/>
          </a:xfrm>
        </p:spPr>
        <p:txBody>
          <a:bodyPr/>
          <a:lstStyle/>
          <a:p>
            <a:r>
              <a:rPr lang="en-US" dirty="0"/>
              <a:t>The Interval Scheduling Problem</a:t>
            </a:r>
          </a:p>
        </p:txBody>
      </p:sp>
      <p:sp>
        <p:nvSpPr>
          <p:cNvPr id="7" name="Text Placeholder 6">
            <a:extLst>
              <a:ext uri="{FF2B5EF4-FFF2-40B4-BE49-F238E27FC236}">
                <a16:creationId xmlns:a16="http://schemas.microsoft.com/office/drawing/2014/main" id="{EBE66C87-A0FF-4119-9CFE-D43A164D2A86}"/>
              </a:ext>
            </a:extLst>
          </p:cNvPr>
          <p:cNvSpPr>
            <a:spLocks noGrp="1"/>
          </p:cNvSpPr>
          <p:nvPr>
            <p:ph type="body" idx="1"/>
          </p:nvPr>
        </p:nvSpPr>
        <p:spPr/>
        <p:txBody>
          <a:bodyPr/>
          <a:lstStyle/>
          <a:p>
            <a:r>
              <a:rPr lang="en-US" dirty="0"/>
              <a:t>From problem statement to algorithm ideas to algorithm to proof</a:t>
            </a:r>
          </a:p>
        </p:txBody>
      </p:sp>
    </p:spTree>
    <p:extLst>
      <p:ext uri="{BB962C8B-B14F-4D97-AF65-F5344CB8AC3E}">
        <p14:creationId xmlns:p14="http://schemas.microsoft.com/office/powerpoint/2010/main" val="675996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grpSp>
        <p:nvGrpSpPr>
          <p:cNvPr id="8" name="Group 7" descr="A set of intervals. Their starts/ends are:&#10;[0,16]&#10;[1,9]&#10;[2,5]&#10;[5,13]&#10;[7,16]&#10;[13,19]&#10;[14,20] &#10;">
            <a:extLst>
              <a:ext uri="{FF2B5EF4-FFF2-40B4-BE49-F238E27FC236}">
                <a16:creationId xmlns:a16="http://schemas.microsoft.com/office/drawing/2014/main" id="{C851D204-FF1C-5072-7AA4-A3AB883E4F7A}"/>
              </a:ext>
            </a:extLst>
          </p:cNvPr>
          <p:cNvGrpSpPr/>
          <p:nvPr/>
        </p:nvGrpSpPr>
        <p:grpSpPr>
          <a:xfrm>
            <a:off x="1528482" y="3980329"/>
            <a:ext cx="8234083" cy="1638298"/>
            <a:chOff x="1528482" y="3980329"/>
            <a:chExt cx="8234083" cy="1638298"/>
          </a:xfrm>
        </p:grpSpPr>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145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FF3-A39C-41EF-B218-EDA5612E007C}"/>
              </a:ext>
            </a:extLst>
          </p:cNvPr>
          <p:cNvSpPr>
            <a:spLocks noGrp="1"/>
          </p:cNvSpPr>
          <p:nvPr>
            <p:ph type="title"/>
          </p:nvPr>
        </p:nvSpPr>
        <p:spPr/>
        <p:txBody>
          <a:bodyPr/>
          <a:lstStyle/>
          <a:p>
            <a:r>
              <a:rPr lang="en-US" dirty="0"/>
              <a:t>Greedy Algorithms: Pros and Cons</a:t>
            </a:r>
          </a:p>
        </p:txBody>
      </p:sp>
      <p:sp>
        <p:nvSpPr>
          <p:cNvPr id="6" name="Text Placeholder 5">
            <a:extLst>
              <a:ext uri="{FF2B5EF4-FFF2-40B4-BE49-F238E27FC236}">
                <a16:creationId xmlns:a16="http://schemas.microsoft.com/office/drawing/2014/main" id="{60B16E49-4706-477B-B6FB-05E69B250AE6}"/>
              </a:ext>
            </a:extLst>
          </p:cNvPr>
          <p:cNvSpPr>
            <a:spLocks noGrp="1"/>
          </p:cNvSpPr>
          <p:nvPr>
            <p:ph type="body" idx="1"/>
          </p:nvPr>
        </p:nvSpPr>
        <p:spPr/>
        <p:txBody>
          <a:bodyPr/>
          <a:lstStyle/>
          <a:p>
            <a:r>
              <a:rPr lang="en-US" dirty="0"/>
              <a:t>Pros</a:t>
            </a:r>
          </a:p>
        </p:txBody>
      </p:sp>
      <p:sp>
        <p:nvSpPr>
          <p:cNvPr id="7" name="Content Placeholder 6">
            <a:extLst>
              <a:ext uri="{FF2B5EF4-FFF2-40B4-BE49-F238E27FC236}">
                <a16:creationId xmlns:a16="http://schemas.microsoft.com/office/drawing/2014/main" id="{FE59DD5F-21B2-4D7F-B9F4-6F7767A43CF4}"/>
              </a:ext>
            </a:extLst>
          </p:cNvPr>
          <p:cNvSpPr>
            <a:spLocks noGrp="1"/>
          </p:cNvSpPr>
          <p:nvPr>
            <p:ph sz="half" idx="13"/>
          </p:nvPr>
        </p:nvSpPr>
        <p:spPr/>
        <p:txBody>
          <a:bodyPr/>
          <a:lstStyle/>
          <a:p>
            <a:r>
              <a:rPr lang="en-US" dirty="0"/>
              <a:t>Simple</a:t>
            </a:r>
          </a:p>
          <a:p>
            <a:endParaRPr lang="en-US" dirty="0"/>
          </a:p>
          <a:p>
            <a:endParaRPr lang="en-US" dirty="0"/>
          </a:p>
        </p:txBody>
      </p:sp>
      <p:sp>
        <p:nvSpPr>
          <p:cNvPr id="8" name="Text Placeholder 7">
            <a:extLst>
              <a:ext uri="{FF2B5EF4-FFF2-40B4-BE49-F238E27FC236}">
                <a16:creationId xmlns:a16="http://schemas.microsoft.com/office/drawing/2014/main" id="{480CD3E0-0B0A-4F10-8EF3-9E49862FAFA6}"/>
              </a:ext>
            </a:extLst>
          </p:cNvPr>
          <p:cNvSpPr>
            <a:spLocks noGrp="1"/>
          </p:cNvSpPr>
          <p:nvPr>
            <p:ph type="body" idx="14"/>
          </p:nvPr>
        </p:nvSpPr>
        <p:spPr/>
        <p:txBody>
          <a:bodyPr/>
          <a:lstStyle/>
          <a:p>
            <a:r>
              <a:rPr lang="en-US" dirty="0"/>
              <a:t>Cons</a:t>
            </a:r>
          </a:p>
        </p:txBody>
      </p:sp>
      <p:sp>
        <p:nvSpPr>
          <p:cNvPr id="9" name="Content Placeholder 8">
            <a:extLst>
              <a:ext uri="{FF2B5EF4-FFF2-40B4-BE49-F238E27FC236}">
                <a16:creationId xmlns:a16="http://schemas.microsoft.com/office/drawing/2014/main" id="{57FC6177-2BE6-4406-AD21-1CF03887CE3A}"/>
              </a:ext>
            </a:extLst>
          </p:cNvPr>
          <p:cNvSpPr>
            <a:spLocks noGrp="1"/>
          </p:cNvSpPr>
          <p:nvPr>
            <p:ph sz="half" idx="15"/>
          </p:nvPr>
        </p:nvSpPr>
        <p:spPr/>
        <p:txBody>
          <a:bodyPr/>
          <a:lstStyle/>
          <a:p>
            <a:r>
              <a:rPr lang="en-US" dirty="0"/>
              <a:t>Rarely correct</a:t>
            </a:r>
          </a:p>
          <a:p>
            <a:endParaRPr lang="en-US" dirty="0"/>
          </a:p>
          <a:p>
            <a:r>
              <a:rPr lang="en-US" dirty="0"/>
              <a:t>Often multiple equally intuitive options</a:t>
            </a:r>
          </a:p>
          <a:p>
            <a:endParaRPr lang="en-US" dirty="0"/>
          </a:p>
          <a:p>
            <a:r>
              <a:rPr lang="en-US" dirty="0"/>
              <a:t>Hard to prove correct</a:t>
            </a:r>
          </a:p>
          <a:p>
            <a:pPr lvl="1"/>
            <a:r>
              <a:rPr lang="en-US" dirty="0"/>
              <a:t>Usually need a fancy “structural result”</a:t>
            </a:r>
          </a:p>
          <a:p>
            <a:pPr lvl="1"/>
            <a:r>
              <a:rPr lang="en-US" dirty="0"/>
              <a:t>Or complicated proof by contradiction</a:t>
            </a:r>
          </a:p>
          <a:p>
            <a:pPr lvl="1"/>
            <a:r>
              <a:rPr lang="en-US" dirty="0"/>
              <a:t>Or subtle proof by induction</a:t>
            </a:r>
          </a:p>
        </p:txBody>
      </p:sp>
      <p:sp>
        <p:nvSpPr>
          <p:cNvPr id="10" name="TextBox 9">
            <a:extLst>
              <a:ext uri="{FF2B5EF4-FFF2-40B4-BE49-F238E27FC236}">
                <a16:creationId xmlns:a16="http://schemas.microsoft.com/office/drawing/2014/main" id="{8D60E4FD-597F-43A9-9B43-0A32EA06DEA3}"/>
              </a:ext>
            </a:extLst>
          </p:cNvPr>
          <p:cNvSpPr txBox="1"/>
          <p:nvPr/>
        </p:nvSpPr>
        <p:spPr>
          <a:xfrm rot="10800000" flipH="1" flipV="1">
            <a:off x="3672058" y="3946290"/>
            <a:ext cx="2423942" cy="954107"/>
          </a:xfrm>
          <a:prstGeom prst="rect">
            <a:avLst/>
          </a:prstGeom>
          <a:noFill/>
          <a:ln w="28575">
            <a:solidFill>
              <a:schemeClr val="accent2"/>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to focus on proofs!</a:t>
            </a:r>
          </a:p>
        </p:txBody>
      </p:sp>
    </p:spTree>
    <p:extLst>
      <p:ext uri="{BB962C8B-B14F-4D97-AF65-F5344CB8AC3E}">
        <p14:creationId xmlns:p14="http://schemas.microsoft.com/office/powerpoint/2010/main" val="14352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 (1)</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grpSp>
        <p:nvGrpSpPr>
          <p:cNvPr id="12" name="Group 11" descr="A set of intervals. Their starts/ends are:&#10;[0,16]&#10;[1,9]&#10;[2,5]&#10;[5,13]&#10;[7,16]&#10;[13,19]&#10;[14,20] &#10;&#10;The intervals&#10;[2,5], [5,13], [14,20] are highlighted. ">
            <a:extLst>
              <a:ext uri="{FF2B5EF4-FFF2-40B4-BE49-F238E27FC236}">
                <a16:creationId xmlns:a16="http://schemas.microsoft.com/office/drawing/2014/main" id="{9B72E152-BA7F-765B-33D4-2586AED11FB9}"/>
              </a:ext>
            </a:extLst>
          </p:cNvPr>
          <p:cNvGrpSpPr/>
          <p:nvPr/>
        </p:nvGrpSpPr>
        <p:grpSpPr>
          <a:xfrm>
            <a:off x="1528482" y="3980329"/>
            <a:ext cx="8234083" cy="1638298"/>
            <a:chOff x="1528482" y="3980329"/>
            <a:chExt cx="8234083" cy="1638298"/>
          </a:xfrm>
        </p:grpSpPr>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EDB3DE74-4714-432C-9821-4F1EFA831ED3}"/>
              </a:ext>
            </a:extLst>
          </p:cNvPr>
          <p:cNvSpPr txBox="1"/>
          <p:nvPr/>
        </p:nvSpPr>
        <p:spPr>
          <a:xfrm>
            <a:off x="963706" y="5764306"/>
            <a:ext cx="282836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non-overlapping intervals</a:t>
            </a:r>
          </a:p>
        </p:txBody>
      </p:sp>
    </p:spTree>
    <p:extLst>
      <p:ext uri="{BB962C8B-B14F-4D97-AF65-F5344CB8AC3E}">
        <p14:creationId xmlns:p14="http://schemas.microsoft.com/office/powerpoint/2010/main" val="1521748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 (2)</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grpSp>
        <p:nvGrpSpPr>
          <p:cNvPr id="8" name="Group 7" descr="A set of intervals. Their starts/ends are:&#10;[0,16]&#10;[1,9]&#10;[2,5]&#10;[5,13]&#10;[7,16]&#10;[13,19]&#10;[14,20] &#10;&#10;The intervals:&#10;[2,5], [5,13], [13,19] are highlighted. ">
            <a:extLst>
              <a:ext uri="{FF2B5EF4-FFF2-40B4-BE49-F238E27FC236}">
                <a16:creationId xmlns:a16="http://schemas.microsoft.com/office/drawing/2014/main" id="{76BD8403-7EAA-F1C3-7A45-4099DFE403E8}"/>
              </a:ext>
            </a:extLst>
          </p:cNvPr>
          <p:cNvGrpSpPr/>
          <p:nvPr/>
        </p:nvGrpSpPr>
        <p:grpSpPr>
          <a:xfrm>
            <a:off x="1528482" y="3980329"/>
            <a:ext cx="8234083" cy="1638298"/>
            <a:chOff x="1528482" y="3980329"/>
            <a:chExt cx="8234083" cy="1638298"/>
          </a:xfrm>
        </p:grpSpPr>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1CFAD7F3-AC9D-4E8D-B905-0EB152665EE2}"/>
              </a:ext>
            </a:extLst>
          </p:cNvPr>
          <p:cNvSpPr txBox="1"/>
          <p:nvPr/>
        </p:nvSpPr>
        <p:spPr>
          <a:xfrm>
            <a:off x="963706" y="5764306"/>
            <a:ext cx="3231776"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other non-overlapping intervals</a:t>
            </a:r>
          </a:p>
        </p:txBody>
      </p:sp>
    </p:spTree>
    <p:extLst>
      <p:ext uri="{BB962C8B-B14F-4D97-AF65-F5344CB8AC3E}">
        <p14:creationId xmlns:p14="http://schemas.microsoft.com/office/powerpoint/2010/main" val="431728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 (3)</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grpSp>
        <p:nvGrpSpPr>
          <p:cNvPr id="12" name="Group 11" descr="A set of intervals. Their starts/ends are:&#10;[0,16]&#10;[1,9]&#10;[2,5]&#10;[5,13]&#10;[7,16]&#10;[13,19]&#10;[14,20] &#10;">
            <a:extLst>
              <a:ext uri="{FF2B5EF4-FFF2-40B4-BE49-F238E27FC236}">
                <a16:creationId xmlns:a16="http://schemas.microsoft.com/office/drawing/2014/main" id="{75878FA8-0545-816D-9C94-938955AEEB3C}"/>
              </a:ext>
            </a:extLst>
          </p:cNvPr>
          <p:cNvGrpSpPr/>
          <p:nvPr/>
        </p:nvGrpSpPr>
        <p:grpSpPr>
          <a:xfrm>
            <a:off x="1528482" y="3980329"/>
            <a:ext cx="8234083" cy="1638298"/>
            <a:chOff x="1528482" y="3980329"/>
            <a:chExt cx="8234083" cy="1638298"/>
          </a:xfrm>
        </p:grpSpPr>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141653-EAA8-40A6-9C6A-E52E56839AA1}"/>
                  </a:ext>
                </a:extLst>
              </p:cNvPr>
              <p:cNvSpPr txBox="1"/>
              <p:nvPr/>
            </p:nvSpPr>
            <p:spPr>
              <a:xfrm>
                <a:off x="878541" y="5732921"/>
                <a:ext cx="838648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OPT is 3 – there is no way to have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 non-overlapping intervals; both the red and purple solutions are equally good.</a:t>
                </a:r>
              </a:p>
            </p:txBody>
          </p:sp>
        </mc:Choice>
        <mc:Fallback xmlns="">
          <p:sp>
            <p:nvSpPr>
              <p:cNvPr id="8" name="TextBox 7">
                <a:extLst>
                  <a:ext uri="{FF2B5EF4-FFF2-40B4-BE49-F238E27FC236}">
                    <a16:creationId xmlns:a16="http://schemas.microsoft.com/office/drawing/2014/main" id="{C1141653-EAA8-40A6-9C6A-E52E56839AA1}"/>
                  </a:ext>
                </a:extLst>
              </p:cNvPr>
              <p:cNvSpPr txBox="1">
                <a:spLocks noRot="1" noChangeAspect="1" noMove="1" noResize="1" noEditPoints="1" noAdjustHandles="1" noChangeArrowheads="1" noChangeShapeType="1" noTextEdit="1"/>
              </p:cNvSpPr>
              <p:nvPr/>
            </p:nvSpPr>
            <p:spPr>
              <a:xfrm>
                <a:off x="878541" y="5732921"/>
                <a:ext cx="8386483" cy="830997"/>
              </a:xfrm>
              <a:prstGeom prst="rect">
                <a:avLst/>
              </a:prstGeom>
              <a:blipFill>
                <a:blip r:embed="rId2"/>
                <a:stretch>
                  <a:fillRect l="-1090" t="-5109" r="-1962" b="-16058"/>
                </a:stretch>
              </a:blipFill>
            </p:spPr>
            <p:txBody>
              <a:bodyPr/>
              <a:lstStyle/>
              <a:p>
                <a:r>
                  <a:rPr lang="en-US">
                    <a:noFill/>
                  </a:rPr>
                  <a:t> </a:t>
                </a:r>
              </a:p>
            </p:txBody>
          </p:sp>
        </mc:Fallback>
      </mc:AlternateContent>
    </p:spTree>
    <p:extLst>
      <p:ext uri="{BB962C8B-B14F-4D97-AF65-F5344CB8AC3E}">
        <p14:creationId xmlns:p14="http://schemas.microsoft.com/office/powerpoint/2010/main" val="2792782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C0E3-B6F5-4F14-B8E9-8454A1A80FD1}"/>
              </a:ext>
            </a:extLst>
          </p:cNvPr>
          <p:cNvSpPr>
            <a:spLocks noGrp="1"/>
          </p:cNvSpPr>
          <p:nvPr>
            <p:ph type="title"/>
          </p:nvPr>
        </p:nvSpPr>
        <p:spPr/>
        <p:txBody>
          <a:bodyPr/>
          <a:lstStyle/>
          <a:p>
            <a:r>
              <a:rPr lang="en-US" dirty="0"/>
              <a:t>Greedy Ideas</a:t>
            </a:r>
          </a:p>
        </p:txBody>
      </p:sp>
      <p:sp>
        <p:nvSpPr>
          <p:cNvPr id="3" name="Content Placeholder 2">
            <a:extLst>
              <a:ext uri="{FF2B5EF4-FFF2-40B4-BE49-F238E27FC236}">
                <a16:creationId xmlns:a16="http://schemas.microsoft.com/office/drawing/2014/main" id="{2E6379F6-0E9B-4A9F-AA0D-D2826D04FD52}"/>
              </a:ext>
            </a:extLst>
          </p:cNvPr>
          <p:cNvSpPr>
            <a:spLocks noGrp="1"/>
          </p:cNvSpPr>
          <p:nvPr>
            <p:ph idx="1"/>
          </p:nvPr>
        </p:nvSpPr>
        <p:spPr/>
        <p:txBody>
          <a:bodyPr/>
          <a:lstStyle/>
          <a:p>
            <a:r>
              <a:rPr lang="en-US" dirty="0"/>
              <a:t>To specify a greedy algorithm, we need to:</a:t>
            </a:r>
          </a:p>
          <a:p>
            <a:r>
              <a:rPr lang="en-US" dirty="0"/>
              <a:t>Order the elements (intervals)</a:t>
            </a:r>
          </a:p>
          <a:p>
            <a:r>
              <a:rPr lang="en-US" dirty="0"/>
              <a:t>Choose a rule for deciding whether to add.</a:t>
            </a:r>
            <a:br>
              <a:rPr lang="en-US" dirty="0"/>
            </a:br>
            <a:r>
              <a:rPr lang="en-US" b="1" dirty="0"/>
              <a:t>Rule: </a:t>
            </a:r>
            <a:r>
              <a:rPr lang="en-US" dirty="0"/>
              <a:t>Add interval as long as it doesn’t overlap with those we’ve already selected. </a:t>
            </a:r>
          </a:p>
          <a:p>
            <a:endParaRPr lang="en-US" dirty="0"/>
          </a:p>
          <a:p>
            <a:r>
              <a:rPr lang="en-US" dirty="0"/>
              <a:t>What ordering should we use?</a:t>
            </a:r>
          </a:p>
          <a:p>
            <a:endParaRPr lang="en-US" dirty="0"/>
          </a:p>
          <a:p>
            <a:r>
              <a:rPr lang="en-US" dirty="0"/>
              <a:t>Think of </a:t>
            </a:r>
            <a:r>
              <a:rPr lang="en-US" b="1" dirty="0"/>
              <a:t>at least two </a:t>
            </a:r>
            <a:r>
              <a:rPr lang="en-US" dirty="0"/>
              <a:t>orderings you think might work.</a:t>
            </a:r>
            <a:endParaRPr lang="en-US" b="1" dirty="0"/>
          </a:p>
        </p:txBody>
      </p:sp>
    </p:spTree>
    <p:extLst>
      <p:ext uri="{BB962C8B-B14F-4D97-AF65-F5344CB8AC3E}">
        <p14:creationId xmlns:p14="http://schemas.microsoft.com/office/powerpoint/2010/main" val="1920758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r>
              <a:rPr lang="en-US" dirty="0"/>
              <a:t>Some possibilities</a:t>
            </a:r>
          </a:p>
          <a:p>
            <a:r>
              <a:rPr lang="en-US" dirty="0"/>
              <a:t>Earliest end time (add if no overlap with previous selected)</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2964342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EDA0-55D8-446D-903D-58F7CEF46A25}"/>
              </a:ext>
            </a:extLst>
          </p:cNvPr>
          <p:cNvSpPr>
            <a:spLocks noGrp="1"/>
          </p:cNvSpPr>
          <p:nvPr>
            <p:ph type="title"/>
          </p:nvPr>
        </p:nvSpPr>
        <p:spPr/>
        <p:txBody>
          <a:bodyPr/>
          <a:lstStyle/>
          <a:p>
            <a:r>
              <a:rPr lang="en-US" dirty="0"/>
              <a:t>Greedy</a:t>
            </a:r>
          </a:p>
        </p:txBody>
      </p:sp>
      <p:sp>
        <p:nvSpPr>
          <p:cNvPr id="3" name="Content Placeholder 2">
            <a:extLst>
              <a:ext uri="{FF2B5EF4-FFF2-40B4-BE49-F238E27FC236}">
                <a16:creationId xmlns:a16="http://schemas.microsoft.com/office/drawing/2014/main" id="{E3A0E781-E346-4125-87BB-C9B29DD3EFAB}"/>
              </a:ext>
            </a:extLst>
          </p:cNvPr>
          <p:cNvSpPr>
            <a:spLocks noGrp="1"/>
          </p:cNvSpPr>
          <p:nvPr>
            <p:ph idx="1"/>
          </p:nvPr>
        </p:nvSpPr>
        <p:spPr/>
        <p:txBody>
          <a:bodyPr/>
          <a:lstStyle/>
          <a:p>
            <a:r>
              <a:rPr lang="en-US" dirty="0"/>
              <a:t>That list slide is the real difficulty with greedy algorithms.</a:t>
            </a:r>
          </a:p>
          <a:p>
            <a:r>
              <a:rPr lang="en-US" dirty="0"/>
              <a:t>All of those look at least somewhat plausible at first glance.</a:t>
            </a:r>
          </a:p>
          <a:p>
            <a:endParaRPr lang="en-US" dirty="0"/>
          </a:p>
          <a:p>
            <a:r>
              <a:rPr lang="en-US" dirty="0"/>
              <a:t>With MSTs that was fine – those ideas all worked! </a:t>
            </a:r>
          </a:p>
          <a:p>
            <a:r>
              <a:rPr lang="en-US" dirty="0"/>
              <a:t>It’s not fine here.</a:t>
            </a:r>
          </a:p>
          <a:p>
            <a:endParaRPr lang="en-US" dirty="0"/>
          </a:p>
          <a:p>
            <a:r>
              <a:rPr lang="en-US" dirty="0"/>
              <a:t>They don’t all work.</a:t>
            </a:r>
          </a:p>
          <a:p>
            <a:r>
              <a:rPr lang="en-US" dirty="0"/>
              <a:t>As a first step – try to find counter-examples to narrow down</a:t>
            </a:r>
          </a:p>
        </p:txBody>
      </p:sp>
    </p:spTree>
    <p:extLst>
      <p:ext uri="{BB962C8B-B14F-4D97-AF65-F5344CB8AC3E}">
        <p14:creationId xmlns:p14="http://schemas.microsoft.com/office/powerpoint/2010/main" val="2265055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normAutofit/>
          </a:bodyPr>
          <a:lstStyle/>
          <a:p>
            <a:r>
              <a:rPr lang="en-US" dirty="0"/>
              <a:t>Greedy Algorithm Ideas </a:t>
            </a:r>
            <a:r>
              <a:rPr lang="en-US" sz="2700" dirty="0"/>
              <a:t>(let’s narrow down)</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313883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a:t>
            </a:r>
          </a:p>
        </p:txBody>
      </p:sp>
      <p:grpSp>
        <p:nvGrpSpPr>
          <p:cNvPr id="3" name="Group 2" descr="Three intervals&#10;[0, 20]&#10;[1,11]&#10;[12,19] ">
            <a:extLst>
              <a:ext uri="{FF2B5EF4-FFF2-40B4-BE49-F238E27FC236}">
                <a16:creationId xmlns:a16="http://schemas.microsoft.com/office/drawing/2014/main" id="{22C71E3A-FA4F-C1A1-2047-A707D3F8D73D}"/>
              </a:ext>
            </a:extLst>
          </p:cNvPr>
          <p:cNvGrpSpPr/>
          <p:nvPr/>
        </p:nvGrpSpPr>
        <p:grpSpPr>
          <a:xfrm>
            <a:off x="659802" y="1755289"/>
            <a:ext cx="6427694" cy="766930"/>
            <a:chOff x="659802" y="1755289"/>
            <a:chExt cx="6427694" cy="766930"/>
          </a:xfrm>
        </p:grpSpPr>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1594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3" name="Content Placeholder 2">
            <a:extLst>
              <a:ext uri="{FF2B5EF4-FFF2-40B4-BE49-F238E27FC236}">
                <a16:creationId xmlns:a16="http://schemas.microsoft.com/office/drawing/2014/main" id="{02451CFF-F3CA-48B9-A7E5-F6B9656098A4}"/>
              </a:ext>
            </a:extLst>
          </p:cNvPr>
          <p:cNvSpPr>
            <a:spLocks noGrp="1"/>
          </p:cNvSpPr>
          <p:nvPr>
            <p:ph idx="1"/>
          </p:nvPr>
        </p:nvSpPr>
        <p:spPr>
          <a:xfrm>
            <a:off x="575240" y="3078481"/>
            <a:ext cx="11187258" cy="3230880"/>
          </a:xfrm>
        </p:spPr>
        <p:txBody>
          <a:bodyPr/>
          <a:lstStyle/>
          <a:p>
            <a:r>
              <a:rPr lang="en-US" dirty="0"/>
              <a:t>Taking the one with the earliest start time doesn’t give us the best answer. </a:t>
            </a:r>
          </a:p>
        </p:txBody>
      </p:sp>
      <p:grpSp>
        <p:nvGrpSpPr>
          <p:cNvPr id="9" name="Group 8" descr="Three intervals&#10;[0, 20]&#10;[1,11]&#10;[12,19] &#10;&#10;Algorithm finds [0,20], but the optimum is [1,11] [12,19]">
            <a:extLst>
              <a:ext uri="{FF2B5EF4-FFF2-40B4-BE49-F238E27FC236}">
                <a16:creationId xmlns:a16="http://schemas.microsoft.com/office/drawing/2014/main" id="{1B9CD08F-EC18-F951-C3E9-87087607A05D}"/>
              </a:ext>
            </a:extLst>
          </p:cNvPr>
          <p:cNvGrpSpPr/>
          <p:nvPr/>
        </p:nvGrpSpPr>
        <p:grpSpPr>
          <a:xfrm>
            <a:off x="659802" y="1611871"/>
            <a:ext cx="9459558" cy="910348"/>
            <a:chOff x="659802" y="1611871"/>
            <a:chExt cx="9459558" cy="910348"/>
          </a:xfrm>
        </p:grpSpPr>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EFE31-E7E1-4E71-9099-4D40CBF7D3F1}"/>
                </a:ext>
              </a:extLst>
            </p:cNvPr>
            <p:cNvSpPr txBox="1"/>
            <p:nvPr/>
          </p:nvSpPr>
          <p:spPr>
            <a:xfrm>
              <a:off x="717804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A7589CB8-CC9F-49EE-83E5-0E27F2510B11}"/>
                </a:ext>
              </a:extLst>
            </p:cNvPr>
            <p:cNvSpPr txBox="1"/>
            <p:nvPr/>
          </p:nvSpPr>
          <p:spPr>
            <a:xfrm>
              <a:off x="717804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grpSp>
    </p:spTree>
    <p:extLst>
      <p:ext uri="{BB962C8B-B14F-4D97-AF65-F5344CB8AC3E}">
        <p14:creationId xmlns:p14="http://schemas.microsoft.com/office/powerpoint/2010/main" val="1592885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grpSp>
        <p:nvGrpSpPr>
          <p:cNvPr id="3" name="Group 2" descr="Three intervals&#10;[0,10]&#10;[8,12]&#10;[11,20] ">
            <a:extLst>
              <a:ext uri="{FF2B5EF4-FFF2-40B4-BE49-F238E27FC236}">
                <a16:creationId xmlns:a16="http://schemas.microsoft.com/office/drawing/2014/main" id="{6D75C631-522D-11F8-8D59-0579F1B7C53C}"/>
              </a:ext>
            </a:extLst>
          </p:cNvPr>
          <p:cNvGrpSpPr/>
          <p:nvPr/>
        </p:nvGrpSpPr>
        <p:grpSpPr>
          <a:xfrm>
            <a:off x="659802" y="1755289"/>
            <a:ext cx="6647778" cy="752139"/>
            <a:chOff x="659802" y="1755289"/>
            <a:chExt cx="6647778" cy="752139"/>
          </a:xfrm>
        </p:grpSpPr>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89181"/>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84699"/>
              <a:ext cx="282881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580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7335AA-A2AA-4D08-BCAA-C9583382A19D}"/>
              </a:ext>
            </a:extLst>
          </p:cNvPr>
          <p:cNvSpPr>
            <a:spLocks noGrp="1"/>
          </p:cNvSpPr>
          <p:nvPr>
            <p:ph type="title"/>
          </p:nvPr>
        </p:nvSpPr>
        <p:spPr/>
        <p:txBody>
          <a:bodyPr/>
          <a:lstStyle/>
          <a:p>
            <a:r>
              <a:rPr lang="en-US" dirty="0"/>
              <a:t>Your Takeaways</a:t>
            </a:r>
          </a:p>
        </p:txBody>
      </p:sp>
      <p:sp>
        <p:nvSpPr>
          <p:cNvPr id="9" name="Content Placeholder 8">
            <a:extLst>
              <a:ext uri="{FF2B5EF4-FFF2-40B4-BE49-F238E27FC236}">
                <a16:creationId xmlns:a16="http://schemas.microsoft.com/office/drawing/2014/main" id="{178F8859-BD24-41AD-87A1-DBDAC852919D}"/>
              </a:ext>
            </a:extLst>
          </p:cNvPr>
          <p:cNvSpPr>
            <a:spLocks noGrp="1"/>
          </p:cNvSpPr>
          <p:nvPr>
            <p:ph idx="1"/>
          </p:nvPr>
        </p:nvSpPr>
        <p:spPr/>
        <p:txBody>
          <a:bodyPr/>
          <a:lstStyle/>
          <a:p>
            <a:r>
              <a:rPr lang="en-US" dirty="0"/>
              <a:t>Greedy algorithms are great </a:t>
            </a:r>
            <a:r>
              <a:rPr lang="en-US" i="1" dirty="0"/>
              <a:t>when they work.</a:t>
            </a:r>
          </a:p>
          <a:p>
            <a:r>
              <a:rPr lang="en-US" dirty="0"/>
              <a:t>But it’s hard to tell when they work – the proofs are subtle.</a:t>
            </a:r>
          </a:p>
          <a:p>
            <a:r>
              <a:rPr lang="en-US" dirty="0"/>
              <a:t>And you can often invent 2-3 different greedy algorithms; it’s rare that 1 gives you the best answer, extremely rare that all would.</a:t>
            </a:r>
          </a:p>
          <a:p>
            <a:pPr lvl="1"/>
            <a:r>
              <a:rPr lang="en-US" dirty="0"/>
              <a:t>So you have to be EXTREMELY careful.</a:t>
            </a:r>
          </a:p>
          <a:p>
            <a:pPr lvl="1"/>
            <a:endParaRPr lang="en-US" dirty="0"/>
          </a:p>
          <a:p>
            <a:pPr lvl="1"/>
            <a:r>
              <a:rPr lang="en-US" sz="2800" dirty="0"/>
              <a:t>On the other hand, they are very often useful when you need an answer that is very good, but not necessarily optimal (more on Wednesday).</a:t>
            </a:r>
          </a:p>
        </p:txBody>
      </p:sp>
    </p:spTree>
    <p:extLst>
      <p:ext uri="{BB962C8B-B14F-4D97-AF65-F5344CB8AC3E}">
        <p14:creationId xmlns:p14="http://schemas.microsoft.com/office/powerpoint/2010/main" val="1139918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 (counter-example)</a:t>
            </a:r>
          </a:p>
        </p:txBody>
      </p:sp>
      <p:sp>
        <p:nvSpPr>
          <p:cNvPr id="3" name="Content Placeholder 2">
            <a:extLst>
              <a:ext uri="{FF2B5EF4-FFF2-40B4-BE49-F238E27FC236}">
                <a16:creationId xmlns:a16="http://schemas.microsoft.com/office/drawing/2014/main" id="{0D276270-23C1-434C-AADB-1DCF1E64055B}"/>
              </a:ext>
            </a:extLst>
          </p:cNvPr>
          <p:cNvSpPr>
            <a:spLocks noGrp="1"/>
          </p:cNvSpPr>
          <p:nvPr>
            <p:ph idx="1"/>
          </p:nvPr>
        </p:nvSpPr>
        <p:spPr>
          <a:xfrm>
            <a:off x="575240" y="3108959"/>
            <a:ext cx="11187258" cy="3200401"/>
          </a:xfrm>
        </p:spPr>
        <p:txBody>
          <a:bodyPr/>
          <a:lstStyle/>
          <a:p>
            <a:r>
              <a:rPr lang="en-US" dirty="0"/>
              <a:t>Taking the shortest interval first doesn’t give us the best answer</a:t>
            </a:r>
          </a:p>
        </p:txBody>
      </p:sp>
      <p:grpSp>
        <p:nvGrpSpPr>
          <p:cNvPr id="9" name="Group 8" descr="Three intervals&#10;[0,10]&#10;[8,12]&#10;[11,20] &#10;&#10;The algorithm picks [8,12]&#10;but [0,10] [11,20] is optimal.">
            <a:extLst>
              <a:ext uri="{FF2B5EF4-FFF2-40B4-BE49-F238E27FC236}">
                <a16:creationId xmlns:a16="http://schemas.microsoft.com/office/drawing/2014/main" id="{85A0B027-45BE-986E-7579-515A34C450FC}"/>
              </a:ext>
            </a:extLst>
          </p:cNvPr>
          <p:cNvGrpSpPr/>
          <p:nvPr/>
        </p:nvGrpSpPr>
        <p:grpSpPr>
          <a:xfrm>
            <a:off x="659802" y="1611871"/>
            <a:ext cx="9855798" cy="885272"/>
            <a:chOff x="659802" y="1611871"/>
            <a:chExt cx="9855798" cy="885272"/>
          </a:xfrm>
        </p:grpSpPr>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58724"/>
              <a:ext cx="3263153"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54242"/>
              <a:ext cx="2828814"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461666-6CCC-464E-BA5C-61402977742A}"/>
                </a:ext>
              </a:extLst>
            </p:cNvPr>
            <p:cNvSpPr txBox="1"/>
            <p:nvPr/>
          </p:nvSpPr>
          <p:spPr>
            <a:xfrm>
              <a:off x="757428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6D3A7060-87C8-4F90-826D-4869C2C31B25}"/>
                </a:ext>
              </a:extLst>
            </p:cNvPr>
            <p:cNvSpPr txBox="1"/>
            <p:nvPr/>
          </p:nvSpPr>
          <p:spPr>
            <a:xfrm>
              <a:off x="757428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grpSp>
    </p:spTree>
    <p:extLst>
      <p:ext uri="{BB962C8B-B14F-4D97-AF65-F5344CB8AC3E}">
        <p14:creationId xmlns:p14="http://schemas.microsoft.com/office/powerpoint/2010/main" val="1508229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 </a:t>
            </a:r>
            <a:r>
              <a:rPr lang="en-US" sz="2400" dirty="0"/>
              <a:t>(narrowing down, 1)</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descr="X symbol">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descr="X symbol">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descr="X symbol">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09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848E-EDCD-436E-9173-27E6D3F86D6B}"/>
              </a:ext>
            </a:extLst>
          </p:cNvPr>
          <p:cNvSpPr>
            <a:spLocks noGrp="1"/>
          </p:cNvSpPr>
          <p:nvPr>
            <p:ph type="title"/>
          </p:nvPr>
        </p:nvSpPr>
        <p:spPr/>
        <p:txBody>
          <a:bodyPr/>
          <a:lstStyle/>
          <a:p>
            <a:r>
              <a:rPr lang="en-US" dirty="0"/>
              <a:t>Earliest End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B74DC-F3B6-4A62-B8AB-A5E7FDD254D2}"/>
                  </a:ext>
                </a:extLst>
              </p:cNvPr>
              <p:cNvSpPr>
                <a:spLocks noGrp="1"/>
              </p:cNvSpPr>
              <p:nvPr>
                <p:ph idx="1"/>
              </p:nvPr>
            </p:nvSpPr>
            <p:spPr/>
            <p:txBody>
              <a:bodyPr/>
              <a:lstStyle/>
              <a:p>
                <a:r>
                  <a:rPr lang="en-US" dirty="0"/>
                  <a:t>Intuition: If </a:t>
                </a:r>
                <a14:m>
                  <m:oMath xmlns:m="http://schemas.openxmlformats.org/officeDocument/2006/math">
                    <m:r>
                      <a:rPr lang="en-US" b="0" i="1" smtClean="0">
                        <a:latin typeface="Cambria Math" panose="02040503050406030204" pitchFamily="18" charset="0"/>
                      </a:rPr>
                      <m:t>𝑢</m:t>
                    </m:r>
                  </m:oMath>
                </a14:m>
                <a:r>
                  <a:rPr lang="en-US" dirty="0"/>
                  <a:t> has the earliest end time, and </a:t>
                </a:r>
                <a14:m>
                  <m:oMath xmlns:m="http://schemas.openxmlformats.org/officeDocument/2006/math">
                    <m:r>
                      <a:rPr lang="en-US" b="0" i="1" smtClean="0">
                        <a:latin typeface="Cambria Math" panose="02040503050406030204" pitchFamily="18" charset="0"/>
                      </a:rPr>
                      <m:t>𝑢</m:t>
                    </m:r>
                  </m:oMath>
                </a14:m>
                <a:r>
                  <a:rPr lang="en-US" dirty="0"/>
                  <a:t> overlaps with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then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a:t>
                </a:r>
              </a:p>
              <a:p>
                <a:endParaRPr lang="en-US" dirty="0"/>
              </a:p>
              <a:p>
                <a:r>
                  <a:rPr lang="en-US" dirty="0"/>
                  <a:t>Why?</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overlap, then both are “active” at the instant before </a:t>
                </a:r>
                <a14:m>
                  <m:oMath xmlns:m="http://schemas.openxmlformats.org/officeDocument/2006/math">
                    <m:r>
                      <a:rPr lang="en-US" b="0" i="1" smtClean="0">
                        <a:latin typeface="Cambria Math" panose="02040503050406030204" pitchFamily="18" charset="0"/>
                      </a:rPr>
                      <m:t>𝑢</m:t>
                    </m:r>
                  </m:oMath>
                </a14:m>
                <a:r>
                  <a:rPr lang="en-US" dirty="0"/>
                  <a:t> ends (otherwise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a:t>
                </a:r>
              </a:p>
              <a:p>
                <a:r>
                  <a:rPr lang="en-US" dirty="0"/>
                  <a:t>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 than </a:t>
                </a:r>
                <a14:m>
                  <m:oMath xmlns:m="http://schemas.openxmlformats.org/officeDocument/2006/math">
                    <m:r>
                      <a:rPr lang="en-US" b="0" i="1" smtClean="0">
                        <a:latin typeface="Cambria Math" panose="02040503050406030204" pitchFamily="18" charset="0"/>
                      </a:rPr>
                      <m:t>𝑢</m:t>
                    </m:r>
                  </m:oMath>
                </a14:m>
                <a:r>
                  <a:rPr lang="en-US" dirty="0"/>
                  <a:t>! By the same reasoning, </a:t>
                </a:r>
                <a14:m>
                  <m:oMath xmlns:m="http://schemas.openxmlformats.org/officeDocument/2006/math">
                    <m:r>
                      <a:rPr lang="en-US" b="0" i="1" smtClean="0">
                        <a:latin typeface="Cambria Math" panose="02040503050406030204" pitchFamily="18" charset="0"/>
                      </a:rPr>
                      <m:t>𝑤</m:t>
                    </m:r>
                  </m:oMath>
                </a14:m>
                <a:r>
                  <a:rPr lang="en-US" dirty="0"/>
                  <a:t> is also “active” the instant before </a:t>
                </a:r>
                <a14:m>
                  <m:oMath xmlns:m="http://schemas.openxmlformats.org/officeDocument/2006/math">
                    <m:r>
                      <a:rPr lang="en-US" b="0" i="1" smtClean="0">
                        <a:latin typeface="Cambria Math" panose="02040503050406030204" pitchFamily="18" charset="0"/>
                      </a:rPr>
                      <m:t>𝑢</m:t>
                    </m:r>
                  </m:oMath>
                </a14:m>
                <a:r>
                  <a:rPr lang="en-US" dirty="0"/>
                  <a:t> ends. So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with each other.</a:t>
                </a:r>
              </a:p>
            </p:txBody>
          </p:sp>
        </mc:Choice>
        <mc:Fallback xmlns="">
          <p:sp>
            <p:nvSpPr>
              <p:cNvPr id="3" name="Content Placeholder 2">
                <a:extLst>
                  <a:ext uri="{FF2B5EF4-FFF2-40B4-BE49-F238E27FC236}">
                    <a16:creationId xmlns:a16="http://schemas.microsoft.com/office/drawing/2014/main" id="{591B74DC-F3B6-4A62-B8AB-A5E7FDD254D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1729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244B-048B-4065-B29D-DC2A60A7CA13}"/>
              </a:ext>
            </a:extLst>
          </p:cNvPr>
          <p:cNvSpPr>
            <a:spLocks noGrp="1"/>
          </p:cNvSpPr>
          <p:nvPr>
            <p:ph type="title"/>
          </p:nvPr>
        </p:nvSpPr>
        <p:spPr/>
        <p:txBody>
          <a:bodyPr/>
          <a:lstStyle/>
          <a:p>
            <a:r>
              <a:rPr lang="en-US" dirty="0"/>
              <a:t>Earliest End Time (which pf technique?)</a:t>
            </a:r>
          </a:p>
        </p:txBody>
      </p:sp>
      <p:sp>
        <p:nvSpPr>
          <p:cNvPr id="3" name="Content Placeholder 2">
            <a:extLst>
              <a:ext uri="{FF2B5EF4-FFF2-40B4-BE49-F238E27FC236}">
                <a16:creationId xmlns:a16="http://schemas.microsoft.com/office/drawing/2014/main" id="{394EEB43-C069-4ED9-91AD-A8D3EC3AF7BA}"/>
              </a:ext>
            </a:extLst>
          </p:cNvPr>
          <p:cNvSpPr>
            <a:spLocks noGrp="1"/>
          </p:cNvSpPr>
          <p:nvPr>
            <p:ph idx="1"/>
          </p:nvPr>
        </p:nvSpPr>
        <p:spPr/>
        <p:txBody>
          <a:bodyPr/>
          <a:lstStyle/>
          <a:p>
            <a:r>
              <a:rPr lang="en-US" dirty="0"/>
              <a:t>Can you prove it correct? </a:t>
            </a:r>
          </a:p>
          <a:p>
            <a:endParaRPr lang="en-US" dirty="0"/>
          </a:p>
          <a:p>
            <a:r>
              <a:rPr lang="en-US" dirty="0"/>
              <a:t>Do you want to use</a:t>
            </a:r>
          </a:p>
          <a:p>
            <a:r>
              <a:rPr lang="en-US" dirty="0"/>
              <a:t>Structural Result</a:t>
            </a:r>
          </a:p>
          <a:p>
            <a:r>
              <a:rPr lang="en-US" dirty="0"/>
              <a:t>Exchange Argument</a:t>
            </a:r>
          </a:p>
          <a:p>
            <a:r>
              <a:rPr lang="en-US" dirty="0"/>
              <a:t>Greedy Stays Ahead</a:t>
            </a:r>
          </a:p>
          <a:p>
            <a:endParaRPr lang="en-US" dirty="0"/>
          </a:p>
        </p:txBody>
      </p:sp>
    </p:spTree>
    <p:extLst>
      <p:ext uri="{BB962C8B-B14F-4D97-AF65-F5344CB8AC3E}">
        <p14:creationId xmlns:p14="http://schemas.microsoft.com/office/powerpoint/2010/main" val="3619192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FE1F-0565-4CC4-945E-FC5C7482A1EF}"/>
              </a:ext>
            </a:extLst>
          </p:cNvPr>
          <p:cNvSpPr>
            <a:spLocks noGrp="1"/>
          </p:cNvSpPr>
          <p:nvPr>
            <p:ph type="title"/>
          </p:nvPr>
        </p:nvSpPr>
        <p:spPr/>
        <p:txBody>
          <a:bodyPr/>
          <a:lstStyle/>
          <a:p>
            <a:r>
              <a:rPr lang="en-US" dirty="0"/>
              <a:t>Exchange Argument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726A1D-8161-40FE-A016-098B1C9498C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“exchange” to show </a:t>
                </a:r>
                <a14:m>
                  <m:oMath xmlns:m="http://schemas.openxmlformats.org/officeDocument/2006/math">
                    <m:r>
                      <a:rPr lang="en-US" b="0" i="1" smtClean="0">
                        <a:latin typeface="Cambria Math" panose="02040503050406030204" pitchFamily="18" charset="0"/>
                      </a:rPr>
                      <m:t>𝐴</m:t>
                    </m:r>
                  </m:oMath>
                </a14:m>
                <a:r>
                  <a:rPr lang="en-US" dirty="0"/>
                  <a:t> has at least as many elements as OPT.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be the first two elements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aren’t the same.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are the same, neither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nor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overlaps with any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And by the greedy choice,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0" smtClean="0">
                        <a:latin typeface="Cambria Math" panose="02040503050406030204" pitchFamily="18" charset="0"/>
                      </a:rPr>
                      <m:t> </m:t>
                    </m:r>
                  </m:oMath>
                </a14:m>
                <a:r>
                  <a:rPr lang="en-US" dirty="0"/>
                  <a:t>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So we can exchange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into OPT, replacing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and still have OPT be valid. </a:t>
                </a:r>
              </a:p>
              <a:p>
                <a:endParaRPr lang="en-US" dirty="0"/>
              </a:p>
            </p:txBody>
          </p:sp>
        </mc:Choice>
        <mc:Fallback xmlns="">
          <p:sp>
            <p:nvSpPr>
              <p:cNvPr id="3" name="Content Placeholder 2">
                <a:extLst>
                  <a:ext uri="{FF2B5EF4-FFF2-40B4-BE49-F238E27FC236}">
                    <a16:creationId xmlns:a16="http://schemas.microsoft.com/office/drawing/2014/main" id="{EE726A1D-8161-40FE-A016-098B1C9498C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411282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C6BD-69F2-48C5-9E87-066AA7991C33}"/>
              </a:ext>
            </a:extLst>
          </p:cNvPr>
          <p:cNvSpPr>
            <a:spLocks noGrp="1"/>
          </p:cNvSpPr>
          <p:nvPr>
            <p:ph type="title"/>
          </p:nvPr>
        </p:nvSpPr>
        <p:spPr/>
        <p:txBody>
          <a:bodyPr/>
          <a:lstStyle/>
          <a:p>
            <a:r>
              <a:rPr lang="en-US" dirty="0"/>
              <a:t>Exchange Argument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1BE55-BE86-4CD0-BC26-8B45956EF4C9}"/>
                  </a:ext>
                </a:extLst>
              </p:cNvPr>
              <p:cNvSpPr>
                <a:spLocks noGrp="1"/>
              </p:cNvSpPr>
              <p:nvPr>
                <p:ph idx="1"/>
              </p:nvPr>
            </p:nvSpPr>
            <p:spPr/>
            <p:txBody>
              <a:bodyPr/>
              <a:lstStyle/>
              <a:p>
                <a:r>
                  <a:rPr lang="en-US" dirty="0"/>
                  <a:t>Repeat this argument until we have changed OPT into </a:t>
                </a:r>
                <a14:m>
                  <m:oMath xmlns:m="http://schemas.openxmlformats.org/officeDocument/2006/math">
                    <m:r>
                      <a:rPr lang="en-US" i="1" dirty="0" smtClean="0">
                        <a:latin typeface="Cambria Math" panose="02040503050406030204" pitchFamily="18" charset="0"/>
                      </a:rPr>
                      <m:t>𝐴</m:t>
                    </m:r>
                  </m:oMath>
                </a14:m>
                <a:r>
                  <a:rPr lang="en-US" dirty="0"/>
                  <a:t>.</a:t>
                </a:r>
              </a:p>
              <a:p>
                <a:r>
                  <a:rPr lang="en-US" dirty="0"/>
                  <a:t>Can OPT have more elements than </a:t>
                </a:r>
                <a14:m>
                  <m:oMath xmlns:m="http://schemas.openxmlformats.org/officeDocument/2006/math">
                    <m:r>
                      <a:rPr lang="en-US" b="0" i="1" smtClean="0">
                        <a:latin typeface="Cambria Math" panose="02040503050406030204" pitchFamily="18" charset="0"/>
                      </a:rPr>
                      <m:t>𝐴</m:t>
                    </m:r>
                  </m:oMath>
                </a14:m>
                <a:r>
                  <a:rPr lang="en-US" dirty="0"/>
                  <a:t>? </a:t>
                </a:r>
              </a:p>
              <a:p>
                <a:r>
                  <a:rPr lang="en-US" dirty="0"/>
                  <a:t>No! After repeating the argument, we could change every element of OPT to </a:t>
                </a:r>
                <a14:m>
                  <m:oMath xmlns:m="http://schemas.openxmlformats.org/officeDocument/2006/math">
                    <m:r>
                      <a:rPr lang="en-US" i="1" dirty="0" smtClean="0">
                        <a:latin typeface="Cambria Math" panose="02040503050406030204" pitchFamily="18" charset="0"/>
                      </a:rPr>
                      <m:t>𝐴</m:t>
                    </m:r>
                  </m:oMath>
                </a14:m>
                <a:r>
                  <a:rPr lang="en-US" dirty="0"/>
                  <a:t>. If OPT had another element, it wouldn’t overlap with anything in OPT, and therefore can’t overlap with anything in </a:t>
                </a:r>
                <a14:m>
                  <m:oMath xmlns:m="http://schemas.openxmlformats.org/officeDocument/2006/math">
                    <m:r>
                      <a:rPr lang="en-US" b="0" i="1" smtClean="0">
                        <a:latin typeface="Cambria Math" panose="02040503050406030204" pitchFamily="18" charset="0"/>
                      </a:rPr>
                      <m:t>𝐴</m:t>
                    </m:r>
                  </m:oMath>
                </a14:m>
                <a:r>
                  <a:rPr lang="en-US" dirty="0"/>
                  <a:t> after all the swaps. But then the greedy algorithm would have added it to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endParaRPr lang="en-US" dirty="0"/>
              </a:p>
              <a:p>
                <a:r>
                  <a:rPr lang="en-US" dirty="0"/>
                  <a:t>So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the same number of elements as OPT does, and we really found an optimal </a:t>
                </a:r>
              </a:p>
              <a:p>
                <a:endParaRPr lang="en-US" dirty="0"/>
              </a:p>
            </p:txBody>
          </p:sp>
        </mc:Choice>
        <mc:Fallback xmlns="">
          <p:sp>
            <p:nvSpPr>
              <p:cNvPr id="3" name="Content Placeholder 2">
                <a:extLst>
                  <a:ext uri="{FF2B5EF4-FFF2-40B4-BE49-F238E27FC236}">
                    <a16:creationId xmlns:a16="http://schemas.microsoft.com/office/drawing/2014/main" id="{7141BE55-BE86-4CD0-BC26-8B45956EF4C9}"/>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08844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C5B1-3D48-409E-861F-1B94A8E8A69F}"/>
              </a:ext>
            </a:extLst>
          </p:cNvPr>
          <p:cNvSpPr>
            <a:spLocks noGrp="1"/>
          </p:cNvSpPr>
          <p:nvPr>
            <p:ph type="title"/>
          </p:nvPr>
        </p:nvSpPr>
        <p:spPr/>
        <p:txBody>
          <a:bodyPr/>
          <a:lstStyle/>
          <a:p>
            <a:r>
              <a:rPr lang="en-US" dirty="0"/>
              <a:t>Greedy Stays Ahead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70F5C7-9D93-417F-A0E6-FBBD439C6F99}"/>
                  </a:ext>
                </a:extLst>
              </p:cNvPr>
              <p:cNvSpPr>
                <a:spLocks noGrp="1"/>
              </p:cNvSpPr>
              <p:nvPr>
                <p:ph idx="1"/>
              </p:nvPr>
            </p:nvSpPr>
            <p:spPr/>
            <p:txBody>
              <a:bodyPr>
                <a:normAutofit/>
              </a:bodyPr>
              <a:lstStyle/>
              <a:p>
                <a:r>
                  <a:rPr lang="en-US" dirty="0"/>
                  <a:t>Let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show that for every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endParaRPr lang="en-US" dirty="0"/>
              </a:p>
              <a:p>
                <a:r>
                  <a:rPr lang="en-US" dirty="0"/>
                  <a:t>Proof by induction:</a:t>
                </a:r>
              </a:p>
              <a:p>
                <a:r>
                  <a:rPr lang="en-US" dirty="0"/>
                  <a:t>Base case: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has the earliest end time of any interval (since there are no other intervals in the set when we 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we always include it), thus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ends no later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0670F5C7-9D93-417F-A0E6-FBBD439C6F99}"/>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62310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2D33-67D8-4A99-B965-FAB64502A88A}"/>
              </a:ext>
            </a:extLst>
          </p:cNvPr>
          <p:cNvSpPr>
            <a:spLocks noGrp="1"/>
          </p:cNvSpPr>
          <p:nvPr>
            <p:ph type="title"/>
          </p:nvPr>
        </p:nvSpPr>
        <p:spPr/>
        <p:txBody>
          <a:bodyPr/>
          <a:lstStyle/>
          <a:p>
            <a:r>
              <a:rPr lang="en-US" dirty="0"/>
              <a:t>Greedy Stays Ahead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0AB12-404F-45F3-8BA0-B53BA06A8883}"/>
                  </a:ext>
                </a:extLst>
              </p:cNvPr>
              <p:cNvSpPr>
                <a:spLocks noGrp="1"/>
              </p:cNvSpPr>
              <p:nvPr>
                <p:ph idx="1"/>
              </p:nvPr>
            </p:nvSpPr>
            <p:spPr/>
            <p:txBody>
              <a:bodyPr>
                <a:normAutofit lnSpcReduction="10000"/>
              </a:bodyPr>
              <a:lstStyle/>
              <a:p>
                <a:r>
                  <a:rPr lang="en-US" dirty="0"/>
                  <a:t>Inductive Hypothesis: Suppose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r>
                  <a:rPr lang="en-US" dirty="0"/>
                  <a:t>IS: Since (by IH)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greedy has access to everything that 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0" smtClean="0">
                        <a:latin typeface="Cambria Math" panose="02040503050406030204" pitchFamily="18" charset="0"/>
                      </a:rPr>
                      <m:t>.</m:t>
                    </m:r>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oMath>
                </a14:m>
                <a:r>
                  <a:rPr lang="en-US" dirty="0"/>
                  <a:t>, that includes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Since we take the first one that doesn’t overlap,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will also end before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r>
                  <a:rPr lang="en-US" dirty="0"/>
                  <a:t>Therefore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endParaRPr lang="en-US" dirty="0"/>
              </a:p>
              <a:p>
                <a:r>
                  <a:rPr lang="en-US" dirty="0"/>
                  <a:t>Wrapping Up: Since every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the last interval greedy selects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is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There cannot be 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dirty="0"/>
                  <a:t>, as if it didn’t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it also wouldn’t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and would have been added by greedy. </a:t>
                </a:r>
              </a:p>
            </p:txBody>
          </p:sp>
        </mc:Choice>
        <mc:Fallback xmlns="">
          <p:sp>
            <p:nvSpPr>
              <p:cNvPr id="3" name="Content Placeholder 2">
                <a:extLst>
                  <a:ext uri="{FF2B5EF4-FFF2-40B4-BE49-F238E27FC236}">
                    <a16:creationId xmlns:a16="http://schemas.microsoft.com/office/drawing/2014/main" id="{8DE0AB12-404F-45F3-8BA0-B53BA06A8883}"/>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2626368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 </a:t>
            </a:r>
            <a:r>
              <a:rPr lang="en-US" sz="2400" dirty="0"/>
              <a:t>(narrowing down, 2)</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descr="X symbol">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descr="X symbol">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descr="X symbol">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42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D4EA-8618-462F-B2EC-7498BCE56E92}"/>
              </a:ext>
            </a:extLst>
          </p:cNvPr>
          <p:cNvSpPr>
            <a:spLocks noGrp="1"/>
          </p:cNvSpPr>
          <p:nvPr>
            <p:ph type="title"/>
          </p:nvPr>
        </p:nvSpPr>
        <p:spPr/>
        <p:txBody>
          <a:bodyPr/>
          <a:lstStyle/>
          <a:p>
            <a:r>
              <a:rPr lang="en-US" dirty="0"/>
              <a:t>Other Greedy Algorithms</a:t>
            </a:r>
          </a:p>
        </p:txBody>
      </p:sp>
      <p:sp>
        <p:nvSpPr>
          <p:cNvPr id="3" name="Content Placeholder 2">
            <a:extLst>
              <a:ext uri="{FF2B5EF4-FFF2-40B4-BE49-F238E27FC236}">
                <a16:creationId xmlns:a16="http://schemas.microsoft.com/office/drawing/2014/main" id="{5F072FE5-B963-4588-A168-16D19982A5F4}"/>
              </a:ext>
            </a:extLst>
          </p:cNvPr>
          <p:cNvSpPr>
            <a:spLocks noGrp="1"/>
          </p:cNvSpPr>
          <p:nvPr>
            <p:ph idx="1"/>
          </p:nvPr>
        </p:nvSpPr>
        <p:spPr/>
        <p:txBody>
          <a:bodyPr/>
          <a:lstStyle/>
          <a:p>
            <a:r>
              <a:rPr lang="en-US" dirty="0"/>
              <a:t>It turns out latest start time also works.</a:t>
            </a:r>
          </a:p>
          <a:p>
            <a:endParaRPr lang="en-US" dirty="0"/>
          </a:p>
          <a:p>
            <a:r>
              <a:rPr lang="en-US" dirty="0"/>
              <a:t>Latest start time is actually the same as earliest end time (imagine “reflecting” all the jobs along the time axis – the one with the earliest end time ends up having the last start time). </a:t>
            </a:r>
          </a:p>
          <a:p>
            <a:endParaRPr lang="en-US" dirty="0"/>
          </a:p>
          <a:p>
            <a:r>
              <a:rPr lang="en-US" dirty="0"/>
              <a:t>What about fewest overlaps? </a:t>
            </a:r>
          </a:p>
          <a:p>
            <a:r>
              <a:rPr lang="en-US" dirty="0"/>
              <a:t>Doesn’t work. </a:t>
            </a:r>
            <a:r>
              <a:rPr lang="en-US" dirty="0">
                <a:sym typeface="Wingdings" panose="05000000000000000000" pitchFamily="2" charset="2"/>
              </a:rPr>
              <a:t> Counter-examples are a little more complicated than the others.</a:t>
            </a:r>
            <a:endParaRPr lang="en-US" dirty="0"/>
          </a:p>
        </p:txBody>
      </p:sp>
    </p:spTree>
    <p:extLst>
      <p:ext uri="{BB962C8B-B14F-4D97-AF65-F5344CB8AC3E}">
        <p14:creationId xmlns:p14="http://schemas.microsoft.com/office/powerpoint/2010/main" val="283321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82E2-391B-75FF-DD40-2292E85EC8F1}"/>
              </a:ext>
            </a:extLst>
          </p:cNvPr>
          <p:cNvSpPr>
            <a:spLocks noGrp="1"/>
          </p:cNvSpPr>
          <p:nvPr>
            <p:ph type="title"/>
          </p:nvPr>
        </p:nvSpPr>
        <p:spPr/>
        <p:txBody>
          <a:bodyPr>
            <a:normAutofit fontScale="90000"/>
          </a:bodyPr>
          <a:lstStyle/>
          <a:p>
            <a:r>
              <a:rPr lang="en-US" dirty="0"/>
              <a:t>Today: Focusing on Proofs, </a:t>
            </a:r>
            <a:br>
              <a:rPr lang="en-US" dirty="0"/>
            </a:br>
            <a:r>
              <a:rPr lang="en-US" dirty="0"/>
              <a:t>Next week: designing the algorithms</a:t>
            </a:r>
          </a:p>
        </p:txBody>
      </p:sp>
      <p:sp>
        <p:nvSpPr>
          <p:cNvPr id="3" name="Content Placeholder 2">
            <a:extLst>
              <a:ext uri="{FF2B5EF4-FFF2-40B4-BE49-F238E27FC236}">
                <a16:creationId xmlns:a16="http://schemas.microsoft.com/office/drawing/2014/main" id="{5D102EAA-5737-9D7A-A510-19ED60C48BE4}"/>
              </a:ext>
            </a:extLst>
          </p:cNvPr>
          <p:cNvSpPr>
            <a:spLocks noGrp="1"/>
          </p:cNvSpPr>
          <p:nvPr>
            <p:ph idx="1"/>
          </p:nvPr>
        </p:nvSpPr>
        <p:spPr/>
        <p:txBody>
          <a:bodyPr/>
          <a:lstStyle/>
          <a:p>
            <a:r>
              <a:rPr lang="en-US" dirty="0"/>
              <a:t>When you see a new problem, there’s a good chance you’ll say “well, couldn’t we just…”</a:t>
            </a:r>
          </a:p>
          <a:p>
            <a:r>
              <a:rPr lang="en-US" dirty="0"/>
              <a:t>After those ellipses will often be a greedy algorithm idea.</a:t>
            </a:r>
          </a:p>
          <a:p>
            <a:endParaRPr lang="en-US" dirty="0"/>
          </a:p>
          <a:p>
            <a:r>
              <a:rPr lang="en-US" dirty="0"/>
              <a:t>Problem solving involves both generating options and eliminating the bad ones. </a:t>
            </a:r>
          </a:p>
          <a:p>
            <a:pPr lvl="1"/>
            <a:r>
              <a:rPr lang="en-US" dirty="0"/>
              <a:t>We’ll start with confirming the right ideas </a:t>
            </a:r>
          </a:p>
          <a:p>
            <a:pPr lvl="1"/>
            <a:r>
              <a:rPr lang="en-US" dirty="0"/>
              <a:t>Monday we’ll practice eliminating bad ones. </a:t>
            </a:r>
          </a:p>
        </p:txBody>
      </p:sp>
    </p:spTree>
    <p:extLst>
      <p:ext uri="{BB962C8B-B14F-4D97-AF65-F5344CB8AC3E}">
        <p14:creationId xmlns:p14="http://schemas.microsoft.com/office/powerpoint/2010/main" val="320994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 </a:t>
            </a:r>
            <a:r>
              <a:rPr lang="en-US" sz="2400" dirty="0"/>
              <a:t>(narrowing down, 3)</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descr="X symbol">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descr="X symbol">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descr="X symbol">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on Microsoft Windows 10 May 2019 Update">
            <a:extLst>
              <a:ext uri="{FF2B5EF4-FFF2-40B4-BE49-F238E27FC236}">
                <a16:creationId xmlns:a16="http://schemas.microsoft.com/office/drawing/2014/main" id="{91B0C5ED-9A0A-48AB-8360-5E4AE42CF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288" y="3793941"/>
            <a:ext cx="454959" cy="454959"/>
          </a:xfrm>
          <a:prstGeom prst="rect">
            <a:avLst/>
          </a:prstGeom>
          <a:noFill/>
          <a:extLst>
            <a:ext uri="{909E8E84-426E-40DD-AFC4-6F175D3DCCD1}">
              <a14:hiddenFill xmlns:a14="http://schemas.microsoft.com/office/drawing/2010/main">
                <a:solidFill>
                  <a:srgbClr val="FFFFFF"/>
                </a:solidFill>
              </a14:hiddenFill>
            </a:ext>
          </a:extLst>
        </p:spPr>
      </p:pic>
      <p:sp>
        <p:nvSpPr>
          <p:cNvPr id="11" name="Multiplication Sign 10" descr="X symbol">
            <a:extLst>
              <a:ext uri="{FF2B5EF4-FFF2-40B4-BE49-F238E27FC236}">
                <a16:creationId xmlns:a16="http://schemas.microsoft.com/office/drawing/2014/main" id="{F24713B0-D239-47A4-B2AC-6019DCFEC4C3}"/>
              </a:ext>
            </a:extLst>
          </p:cNvPr>
          <p:cNvSpPr/>
          <p:nvPr/>
        </p:nvSpPr>
        <p:spPr>
          <a:xfrm>
            <a:off x="6999363" y="4861317"/>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023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78AD-7036-4BFB-9D1D-BEF4E93B5AE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A16EADB-0C8C-4FF1-8308-130F89BA8DB6}"/>
              </a:ext>
            </a:extLst>
          </p:cNvPr>
          <p:cNvSpPr>
            <a:spLocks noGrp="1"/>
          </p:cNvSpPr>
          <p:nvPr>
            <p:ph idx="1"/>
          </p:nvPr>
        </p:nvSpPr>
        <p:spPr/>
        <p:txBody>
          <a:bodyPr>
            <a:normAutofit lnSpcReduction="10000"/>
          </a:bodyPr>
          <a:lstStyle/>
          <a:p>
            <a:r>
              <a:rPr lang="en-US" dirty="0"/>
              <a:t>Greedy algorithms</a:t>
            </a:r>
          </a:p>
          <a:p>
            <a:r>
              <a:rPr lang="en-US" dirty="0"/>
              <a:t>You’ll probably have 2 (or 3…or 6) ideas for greedy algorithms. Check some simple examples before you implement! </a:t>
            </a:r>
            <a:br>
              <a:rPr lang="en-US" dirty="0"/>
            </a:br>
            <a:r>
              <a:rPr lang="en-US" dirty="0"/>
              <a:t>Greedy algorithms rarely work.</a:t>
            </a:r>
          </a:p>
          <a:p>
            <a:r>
              <a:rPr lang="en-US" dirty="0"/>
              <a:t>When they work AND you can prove they work, they’re great!</a:t>
            </a:r>
          </a:p>
          <a:p>
            <a:r>
              <a:rPr lang="en-US" dirty="0"/>
              <a:t>Proofs are often tricky </a:t>
            </a:r>
          </a:p>
          <a:p>
            <a:r>
              <a:rPr lang="en-US" b="1" dirty="0"/>
              <a:t>Structural results </a:t>
            </a:r>
            <a:r>
              <a:rPr lang="en-US" dirty="0"/>
              <a:t>are the hardest to come up with, but the most versatile.</a:t>
            </a:r>
          </a:p>
          <a:p>
            <a:r>
              <a:rPr lang="en-US" b="1" dirty="0"/>
              <a:t>Greedy stays ahead </a:t>
            </a:r>
            <a:r>
              <a:rPr lang="en-US" dirty="0"/>
              <a:t>usually use induction</a:t>
            </a:r>
          </a:p>
          <a:p>
            <a:r>
              <a:rPr lang="en-US" b="1" dirty="0"/>
              <a:t>Exchange</a:t>
            </a:r>
            <a:r>
              <a:rPr lang="en-US" dirty="0"/>
              <a:t> start with the </a:t>
            </a:r>
            <a:r>
              <a:rPr lang="en-US" b="1" dirty="0"/>
              <a:t>first </a:t>
            </a:r>
            <a:r>
              <a:rPr lang="en-US" dirty="0"/>
              <a:t>difference between greedy and optimal.</a:t>
            </a:r>
            <a:endParaRPr lang="en-US" b="1" dirty="0"/>
          </a:p>
        </p:txBody>
      </p:sp>
    </p:spTree>
    <p:extLst>
      <p:ext uri="{BB962C8B-B14F-4D97-AF65-F5344CB8AC3E}">
        <p14:creationId xmlns:p14="http://schemas.microsoft.com/office/powerpoint/2010/main" val="293421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4A1E8-6B42-4A82-8982-F8CBE588F797}"/>
              </a:ext>
            </a:extLst>
          </p:cNvPr>
          <p:cNvSpPr>
            <a:spLocks noGrp="1"/>
          </p:cNvSpPr>
          <p:nvPr>
            <p:ph type="title"/>
          </p:nvPr>
        </p:nvSpPr>
        <p:spPr/>
        <p:txBody>
          <a:bodyPr/>
          <a:lstStyle/>
          <a:p>
            <a:r>
              <a:rPr lang="en-US" dirty="0"/>
              <a:t>Three Common Proof Styles</a:t>
            </a:r>
          </a:p>
        </p:txBody>
      </p:sp>
      <p:sp>
        <p:nvSpPr>
          <p:cNvPr id="8" name="Content Placeholder 7">
            <a:extLst>
              <a:ext uri="{FF2B5EF4-FFF2-40B4-BE49-F238E27FC236}">
                <a16:creationId xmlns:a16="http://schemas.microsoft.com/office/drawing/2014/main" id="{04133EE3-EDEC-4E82-AA94-CFD8A402DABC}"/>
              </a:ext>
            </a:extLst>
          </p:cNvPr>
          <p:cNvSpPr>
            <a:spLocks noGrp="1"/>
          </p:cNvSpPr>
          <p:nvPr>
            <p:ph idx="1"/>
          </p:nvPr>
        </p:nvSpPr>
        <p:spPr/>
        <p:txBody>
          <a:bodyPr/>
          <a:lstStyle/>
          <a:p>
            <a:r>
              <a:rPr lang="en-US" dirty="0"/>
              <a:t>“Structural result” – the best solution </a:t>
            </a:r>
            <a:r>
              <a:rPr lang="en-US" b="1" dirty="0"/>
              <a:t>must </a:t>
            </a:r>
            <a:r>
              <a:rPr lang="en-US" dirty="0"/>
              <a:t>look like this, and the algorithm produces something that looks like this.</a:t>
            </a:r>
          </a:p>
          <a:p>
            <a:r>
              <a:rPr lang="en-US" dirty="0"/>
              <a:t>Greedy stays ahead – at every step of the algorithm, the greedy algorithm is at least as good as anything else could be.</a:t>
            </a:r>
          </a:p>
          <a:p>
            <a:r>
              <a:rPr lang="en-US" dirty="0"/>
              <a:t>Exchange – Contradiction proof, suppose we swapped in an element from the (hypothetical) “better” solution.</a:t>
            </a:r>
          </a:p>
        </p:txBody>
      </p:sp>
      <p:sp>
        <p:nvSpPr>
          <p:cNvPr id="2" name="TextBox 1">
            <a:extLst>
              <a:ext uri="{FF2B5EF4-FFF2-40B4-BE49-F238E27FC236}">
                <a16:creationId xmlns:a16="http://schemas.microsoft.com/office/drawing/2014/main" id="{2C6AB3CF-DA68-48FB-A451-E9FA4422750E}"/>
              </a:ext>
            </a:extLst>
          </p:cNvPr>
          <p:cNvSpPr txBox="1"/>
          <p:nvPr/>
        </p:nvSpPr>
        <p:spPr>
          <a:xfrm>
            <a:off x="833377" y="4734046"/>
            <a:ext cx="10833904"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Where to start? With some greedy algorithms you’ve already seen. </a:t>
            </a:r>
          </a:p>
          <a:p>
            <a:r>
              <a:rPr lang="en-US" sz="2800" dirty="0">
                <a:latin typeface="Segoe UI Semilight" panose="020B0402040204020203" pitchFamily="34" charset="0"/>
                <a:cs typeface="Segoe UI Semilight" panose="020B0402040204020203" pitchFamily="34" charset="0"/>
              </a:rPr>
              <a:t>Minimum Spanning Trees!</a:t>
            </a:r>
          </a:p>
        </p:txBody>
      </p:sp>
    </p:spTree>
    <p:extLst>
      <p:ext uri="{BB962C8B-B14F-4D97-AF65-F5344CB8AC3E}">
        <p14:creationId xmlns:p14="http://schemas.microsoft.com/office/powerpoint/2010/main" val="26924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She knows how much it would cost to lay electric wires between any pair of cities, and wants the cheapest way to make sure electricity from the plant to every city.</a:t>
            </a:r>
          </a:p>
        </p:txBody>
      </p:sp>
      <p:grpSp>
        <p:nvGrpSpPr>
          <p:cNvPr id="4" name="Group 3" descr="Undirected weighted graph. One vertex is labeled with a factory emoji, representing the power plant.&#10;">
            <a:extLst>
              <a:ext uri="{FF2B5EF4-FFF2-40B4-BE49-F238E27FC236}">
                <a16:creationId xmlns:a16="http://schemas.microsoft.com/office/drawing/2014/main" id="{A48F9B70-A6A3-0FCC-CB75-BB59BCCE8D72}"/>
              </a:ext>
            </a:extLst>
          </p:cNvPr>
          <p:cNvGrpSpPr/>
          <p:nvPr/>
        </p:nvGrpSpPr>
        <p:grpSpPr>
          <a:xfrm>
            <a:off x="3208719" y="2284898"/>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532776"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7136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417_template</Template>
  <TotalTime>2298</TotalTime>
  <Words>6361</Words>
  <Application>Microsoft Office PowerPoint</Application>
  <PresentationFormat>Widescreen</PresentationFormat>
  <Paragraphs>729</Paragraphs>
  <Slides>71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Aptos</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Greedy Algorithms</vt:lpstr>
      <vt:lpstr>Our Next Topic</vt:lpstr>
      <vt:lpstr>Outline</vt:lpstr>
      <vt:lpstr>What is a Greedy Algorithm?</vt:lpstr>
      <vt:lpstr>Greedy Algorithms: Pros and Cons</vt:lpstr>
      <vt:lpstr>Your Takeaways</vt:lpstr>
      <vt:lpstr>Today: Focusing on Proofs,  Next week: designing the algorithms</vt:lpstr>
      <vt:lpstr>Three Common Proof Styles</vt:lpstr>
      <vt:lpstr>Minimum Spanning Trees</vt:lpstr>
      <vt:lpstr>Minimum Spanning Trees (Definition)</vt:lpstr>
      <vt:lpstr>Greedy MST algorithms</vt:lpstr>
      <vt:lpstr>(Skip) Pseudocode Review </vt:lpstr>
      <vt:lpstr>Kruskal’s Algorithm</vt:lpstr>
      <vt:lpstr>Try It Out (Kruskal’s)</vt:lpstr>
      <vt:lpstr>Try It Out (Kruskal’s answer)</vt:lpstr>
      <vt:lpstr>Prim’s Algorithm</vt:lpstr>
      <vt:lpstr>Try it Out (Prim’s)</vt:lpstr>
      <vt:lpstr>Try it Out (Prim’s answer)</vt:lpstr>
      <vt:lpstr>Show the algorithms correct</vt:lpstr>
      <vt:lpstr>Correctness</vt:lpstr>
      <vt:lpstr>Structural Proof</vt:lpstr>
      <vt:lpstr>Cuts in Graphs</vt:lpstr>
      <vt:lpstr>Safe Edge</vt:lpstr>
      <vt:lpstr>MSTs and Safe Edges</vt:lpstr>
      <vt:lpstr>MSTs and Safe Edges (2)</vt:lpstr>
      <vt:lpstr>MSTs and Safe Edges (3)</vt:lpstr>
      <vt:lpstr>MSTs and Safe Edges (4)</vt:lpstr>
      <vt:lpstr>Structural Result</vt:lpstr>
      <vt:lpstr>Prim’s only adds safe edges</vt:lpstr>
      <vt:lpstr>Why Aren’t We Done?</vt:lpstr>
      <vt:lpstr>Prim’s only adds safe edges (completing the proof)</vt:lpstr>
      <vt:lpstr>An Exchange Argument</vt:lpstr>
      <vt:lpstr>What about Kruskal’s?</vt:lpstr>
      <vt:lpstr>Exchange Arguments</vt:lpstr>
      <vt:lpstr>Kruskal’s Proof (v1)</vt:lpstr>
      <vt:lpstr>Kruskal’s Proof (v1, cont.)</vt:lpstr>
      <vt:lpstr>Kruskal’s Proof (pretty version)</vt:lpstr>
      <vt:lpstr>A Rough Example</vt:lpstr>
      <vt:lpstr>Kruskal’s Proof (pretty version, 2)</vt:lpstr>
      <vt:lpstr>A Rough Example; the cycle</vt:lpstr>
      <vt:lpstr>Kruskal’s Proof (pretty version, 3)</vt:lpstr>
      <vt:lpstr>Hey…Wait a minute</vt:lpstr>
      <vt:lpstr>Greedy Stays Ahead</vt:lpstr>
      <vt:lpstr>Trip Planning (definition)</vt:lpstr>
      <vt:lpstr>Trip Planning (Claim)</vt:lpstr>
      <vt:lpstr>Trip Planning (pf, BC)</vt:lpstr>
      <vt:lpstr>Trip Planning (pf, IS)</vt:lpstr>
      <vt:lpstr>The Interval Scheduling Problem</vt:lpstr>
      <vt:lpstr>Interval Scheduling</vt:lpstr>
      <vt:lpstr>Interval Scheduling (1)</vt:lpstr>
      <vt:lpstr>Interval Scheduling (2)</vt:lpstr>
      <vt:lpstr>Interval Scheduling (3)</vt:lpstr>
      <vt:lpstr>Greedy Ideas</vt:lpstr>
      <vt:lpstr>Greedy Algorithm</vt:lpstr>
      <vt:lpstr>Greedy</vt:lpstr>
      <vt:lpstr>Greedy Algorithm Ideas (let’s narrow down)</vt:lpstr>
      <vt:lpstr>Take Earliest Start Time</vt:lpstr>
      <vt:lpstr>Take Earliest Start Time – Counter Example</vt:lpstr>
      <vt:lpstr>Shortest Interval</vt:lpstr>
      <vt:lpstr>Shortest Interval (counter-example)</vt:lpstr>
      <vt:lpstr>Greedy Algorithm (narrowing down, 1)</vt:lpstr>
      <vt:lpstr>Earliest End Time</vt:lpstr>
      <vt:lpstr>Earliest End Time (which pf technique?)</vt:lpstr>
      <vt:lpstr>Exchange Argument (1)</vt:lpstr>
      <vt:lpstr>Exchange Argument (2)</vt:lpstr>
      <vt:lpstr>Greedy Stays Ahead (1)</vt:lpstr>
      <vt:lpstr>Greedy Stays Ahead (2)</vt:lpstr>
      <vt:lpstr>Greedy Algorithm (narrowing down, 2)</vt:lpstr>
      <vt:lpstr>Other Greedy Algorithms</vt:lpstr>
      <vt:lpstr>Greedy Algorithm (narrowing down, 3)</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Greedy Algorithms</dc:title>
  <dc:creator>rtweber2</dc:creator>
  <cp:lastModifiedBy>Robbie Weber</cp:lastModifiedBy>
  <cp:revision>48</cp:revision>
  <cp:lastPrinted>2026-04-09T23:17:30Z</cp:lastPrinted>
  <dcterms:created xsi:type="dcterms:W3CDTF">2021-01-21T22:33:33Z</dcterms:created>
  <dcterms:modified xsi:type="dcterms:W3CDTF">2026-04-10T22:42:54Z</dcterms:modified>
</cp:coreProperties>
</file>