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ink/ink5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7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ink/ink13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00.xml" ContentType="application/vnd.openxmlformats-officedocument.presentationml.tags+xml"/>
  <Override PartName="/ppt/tags/tag2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489" r:id="rId3"/>
    <p:sldId id="481" r:id="rId4"/>
    <p:sldId id="490" r:id="rId5"/>
    <p:sldId id="278" r:id="rId6"/>
    <p:sldId id="487" r:id="rId7"/>
    <p:sldId id="281" r:id="rId8"/>
    <p:sldId id="282" r:id="rId9"/>
    <p:sldId id="336" r:id="rId10"/>
    <p:sldId id="337" r:id="rId11"/>
    <p:sldId id="338" r:id="rId12"/>
    <p:sldId id="339" r:id="rId13"/>
    <p:sldId id="340" r:id="rId14"/>
    <p:sldId id="341" r:id="rId15"/>
    <p:sldId id="451" r:id="rId16"/>
    <p:sldId id="452" r:id="rId17"/>
    <p:sldId id="469" r:id="rId18"/>
    <p:sldId id="453" r:id="rId19"/>
    <p:sldId id="483" r:id="rId20"/>
    <p:sldId id="455" r:id="rId21"/>
    <p:sldId id="456" r:id="rId22"/>
    <p:sldId id="488" r:id="rId23"/>
    <p:sldId id="458" r:id="rId24"/>
    <p:sldId id="470" r:id="rId25"/>
    <p:sldId id="484" r:id="rId26"/>
    <p:sldId id="485" r:id="rId27"/>
    <p:sldId id="486" r:id="rId28"/>
    <p:sldId id="467" r:id="rId29"/>
    <p:sldId id="460" r:id="rId30"/>
    <p:sldId id="461" r:id="rId31"/>
    <p:sldId id="4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01T20:32:45.46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1697 3507 1599 0,'14'-26'117'0,"-2"8"73"0,-3-3-78 15,0 8-33-15,-4 6-9 0,2 0-7 0,-5 2-7 0,2 5-10 0,-4 0-15 0,0 0-14 0,0 0-11 0,1 0-5 0,-4 4-3 0,-2 1-3 16,-8-2 1-16,-6-1 0 0,-4 5 0 16,-11 2 2-16,-5 7 0 0,-5 2-1 15,-1 1 1-15,-6 8-2 0,3-4 1 0,-7 7 0 16,2 4 0-16,1-6-2 0,-3 2-1 15,-1 0-3-15,-5 2 2 0,-2 7 2 16,1-3 1-16,3 3 3 0,13-4-4 16,3 2 1-16,13-3 0 0,4 2 3 15,1-4 2-15,5-4 1 0,-1 0 1 0,9-1 1 16,5-8 3-16,3 6 11 0,6-5 9 16,1-1 12-16,8 1 10 0,3-1 5 15,4-3 0-15,5 0-2 0,0-2-8 16,7 1-10-16,4-1-9 0,3 0-8 15,7 2-6-15,6 5-5 0,3-3-3 16,-3 5-1-16,-2-2 1 0,-4 6-1 16,4 6 1-16,-2 6-2 0,-3 6 0 15,-1 3-1-15,-6 1 0 0,-1 3 0 16,-10 4-2-16,-6 6-1 0,-10 1-1 16,-9 4-1-16,-9-1 1 0,-15 4 0 0,-8-2 2 15,-11-8 0-15,-7-3-1 0,-6-9 0 16,-3-6 1-16,-6-6 1 0,1-6 0 15,3-5 1-15,12-4 0 0,5-3 0 16,15-2 1-16,8-6 0 0,7 1 1 16,7-4 0-16,7-5 1 0,-2 0 2 15,2-2 4-15,0 0 11 0,-5-4 8 16,12 0 9-16,1 1 2 0,5-2-8 0,8-1-8 16,-5 5-11-16,4-1-7 0,-4 2-5 15,0 3 0-15,-2 8-3 0,0 0-1 16,-3 8-1-16,-1 8-1 0,-3 5 1 15,-1 3 0-15,-6 8 0 0,-4 8 1 16,-1 8 0-16,-1 1 1 0,-4 7 1 16,1-1 2-16,0-1 0 0,-5 8 0 15,3-2 0-15,1 3 0 0,1 1 0 16,-2-1 0-16,4-3 0 0,3 2 0 16,4 1 6-16,9-3 7 0,7 0 14 15,9-2 17-15,5-5 6 0,7 0 6 0,6-5-5 16,7-4-12-16,-4-11-10 0,0-3-12 15,-2-11-10-15,-3-14 0 0,-6-11-38 16,-3-8-35-16,4-21-189 0,1-36-100 16,7-30 183-16</inkml:trace>
  <inkml:trace contextRef="#ctx0" brushRef="#br0" timeOffset="9511.86">1759 8045 1559 0,'5'8'66'0,"-1"-16"-2"0,1 2-10 0,-5-4-9 0,-4-15-37 0,-1 14-2 0,-7-7-2 0,-3 1 1 16,-6 3 7-16,2-1 6 0,-10 3 7 16,3 7 3-16,-4-1-4 0,-1 3-7 15,1 3-2-15,2 5-3 0,-8 0-2 16,1 4 0-16,-2-2-5 0,0 2-2 16,-4 5-1-16,0 4-2 0,-2-2 1 15,1 2 1-15,1 0-1 0,-1-4 0 0,-3 2 1 16,3 0-1-16,-3-2 0 0,5-2 0 15,2 2 9-15,8-3 6 0,2 7 7 16,5-4 6-16,3-3-3 0,6-1-2 16,0 3-4-16,3-1-4 0,6 0-5 15,-2-3-3-15,5 0 0 0,2 2 3 16,7-4 4-16,4 4 6 0,8 1 11 16,10 2 8-16,6 0 3 0,8 1-6 15,1 0-9-15,-1 1-12 0,-4 2-8 16,-4 5-4-16,0-2-2 0,-4 6-2 0,-3 0-1 15,-1 1-3-15,-4 2-1 0,-2 4 0 16,-7 3-3-16,-3 7 0 0,-2 6-1 16,-4 5 1-16,-5 0 2 0,-2 4 2 15,-5-1-1-15,-9-3 3 0,-2 2 2 16,-6-1 0-16,-5-8 2 0,-10-2-2 16,-5-5 0-16,-1-2 0 0,-1-7 2 15,-3 0 0-15,12-4 2 0,-2-1 1 0,7-2 0 16,7-7 1-16,5-2-1 0,6-4-3 15,0 0-1-15,5 1-1 0,4-6 1 16,-1 2 0-16,6-6 2 0,6 6-2 16,-3-4 2-16,8 6 2 0,3 3 0 15,6 4 0-15,8 7 0 0,9-2-2 16,2 3-2-16,6 6 1 0,1 4-1 16,-7 6 0-16,-4 3-1 0,-5-1-2 15,-8 2-1-15,-10 2-2 0,-5 3 0 0,-7 4 2 16,-9 2 1-16,-9 3 1 0,-3-3 3 15,-9 2 1-15,-5-1 0 0,-4-3 2 16,-9 4-2-16,0-1 1 0,-2 4-2 16,2 9 0-16,7-2-1 0,4-7 1 15,5 2 0-15,8-4 0 0,8-1 0 16,7-2 1-16,5-9-1 0,4 3 6 16,5-5 7-16,3-3 5 0,4 3 13 15,2-4 4-15,4 1 2 0,3-4 2 16,0-4 2-16,4 3-1 0,4-7-3 0,1 1-7 15,9-5-13-15,5-8-7 0,4-6-5 16,3-6-4-16,-1-7-12 0,-4-11-32 16,2-5-42-16,-4-10-95 0,-5-13 99 15</inkml:trace>
  <inkml:trace contextRef="#ctx0" brushRef="#br0" timeOffset="61247.48">8131 12817 1412 0,'0'2'65'0,"0"5"-1"0,4-1 0 0,-3-6-11 0,5 5 8 0,-1-5 10 0,6-2 3 0,1 8-1 0,4-3 0 0,-2 1-5 0,2 5-5 0,5-4-6 0,1 4-8 16,-1-4-8-16,0 6-7 0,-5-1-6 15,2-6-2-15,-6 3-1 0,1 0 1 16,-8-3-3-16,-1-1-4 0,-4-1-3 0,3 3-5 16,-3-3-1-16,-3 3-1 0,-1 2-2 15,-1 2 3-15,-2 2 3 0,-2 3 4 16,-5-2 3-16,-1 1 0 0,0 1-4 16,-9-2-4-16,1-1-4 0,-7 0-2 15,-3-2-1-15,-8-1-2 0,-3 1-2 16,-6 2 0-16,-7-4 1 0,0 4 2 15,-6 1 3-15,-3-5 3 0,-1 4 2 16,-1 0 4-16,-1-3 0 0,-2-1 0 16,0 1-3-16,4-1-3 0,5-2-4 0,3 2-2 15,-1-3-1-15,-4-1-2 0,-1 2 1 16,-8-1-1-16,4-2-1 0,-2 0 0 16,0-1 1-16,0 1-1 0,-5-2 0 15,3 0 1-15,-9 0-1 0,-8 0 0 16,-2 0 0-16,-2 0 0 0,-4 4 4 15,4-1 3-15,-1-1 5 0,4 0 8 16,-1 1 3-16,7 1-1 0,2-1-2 16,-8-3-5-16,4 2-4 0,-5 0-4 0,-9-2-1 15,5 0-3-15,-7-4-1 16,-1-3 1-16,6 4-3 0,-8-1 0 0,-4 2 0 16,-4-3 0-16,-3 3 1 0,-1 2 1 15,-1 0 0-15,-2 0 5 16,-3 6 3-16,-2-3 1 0,6-1 3 0,-6 0 2 15,3-2 1-15,-2 0 4 0,-3-2 0 16,0 0-2-16,9-1-2 0,8-3 2 0,11 1 1 16,7-2 2-16,-3 0 0 0,7-4-5 15,2 1-6-15,6-1-5 0,4-1-2 16,8-1-2-16,11 2 0 0,12 4-2 16,10-3 2-16,8 4 1 0,10-1 1 15,4 4 2-15,12 3 3 0,0-2-1 16,1 2-7-16,1-2-23 0,0 2-28 15,0-3-19-15,3-1-43 0,-1 4-45 0,1-5-84 16,1-2-87-16,0-13 167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01T21:04:45.25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18906 10755 1589 0,'23'-14'114'0,"-7"0"83"0,2-2-98 16,-6-2-28-16,4 1-16 0,4-3-11 0,1 2-4 0,4 6-1 0,3 1 5 0,4 6-5 0,0 2-5 0,9 3-5 0,-2 3-9 0,3 6-4 0,-1 2-4 15,-9-1 0-15,-4 1 5 0,-6 0 3 16,-14-6 4-16,0 0 1 0,-3-1 9 15,-5-4 7-15,-4 0-3 0,-1 0-2 16,-7 0-15-16,-1-4-9 0,3 2-3 16,-10 1 2-16,-5-3 2 0,-1-3-2 0,-8 3-1 15,2 1-4-15,4 1-4 0,-6 2 0 16,2 0-1-16,-3 4-1 16,-4 5 1-16,-4-1 0 0,-5 7-1 0,-2 4 3 15,-3 1 1-15,-5-1 0 0,-10 2 3 16,-11-5 3-16,-10-5 6 0,-10-2 5 15,-4 0 3-15,2-6-1 0,7 1-1 16,7-2 4-16,0 1 1 0,4-1 3 16,-6 1-1-16,-7 1-6 0,4 1-1 15,-2-1 2-15,9-2-2 0,14 1 0 16,4-3-6-16,10 2-6 0,7-2-2 0,8 3 1 16,5-3-1-16,5 2 1 0,-9-2-2 15,2 0-4-15,-2 2-1 0,0 2 0 16,2-3-1-16,4-1 1 0,3 0 0 15,2-1-1-15,5-3 1 0,4 0 0 16,1-3-1-16,11 4 2 0,0-1 0 16,8-1-1-16,1 1-5 0,0 1-18 15,3-2-26-15,4-3-43 0,2 0-66 16,4-1-116-16,-1-7 150 0</inkml:trace>
  <inkml:trace contextRef="#ctx0" brushRef="#br0" timeOffset="3446.38">24207 10818 1322 0,'-5'-8'182'0,"5"3"196"0,0-4-190 0,7 8-46 0,-1-3-27 0,4-1-22 0,4 5-22 16,-1 0-19-16,3 0-11 0,-7 1-13 0,-1-1-11 0,1 0-5 0,-7 0 2 0,0 0 4 0,0-7 6 0,-1 4 0 0,-1-6-3 15,-1-4-2-15,-5-2-4 0,-6-5-3 16,-2-5-1-16,-2 0-2 0,-2 4-2 15,0 2-1-15,2 3-1 0,0 3-2 16,0 4-3-16,2 1 1 0,-2 2-2 0,4 6 0 16,-2 0 1-16,-2 0-1 0,0 4 1 15,-7 3-1-15,-7-4 0 0,-4 1 1 16,-9 5 1-16,-10-7 4 0,-4-2 4 16,-6 0 8-16,-7-2 5 0,3-4 8 15,5 3 10-15,3 1 5 0,6 0 3 16,4 2-4-16,4 0-9 0,1 0-8 0,-6 0-5 15,1 7-5-15,-13-1-5 0,-13-4-5 16,-10-1-5-16,-9-1-1 0,-3-3 2 16,1-10-1-16,4-1 1 0,3-7-1 15,6-2-1-15,-1 0 0 0,6 5 0 16,7 2-1-16,13 4 1 0,14 6 0 16,12-2-1-16,9 4 0 0,7-1 0 15,7 5-4-15,7 0-8 0,0 0-16 16,0 3-20-16,-1 1-19 0,3-4-35 15,0 0-37-15,0-4-68 0,0-8 165 0,0-4-23 16</inkml:trace>
  <inkml:trace contextRef="#ctx0" brushRef="#br0" timeOffset="9211.16">5519 13303 958 0,'-7'-5'175'16,"-2"3"149"-16,1-3-121 0,2 3-128 0,-4-3-23 0,1-2-14 0,0 3-8 0,-5-5-3 0,3 4 1 0,-5-6-3 0,0 4-3 0,0 0-5 0,2 4-2 0,2-4 4 16,1 1 12-16,6 3 13 0,-4-3 8 15,9 6 2-15,0 0-2 0,0-1 1 16,0-1 6-16,0 2-1 0,0-4-3 15,9 2-6-15,-2 2-11 0,12 0-10 16,4 0-9-16,9 2-11 0,7 0-4 16,4 0-2-16,10 3-1 0,2 2-1 15,5-3 0-15,8 5-1 0,-6-8-1 0,1 5 0 16,3-3 0-16,-7 3 2 16,1 1 0-16,-2 0 1 0,-4 0 0 0,-10 3 0 15,-3 1-1-15,-18-4 1 0,-6 2 1 16,-6-4-4-16,-11 2 1 0,-12-5 1 15,-11-2-1-15,-20-7 4 0,-15 0 0 16,-12-7-2-16,-9 0 2 0,-8 0-1 16,-5 1 3-16,-6 4 5 0,4 0 8 15,4 2 7-15,8 2 8 0,15 1 4 16,13-3-2-16,10 4-4 0,12 1-4 0,7 0-2 16,9-3-1-16,8 3 2 0,8 2 2 15,0-2-4-15,0-3-4 0,5 0-9 16,6-2-8-16,3 0-9 0,0-2-8 15,5-4-10-15,4 4-20 0,-1 2-20 16,6-3-26-16,2 4-66 0,2-1-40 16,7 2 101-16</inkml:trace>
  <inkml:trace contextRef="#ctx0" brushRef="#br0" timeOffset="10678.97">9651 12929 1000 0,'1'-14'180'0,"-24"-13"161"0,137 95-147 0,-114-68 37 0,14 7-250 16,-12 2 58-16,0-6-2 0,1 6 0 16,-1-4-2-16,3 4 0 0,-3-2 1 15,-2 4 2-15,2-6 0 0,-2 4-1 16,0 0 0-16,0-2-6 0,1 4-3 0,-1-8-3 15,6 4 1-15,-1-1 3 16,-3-1-4-16,10 6-3 0,1-6-5 0,3 4-6 16,9 2-1-16,3-3-2 0,7 1-4 15,6 4-2-15,-2-4-1 0,4 1 0 16,-6 1-1-16,-3 1-1 0,-8-6 1 16,-10 2-1-16,-5-4-3 0,-11-2-3 15,-4 1-4-15,-6 3 1 0,-10-5 6 16,-12 1 3-16,-10-2 3 0,-6-2 1 0,-7-3 0 15,-2 2 2-15,-1-1 2 0,-3 2 3 16,1-3 0-16,3 1 2 0,1 1 2 16,1-4 0-16,3 3-2 0,2-1-4 15,6-2-3-15,10 1-3 0,6 3-1 16,12-1-1-16,4 1 4 0,5 1-8 16,7-1-24-16,3 1-47 0,13-5-48 15,4 1-33-15,8 6 10 0,9-3-86 0,11-1 147 16</inkml:trace>
  <inkml:trace contextRef="#ctx0" brushRef="#br0" timeOffset="11231.09">11920 13195 1532 0,'18'0'88'0,"-2"2"40"0,-6-2-58 0,-6 0-30 0,1-2-4 0,1 2-2 0,-3-2-2 16,-1 2 2-16,-2 0 6 0,0 0 3 0,0 0 4 0,4-3 2 0,1 3-8 0,-2 0-12 0,4-2-11 0,4 0-11 0,0 2-4 0,6 0 1 0,7 0 0 15,0 2-1-15,3 0 1 0,0 1-1 0,1-1 0 16,4 5 2-16,3-5-2 16,-5 2 0-16,2-1 0 0,-7 2 0 0,2-3 0 15,-8 2 0-15,-3-1-1 0,-5 1 0 16,-9-4-2-16,-1 0 0 0,-1 0-1 16,-5 0 0-16,-9-5 3 0,-9 1 6 15,-6 0 7-15,-2-4 10 0,-10 2 9 16,-2-4 2-16,-3-1-3 0,0 2-10 0,5-3-10 15,2 3-6-15,11 4-5 0,5-3 0 16,5 5-1-16,7 1-1 0,4 2 1 16,0 0 6-16,7 0-38 0,-5 5-58 15,8-3-48-15,5 4 53 0</inkml:trace>
  <inkml:trace contextRef="#ctx0" brushRef="#br0" timeOffset="12882.81">5638 14514 1524 0,'89'-14'231'0,"-48"28"27"0,69-23-62 0,-305 36-215 16,159-38 51-16,36 11-6 0,0 7-4 16,5-1-1-16,4 4-2 0,9 5-5 15,0-8-1-15,8 5-6 0,1 0-3 16,3 1-2-16,5 1 0 0,-1-1-1 0,0-3 0 15,-2 4 0-15,-2 1 2 0,-9-3 0 16,-3-1 0-16,-7-1 0 0,-4-4-1 16,-7-3 5-16,0 2 6 0,-6-3 4 15,-4 2 6-15,-4 5 7 0,-4-8-2 16,-7 3-1-16,-3-1-3 0,-1-1-3 16,-1 4 1-16,-2-6 4 0,-2 0 2 15,-1 0-5-15,-2-2-6 0,0-2-6 0,3 1-3 16,0-1-2-16,6 1 0 0,10-3-2 15,2 3 0-15,7-1 5 0,4 4 5 16,5 0 3-16,0 0 0 0,2-3-4 16,5-1-7-16,-4 2-4 0,8 1-5 15,-4 1-16-15,5 0-18 0,4 0-30 16,7 0-40-16,-1 1-40 0,6 5 11 16,9-1 60-16</inkml:trace>
  <inkml:trace contextRef="#ctx0" brushRef="#br0" timeOffset="13761.51">9886 14892 907 0,'-14'0'170'0,"2"0"162"0,3 0-136 0,2 0-101 0,3 0-22 0,1 0-19 0,-1 2-14 0,4-2-7 0,0 0 1 0,0 0 0 0,0 0 3 15,4 0 0-15,3 0-6 0,9 0-6 0,5 0-7 16,6 5-6-16,10 0-2 0,0 1-2 16,11 3-1-16,0-4-4 15,0 4-2-15,-6-6 0 0,-1 3 0 0,-7 1 3 16,-9-2 0-16,-11-1-3 0,-12-4-3 16,-1 0-5-16,-4 0 1 0,-11-2 6 15,-6 0 8-15,-8 0 15 0,-11-1 9 16,-2-3 6-16,-7 5 0 0,-2-1-1 0,4 2-2 15,6 0-3-15,2 3-2 16,10-3-8-16,7 4-6 0,1-4-4 0,15 0-3 16,1 0-3-16,4 0 0 0,0 0 0 15,0 0-1-15,-1 0 1 0,1 0-1 16,0 0-1-16,0 0 3 0,0 2 4 16,0-2 5-16,0 0 8 0,0 0 7 15,0 0 2-15,0 0 0 0,0 0-3 16,0 0-6-16,0 0-6 0,0 0-6 15,0 0-5-15,0-7-4 0,7 7-2 0,2-2-11 16,3 0-21-16,2 0-29 0,2-1-46 16,-2-3-29-16,0-1-16 15,1 4-9-15,4-6 427 0,6 0-219 0</inkml:trace>
  <inkml:trace contextRef="#ctx0" brushRef="#br0" timeOffset="14264.4">11585 14984 1656 0,'4'-9'112'0,"-3"0"38"0,1 1-25 16,2-1-42-16,3 3-13 0,-2-1-12 0,6 0-10 0,-2 0-11 0,3 2-13 0,4-2-8 0,5 3-6 0,0 4-2 0,10-2-4 0,-3 2-1 15,7 0-1-15,3 2-1 0,-3 5 2 16,6 4-1-16,1-1 2 0,6 5-1 15,6-3-3-15,-3 2 1 0,2-3-1 16,-1 1 0-16,-5-1 3 0,-4 0-1 0,-4-3 0 16,-5 0-1-16,-2-3-1 0,-8 4 1 15,-6-9-1-15,-16 0 3 0,-4 1 0 16,-8-2 3-16,-12-6 3 0,-8 0 1 16,-5-6 5-16,-10-1 0 0,-1 0-1 15,-3 1 1-15,-5-1 0 0,-1 2 1 16,8-2 1-16,-1 1-1 0,10 6-4 15,10-2-4-15,0 2-3 0,6 4-3 16,14-5 0-16,4 8 0 0,-5-3 0 0,4 3 1 16,5 0 4-16,-2 0 5 0,2 0 2 15,9 2-2-15,-9-1-5 0,2 1-4 16,1 4-3-16,3-3-20 0,-1-3-38 16,4 0-120-16,-4 0 104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01T21:05:28.4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24254 3105 1075 0,'15'62'235'0,"12"-53"122"0,-34-9-351 16,2-5 1-16,-2-2 8 0,-1-2 7 15,7 0 9-15,-5-4 11 0,6 1 2 16,0 1-1-16,6 4 2 0,1-3-5 15,3 6-4-15,5-1-5 0,2 1-8 16,6 4-5-16,6-2-6 0,-1 2-3 16,6 0-4-16,0 0-3 0,-1 0-2 0,3 2 0 15,-1-2 0-15,-3 2-1 16,-2-2-1-16,0-2-1 0,-3 0 2 16,3-1 1-16,-3-2 3 0,-4-1 8 0,0 4 3 15,-4-5 2-15,6 4 0 0,0-1-5 16,2 2-3-16,-4-5-3 0,1 6-2 15,1-3-1-15,-2 2 0 0,-1 2-2 16,-1 0 0-16,0 0 0 0,-1 4 0 0,-3 1-2 16,5 0 1-16,-1 3 0 15,0 0-2-15,6 7 2 0,-2-1-1 0,1 0 1 16,6 9 0-16,2 4 0 0,-1 1 1 16,-2 4-2-16,1 5 0 0,-6 4 0 15,-3 1 0-15,-3 1-1 0,-6 1-3 16,-2 6 0-16,-1 1-4 0,-2 6 0 15,-4 0 1-15,0-4 0 0,1 4 0 16,-8 0 1-16,0-1 1 0,0 3 1 0,-3 1 3 16,-2 4 1-16,0-4 2 0,-6 9 0 15,6-3 0-15,4 7 1 0,-8-6 0 16,6 2 0-16,-4-5 0 0,-2-2-1 16,11-2 0-16,-7-1 0 0,6-1 2 15,-1 1-1-15,0 1 0 0,2 6 0 16,0-2 0-16,0 3 0 0,2 0-1 15,1-1 1-15,-1-2-1 0,3-8 0 16,-3 1 1-16,0 2 1 0,3 6 2 0,-5 1-1 16,7 0 0-16,-1-4-1 0,-3-6-2 15,1-2-1-15,-8-5 1 0,2 4-1 16,-1 1 1-16,-1-7 0 0,3-4 0 16,-7-2 0-16,3-4 0 0,3-2 0 15,-5-3 0-15,4 6 0 0,1-8 0 16,0-2 1-16,-1 2-1 0,1-1 0 15,0-1 0-15,0-3 0 0,-1 3 1 16,-3-3-1-16,1 0 0 0,2-2 0 0,-4 2-1 16,1-1 1-16,4 3 1 0,-1-6 1 15,-2 2 1-15,3 0-2 0,-4-1 1 16,-1 3 0-16,2-6 0 0,1 2 0 16,4 1 0-16,-3-3-1 0,3-3 0 15,-2 4 1-15,2-10-1 0,-2 4-1 16,1 1 1-16,-3-1 0 0,4 0-5 15,-2-2 8-15,-7-1 3 0,4 1 2 16,-7-5 2-16,-1 2 4 0,3-2 17 16,-5-1 21-16,7 1 18 0,-5 0 0 15,-1-3-8-15,0 4-12 0,-2-2-9 16,-4 3-4-16,-3-4-7 0,-7 0-9 0,-9 1-6 16,-3-5-9-16,-6-1-4 0,-7 0-3 15,-2-3 0-15,-5-8-14 0,-5 0-55 16,-6-1-9-16,-2-4-38 0,-6-3 487 15,12-6-273-15</inkml:trace>
  <inkml:trace contextRef="#ctx0" brushRef="#br0" timeOffset="-174910.11">11693 4344 1809 0,'0'-5'83'0,"-2"1"4"0,2 1-9 0,-1-4-3 0,-3 5-5 15,4-1 0-15,4 1-2 0,-3 2-7 0,5-2-14 0,-6 2-14 0,0 0-11 0,3 4-10 0,-3-1-7 0,6 6-5 0,2 5 0 16,-4 0 0-16,0 6 0 0,-3 3 0 16,-1 3 0-16,2 5-2 0,-5-1 1 15,1-2 0-15,2 6 0 0,-6-2 0 0,12 1 1 16,-12-1 0-16,6-2 0 0,0 1-1 16,-1-5 1-16,6 1 0 0,-5-8 0 15,4 1 0-15,-1-1 0 0,-1-5 0 16,-2-5 1-16,2 0 0 0,1 0 1 15,2-7 1-15,4-2-1 0,-5-2 8 16,3-5 6-16,7 2 5 0,2-8 8 16,5 3 6-16,4-3 5 0,-7 6 0 15,5-4-5-15,2 8-14 0,10-1-13 0,6 4-8 16,7 0-1-16,0 4 0 0,-2 5 0 16,-5-2-1-16,-4 5-1 0,-5-5-2 15,-6 2-1-15,-6-2-2 0,-8 2-2 16,-1-5 0-16,-6 1 2 0,1-3 4 15,-1-2 2-15,-1 0 3 0,1-7 2 16,0 5 0-16,2-3 0 0,6-2 1 16,-1-1-2-16,8 1 1 0,1 0 1 0,0-2-3 15,2 4 0-15,-5-6-2 0,-2 8-2 16,-4-1 1-16,-3-3 0 0,5 7 0 16,-3-3 0-16,-2 1 4 0,-6-5 1 15,-3 0 2-15,-1-7 3 0,-6-1-1 16,3-8 5-16,0 2 3 0,1-6 0 15,1-3 0-15,2 2 2 0,-2-4 1 16,2-5-1-16,4 3-3 0,1-5-6 16,4 7-4-16,-9 2-2 0,4 2-1 15,3 5-7-15,-7 5-17 0,9 2-25 0,-2 5-42 16,-7 1-68-16,1 3-101 0,-2-6 141 16</inkml:trace>
  <inkml:trace contextRef="#ctx0" brushRef="#br0" timeOffset="-174192.9">11906 4885 1543 0,'-5'13'-240'0,"-10"121"961"0,12-111-720 0,-2 7 0 0,-10 1 1 15,1 0 0-15,0 3-2 0,-2-4 1 16,-2 2 1-16,2-2 2 0,-12 1 7 15,3-3 7-15,-12-2 10 0,-2 1 7 0,2-7 4 16,-2 1 0-16,0-3-2 0,0 1-4 16,-4-3-10-16,2 4-7 0,2-8-7 15,0-1-5-15,0-1-1 0,-9-1 2 16,1-7 3-16,-8-2 0 0,-2-11 0 0,-7-1-1 16,-9-4-3-16,2-2 4 0,-1-5 4 15,6 2 4-15,8-2 2 0,6 1-3 16,3-6-5-16,4 2-4 0,4-1 2 15,6-3 7-15,8 1 9 0,8 1 5 16,5 0 2-16,0 3-5 0,5 2-9 16,2-2-7-16,-1 7-4 0,3-7-3 15,-2 4-1-15,4-2 0 0,-3 4 0 16,-1-1 1-16,0 4 0 0,0 2-1 0,2 0 0 16,1 7-1-16,4 7 1 0,-3-11-1 15,8 8 2-15,-3 3-1 0,1-6 0 16,-1 6 1-16,0-5 0 0,1 1-4 15,1 3-10-15,-1-7-17 0,4 5-21 16,-5 1-23-16,-2 2-37 0,0 0-20 16,-2-2-8-16,-5-8-7 0,2-1 83 0</inkml:trace>
  <inkml:trace contextRef="#ctx0" brushRef="#br0" timeOffset="-173639.12">10140 4460 1174 0,'0'0'391'0,"-14"0"265"0,14 0-605 0,2 0-11 0,1 0 36 15,-1 0-20-15,0 1-19 0,1-1-13 0,-3 2-9 16,2 0-5-16,5 1-7 0,-7 3-3 15,7-1 0-15,0 6-2 0,-1 1-1 16,2 4-2-16,-2 4 1 0,-4 4 0 16,-2-1 2-16,-6 4 1 0,-1 3-1 15,-2 2 1-15,-3-5 1 0,-1 6 2 16,-1-6-1-16,0-4 1 0,2 2-1 16,1-7-1-16,2 3 1 0,0-3 0 0,2-4 1 15,2 2-1-15,1-4 0 0,4-5 0 16,0 6 0-16,2-3 1 0,0-4 0 15,0 4 2-15,1-10 3 0,-3 0 4 16,0 2 6-16,7 0 12 0,0-2 11 16,4-2 8-16,7-2 2 0,3-6 7 15,16-4-9-15,0-6-6 0,10 2 2 16,4-5-13-16,2 4-1 0,6-8-3 0,-1 6-11 16,1 1-6-16,-10 5-8 0,-4 0-2 15,-10 5-2-15,-1-1-4 0,-6 6-3 16,1 1-5-16,-6 4-5 0,-6 0-8 15,-4 0-2-15,-1 2 0 0,-12-2 0 16,0 0 5-16,0 2 4 0,0-2 1 16,0 0 4-16,-5 2 4 0,1-2 4 15,4 0 6-15,-5-6 6 0,1 1 11 16,4-4 9-16,0-3 8 0,0-4 1 16,4-7-6-16,0 1-8 0,-1-6-12 0,4-4-20 15,-7-7-38-15,0-12-253 0,0-20 198 16</inkml:trace>
  <inkml:trace contextRef="#ctx0" brushRef="#br0" timeOffset="-134037.09">9956 4332 1403 0,'19'5'97'0,"-7"-3"77"0,-6 2-107 16,-6-4-21-16,0 0-9 0,0 0-4 0,-4 0 2 0,-1 0 5 0,-2 0 3 0,0 0 7 0,-2 0-1 0,-2 1 4 0,6 1 0 15,-2 2-5-15,2-1-10 0,5 1-8 16,0-1-6-16,0 1-3 0,0 3-2 15,0-4-5-15,0 3-6 0,0 3-1 16,0-2-5-16,1 3 0 0,-1 1-1 16,-1 3 0-16,1 0 0 0,-2 2 1 15,2 0-1-15,-4 4 0 0,1 1 1 16,-1 0-1-16,1 4 0 0,1 2 2 16,-2 1 3-16,2 2 3 0,1 4 4 15,1 5 6-15,1-4 5 0,5 1 2 16,-3-1-1-16,3-10-5 0,1 0-6 0,-2-5-2 15,4-6-2-15,5 2 2 0,-3-4-1 16,1-1-2-16,2-2 0 0,2-2-4 16,4 0 0-16,-4 0 0 0,5-5 2 15,0-2 4-15,1 0 2 0,1-4 2 16,0-8-2-16,9 1-4 0,-9-5-3 16,1-2-2-16,3 6-1 0,0 1 0 0,-4 4-1 15,2-3-1-15,-1 1 0 16,-1-2 0-16,4 0-1 0,-4 3 1 0,2 0-1 15,-2 1 1-15,2 2 0 0,-4 3-1 16,-5-5 1-16,2 4-1 0,-13-1 0 16,0-3-3-16,-3 2-2 0,-2 3-1 15,0-11 1-15,0 5 1 0,-3-3 2 16,-3-3 1-16,-1 1 0 0,2-1 0 16,1 4 1-16,-3-3 0 0,2 4 0 15,-2-1 1-15,1-5 0 0,5 5-1 0,-3-3 0 16,1-1 0-16,3-3 0 0,-2-1-2 15,2-5 1-15,0-4-1 0,0-3 1 16,-2-2 0-16,0 0 0 0,-1 2-1 16,-3-4 2-16,3 4 0 0,-1 0 0 15,4 3 0-15,-1 4 0 0,-1-3 0 16,-4 8 0-16,1 2 0 0,2 2 1 16,3 5 0-16,0 4 0 0,0-4 0 0,0 5-1 15,0 3 0-15,0 1 0 0,0 0-1 16,0 0-2-16,0 0 1 0,0 0-2 15,0 1-2-15,1 6-2 0,3 4-1 16,-1 9 1-16,3 4 4 0,-3 3 1 16,1 5 1-16,-1 3 0 0,3-3 1 15,-1-3 1-15,2 1 0 0,-3-2 0 16,6-3 0-16,-1 0 1 0,4 1 0 16,-1-1-1-16,4-5 1 0,-4-3 0 15,1-4-1-15,-6-2 1 0,0-1 0 0,-2-8 0 16,2 1 1-16,-3-3-1 0,1 0-1 15,1 0 1-15,-5-1 2 0,1 1-1 16,0-2 2-16,0 0-2 0,-2 2-3 16,0-2-1-16,1-8-2 0,-4 6-1 15,-1-1 0-15,-1-2 0 0,-4 0 0 16,-5 0 0-16,-9 0 1 0,-7 1-1 16,-11 4 1-16,-2 1 1 0,-4 1-1 15,-5 0 2-15,-1 1 2 0,-6 1 0 0,-8-2 0 16,-2 0 0-16,0 0 0 0,1 0 1 15,12 0-1-15,6 2 1 0,13 0 0 16,7 5 0-16,1-5-1 0,8 1 0 16,3 1 1-16,8-3-1 0,1 5 1 15,3-6 0-15,5 0 0 0,-1 2 0 16,2-2 1-16,0 0 1 0,0 0 1 16,0 0-1-16,0 0 2 0,0 0 4 15,0 0 0-15,0-4 1 0,5-5 0 0,4 2-2 16,2-4-3-16,-4-5 0 15,2 0-3-15,-6-3-2 0,6-2 0 0,-5-1 0 16,5 1 0-16,-2-7 0 0,-4-1 1 16,3 3-1-16,-5-3 0 0,-1 8-1 15,2-5 1-15,-2 3 2 0,0 3-21 16,0-1-66-16,-3 1-90 0,3-3 90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01T21:10:43.66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25784 12842 1359 0,'32'18'98'0,"-9"-6"79"0,-2 3-110 0,-9-1-29 0,-1-4-12 0,-6-2-10 0,2 2-4 0,-5-4-2 0,-2 2 2 0,0-2 0 0,0-5 7 16,-2 7 12-16,-5-8 16 0,4 1 14 0,1 3 6 16,-3-1 4-16,5 3-6 0,-2 1-10 15,-2 0-10-15,3-5-15 0,-1 3-10 16,-4 2-8-16,3-5-5 0,-2 3-1 0,-1 2 0 15,1-3-1-15,0 1-1 16,-6 2 1-16,-3-1 2 0,-2 2 2 0,-2-6 3 16,-7 2 1-16,-1-2 5 0,-4-2 5 15,-4 0 2-15,-9-2 1 0,-1 0-3 16,-9 0-3-16,0 2-3 0,-8 2-2 16,-3 3 5-16,-5 1-1 0,-2 1 0 15,1 2 0-15,-3-2-8 0,-3 0-3 16,-1-4-2-16,-4 1 3 0,-4-4 8 15,-4 0 4-15,-5-2 4 0,4-3 1 0,4 1 0 16,8-5 0-16,8 6 9 0,-1 3-2 16,-2-2-4-16,9 2-3 0,4 4-11 15,5 1-6-15,7 4-4 0,9 1-2 16,5-3-3-16,8 4 1 0,6-4 1 16,6 0-7-16,2-3-26 0,8-1-33 15,1-3-81-15,-1-5-253 0,8-11 247 16</inkml:trace>
  <inkml:trace contextRef="#ctx0" brushRef="#br0" timeOffset="17980">26892 12716 1360 0,'-110'-242'623'31,"147"284"-527"-15,-67-61-59-16,10 10 2 0,-31-34-21 15,40 40-6-15,8 1-4 0,3 2 10 16,0 0-1-16,3 0-3 0,10 3 2 0,8 8-14 15,9-4-1-15,15 6 1 0,4 1-1 16,8 0 0-16,3 2 1 16,1 3 0-16,4-1-1 0,-5 3 1 15,2 1-2-15,-3 1-1 0,-4-4-2 0,-2-1-1 16,-10-2-1-16,-4-4 1 0,0 1 0 16,-9-3 2-16,-5-1 1 0,-8 0-3 15,-8-4-3-15,-9 2 5 0,-9-5-2 16,-10 2 3-16,-11-2 4 0,-13-1-1 15,-12-1 5-15,-5-1 0 0,-6-5 0 0,-10-3 0 16,2 4 2-16,-8-7-1 0,-8 10 25 16,1-5 10-16,2 1-1 0,4 1-1 15,17-4-26-15,15 4-13 0,10 0-3 16,13 3 15-16,10-2 15 0,9 3 11 16,7 1 10-16,2 0 4 0,0 0-7 15,0-8-5-15,11 8-6 0,3 0-21 16,14 0-9-16,15 8-4 0,10-5-2 0,16 8-1 15,6-2 0-15,6 5-1 0,1 0 0 16,-6-3-2-16,-1 1-2 0,-4 2 1 16,-2 0 0-16,2 1 0 0,-9 1-2 15,2-2 0-15,-2 3-6 0,-6-1-3 16,-4-3 1-16,-10-3 2 0,-12-6 5 16,-7 0 3-16,-10-1 0 0,-11-3 1 15,-1 0 0-15,1 0 1 0,-18-5 3 16,-7-1 0-16,-19-9 1 0,-22-1 3 0,-11-6 2 15,-10 1 1-15,0-2 1 0,0 3-1 16,-2 1-2-16,2 1 0 0,2 4 0 16,5 2-1-16,9 3 1 0,17 2-2 15,11 1 0-15,20 3-3 0,12 3 12 16,9-4 13-16,2 4 5 0,12-2 3 16,16 2-15-16,18 0-16 0,21 8-3 15,13-3-3-15,8 6-1 0,8 1 3 16,1 4-2-16,2 0 2 0,4 2 2 15,-8-4-2-15,-13-4 2 0,-19 5 0 0,-22-12 1 16,-13 1-1-16,-14 1 0 0,-9-3 7 16,-7 0 2-16,-12-1 3 0,-15-4 0 15,-19-4-3-15,-32-8 0 0,-18-2-2 16,-16 1-2-16,-1-2 2 0,7 4-12 16,5 3-13-16,5 6-118 0,-2-2-340 15,8 0 300-15</inkml:trace>
  <inkml:trace contextRef="#ctx0" brushRef="#br0" timeOffset="55576.9">18908 6846 1817 0,'14'-16'101'0,"0"2"7"0,2 0-6 0,-2 3-20 0,4 0-22 0,0 1-16 0,1 3-5 0,6 3-14 0,-4 2-4 0,1 2 2 0,-6 2 4 16,-2 0 2-16,-7 3-3 0,2-1-8 0,-4-1-6 0,0 6-5 0,-3-2-5 0,2 2 1 0,-3 0 0 15,7 2 0-15,-7 1 1 0,3 2-1 16,1 9 0-16,2 2-2 0,0 11 1 16,6 1-2-16,-4 4 1 0,3-1 0 0,-1 5-1 15,-1 1 0-15,3 3 0 0,-1-4 0 16,-7 1 0-16,-1-4-1 0,0 3 0 15,-4-3 0-15,0-1 0 0,0-4 1 16,-6-5 4-16,3-5 5 0,1-1 3 16,-2-3 6-16,4-3 9 0,0-4 5 15,4 2 4-15,1-6 2 0,4 2-5 0,-2-1-5 16,7-1-3-16,4-1-7 0,-2-1-6 16,2-3-3-16,1 2-4 0,3-2-1 15,6 2 2-15,0-5-2 0,2-1 1 16,6 3 0-16,-1-5 0 0,6-1 3 15,-7 0 9-15,7-5 8 0,-4-2 12 16,2 2 5-16,0-4-2 0,-7 5-5 16,1-5-7-16,8 6-9 0,4 3-7 15,6-2-6-15,8 2-4 0,-1 0-2 16,-3 2 1-16,-2 3-2 0,-1 2-1 16,-3-5 1-16,3 3-1 0,-3 2 0 0,-1-3 1 15,-5 0 0-15,-8-3 0 0,-3 1 1 16,-11 2-1-16,-5-4-4 0,-3 1-3 15,-6-1-3-15,-2 0 1 0,-5 0 4 16,2 0 3-16,-2 0-1 0,0-1 0 16,0-3 0-16,0 2 0 0,0 1 4 15,0-1 0-15,0 0 0 0,0-10 1 16,0 6-2-16,2-6 0 0,-1-1 1 0,1-4 0 16,2-6 1-16,-1-4 1 0,-3-5-2 15,0-1-1-15,-5-6 0 0,1 5-2 16,1-2-2-16,-4 8 0 0,3 7-1 15,3 3 1-15,1-7 3 0,3-1-8 16,4-6-3-16,2 0 1 0,5 3-15 16,4 3-14-16,0 4-29 0,-1 1-40 15,-2-4-33-15,-1-1-29 0,-2-6 17 16,-8-11 73-16</inkml:trace>
  <inkml:trace contextRef="#ctx0" brushRef="#br0" timeOffset="56117.43">19808 7431 1742 0,'0'0'78'0,"0"0"0"0,0 0-18 0,0 0-23 0,-3 0-11 0,3 0-8 0,3 0-6 0,-3 0-3 0,0 0-3 0,0 2-3 0,0-2 0 0,0 0-2 0,2 5 0 16,0 2 0-16,0-1-1 0,0 2 1 15,-2-2 3-15,0 3 1 0,0-2 0 16,-2 3 8-16,0-3 15 0,0 2 17 16,-3 4 17-16,1-6 5 0,1 5-8 15,1 1-16-15,2 6-13 0,2 4-14 0,0 7 0 16,3 8 0-16,0 6 0 15,2 6-1-15,0 8-8 0,-1 6-6 16,-3 2 0-16,3 3-1 0,-5 3 0 0,-1 3-1 16,0-1 1-16,0 3 0 0,0-5 0 15,-1-11 1-15,-3-12-1 0,-1-6 2 16,1-13 1-16,-3-9 2 0,2-7 0 16,1-10 6-16,4-4-17 0,0 0-35 15,4-5-42-15,6-10-54 0,1-8 67 16</inkml:trace>
  <inkml:trace contextRef="#ctx0" brushRef="#br0" timeOffset="56800.88">19319 8740 1775 0,'-7'7'96'16,"0"3"13"-16,3-4-28 0,3 3-17 0,1-6-29 0,0-1-15 0,0 3-2 0,0 2-2 0,5 0-5 0,-3 6-7 0,5 1-2 0,0 2-2 15,2 7 0-15,3 5-1 0,2 4 1 0,8 7-1 0,-6 4 0 0,7 1 1 16,1 2-1-16,-9 0 2 0,2-5 0 0,-4 0 0 15,-6-9-1-15,-2-2 0 16,0-5 6-16,-1-6 5 0,-4-6 1 0,2-4 7 16,-2-8 15-16,0-1 34 0,0-1 1 15,0-10 5-15,0-5-3 0,0-9-27 16,3-9 2-16,6-8-5 0,-5-2-11 16,8-1 0-16,-3-3 5 0,3 4-2 15,4 5-8-15,-1 0-9 0,4 7-10 16,6-3-4-16,0 3 0 0,3 5-2 0,4 1-12 15,-2 4-20-15,4 5-29 0,-4-1-45 16,4 9-59-16,6 2 173 0,14 2-52 16</inkml:trace>
  <inkml:trace contextRef="#ctx0" brushRef="#br0" timeOffset="57153.48">20417 8009 1991 0,'-2'-2'118'0,"-5"2"18"0,1-3-11 0,-4 3-54 0,-3 5-11 16,-1 2-12-16,-2 9-9 0,-1 5-15 0,1 6-13 0,-4 9-9 0,4 8-1 0,4 2 0 0,5 9-3 15,7-4-37-15,0 4-72 0,10-5 476 16,-3-6-313-16</inkml:trace>
  <inkml:trace contextRef="#ctx0" brushRef="#br0" timeOffset="93690.37">18917 9353 1843 0,'0'11'75'15,"-9"-4"-13"-15,5 2-10 0,2-8-16 0,1 1-10 0,-3 0-1 0,4-2 4 0,0-4 3 0,4 3-1 0,5-10-2 0,1 2-2 16,8 2-5-16,3 0-4 0,8 5-7 16,4 2-5-16,8 6-2 0,5-3-1 15,0 2-2-15,4 2 0 0,-4 1 0 16,0-1 0-16,7-2-1 0,-10 2 2 15,8-3 3-15,1-3 6 0,-6-1 10 16,7-1 9-16,-5-1 6 0,5-3 1 16,4 3-6-16,1 0-12 0,3 2-7 15,4 2-8-15,6 5-3 0,2 0-1 16,-4 4 0-16,-9-1-1 0,-10-1 1 0,-8 2-1 16,-13-1-1-16,-6-1 0 15,-11-3-5-15,-12 1-5 0,-7 0-1 0,-9-4 1 16,-10 3 3-16,-5 1 5 0,-11-7 3 15,-13 0 1-15,-16 0 1 0,-11 0 8 16,-4 5 7-16,-3 4 12 0,2 5 2 16,9 0 3-16,-2 0 6 0,9 1-4 15,0-10 4-15,-5 4-2 0,2-9-6 0,-1-2-1 16,2-10-4-16,10-1-6 0,11-3-6 16,3 2-6-16,11 0-2 0,10 0-3 15,3-1 1-15,13 7 1 0,6 1-1 16,5-2 8-16,4 5 2 0,10 2-3 15,6-3-1-15,9 3-9 0,13 2-3 16,9 2-1-16,8 10 1 0,15 3 0 16,5 4 1-16,7-3 1 0,2 0-1 15,-9 0 1-15,2 9-1 0,-4-6-1 16,2 6-2-16,7-4-3 0,4 2-4 0,1 4 0 16,-3-6 4-16,-16 4 0 0,-21-9 5 15,-16-2 1-15,-15-1 0 0,-10-4-4 16,-4-4-4-16,-10-3-2 0,-9 3 0 15,-8 0 5-15,-10-3 4 0,-10 2 2 16,-17-6 0-16,-17 0 0 0,-7 2 3 16,-9-2 3-16,-2 2 0 0,5 2 3 15,-5-2 1-15,-3-5 2 0,-3 1 3 0,-1-1 1 16,4-6-1-16,10 6 0 0,16-4 0 16,14 6-3-16,16 1-2 0,13-5-4 15,10 3-4-15,9 2 2 0,9 2 2 16,9 0-1-16,14 0 1 0,13 0-4 15,20 0-2-15,17 0-2 0,16 2 1 16,17 9 1-16,4 3-1 0,2 2 0 16,-4 0 0-16,-3 0 0 0,3 2 0 15,12-3 1-15,1 0-1 0,-4-5 0 16,-11-1-3-16,-12-5 1 0,-16-2-1 0,-9-2 1 16,-14-2 2-16,-19 0 0 0,-18 0-1 15,-13-3 0-15,-19-2 0 0,-15-6 0 16,-17-3 1-16,-23-1 0 0,-14-3-1 15,-16 1 2-15,-20 3 0 0,-14-2 0 16,-11-3 0-16,4 3-12 0,11 2-32 16,4-3-34-16,1-1-83 0,0 2 144 15,9-8-30-15</inkml:trace>
  <inkml:trace contextRef="#ctx0" brushRef="#br0" timeOffset="108653.32">22206 7282 1604 0,'0'23'72'0,"-2"-5"1"0,-3-4-7 16,1-5-20-16,0-5-15 0,3 1-15 0,-3 0-7 0,2 1-3 0,-1-5-2 0,1 5-1 0,0-3 2 0,0-1-2 0,2 0 4 0,0-2 8 15,0 1 8-15,0 1 9 0,-3 5 4 16,3-7-2-16,0 0-5 0,0 2 2 16,0-2 0-16,0 0 5 0,0 0 4 15,0 0-5-15,-4-5-7 0,-3-8-7 16,0-3-10-16,0-7-4 0,0-1 2 0,2 1 4 15,3-2 3-15,0-2 5 0,2 4 3 16,2-2 6-16,1-5 5 16,8 2 4-16,2-4 7 0,-1-4-7 0,2 1-5 15,4-4-9-15,0-2-12 0,1-3-5 16,2-1-4-16,-6-1-4 0,-1-7-3 16,0 0-1-16,-7-2-2 0,-3-11 3 15,1 11-2-15,-5 4 3 0,0 0 1 16,0 12 0-16,0 3 1 0,2 4 3 0,3 9 1 15,4 5 3-15,3 2 8 16,-3 2 0-16,4 5 0 0,-5 4-3 0,-1 2-10 16,1-1-2-16,-1 2-2 0,-2 0-1 15,4 1 0-15,-9 1 0 0,2 0-1 16,1 0 2-16,-3-4 1 0,0-1 0 16,-3 0 1-16,6-1 0 0,-3-3 0 15,2 4 1-15,3-6 1 0,-3 1 1 16,5-3 0-16,6 4 1 0,-6-3-4 15,9-2 0-15,5 1-1 0,-2 1-2 0,8-2 3 16,0 0-2-16,4 0 1 0,1-2-1 16,4 1 1-16,-6-1 1 0,0-1 0 15,2 2 0-15,-2 0 3 0,0-5 4 16,-1 1 3-16,-1 3-1 0,4-9 1 16,5 5-4-16,4-1-3 0,0 3 1 15,-6 2-1-15,2 7-1 0,1 1 0 16,-6 2-1-16,7 3-2 0,-2 1-1 0,-5 2-1 15,9 0 0-15,-13 3-1 0,7 5 0 16,1-3-1-16,-11 4 1 16,-2-4-2-16,-6 4 0 0,-6-6-1 0,2 1-2 15,-8 5 0-15,2-4 0 0,-5 4 0 16,-2-9 2-16,0 9 1 0,1-2-1 16,-1 4 0-16,0 3 0 0,-1 2 1 15,1 3 2-15,0 6 1 0,0 3 1 16,0 1 0-16,1 1 0 0,3 2 0 15,3 2 0-15,-3 3 1 0,3 4 0 16,-2 5 1-16,-1 0-1 0,-4 5-1 16,0-5-2-16,-4 4-2 0,-1-4 0 15,-1-2 0-15,1-1 3 0,-2-2 2 0,2 5 1 16,-4-2 3-16,4 0 2 0,3-1 0 16,-2-8 0-16,4 3-2 0,4-8-1 15,-4 2-1-15,2 0 0 0,-2-2 1 16,3-2-1-16,1-1 1 0,1 1 0 15,-2-1-1-15,-1-1 0 0,4 3 0 16,-3-6 0-16,-1-2-6 0,-2-5 14 0,2 2 6 16,-2-6 4-16,0 2 12 0,0-3-13 15,0-2-2-15,0 0 4 0,-2 1 8 16,2-4 7-16,-9 1 8 0,2-4-3 16,-7-1-8-16,-9 2-10 0,-11-4-7 15,-9 0-2-15,-17-6-1 0,-14-6-2 16,-17-1-2-16,-12-1-5 0,1 0 0 15,-1 9 29-15,16-1-16 0,9 6 244 0,3-5-173 16</inkml:trace>
  <inkml:trace contextRef="#ctx0" brushRef="#br0" timeOffset="133629.95">23504 18202 1849 0,'21'-18'117'0,"-5"2"54"15,1 0-77-15,-9 8-40 0,0 0-15 0,-4 0-10 0,1 1-14 0,-3-1-4 0,2 3-7 0,-4 3-2 0,0 2 3 0,0 0 11 0,0 0 6 0,-7-5 2 16,1 10-1-16,-1 1-9 0,0 4 1 15,-4 3 3-15,-3-3-1 0,-5 8 0 16,-3 0 0-16,-6 1-1 0,-9 4-2 16,-6 0-5-16,-12 0-2 0,-7 1-4 15,-18-7-2-15,-12-3 1 16,-9 1-1-16,-11-1 1 0,-1-5-1 0,-6 0-1 16,-10-1 0-16,-11-4 13 15,-7-1 15-15,-11 1 15 0,0 0 5 16,-10-3-1-16,-15 1 6 0,-12-2-1 31,-13-7 0-31,-10 2-10 0,-9-4-18 0,-3-9-12 16,-20-3-4-16,7-6-4 0,9-3 0 15,-9 0-2-15,25 2-3 0,9-1 9 0,14 1 15 16,8 3 9-16,8 0 7 0,7 2-9 0,4-3-14 0,23-5-9 0,3 3-3 16,11-4-3-16,15-3 7 0,10 3-24 15,21 2-34-15,25-6-55 0,15 4-137 0,20 0 140 16</inkml:trace>
  <inkml:trace contextRef="#ctx0" brushRef="#br0" timeOffset="-115179.78">27080 12890 836 0,'21'0'276'0,"-33"-7"-7"16,-6-5-134-16,0 3 15 0,-28-4-32 0,32 5-30 0,5 2-18 0,-2 4-16 0,3 4-9 0,0 5-5 16,1 0-1-16,-7 8-2 0,0-3-7 15,2 4-6-15,-3 0-5 0,1-5-1 16,2-1 5-16,6-4 7 0,-8-3 8 16,4 2 3-16,-3-5 0 0,-1-7 0 0,2 0 7 15,1-11 5-15,0-6-1 16,10-1-5-16,1-2-10 0,5-1-4 0,18 5-4 15,11-6-5-15,14 6-8 0,17 4-10 16,6 1-5-16,12 0-8 0,1 10-3 16,1-1 1-16,3 7 0 0,-1 2 7 15,-5-2 3-15,-9 0-1 0,-8 2 2 16,-15-1 0-16,-8 1-2 0,-4 0 1 16,-8-6-2-16,-4 6-1 0,-6-3 0 0,-6 1 2 15,0-2-3-15,-10-4-2 0,-1 4-2 16,-6-7-3-16,-13 6 0 0,-11-6 0 15,-15 1-4-15,-10 1-1 16,-15-2-1-16,-8 1 0 0,-6 4 2 0,-8-1 5 16,-3 4 5-16,-2-1 4 0,-5 2 0 15,-4-5 3-15,-11 2 2 0,6 3 1 16,5-5-2-16,11 4 1 0,27-1 8 16,8-3 9-16,9 2 11 0,9 1 5 0,2-5-8 15,5 6-10-15,7-3-8 0,7 5-8 16,9 1-1-16,8 0 1 0,1 0 0 15,-2 0 2-15,11 1-3 0,9 5-5 16,12-1 0-16,10 4 0 0,12 1 1 16,5 8 4-16,10 0-1 0,4 7-2 15,7-6 1-15,7 6 1 0,2 0 0 16,7 3 0-16,-2 6 0 0,-5-6-2 16,-6-6 1-16,-6-1 0 0,-6-7 1 15,0-5 1-15,-7 0 0 0,-7-7-1 16,-7-2 0-16,-9-2-3 0,-16 0-1 0,-5-5 0 15,-13 7-3-15,-3 2-12 0,-4-2 5 16,-8 3-1-16,-13-12 1 0,-16 4 14 16,-15-6-3-16,-9 3 1 0,-8 0 1 15,-6 0-1-15,-6-7 0 0,-4 3 2 16,-1-2-1-16,-8 5 0 0,-2-3 3 16,4 4 2-16,9 3 3 0,11 2 5 15,17 3 2-15,13 0 1 0,10-2 0 16,18 4-4-16,11-1-3 0,5-1-1 0,-2 4 1 15,11-4 0-15,10-2-1 0,19 0-3 16,13-7-3-16,20 2-1 0,14-3 2 16,2-3-3-16,7 1 2 0,0 0 0 15,-9 1 0-15,-4-2 0 0,-3 6-1 16,-10-1-1-16,1-1 1 0,-3 5-1 16,-10 4-1-16,-6 7 0 0,-6 7-1 15,-12 1-1-15,-7 6-3 0,-11-3-4 0,-14-2-5 16,-3 7-9-16,-26-6 1 0,-17 1 0 15,-25 3 9-15,-30-7 11 0,-12-8 3 16,-11-6 1-16,0-4-22 0,-11-3-25 16,4 0-22-16,6 7-70 0,14-7-39 15,22 0 452-15,8-6-263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01T21:17:12.79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2700 5564 1117 0,'62'2'297'0,"-145"-34"69"16,79 30-272-16,-10 2-55 15,-4 0-12-15,4 2-3 0,-3-4-1 16,-5 2-2-16,1 4-4 0,-2 3-7 16,0 0-4-16,-4 4-2 0,4-1-3 15,-3 3 1-15,-4-6-1 0,-4 7-1 0,-3-2 0 16,-1 1 4-16,-2 1-1 16,1 0 5-16,-4 0 7 0,-1-1-8 0,-6 1 29 15,2-3 12-15,-5 1-5 0,2 2 5 16,-4-1-29-16,-2 1-9 0,7 2 4 15,4 1 1-15,4 5 5 0,4-6 3 16,1 3 4-16,3 2 3 0,4-1-4 16,7 1-5-16,4 0-7 0,3-3-4 0,2 2-2 15,3-4-2-15,2-2-1 0,0 2-2 16,2-2 0-16,0 0-2 0,2 2 0 16,1 0 0-16,1 2 0 0,1 3 0 15,2-1 1-15,0 4-2 0,3 5 1 16,1-3 0-16,3 3-1 0,2 1 2 15,3 0 0-15,4 6-2 0,6 1 1 16,-3 0 0-16,4 0-1 0,5-1 1 0,1 6 0 16,1 4-1-16,-5-5 0 0,1 7 0 15,-1-9 0-15,0 2 0 0,-4-2 0 16,1 2 0-16,-3-1 0 0,4 1 0 16,-5 5 0-16,0 0 1 0,-6-1-1 15,-1 1 0-15,-11 2 0 0,0 1 1 16,-9-6-1-16,-9-1 1 0,-7-6 0 15,-7-6-1-15,0 0 0 0,-5-7 0 16,-2 4 0-16,0-1 1 0,0-6-1 16,2-1 1-16,7 1-1 0,7-6 1 15,1 0 0-15,8-3-1 0,2-1 1 16,7 3-1-16,-1-2 1 0,3-3-1 0,-1 3 0 16,1-2 1-16,1-2 0 0,0 2-1 15,-7-6 1-15,4 6-1 0,-6-2 0 16,2 6 0-16,2-1 0 0,0 1 0 15,-2 1 0-15,2-5 0 0,0-1 0 16,2 5 0-16,3-1 0 0,0-3 0 16,2 7 1-16,0-2 0 0,0 4 0 15,2-2 1-15,3 0-2 0,-3-2 3 16,2 4 5-16,-1-2 4 0,-1 5 3 0,3-1 1 16,-5 4-3-16,2 5-3 0,0 1-4 15,0 4-1-15,-2-2-3 0,0-2 1 16,0 2-1-16,0-9-2 0,1 0 6 15,8-6 11-15,-2-2 14 16,4-3 15-16,1 2 5 0,6-3 1 0,0-2-2 16,1 1-4-16,3-1-6 0,-1-5-8 0,-2 1-9 15,1-5-9-15,3-2-5 16,0-1-5-16,0-8-4 0,4-3 2 0,-1 0-5 16,4-4-14-16,4 2-17 0,5 2-28 15,4-4-27-15,6 0-86 16,-1 2 466-16,-2-5-257 0</inkml:trace>
  <inkml:trace contextRef="#ctx0" brushRef="#br0" timeOffset="1151.47">14207 5213 1559 0,'13'-2'93'0,"-17"-10"23"0,4 7-28 0,0-6 0 15,-12 2-37-15,15 4-14 0,3-4-7 0,6 2-8 0,2 0-5 0,0 0 1 0,6 0 1 0,-2 1 0 0,5-1 4 16,-2 2-6-16,6 1-1 0,-1 4-5 15,4-3-2-15,1-3 0 0,9 3 2 16,1-1 2-16,3-1-1 0,2 5-2 16,1 0-5-16,-3 5-2 0,2 2-3 15,-5 2-1-15,1 5-2 0,1 1 0 0,-4 4-1 16,3 6 2-16,-10-6 1 16,0 6-1-16,-3 2 1 0,-6-1-1 0,-7-2-2 15,-4 0 0-15,-1-2 1 0,-4-1 0 16,0 4 0-16,0-6 1 0,0 8-1 15,-2-1 1-15,1-1 5 0,-3 7 1 16,1 0 4-16,-4 4 2 0,-4 1-3 16,3 4-3-16,-5-4-2 0,4 4-1 0,-5 1-1 15,2-1 1-15,1-4 0 16,-1-1 0-16,2-6 1 0,1 0 0 0,2-4 0 16,0 1 0-16,0 0 0 0,0-8 0 15,3 1 1-15,4-4 1 0,-3-2-2 16,3-4 13-16,2 3 12 0,5-1 7 15,2-5 4-15,7 4-7 0,0-2-8 16,0-6-4-16,4 4-2 0,1-1-3 16,2-6-5-16,0 3-4 0,1-1-3 0,-7 2-1 15,0 1-1-15,-5 2-2 0,-3 2-3 16,2 5 0-16,-4 2-1 0,2 9 2 16,2 7 0-16,3 10 1 0,-2 6 0 15,6 5 2-15,-4 8 0 0,-5 4 1 16,6-1 0-16,-5 5 0 0,-1-10 0 15,6 3 0-15,-6-2-1 0,-2 2 1 16,9 4 0-16,-4 1 7 0,-1-3 4 16,0 2 0-16,-6-3 6 15,1 3-2-15,-1-7 1 0,-7-3 0 16,2-8-2-16,-7-2-6 0,0-1-2 0,-8 4-1 0,-7-3-3 16,-2 7-2-16,-10-3 0 0,-5 2 0 15,-9-1 0-15,-3 0 0 0,-2-8 4 16,-2-2 11-16,-3-9-65 0,-1-4 412 15,10-8-277-15</inkml:trace>
  <inkml:trace contextRef="#ctx0" brushRef="#br0" timeOffset="37207.62">2386 10123 1348 0,'9'23'109'0,"-58"-98"264"0,47 70-316 16,2 5-2-16,-4 0-4 0,4 0-8 15,0 0-10-15,0 0-12 0,0 3-7 16,0-1-9-16,-1 2-5 0,-7 1-2 16,-2 2-1-16,-10-2 2 0,-5 4 0 0,-6 0 3 15,-14 2 7-15,-4 3 7 0,-3 2 13 16,-3 7 7-16,-5 0 6 15,-7 2-2-15,-6 5-5 0,-3 2-5 16,-6 5-1-16,6 4 0 0,-6 1-8 0,10 1-5 16,9-2-10-16,9 0-4 0,13-2-1 15,9 1-1-15,14-1 2 0,4-5-1 0,7-2 1 16,5 0 0-16,6 0 0 0,3-2 1 16,5-2 0-16,4 2 0 15,2-1 0-15,1-8 3 0,6 2 0 0,2-9 1 16,5 2 1-16,8-2 0 0,6-3 2 15,11-4 3-15,2 4-1 0,-1-4-1 16,3 4-4-16,1 4-5 0,0 7-2 16,0 3 0-16,-6 10 0 0,-6 1-1 15,-11 8 0-15,-3-2 2 16,-5 10 3-16,-6-1 0 0,-11 2-1 0,-8 4-2 16,-10-2-1-16,-12-3-2 0,-14-3 1 0,-12-6 0 15,-13-2 1-15,-16-10-1 0,-11-2 1 16,-10-3 0-16,-2-6 0 0,11 3 0 15,6-7 1-15,15-2-1 0,14-5 0 16,13-2 1-16,8-5 0 0,10 3 0 16,2-3 0-16,15-2 2 0,0 3 2 15,0-3 0-15,0 2 2 0,8 0-2 16,6 0-3-16,2 0-1 0,7-2-1 16,5 12-1-16,6 6 1 0,8 5-1 0,6 9 0 15,7 5 0-15,4 7 1 0,1 2 0 16,0 9 0-16,-3-3 1 15,-2-1-1-15,-9 4 0 0,-9-9-1 0,-8 4-1 16,-15 1 0-16,-3 6 0 0,-13 1 0 16,-7 8 2-16,-16 3-1 0,-5 2 1 15,-6 0 0-15,-4 5 0 0,-10 4 0 16,-5-7 0-16,-9-2 2 0,2 1 1 16,-7 6 3-16,2 4 2 0,5 8 2 0,5-3 4 15,11 2 6-15,9-6 3 16,12-3 0-16,11-14-2 0,17-3-4 15,8-9 0-15,8-1-2 0,17 2-2 0,6-7-3 16,10-4-4-16,8-7-4 0,2-8 2 16,2-13-5-16,-6-15-14 0,-6-2-21 0,-4-15-41 15,-4-7-82-15,-12-8 370 0,2-4-203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01T20:34:17.56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2800 5759 1064 0,'10'6'152'0,"1"1"242"0,-9-7-349 0,-1-4-11 0,1 2 0 0,2 2 8 0,1 0 7 0,-1 0 2 0,-4 0-1 0,0 0-4 0,1 0-7 0,-1 0 2 0,0 0-6 0,0 0-2 16,-1 0-3-16,-7-3-11 0,1 1-2 16,-3-5-5-16,-3 2-6 0,-4-1-3 15,-10-6-3-15,-7 5-2 0,-10-7-2 16,-9 3-1-16,-9-2-2 0,-4 1 1 16,-5 10 3-16,-3-3 2 0,-6 5 2 15,-7 4 0-15,9-1 0 0,11 1 4 0,10-1 1 16,5 6 3-16,5 2 5 0,-5-8-1 15,3 10 0-15,-1-6-2 0,7 0-5 16,6-2-2-16,7 0-2 0,2-5 0 16,5 0 0-16,3 0-1 0,4-3 0 15,-3 3 0-15,1-2 0 0,0 7-1 16,0-3 0-16,4 0 0 0,0 5-1 0,2 2 1 16,-1-2 6-16,3 5 7 0,2 3 6 15,0-1 1-15,2 9-2 0,5-2 1 16,-5 4 2-16,4 2 4 0,2 1-1 15,0 0-8-15,2-1-6 0,-2 1-6 16,0 1-3-16,-2 1-2 0,2 0-1 16,-3 5-2-16,-1 3-1 0,-3 6 1 15,-3-2 0-15,-10 3 2 0,1 4 1 0,-1 3 1 16,2-4-1-16,4 3-1 0,2-5 2 16,-6 4 0-16,6 3 1 0,3 2 3 15,-2-7-2-15,8 2 0 0,-5-6-1 16,5-2-1-16,1-3 0 15,0 2 0-15,-1-2 0 0,1 0 1 0,0-7 2 16,4 2-4-16,0-6 17 0,1-3 23 16,-1-7 27-16,-2 3 19 0,5-5-11 15,4-5-7-15,0 3-23 0,9-2-12 0,-2 1-9 16,2-1-11-16,10-1-3 0,2-6-1 16,9-3 0-16,5-2-3 0,13 0-3 15,5-6-1-15,2-2-4 0,-2-1-2 16,-3-2-4-16,-8-1-23 0,8-1-24 15,3-6-71-15,5-10-107 0,18-11 133 16</inkml:trace>
  <inkml:trace contextRef="#ctx0" brushRef="#br0" timeOffset="1050.03">18894 5644 1342 0,'-6'21'88'0,"1"-5"28"0,5-2-26 0,0-7-50 0,5-3 12 0,-1-4 4 0,1 0 20 0,2 0 14 0,4-4 3 0,3 3 6 0,4-6-10 16,3-1-16-16,4-6-14 0,5 0-8 0,0-4-2 0,0 1 0 0,-1 1-4 0,-1-2-10 0,-1 2-12 16,3 2-12-16,5-2-6 0,1 2-5 0,4-2-2 15,1 2-1-15,-5 1-1 0,6 4-1 16,-5 2 2-16,6-3 1 0,-4 6 0 15,-5-3 1-15,-2 3 1 0,0 3-10 16,-1-1-4-16,3 2-3 16,-4 0 0-16,-1 0 9 0,-8 0 5 0,-2 2 2 15,-8 1 1-15,-2 4-4 0,2 0-4 16,-6 2-7-16,0 7-6 0,2 4-3 0,0 6 2 16,2 13 4-16,2 2 7 0,-4 5 3 15,0 13 5-15,-3-3 1 0,-1 8 1 16,3 5 0-16,-5 0 0 0,1 4 0 15,0-4 1-15,-2-1 0 0,0 4 1 16,0-1-1-16,-4-3 0 0,-1-4 2 16,-2-2 3-16,-4-4 4 0,1-1 2 15,1-6-3-15,-2-1-1 0,6-13-2 16,-6 0 3-16,2-8 3 0,0-3 4 0,-5 4 5 16,4-5 2-16,-3 0-3 15,3-2-1-15,1-7-5 0,-2-2 2 0,2 0 3 16,2-1 4-16,-5-4-2 0,3 1-6 15,-5 1-6-15,-4-6-6 0,-2 6-2 16,-3 0-3-16,-3-3-1 16,-13 3-1-16,-6-6-2 0,-11 3 2 0,-12-7 16 15,1-2-49-15,-11-3-111 0,-5-14 103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01T20:34:3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5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4-01T20:40:31.800"/>
    </inkml:context>
  </inkml:definitions>
  <inkml:trace contextRef="#ctx0" brushRef="#br0">11406 3126 1563 0,'0'0'132'0,"0"0"117"0,0 0-126 0,0 0-26 0,2 2-17 0,1-2-20 0,1 4-12 0,-2-3-11 0,-2-1-8 0,0 0-5 0,0 0-3 0,0 0 0 16,0 0-3-16,0 0-7 0,0 0-5 16,0 0-6-16,0 0-5 0,-9 0-5 15,2 0-1-15,-6 2 2 0,-1 3 9 16,-2 3 6-16,-5-5 5 0,0 6 4 15,-6-2-2-15,0 4-1 0,4 1-4 0,-2-7-3 16,-3 6-4-16,1-6 0 16,-4 4-1-16,-5-2 0 0,1 0 0 15,-22 1 2-15,-14-3 3 0,-16-5-1 16,-10-4 0-16,-12 1-1 0,-2-1-3 0,1 1 0 16,-13-3 0-16,-4 3 1 0,-6 1-1 15,-16 0 0-15,-9 0-1 0,-23-1 19 16,-32 1 24-16,-17-1 1 0,-24-1 2 15,6-3-22-15,14 0-24 0,-9 0 0 16,6 0 1-16,-8-6 0 0,-21-1 1 16,0 0-1-16,-3-4 1 0,-13 0 1 0,1-1-2 15,8 1 1-15,-7 4 6 0,5-2 12 16,-1 2 10-16,-8 0 5 0,9-2-4 16,-1 2-7-16,6-8-4 0,13 3 0 15,-3-1 3-15,15-5 6 0,16 1 0 16,16 2 2-16,18-4 2 0,22 1-3 15,24 5 6-15,21-4 0 0,29 4-3 16,26 1-5-16,22 4-11 0,17-1-8 16,14 8-3-16,6-1 2 0,9 2-3 0,5 0-18 15,5-1-41-15,-1-4-47 0,5-2-122 16,-1-6 449-16,12-4-222 0</inkml:trace>
  <inkml:trace contextRef="#ctx0" brushRef="#br0" timeOffset="42203.94">1810 5795 1090 0,'2'-6'145'0,"0"5"160"0,-2 1-187 0,1-6-61 0,1 6-3 0,0-2-2 0,0 2-4 0,3-5 1 0,-1 3-2 0,-1-5-2 0,4 6-2 0,-5 1-6 0,-2 0-8 0,0 0-4 16,0 0-5-16,0 0-5 0,0 0-1 15,0 0-4-15,0 0-2 0,0 0-3 16,-2 0-3-16,-8-4-1 0,-1 2-2 15,-3 2-1-15,-4 0-1 0,-5 0-2 0,-2 4 1 16,-1 1 1-16,-1 2-1 0,-3 9 1 16,0-2-1-16,0 2-2 0,3 2-3 15,0 1-1-15,-1-1-1 0,-2 3 3 16,-9 3 3-16,2 2 3 0,-8-3 2 16,-3 0-1-16,13 0 0 0,3-5-1 15,4-2 0-15,5 0 1 0,3-2 1 16,-1 0 0-16,5 0 1 0,4 2 0 0,-3 0-1 15,-1 0-2-15,4 4-1 0,-4-4-1 16,4 0 2-16,3 3 0 0,-5 3 2 16,1-7 0-16,1 5 0 0,-2-4 0 15,1 3 0-15,-1-1 1 0,2-2-1 16,1 7 0-16,-3-5 0 0,0 3-1 16,-1 6 0-16,1-6-1 0,2 0-1 15,-1 2-1-15,3 0-1 0,3 4 0 16,0-2 1-16,3 3 1 0,0 1 1 0,-1 1 0 15,0 0 0-15,3 2 1 0,-2 0-1 16,4-6 1-16,0-1 1 0,2 0 0 16,4-4 2-16,1 8-1 0,2 2 1 15,1 5 1-15,1-6-1 0,5 6 4 16,0-1 1-16,3 0 1 0,4 3 1 16,2-3-2-16,-2 4-2 0,0 4-2 15,-2-1-1-15,6 3 0 16,-2 1-1-16,1 0 1 0,3 3-1 0,-8 1-1 0,2 3 0 15,0 6 1-15,-2 3-1 0,1 5 1 16,-1 6-1-16,2 8 1 0,-2 3 1 16,2 6-2-16,-1 6 2 0,3 5-2 15,-4 11-1-15,2 7 1 0,2 5 0 16,-6-4 0-16,-1 8 0 0,0 3 1 16,-4 2 2-16,2 7 2 0,-4-9 0 15,-5-14-1-15,0 0-2 0,-5-1 0 16,-2 2-1-16,-2-2 0 15,-5-14-1-15,-3-8-1 0,-5-1-1 0,-2-5 0 16,-5 3 0-16,-1 3 1 0,-5-6 0 0,-7-6-1 16,1-6 1-16,2-14 1 0,-4-2-2 15,6-8 2-15,4-13 1 0,1-2 1 16,2-10 1-16,7-2-2 0,4-8 1 16,6-4 0-16,1-6 2 0,3 0 3 15,2-5 4-15,7-2 9 0,-7 0 13 16,0 0 26-16,0-2-5 0,4-11-1 15,8-6-12-15,9-4-25 0,6 0-2 0,0 3-8 16,1 6-5-16,4 5-5 0,0 7-9 16,3 10-10-16,3 2-3 0,1 12-1 15,1 6 5-15,3 6 10 0,1 8-1 16,-3 1 1-16,-2 8 2 16,-5 9 1-16,-6 6 0 0,-7 12 0 0,-3 7-3 15,-7 4-3-15,-4-2 2 0,-13 7 3 16,-2 3 0-16,-15 15 6 0,-8 7-2 0,-6-4 1 15,-11 0 1-15,-1-5 0 0,-6-5 3 16,0 3-1 0,-2 11 0-16,4-2 2 0,1 0-1 0,1-4 1 0,7-12 0 15,1 0 0-15,2 0 0 0,6 7 0 16,1 4 0-16,2-6 1 0,7-1 0 16,4-13 0-16,5-7-1 0,4 4 0 15,5-2 2-15,1 7 0 0,5 2 0 16,1 1 1-16,0 1-2 0,1-10 1 0,3 1-1 15,-2-4 0-15,1 0 4 0,-1 0 6 16,2 2 5-16,1 2 7 0,-2-1-1 16,1-1-2-16,3-3 3 0,2-5 9 15,-2 1 7-15,4-5 11 0,-4-6 1 16,3-9-8-16,3-3-9 0,1-4-11 16,0-7-5-16,-3-5 4 0,3-9 12 15,5-4 5-15,-1-1 1 0,7-9-6 16,5-1-16-16,4-3-8 0,10-3-10 0,8-4-14 15,15-9-25-15,20-12-105 0,17-19-355 16,19-21 314-16</inkml:trace>
  <inkml:trace contextRef="#ctx0" brushRef="#br0" timeOffset="72343.23">12966 8752 1325 0,'-2'2'63'0,"-1"-4"3"0,3 2-2 0,-2-4-16 0,2 1 4 0,0-4 4 0,0 0 7 0,-3 0 3 0,3 7 3 16,0 0 2-16,0 0 1 0,0 0-1 15,0-2-5-15,0 2-5 0,0 0-9 16,3 0-11-16,-3 0-10 0,0 0-11 16,0-2-8-16,0 0-7 0,0 2-3 15,0 0 0-15,0 0 2 0,0 0 2 16,0 0 2-16,0 0 0 0,0 0-2 0,0 2-2 15,0-2-5-15,0 0-7 0,0 2-8 16,-3 7-6-16,6-4 5 0,1 7 5 16,1 6 8-16,2 5 5 0,0 0 1 15,0 4 0-15,0-1 1 0,0 5-1 16,-7-3-1-16,0 0 1 0,-5 4-1 16,-2 2-1-16,-4-4 0 0,1 6 0 15,-4-8-1-15,-1 2 1 0,3 0 1 16,0 2 1-16,-3-5 0 0,3 6 2 15,-2-2 0-15,0-1 0 0,1 2-1 16,-1-4-1-16,2-3-2 0,-3 1 0 0,-1-6-2 16,4-1-3-16,-4 3 2 0,0-5-3 15,-2 5 0-15,2-6 0 0,-3-8 0 16,3 3 3-16,-4 0 2 0,3-2 4 16,-3-2 3-16,3 0 2 0,1 0-1 15,-2-7-2-15,4 7-4 0,-6-3 0 16,1-8 1-16,1 4 2 0,2 0 2 15,2 4 3-15,-8-1-1 0,5 1 0 16,-3-4-3-16,-1 1-2 0,1-2-2 0,5 1-1 16,-7 0 0-16,3 0 0 0,-4 7 0 15,-7-7 1-15,-4 2-1 0,2-1 0 16,-5 3 0-16,3-1 0 0,-5 1 0 16,-4-8 0-16,10 1 2 0,-4-2 0 15,6-1 2-15,7 6-1 0,1 0-2 16,3 0 0-16,4 0-1 0,-5-3 1 15,0-1 0-15,-1 2-1 0,-1-3 0 16,5 3 0-16,-1 0 0 0,-4 1 0 16,2-1-3-16,-4 0 12 0,4 0 8 0,3-3 5 15,4 3 9-15,1-1-13 0,4-1-5 16,-3-3-3-16,0 2-5 0,1 3 0 16,2-2-1-16,0 3 0 0,4-3 4 15,-6 2 2-15,6-1 0 0,-4-1 0 16,0 1-3-16,2-1-5 0,0 2 0 15,-2-8 0-15,0 4 0 0,-1-4 0 16,-1 1 1-16,2 2-1 0,-2-4 4 0,3 8 0 16,-5-6 2-16,6 2 1 15,0 1 0-15,0 1-2 0,3 2-2 0,-1 1-1 16,5 2-2-16,0 0 1 0,0 0-1 16,-2 0-1-16,-1 0 0 0,1-4 0 15,0 2 0-15,0 1-1 0,1-1 1 16,-1 2-1-16,0 0 1 0,2 0 2 15,0 0 0-15,0 0 10 0,0 0 3 16,0-2 1-16,0 2 0 0,2 2-13 0,0 0-8 16,-1 1-6-16,3 3-1 0,3-5 3 15,0 5 2-15,4 2 4 0,3 5 0 16,5 3 0-16,1 0 0 0,1 3 1 16,2 3 0-16,4-6 0 0,-6 0 1 15,2-4 0-15,-9-1 0 0,-7-6 1 16,2-2 1-16,-3 5-1 0,1-7 0 15,-4-1-1-15,1 2-2 0,-4-2-5 16,2 0-6-16,-2 0-7 0,1 2-5 16,3-2-1-16,-4 2-2 0,0-2 0 0,0 0 0 15,0 0-4-15,0 0 0 0,0 0 0 16,-4 1-3-16,-4 6 2 0,0-3 4 16,1-4 5-16,-5 0 10 0,-2 0 7 15,-2-4 7-15,0 4 4 0,-7 0 2 16,3-7 2-16,6 4 1 0,-2-1 3 15,4-3-1-15,-2 0 1 0,3-4 2 16,-2 6 1-16,5-4 4 0,-3 2 8 16,2-3 9-16,6 1 6 0,-1 2 4 0,4-4-5 15,-2 2-5-15,-1 0 0 0,1-3 4 16,2 3 5-16,5 0 5 0,1-3 2 16,4-1-6-16,3-1-7 0,1-2-9 15,2 0-8-15,0-2-9 0,1-5-4 16,3 6-9-16,3-6-5 0,0 3-5 15,-5-1-10-15,1 0-14 0,-1-3-21 16,2-2-26-16,-1-1-43 0,6-12-44 16,3-5 91-16</inkml:trace>
  <inkml:trace contextRef="#ctx0" brushRef="#br0" timeOffset="102771.84">7727 13472 1561 0,'2'5'90'0,"-1"-3"31"0,-1 0-50 0,0 1-28 0,0-3-13 0,0 0-9 0,0 2-4 16,0-2-4-16,0 0-3 0,0 0 0 0,2-2 3 0,-2 2 3 0,0 0 7 0,0 0 7 0,0 0 6 15,0 0 2-15,0 2-4 0,0-2-5 16,0 0-5-16,0 0-3 0,0 0-1 15,0 0-4-15,2 0-4 0,5-4-1 16,0 6-5-16,6 3-5 0,8 1-2 16,2-1-3-16,5 2-3 0,6 0 2 15,-2-3 2-15,-2-1 0 0,2-3 3 16,-4 0 0-16,1 0 5 0,3-1 4 16,-2-8 5-16,3 3 4 0,1 1 6 15,5 0 0-15,5 3-1 0,2 0-4 0,4 2-4 16,-2 0-4-16,3 7-2 0,8 2-3 15,3 2-3-15,2 3-1 0,1-9-1 16,-6 6-1-16,-9-7 1 0,-11 3-1 16,-4-2 1-16,-10-2 0 0,0 3 3 15,-11-3 9-15,-5-3 7 0,-6 2 14 0,-1-2-1 16,0 0-10-16,-4-2-9 0,-5-3-14 16,0 0-4-16,-4 3-2 0,1-7 2 15,-8 2 2-15,4-5 1 0,0-3 1 16,1 5 0-16,6 6 1 0,7 4-1 15,0-2 2-15,-7-8 1 0,7 6 1 16,0 2 3-16,2-3 1 0,3 3 3 16,-3-3 2-16,-2 5 1 0,7-5-1 15,0 1-1-15,-2 2 0 0,6-1 1 0,0 3 0 16,6 0-2-16,5 0-3 0,6 0-3 16,6 5-2-16,-2-3-1 0,3 5-2 15,2 5 1-15,-1-8-1 0,1 10 0 16,-7-3 0-16,-3-2 0 0,-6 3 0 15,-2 2-1-15,1 0-6 0,-2 10 0 16,-6-1-3-16,-8 0-2 0,-6 5-1 16,-11-5-3-16,-4 2 1 0,-5 0 3 15,-8-8 5-15,-7-1 0 0,-4-5 2 16,-5 0 0-16,2-10 4 0,3-1-9 0,6 0-40 16,6-8-75-16,10 0 225 0,10-6-122 15</inkml:trace>
  <inkml:trace contextRef="#ctx0" brushRef="#br0" timeOffset="108433.69">7803 14669 1567 0,'-2'0'60'0,"1"3"-8"0,-3-1-8 0,0-2-19 0,3 2-5 0,-3-2-4 0,1 0 3 0,3 0 9 0,0 0 5 0,0 0 9 16,0 0 8-16,0 0 4 0,0 0 9 15,0 0-2-15,0 0-1 0,0-2-8 16,3-5-7-16,6 3-5 0,2 1-11 0,8-3-2 16,8 3-5-16,1-3-3 0,2 5 0 15,4-5-7-15,-2 3-5 16,5 1-5-16,6 2-2 0,-11 0-1 0,8 0 1 16,-2 2-1-16,1 0 1 0,3-2 1 15,-3 1 1-15,-9-1 6 0,-3 0 8 16,-6-1 9-16,-7-3 6 0,-3 2-1 15,0 2-8-15,-8-1-8 0,2-3-12 16,1 2-9-16,-4 0-8 0,1-3-5 0,1 0 1 16,-1-1 3-16,3 3 6 0,-5-1 5 15,3-3 4-15,-2 4 1 0,-1 1 1 16,-1 2-2-16,4 0-4 0,-4 0 1 16,0 0-4-16,2-2-2 0,-2-1-2 15,1 1 0-15,5-3 2 0,-4 1 2 16,3-3 3-16,-2 3-2 0,-1-6 0 15,0 4 1-15,-2-6 1 0,0 3 2 16,-5 2-1-16,1-7 1 0,-5 3 1 16,0-1 1-16,2 3 2 0,-2 0 4 0,2 7 2 15,0 1 3-15,2-1 0 0,1 2 10 16,4 0 2-16,0 0-3 0,0 0 1 16,0 0-10-16,4 3-4 0,-1-1-2 15,6 2 0-15,4 3 1 0,-3-6 0 16,12 3 0-16,4 3 1 0,6-3-1 15,7-1-1-15,-3 6-1 0,3-5-2 16,-6 3 1-16,-1 2 0 0,0-4-2 0,-7 4 2 16,-2 1-1-16,-2-1-1 0,2 4 2 15,0 3-1-15,-3 1-1 0,1 1-1 16,-1-4-1-16,-6 2-3 0,-7 2-1 16,2-2-3-16,-7-2-4 0,-1-3-4 15,-1 1-8-15,-5-5-3 0,-9 2-7 16,-7 2-27-16,-2-8-53 0,-4 1-345 15,-1-4 292-15</inkml:trace>
  <inkml:trace contextRef="#ctx1" brushRef="#br0">13788 7233 0,'0'0'0,"0"0"0,0 0 0,0 0 0,0 0 0,0 0 16,0 0-16,0 0 16,0 0-16,0 0 15,0 0-15,17-45 16,-17 41-16,0-1 16,0 5-16,0 0 15,0 0 1,0 0-16,0-4 15,0-1-15,0 1 16,-17-9-16,-10-9 16,-35-5-16,-22 0 15,-14 1-15,-4 4 16,-4-1 0,8 6-16,-4-1 0,-22 0 15,-9 5 1,14 0-16,3-5 15,23 5-15,31 4 16,18 0-16,13 5 16,4-1-16,10 1 15,-6-1-15,19 1 16,-9-1-16,13 1 16,-9-1-16,9 1 15,0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01T20:37:24.8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6296 6890 1437 0,'0'0'64'0,"2"0"1"0,-2 0-12 15,0 0-26-15,0 0-4 0,0 0-3 0,0 0 1 0,0 2 7 0,0 2 4 0,0-4 5 0,0 0-1 0,-2 0-7 0,2 1-10 0,0-1-9 16,0 0-5-16,0 0 3 0,0 0 11 0,-4-1 9 0,4-6 11 15,4 3 4-15,-2-7-2 0,1 6-3 16,3-4 3-16,4 4-2 0,-1-2-3 16,4 3-5-16,-3 1-10 0,10 3-7 15,1 0-5-15,4 0-3 0,10 1-3 16,2 1-2-16,4 4 1 0,5-1 2 16,-3-3 0-16,3-1 0 0,5 1 0 15,6 2 0-15,2 3 1 0,1 0-2 16,-2 0 1-16,3 4-1 0,-1-4-1 0,-1 3 0 15,-10-3 1-15,-13 1 1 0,-12-1 11 16,-13-6 4-16,-9-1-6 0,-4 4-1 16,-19-11-7-16,-15 2-2 0,-17-6 4 15,-11 0-1-15,-17 1-4 0,-6-1-2 16,-4-1 0-16,-8 1 0 0,-2 2-1 0,-11-2 1 16,-3 3-2-16,-2 1 2 0,2-2 0 15,5 3-1-15,7-3 1 0,4 4 0 16,3-5 1-16,15 6 0 0,8-3-1 15,16 2 0-15,13 3 1 0,12 0-1 16,16 0 0-16,5-1 4 0,11 3 0 16,11 3 0-16,5-1 0 0,16 2-4 15,12-1-3-15,15 6 1 0,10-4 1 16,7 1-1-16,6-1 2 0,3-2 1 16,2 5 0-16,1-3 0 0,3 0 0 0,3 4 0 15,-4 2 2-15,-1 1-2 0,-8-1 1 16,-10 1 0-16,-12-3-2 0,-10 2 2 15,-10-6 0-15,-7 0-1 0,-9 2 1 16,-9-7-2-16,-12 0-4 0,-2 2 0 16,-16-4 2-16,-12-5 2 0,-15-2 2 15,-12-5 2-15,-7-2-3 0,-9-1 0 16,-1 1 0-16,-1 1 1 0,0 1 1 0,8 4 5 16,4-3 6-16,10-1 4 0,12 2 3 15,2-3-2-15,12 7-4 0,9 0-5 16,9 3 10-16,7 2 0 0,7 1 0 15,13 2-3-15,10 0-13 0,16 3-4 16,16 6-1-16,19 4 1 0,10 3 0 16,5 1 2-16,-2 1-1 0,-2-4 1 15,-11 0 0-15,-3 1-1 0,-10-1 0 16,-13 0 0-16,-16-2-1 0,-13-1 5 0,-13-7-4 16,-13-1-1-16,-13-3 2 0,-15-5-2 15,-13-4 6-15,-17-2 2 0,-12-6 0 16,-6 1-3-16,-5-4-1 0,3 4-2 15,-6-2-1-15,8-3-1 0,3 2 1 16,10 4-1-16,8 0 0 0,12 2-10 16,11-1-18-16,9 2-42 0,5 1-69 15,11 4 334-15,5-9-189 0</inkml:trace>
  <inkml:trace contextRef="#ctx0" brushRef="#br0" timeOffset="23309.75">6635 10961 1535 0,'-7'9'61'0,"-6"2"-16"0,6-4-7 15,0 2-17-15,2-8-13 0,-1 3-4 0,1 1-1 0,0-1 0 0,-4-2 7 0,0-2 14 0,5 1 15 0,-6-2 10 0,3-1 3 0,-6 2-2 0,-6-4-4 16,3 1-1-16,-2-1-3 0,-1 1-5 16,4 1-5-16,1 2-8 0,2 0-8 15,5 0-5-15,1 5-6 0,-3-3-2 16,9 0-2-16,0 1 7 0,-3 1 14 16,6-4 13-16,3 0 8 0,12 2-3 15,5-2-15-15,7 3-10 0,12 6-9 0,3-7-2 16,-1 1-1-16,11 4-1 0,-9-5-1 15,9 2 0-15,-2 1-1 0,2 0-2 16,0 1 0-16,0-5 1 0,2 7 1 16,-6-5 1-16,-1 1 0 0,-13 5 0 15,-7-6-1-15,-16 4-7 0,-8-3 3 16,-6-1-3-16,-16 1 0 0,-13 1 8 16,-17-3 0-16,-12-2 7 0,-10 0 5 15,-11-4 2-15,-1-5 2 0,-5 1 3 16,-2 1-1-16,2-6 1 0,-2-1-2 0,5 1-3 15,4-1-3-15,11 0-2 0,8 5-2 16,12-5 0-16,8 2 1 0,8-1 1 16,8 3-3-16,11 3-1 0,5-1-3 15,3 3 5-15,4 0 9 0,4 1 4 16,6 2 2-16,10 1-6 0,12 1-9 16,10 1-5-16,12 3 0 0,9 3-1 15,10 0 1-15,5 0-1 0,-2-1 0 16,-3-3 0-16,-6-3-1 0,-10 4 0 0,-4-4 1 15,-6-4-1-15,-12 2 0 0,-10-1 0 16,-11-1-1-16,-5 3 1 0,-4-5 2 16,-5 3-4-16,0-1 0 0,-9 2-4 15,-5-3-1-15,-7 1 5 0,-13 3 1 16,-3-1 1-16,-6 2 1 0,4 0-1 16,0 0-1-16,7 2 0 0,1-1 0 15,0 1 0-15,3 2 0 0,3-4 2 16,4 3-5-16,1-3-18 0,6 0-57 0,5-7-72 15,-3 0 202-15,-2-9-94 0</inkml:trace>
  <inkml:trace contextRef="#ctx0" brushRef="#br0" timeOffset="37973.12">25984 6770 1397 0,'20'0'95'0,"-49"-2"248"16,31 2-274-16,-2 0-5 0,2 0 2 15,-2 0 3-15,0 0 5 16,0 0 2-16,3-9-9 0,-3 6-15 0,-5-4-20 15,3-1-22-15,-1 1-5 0,-1 2-2 16,4 1 3-16,0 4 5 0,0 0 9 16,-3-1 12-16,3-3 8 0,-2-1-2 15,7 7-12-15,2 5-14 0,2-4-10 0,3 4-5 16,4 0 0-16,-1 6 0 16,1-8-1-16,-1 6 0 0,-4-6 0 15,-6 2-3-15,1-5-10 0,-6-2-17 0,-7 4-5 16,-2-3 2-16,-4-1 9 0,-3 2 18 15,2 2 6-15,-5-4 3 0,-1 0 2 16,1 0 3-16,3 1 1 0,3-1 0 16,5 0 1-16,-1 0-3 0,3 2 0 15,5-2-1-15,-7 2-1 0,3 0 0 16,-5-2 0-16,-1 0-1 0,-3 0-1 16,-2-4 1-16,0 2 3 0,-2-5 2 0,2 2 12 15,2-2 6-15,3 0 3 16,1-2 13-16,1 4 0 0,3-2 10 0,6 7 4 15,-1-2 6-15,1 0 4 0,-2-3 1 16,5 3-5-16,5 2-21 0,4-5-25 16,4 3-17-16,12 2-10 0,4 0 1 15,9 3 5-15,2 6 1 0,3 2 0 16,3-2-1-16,-6 1 1 0,-2 1 1 16,-11 1-1-16,-9-6 2 0,-5-3-1 15,-4 3 1-15,-5-5 1 0,-5-1 1 16,0 0-7-16,-2 0-5 0,-4 0 7 0,1 0-3 15,-1-1 5-15,-3 1 6 0,0-4-7 16,-3 2 3-16,-5-1 0 0,-4-1 0 16,-9-5 2-16,-12 2 1 0,-4-5 0 15,-2-2 0-15,4-2 1 0,-3 0-1 16,4-4 1-16,11 10 0 0,2-3 0 16,14 4 0-16,3 6 0 0,11 3 3 0,-2-7 4 15,9 7-7-15,8 3-12 0,8 1-3 16,9-1-5-16,10 8 6 0,10 3 13 15,6 4 0-15,1 5 1 0,-3-5 0 16,-6-4 0-16,-13-2 0 0,-7-5 3 16,-10-1-28-16,-8-6-45 0,-3-4-72 15,-4-5 36-15,4-17 31 0</inkml:trace>
  <inkml:trace contextRef="#ctx0" brushRef="#br0" timeOffset="38971.25">23457 6777 1556 0,'0'7'171'0,"16"7"1005"0,4-12-1943 0,-43 1 1778 0,14-4-1566 0,9-1 127 0,0 2 449 0,0 0 7 0,5 0 6 15,4 0-1-15,4-2-6 0,3 2-11 16,5-3-5-16,2-1-3 0,3 2-1 15,3 1-1-15,-4-3-2 0,1 4-1 0,-1 0-1 16,0 0-2-16,0 0 2 16,-2 0-2-16,2 0 0 0,3 0 0 15,-9 2-2-15,6 1 0 0,-9 3-2 0,0-3-8 16,5-1-8-16,-3 0-6 0,3 3 1 16,-6 0 6-16,-5-5 9 0,-3 2-4 15,-7-2-6-15,0 0 1 0,4 2-1 16,-8-2 9-16,3 0 10 0,-8 0-1 0,-2 2 6 15,-5-1 0-15,-7-1 0 0,-5 0 2 16,-8-1-2-16,-5-3 0 16,-5-3 3-16,-1-2 1 0,-5 0 0 0,8-3 3 15,-1 5 2-15,5-6 7 0,8 8 10 16,3-6 10-16,6 4 7 0,6 0 6 16,4 5-2-16,4-3-4 0,2 2-7 15,7 3-1-15,0 0 4 0,0 0 13 16,0-6 5-16,6 5-8 0,1-3-22 0,7 4-23 15,5 0-9-15,8 4-7 0,12-3 6 16,5 6 2-16,6 2 0 0,7 5 0 16,1 1 0-16,-1-3 0 0,0 0 0 15,-2-3 1-15,-9 2-1 0,-6 0 1 16,-9-8 0-16,-10 1 0 0,-7-3 1 16,-5-1 3-16,-7 0 0 0,-2 0 9 15,0 0-4-15,-6-3-6 0,-13-1-3 0,-9-3-8 16,-20-3 1-1,-16-10 5-15,-9-1 1 0,-7-4 0 16,4 2 0-16,7 2 1 0,10 5-1 0,12 2 1 0,6 1 1 16,14 10-2-16,9-3 0 0,8 6 2 15,8 0-1-15,0 0 8 0,2 0 9 16,0 6-1-16,7-1-6 0,9 6-5 16,6-1-9-16,11 6 0 15,17 0 7-15,3 5-3 0,9 1 1 0,-2-5 2 16,1-1-1-16,-5-5 1 0,-6 0 1 0,-7-8-2 15,-8-3 2-15,-8 0-1 0,-8-2-1 16,-6-3 0-16,-4 3-1 0,-4-1-8 16,-2 1-28-16,-3 2-72 0,0 0-186 15,-1-12 171-15</inkml:trace>
  <inkml:trace contextRef="#ctx0" brushRef="#br0" timeOffset="58450.1">6273 6103 1089 0,'57'5'306'0,"-38"-19"25"0,52 30-99 0,-193-72-271 0,111 41 93 0,16-1-8 0,1 0-3 0,1-3-2 0,-2-4-8 16,-3 2-9-16,-2-4-11 0,0 0-6 15,0 4-2-15,0-4-1 0,0 7-2 16,0 4-2-16,0-7 1 16,-5 8-1-16,3 3 2 0,2-1-2 0,-2 0 4 15,2 4 4-15,-2-3 11 0,2 8 10 0,-3-9 3 16,1 6-5-16,-3-8-11 0,-1-1-7 16,-1 2-4-16,0-1 0 0,4 3 2 15,-8-1 3-15,7 1 6 0,-3 1 12 16,0 2 13-16,5 3 9 0,-3-3 3 15,2 3-6-15,1 1-9 0,2-1-4 16,0 3-4-16,0 1-3 0,0 0 1 16,0 0-2-16,0 0-4 0,0 0-4 15,-2 1-8-15,2-1-9 0,0 7-4 16,0-3-4-16,4-1-2 0,1 10 2 0,6 6 4 16,6 3 2-16,8 10 4 15,12 7 1-15,8 7-2 0,4 7 0 0,8 4-1 16,0 5-1-16,-4 3 1 0,0-1 0 15,-3 2-1-15,-1-2 1 0,3 3-1 16,-8-5 0-16,-3 0 2 0,-9 2-1 16,-4-6 1-16,-1 1-1 0,-4-2 0 15,-2-2 0-15,0-9 0 0,-5-11 0 16,2-5 1-16,-11-8-1 0,4-7 1 16,-6 0-1-16,2-3 0 0,-3-5 1 15,-2 2-1-15,5-2 1 0,-6-2 0 0,-1-3-6 16,0-2-9-16,0 0-22 0,0 0-39 15,0-3-62-15,0 3-51 0,-7-7-12 16,2-1-234-16,-4-4 280 0</inkml:trace>
  <inkml:trace contextRef="#ctx0" brushRef="#br0" timeOffset="58966">7484 5376 2382 0,'0'0'92'0,"-4"0"-25"0,3 2 8 16,-5-2-49-16,3 5-3 0,1-3-5 0,-2 0-8 0,-1 1-2 0,-4 4-5 0,2-1 0 0,0 4-1 0,-4-4-1 0,1 4-1 0,-4 3 0 16,-4 5-1-16,-2 8-1 0,-10 1-2 15,-11 8 0-15,-1 8 1 0,-15 10-2 16,-10 5-2-16,-9 13 1 0,-10 7-1 0,-4 7 3 16,-4 6 4-16,2 1 1 15,-2-3 1-15,5-2-1 0,6-4-1 0,7-5 0 16,8 2 3-16,10-6 13 0,5 1 17 15,5-13 17-15,5-14 3 0,8-11-7 16,6-12-17-16,3-4-12 0,4-2-5 16,3-10-3-16,3 0 4 0,4-4 1 15,10 3 0-15,-2-8-1 0,4 1-2 16,0-1-2-16,0 0 0 0,0 0-3 16,0 2-1-16,0 0-2 0,4 5-3 0,1-5 0 15,-5 0 0-15,0 3 0 0,-5 0 0 16,5-1-1-16,0-1-1 0,-2 4 1 15,2-3-2-15,0-1-15 0,0 1-22 16,0 0-28-16,0-1-44 0,0-3-78 16,0 0 154-16,0 0-29 0</inkml:trace>
  <inkml:trace contextRef="#ctx0" brushRef="#br0" timeOffset="92024.85">25082 4566 1743 0,'-2'32'128'0,"0"99"56"0,-2-283-159 0,4 137 98 15,0 15-22-15,0 0-15 0,4 2-25 16,0 0-29-16,-1 0-19 0,1 0-5 15,-1 1 2-15,1-1-5 0,-1 0 1 16,1-2-1-16,-4 0-1 0,2 1 2 16,-2-1-2-16,0 2-1 0,0 0-3 0,-2 1-4 15,-2 3-3-15,1-3 0 0,-1 8 1 16,1-2 0-16,-3 5 3 0,3 4 0 16,-1 1-1-16,2 4-1 0,2 0 0 15,0 7 1-15,0 6 0 0,0-2 3 16,4 3 1-16,-4-3 0 0,0-1 0 15,0 4 0-15,-4 6 1 0,3-2-1 16,-5-2 0-16,1-4 0 0,-2-3 0 0,3 2 0 16,1 1 1-16,1-3 0 0,-3 0 0 15,5-2 0-15,-2-1-1 0,2-5 0 16,-2 3 1-16,2-6 1 0,2 2 0 16,-2 2 1-16,5-5 1 0,-3-1-1 15,0-1 1-15,0-9-1 0,-2 1 0 16,0-6-1-16,-2 3 2 0,0-3 1 15,2 1 0-15,-5 2-1 0,1-5-2 16,2 0-1-16,-1-2-1 0,-2 0 4 0,1 0 3 16,4 0 0-16,-5-2 1 0,-1 0-1 15,5-3-2-15,1 5-2 0,-2-2 1 16,0 0 0-16,-3-8 0 0,-1 4 0 16,5 3-1-16,1 3-1 0,-7-9-1 15,3 4 0-15,-3-3 0 0,3 3-1 16,-4 3 1-16,-3-1-1 0,2-3-1 15,0 5 0-15,2-1 1 0,2 2-2 16,5 0-9-16,-2 0-11 0,2 0-7 0,0 2-14 16,0 1 9-16,9 4 10 0,-4-1 8 15,6 4 14-15,1 6 3 0,-1-2 6 16,1 2 5-16,1 0 5 0,-3 0 3 16,3 2-3-16,-6-7 2 0,0-2 6 15,-2 1 3-15,-1-8 6 0,1 3 0 16,-5-5 1-16,0 0 6 0,5-2 7 15,2 2 4-15,-3 0 2 0,8-3-5 16,4-6-7-16,7 2-3 0,13-7-5 0,8 1-14 16,9 3-5-16,2-3-7 0,-3 4-8 15,-8-5 8-15,-7 2-3 0,-6-1-5 16,-14 1-12-16,3 1-17 0,-1-3-34 16,-10 0-28-16,14-9-143 0,-3-7 141 15</inkml:trace>
  <inkml:trace contextRef="#ctx0" brushRef="#br0" timeOffset="93157.23">24154 4093 1875 0,'6'-4'192'0,"-14"18"186"0,8-14-372 0,0-2 0 0,2 2 2 16,-2 0-2-16,0 0-6 0,0 2-9 0,0 2-7 0,-2-2-4 15,2 1 0-15,-1 1 3 0,1 3 4 0,0 3 4 16,0 3 2-16,0 4 2 0,-6 1 0 16,3 7 3-16,-1 3 0 0,2 4 1 15,-1 4-2-15,-2-4-1 0,3 1-1 16,0 3-1-16,0 1-1 0,2 2 2 15,0 0 0-15,0 4 2 0,0-4 2 16,0 1 1-16,0-1 0 0,4 2 1 0,-2-5-1 16,1 3 0-16,-3-4 1 15,2 4-1-15,-2 0 0 0,3 4 0 16,-1-1 0-16,0 3 0 0,2-3 1 0,-1 1 1 16,2-4 0-16,-5-4-1 0,0-3 1 15,0-2-2-15,0-1 12 0,0-3 3 16,-1-1 3-16,-5-6 2 0,1-1-8 15,1-2-4-15,1 2-1 0,3-2-2 16,-4-2-1-16,3 2 0 0,-1 2-1 0,2-1-1 16,2 7 1-16,-1-7 0 0,1 1 1 15,0-2 8-15,-4-2 2 0,2 6 2 16,2-3-2-16,-2 6-5 0,0-3-5 16,3-1 1-16,-3 3-1 0,0-6 0 15,-5 5 2-15,2-2-1 0,-3-1 0 16,3-2-2-16,-3-3 0 0,-4-6 0 15,1 0 1-15,-5-6 0 0,7 5 1 16,-2-6 1-16,0 5 6 0,-2-5 3 16,4-2 3-16,0-1-2 0,-2-1-4 0,0 1-3 15,-5-8-4-15,-4 6 0 0,3-9-2 16,-14-1-1-16,-6-4 0 0,-10-4-2 16,-4-6 1-16,-1 1 0 0,0 1 0 15,8 3 0-15,5 4 0 0,3 6 1 16,6-2 0-16,8 7 0 0,1 0 1 15,10-1 1-15,9 10 4 0,0-2 11 16,-6 0 6-16,10 4 0 0,-2-2-6 16,1 5-19-16,6-1-10 0,0 3-3 15,3 5 3-15,6-3 6 0,3 11 3 0,2-4 1 16,4 5 1-16,-2 2 0 0,0-2 1 16,-6-1 0-16,6-4-2 0,-4-2 1 15,2 0-1-15,0-2 0 0,-1-8 0 16,2 3 9-16,-4-7 18 0,3 0 20 15,0 4 15-15,5-4 1 0,4 1-10 16,4-1-18-16,6-5-10 0,1-2-9 16,5 3-7-16,-2 1-2 0,-2 1-1 15,-8 0-1-15,-8 1-1 0,-8-3 1 0,-1 2-1 16,-1-3 3-16,0-2 4 0,-4 0 3 16,-2 0-3-16,2-4-19 0,-5 0-34 15,2 1-35-15,7-24 307 0,8-24-192 16</inkml:trace>
  <inkml:trace contextRef="#ctx0" brushRef="#br0" timeOffset="101272.06">6342 14488 1492 0,'-21'-27'76'0,"5"11"8"0,3-2 0 0,10 6-14 0,-1 7 13 0,4-1 15 0,0 6 21 0,4 0 8 0,-2 0-7 0,3 0-24 0,-5 2-36 0,2 5-28 0,0-5-19 16,1 2-4-16,4-3-1 0,-3 3-3 16,-1 1-1-16,-3-5 1 0,2 0 3 15,5 4 2-15,0 1 4 0,2 6 4 16,2 5 4-16,-2 5 2 0,7 2-3 0,7 12-6 16,9 3-6-16,5 11-5 0,9 8-1 15,9 7 1-15,2 7-1 0,10 0-2 16,2 1-1-16,2-2-1 0,-4-1 0 15,-3 3-1-15,5 1 2 0,-1 5 0 16,-4 4 2-16,-8-10 0 0,-15-13 0 0,-9-15 0 16,-9-12-1-16,-9-7 0 15,-5-9 1-15,-5-6 0 0,-4-8 1 0,3-2-4 16,-3 2-27-16,0-2-45 0,0 0-52 16,2-2-50-16,-2-8-23 0,12-6 101 15</inkml:trace>
  <inkml:trace contextRef="#ctx0" brushRef="#br0" timeOffset="101534.97">7268 14371 1574 0,'-2'5'229'0,"-2"7"365"0,4 10-489 16,-3 15-48-16,3 11-12 0,3 8-23 15,-3 8-8-15,-3-5-4 0,-11-1-7 16,-8 8-3-16,-10 3 6 0,-21 4 7 16,-9 1 4-16,-7 2 1 0,0-1-6 15,-2-1-8-15,0 4-2 0,4-5-1 0,-4-2-1 16,9 2 2-16,0-8 0 16,3-3 0-16,9-8-10 0,-1-10-15 15,8 0-98-15,4-3 337 0,8 0-196 16</inkml:trace>
  <inkml:trace contextRef="#ctx0" brushRef="#br0" timeOffset="106936.07">24594 11039 760 0,'-21'13'765'0,"-11"-26"-91"47,53 107-636-16,-76-193-38-31,21 58 10 15,33 32 9-15,1 7 17 0,0 2 18 16,0 0 10-16,0 0 3 0,0 0-4 0,0-1-10 16,0 1-14-16,0 0-13 0,0 0-13 15,0 0-1-15,0 0 7 0,1 0 5 16,1 0 0-16,2-2-3 0,-1 5-7 16,1-3-7-16,1 0-2 0,4 2-5 15,9 0-3-15,1 2 0 0,13 3 2 16,2-2 1-16,5 4 2 0,3 3 0 15,3-3-1-15,-12 5 2 0,-1-3-3 16,-10 0 0-16,-6-4-1 0,-4 2-3 0,-9 1-5 16,3-5-5-16,-6 4-2 0,-7-5-3 15,3 3 2-15,-5 0 3 0,-3-7-7 16,5 4 21-16,-6-3 7 0,-1-1 2 16,2 2 14-16,-2-2-13 0,-1 0 0 15,-1-3 1-15,1-1-2 0,0 1-3 16,-1-5-1-16,6 7 1 0,1-3 4 15,4 2 2-15,-4-5 3 0,9 7 2 0,-9-5-1 16,4 5 1-16,1 0-1 0,4 0-1 16,-2 0 1-16,2-2 2 0,0 2 9 15,-2-3 10-15,2-1 8 0,4 4-1 16,5 0-8-16,1-2-15 0,8-1-13 16,3 1-7-16,6 2-2 0,7 0-2 15,-4 2 0-15,5 0-3 0,-1-1 0 16,2 1-2-16,-5 0-2 0,-4-2 1 15,-4-2 1-15,-3 2 1 0,-12 0 0 16,-2 0-3-16,-4 0-12 0,-2 0 10 0,-2-2 1 16,-4 2 2-16,1 0 10 0,-9-1-7 15,-4-1 3-15,-8-7 3 0,-5 2 3 16,-4-4-1-16,1 8 0 0,2-5 2 16,2 5-3-16,7 3 0 0,4-2 2 15,3 2-2-15,7 0 2 0,4 0 1 16,5 0-1-16,-6 0 3 0,6 0 1 15,0 0 3-15,0-7 6 0,0 7 4 16,7 0 1-16,-3 0 0 0,5 0-5 0,1-2-5 16,-3 2-3-16,1 0-1 0,-5 0-1 15,1-1 3-15,3 1 1 0,-2 0-2 16,0 0 1-16,1-4-2 0,-1 4-4 16,0-2-2-16,2 0-1 0,1 2-3 15,2-3 0-15,1 1-4 0,-1 2-12 16,-1-3-14-16,0 1-24 0,0 0-30 15,-2 0-32-15,2-5-95 0,5 0 487 16,-1-11-255-16</inkml:trace>
  <inkml:trace contextRef="#ctx0" brushRef="#br0" timeOffset="109007.16">23051 10871 1740 0,'-5'16'86'0,"2"-2"5"0,3-2-26 0,1 1-6 0,1-6-24 0,0-2-11 0,5 0-7 0,-7-3-6 16,2-2-3-16,-2 0-1 0,0 0 12 0,1 0 15 0,-1 0 18 0,2 0 14 15,0 0 2-15,0 0-1 0,-2 0-7 16,2 0-9-16,3-2-13 0,4 4-16 16,1 0-12-16,5 3-10 0,6-3-3 0,-2 2-3 15,8 3 0-15,3-2 0 16,0 7 3-16,0-1 0 0,4 0 1 0,0 1 0 16,-6-1-2-16,-3 1-1 0,-6-7-2 15,-4 4-3-15,-8-2-8 0,-5-7-7 16,1 2-13-16,-3-2 3 0,-7 4 7 15,0-4 7-15,-7 2 15 0,-6-4 2 16,-3-4 1-16,-2 3 3 0,0-1 0 16,-5-3 0-16,0 2 2 0,-3 1 2 0,-5-3 4 15,-3 7 1-15,-3 2 4 0,-2 3 4 16,-2-3 2-16,-3 0 5 0,5 0 2 16,3-2-1-16,4 3 2 0,5-1 0 15,6-2 1-15,9 0 4 0,8-2 8 16,11 2 17-16,0-2 10 0,2-3 6 15,7 5-14-15,7 0-26 0,12 0-18 16,6 0-18-16,19 0-3 0,9 0 1 16,11 5-1-16,12 4 1 0,-4 6 2 15,1-1 1-15,-6 2 2 0,-16-2 3 16,-8 0-2-16,-13-2 0 0,-11-10-2 0,-10 0-4 16,-9-2-4-16,-8 0-13 0,-1 2 9 15,-3 0 4-15,-2-2 6 0,-6-6 16 16,-3-3-4-16,-6 4 2 0,-3-7-3 15,-7 1-3-15,-9-3-1 0,-4-6-2 16,4 4-1-16,4 0 0 0,7 4 0 16,1 0-1-16,9 6 1 0,2-1-1 0,13 5 2 15,1 1 2-15,-3-3 2 0,12 4 1 16,3 0-3-16,15 0-4 0,4 4-2 16,11 6-2-16,12 4 0 0,-1 4 4 15,11 3 0-15,6 4 1 0,-3 0 1 16,4 0 0-16,-1-2 0 0,-10 2 0 15,-8-6-1-15,-15-3-1 0,-13-2 1 16,-8-5-1-16,-11-7-7 0,-3 0-4 16,-5 1 5-16,-14 3 1 0,-10-6 7 15,-15 0 8-15,-9-7-4 0,-6-6-3 16,1 4 1-16,-1-7-2 0,13 2-28 0,5 4-39 16,15 1-146-16,12 2 119 0</inkml:trace>
  <inkml:trace contextRef="#ctx0" brushRef="#br0" timeOffset="116968.35">7624 5500 1734 0,'101'218'738'32,"-30"-168"-729"-17,-55 12-9-15,26 4 0 0,-33-2 0 16,34-2 0-16,7 7 0 0,-3-4 0 16,5 4 0-16,-4-1 0 0,0-8-3 15,1-1-2-15,-3-4-1 0,0-9-2 16,-3 0-1-16,-6-7-1 0,-14-7-6 15,-1-6-4-15,-12-6-2 0,-1-8-3 0,-4-3 5 16,-1-5-15-16,-4-4-37 0,0 1-43 16,0-4-155-16,-4-8 156 0</inkml:trace>
  <inkml:trace contextRef="#ctx0" brushRef="#br0" timeOffset="117199.31">8810 5445 2346 0,'-19'18'107'16,"-10"5"-18"-16,-13 7 20 0,-10 9-42 16,-3 4-26-16,-7 6-15 0,4 17-18 15,-2 10-6-15,-10 22-1 0,-1 5 0 0,-10 5 1 16,-2 4 1-16,-4-1 0 15,-9 4 8-15,-9 1 9 0,-12-6-115 16,-19-2 89-16,-8-7-29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4-01T20:42:56.17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3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4-01T20:44:40.080"/>
    </inkml:context>
  </inkml:definitions>
  <inkml:trace contextRef="#ctx0" brushRef="#br0">14816 10083 0,'0'0'0,"0"0"0,0 0 0,0 0 0,0 0 16,0 0-16,0 0 0,0 0 0,0 0 16,0 0-16,0 0 15,0 0-15,0 0 16,0 0-16,0 0 15,0 0 1,40 4-16,-40 1 16,0-1-16,0 0 15,0 1-15,0-5 16,0 0-16,-58 44 16,-8-8-16,-27 12 15,-80 19-15,-40-1 16,22-21-1,-13-1-15,-48-9 16,30-17-16,23 0 16,-45-5-16,27-13 15,26-9-15,18 0 16,-26-8-16,13-5 16,26-9-16,18 0 15,5-1-15,-18-3 16,26 0-16,1-5 15,35-5-15,-1 5 16,32 1 0,18 8-16,13 4 15,4 0-15,10 5 16,-5 4-16,17 1 16,5 3-16,-13 6 15,13-6-15,-9-3 16</inkml:trace>
  <inkml:trace contextRef="#ctx0" brushRef="#br0" timeOffset="8581.64">25817 10366 0,'0'0'0,"0"0"0,0 0 0,0 0 0,0 0 0,0 0 16,0 0-16,0 0 15,45-31-15,-45 31 16,4-4-16,1 4 16,-5 0-16,0 0 15,0 0-15,0 0 16,0 0-1,0 0-15,0 0 16,0 0-16,0 0 16,0 0-16,-85-22 15,23 22-15,-4 4 16,-18 1-16,4-1 16,-4 0-16,4-4 15,-40 5 1,-39 4-16,-19 0 15,23-9-15,13 0 16,-17 4-16,-27 0 16,8-4-16,32-4 15,-14 0-15,-8 8 16,-14 0-16,23-4 16,17 0-16,-31 5 15,-40 8-15,9-4 16,18 0-1,-22 9-15,-18-5 16,40-9-16,4 1 16,-26-1-16,4-4 15,22-9-15,-4 5 16,-23-5-16,-17-4 16,36-9-1,-36 4-15,-14-4 0,19 0 16,39-5-1,0 9-15,9 1 16,9 3-16,18-4 16,9-4-16,-14 0 15,-9 0-15,5 0 16,22 0-16,27-5 16,8 5-16,23 4 15,17 0-15,5 5 16,22 0-16,5 4 15,8 0 1,0 0-16,14 5 16,-1-5-16,-8 0 15,-14-22-15,-30-31 16</inkml:trace>
  <inkml:trace contextRef="#ctx0" brushRef="#br0" timeOffset="71180.62">1381 9772 0,'0'0'0,"0"0"0,0 0 0,0 0 15,0 0-15,0 0 16,0 0-16,0 0 16,0 0-16,0 0 15,0 0-15,0 0 16,0 0-1,0 0-15,-9 54 16,-9-37-16,14 1 16,-18 4-16,4 5 15,5 4-15,-18 9 16,0 8-16,-14 10 16,-3 0-16,17 4 15,-5-9 1,-4 0-16,27-9 15,-5-8-15,-4-9 16,18-5-16,-10-5 16,14-3-16,-4-5 15,4-1-15,0-3 16,0-1 0,0 1-16,4-1 0,-4 1 15,14-1-15,-14 0 16,4 1-1,9-1-15,-4 1 16,-4-1-16,8 1 16,-9-1-16,19 0 15,-6 1-15,-3-1 16,25 1-16,6-5 16,17-5-16,-5 5 15,10-4 1,-5 4-16,-9 0 15,-8 0-15,-1 0 16,0 0-16,1 0 16,-1 0-16,0 0 15,-4 0-15,4 0 16,-4 0-16,-9 0 16,9 0-16,-18 0 15,5 0-15,0 0 16,4 0-16,-18 0 15,18 0 1,-5 0-16,1 0 16,4 0-16,13 0 15,14 0-15,0 0 16,-1 0-16,-4-5 16,-4 1-16,-4 0 15,-6-1-15,-12 1 16,-9-1-1,-5 1-15,5-1 16,-5 1-16,-13 0 16,9-1-16,-9 1 15,0 4-15,0 0 16,-67-67-16,36 32 16,-8-1-16,12 10 15,5 4-15,-5 4 16,14 5-16,0-1 15,13 5 1,-14 5-16,14 0 16,-4-1-16,4 1 15,0-1-15,0 1 16,0-1-16,4 5 16,-4 0-16,14 0 15,-14 0 1,0 0-16,0 0 15,75 45-15,-53-28 16,-4 6-16,-5 3 16,-13 1-16,0-1 15,0 5-15,-4 9 16,-18 5-16,-5 3 16,9-3-16,-8-5 15,8-5-15,5-4 16,-1-4-1,-3-5-15,3 0 0,-3 0 16,-23 14 0,-14 17-16,-34 18 15</inkml:trace>
  <inkml:trace contextRef="#ctx1" brushRef="#br0">1291 11573 1746 0,'-6'7'83'0,"3"0"-2"0,-1-3 4 0,4-3-4 0,-5 1-24 0,3 0-14 0,-1-2-8 0,-1 5-4 0,-1-3-4 0,-1 2-2 0,1-1-2 15,0 4-3-15,-1-3-1 0,6 6-5 0,-1 1-3 16,1 5-5-16,1 0-4 0,1 5-2 15,2 2 0-15,-2 4-1 0,-2-4 0 0,-2 3 1 16,0 3-1-16,0 1 1 0,-1 5 0 16,1 1 0-16,-7-1 1 0,2 1 0 15,0-2-1-15,2-3 4 0,-1 0 7 16,-1-7 5-16,4-1 3 0,-3 2 4 16,6-9 0-16,2 2 0 0,2 1 5 15,-3-6-5-15,1 1-2 0,9-2 2 16,-6-1 0-16,4 0-1 0,-4-4-1 15,-1 2-4-15,5-8-4 0,-4 5-4 16,2-4-3-16,0 3-2 0,-5-3-2 16,5-1 1-16,-2 3 1 0,-1-4-1 0,1 0 1 15,2 0-1-15,0-2 0 0,-1-1 1 16,3 1 3-16,-2-3 3 0,2-1 2 16,5 3-2-16,0-6-2 0,9 5-3 15,0 3-1-15,7-1 0 0,2 2-1 16,4 0-1-16,-3 0-1 0,6 3-1 15,4-1 0-15,-1 3 0 0,-4 1 0 16,-3-5-1-16,-3 1-1 0,-4 0-1 0,-1-2-3 16,-8 0 2-16,-1 0 1 0,-4 0 2 15,1 0 2-15,-7-2 0 0,3 0 0 16,0 1 2-16,1-5 0 0,0-1 2 16,1-2 4-16,1 1 3 0,2-7-1 15,4-2 0-15,3-1-5 0,1 2-4 16,5-2 0-16,-1 4-2 0,2 0 1 15,2 0-1-15,-3 1 0 0,-1 1 0 16,-1 1 0-16,-6 4 1 0,0-2-1 16,-5 0 1-16,0-3 0 0,2 8-1 15,3-6 0-15,0 3 0 0,6 5 0 0,-1-7-1 16,8-2 0-16,2 3 0 0,1-5 1 16,2 3 0-16,2-1 0 0,-2 7 0 15,-4-5 0-15,6 4 0 0,-4-6 1 16,2 1 0-16,5 3 0 0,-1 1 1 15,1 3 1-15,-3 1-1 0,-5 0 1 16,-10 2 2-16,-5-9 0 0,-6 6 5 16,-6-1 1-16,-2 4 1 0,-7-1 0 0,0-5-3 15,-2 5-2-15,-7-5-4 0,0-3-2 16,-5-1-2-16,-4-6-1 0,-5 0 1 16,-11-2-2-16,1 2 1 0,-1 0 1 15,-5 0-2-15,9 2 2 0,0 0 0 16,1 1 1-16,1-1 0 0,5 4 0 15,3-1-1-15,5 4 2 0,-1-4-1 16,-2 1 1-16,4 3 0 0,3-4 0 0,0 6-1 16,1-3 4-16,6 3 3 0,4 5 6 15,-3-3 7-15,3 3 0 0,1 0 0 16,5-2-5-16,-3-2-5 0,6 4-4 16,2 4-2-16,3-1-1 0,4 1-1 15,1 3 0-15,4-2-1 0,4 6-1 16,-1-4-1-16,3 5 0 0,-4 1-1 15,-1 1 0-15,1 0 0 0,-5 0-1 16,1 6-2-16,-5-2-1 0,-7 1-1 16,-2 4 0-16,-5 4 0 0,-2-1 2 0,-4 5 2 15,-6-1 1-15,-3-4 2 0,-1 8 2 16,-2-2 3-16,0-9-1 0,0 0 1 16,4-4-2-16,-2-3-1 0,6 6-1 15,-2-6 1-15,-1-2-1 0,6 0 1 16,-8-9-2-16,3 6 0 0,1 0 4 15,0-8-4-15,-2 4-40 0,-1-1-87 16,0-6 78-16,3 1-20 0</inkml:trace>
  <inkml:trace contextRef="#ctx0" brushRef="#br0" timeOffset="167039.63">1323 15180 0,'0'0'0</inkml:trace>
  <inkml:trace contextRef="#ctx0" brushRef="#br0" timeOffset="168155.76">1053 15331 0,'0'0'0,"0"0"0,0 0 15,0 0-15,0 0 16,0 0-16,0 0 16,0 0-16,-31 44 15,18-44-15,8 0 16,5 0-16,-66-13 16,21-5-16,1-9 15,-9-12 1,-9-28-16,18-4 15,-1-4-15,19 4 16,12-4-16,1 4 16,9 0-16,4-9 15,-14-4-15,14-1 16,14 6-16,-14-1 16,4 13-1,9 5-15,1 5 16,3-1-16,5 5 15,1 4-15,3 0 16,14 5-16,-13 4 16,-5 5-16,18 4 15,-14 4-15,1 9 16,-5 1-16,27-1 16,0 0-1,22 0-15,17 1 16,10-1-16,4 0 15,-5 5-15,-8 4 16,4 0-16,18 0 16,-9 0-16,13 1 15,-4-1-15,-5 0 16,-31 4 0,-4 1-16,-4 0 15,-36-1-15,0 1 16,-18-1-16,1 1 15,-10 4-15,-4 0 16,0-5-16,-4 1 16,-23-9-16,-31-5 15,-17-9-15,4-4 16,0 0-16,14 5 16,12 4-16,19-1 15,3 1 1,1 5-16,18 3 15,-9 1-15,4 4 16,9 0-16,0 5 16,0-1-16,0 1 15,9-5-15,4 0 16,13 0-16,-3 0 16,21 5-16,0 0 15,-4 4-15,-9 0 16,-4 4-1,-10 0-15,6 1 16,-19 4-16,9 4 16,-4 0-16,-4 5 15,-5 4-15,0 5 16,-5 4-16,-4 9 16,-4 4-16,-14 5 15,5 0-15,-18 13 16,-17 17-1,-32 32-15,-22 31 16,18 18-16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01T20:47:44.24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17330 6665 1265 0,'64'0'644'15,"-38"-3"-592"-15,-3 1-2 0,-3 0-31 0,-10 2 0 0,-1 0 3 0,0 0 2 0,-2 0 6 0,-2 2-2 0,-5-2 7 0,0 0 7 0,0 0-5 16,0 0 11-16,2 0 6 0,-2 0 4 15,0 0 5-15,0 0-11 0,0 0-14 16,2 0-11-16,-2 0-8 0,4 5-5 16,-4-1-4-16,1 3-5 0,3 2-5 0,-2 3-2 15,-2 1-1-15,-2-3-2 0,-5 4 2 16,1 1 2-16,-4-1 1 0,-1-2 0 16,-3 1 0-16,-2-3-3 0,-3-1 1 15,1 2 0-15,-9-1 1 0,-1 3-2 16,1-1-2-16,-3 2-2 0,2 0-1 15,-2 2 1-15,-1 0 1 0,-4-1 1 16,-2-1 3-16,-13-5 0 0,-8-2 2 16,-8-4 3-16,-16-3 0 0,3-5 0 0,-15-2-3 15,-6 0-1-15,-1-4-2 0,-9 2 1 16,0 2-2-16,-1 4 1 0,-4-3 0 16,1 5-1-16,6 1 2 0,0 3 1 15,8 2 0-15,5-1 0 0,-1-1 1 16,7 5 0-16,4-7 0 0,2 1 3 15,7-2 9-15,-8-5 5 0,-1-8 0 0,5 1-1 16,2-2-11-16,4 0-4 16,3-1-1-16,2-1 0 0,5 4 13 0,11-2-31 15,8-2-48-15,12 0-71 0,4-7 487 16,5-5-302-16</inkml:trace>
  <inkml:trace contextRef="#ctx0" brushRef="#br0" timeOffset="6082.59">19296 8605 965 0,'75'41'142'0,"-24"-123"385"0,-32 82-473 0,-3 2-20 16,-3 1-11-16,-1 1-1 0,-6-4 4 15,1 2 2-15,-4 1 3 0,-3-1 2 16,2-2 3-16,5 5 1 0,-5-5 2 0,3 2 2 16,2 0-3-16,-7-2 3 0,0 2-2 15,0-2-7-15,0 1-5 0,0-1-6 16,-3 8-7-16,3-7-3 0,-4 5 1 16,-7 2-2-16,-3-2 2 0,-2 4 3 15,-3 3 1-15,-4-4-2 0,-7 1-3 16,-6 1-3-16,-3 3-2 0,-2-7-1 15,2 4 0-15,-1 0-1 0,-3-6 0 16,6 4-2-16,-4 3-2 0,2-7 0 16,-4 8 0-16,1-2-1 0,-2-4 4 15,-8 5 11-15,1 0 2 0,-6-4 2 0,-1 2-4 16,-3-5-8-16,8 8-4 0,-5-4 0 16,1 1 1-16,-2-4 0 0,-6 6 18 15,1-1 10-15,-7-6 1 0,-2 6 1 16,-1-10-13-16,-10 1-2 0,-1-2 7 15,-9 0 8-15,-3-2-1 0,-2 2-9 0,-3 0 13 16,3 0-8-16,3 0-1 0,2 9 0 16,1 0-20-16,2 4-2 0,1 1 1 15,3 2-2-15,-5 1 15 0,-2 5 9 16,-6-6 2-16,1 1-1 0,-6-1-16 16,-3-1-8-16,2-3 1 0,-11-1-4 15,0-6 22-15,-4 2 2 0,-3-5 0 16,0-2 3-16,11 0-22 0,1-2-4 15,11-1-3-15,7 1 1 0,3 0 0 16,5 0-1-16,-1 0 0 0,2-5 0 0,-2 2 0 16,2-4 0-16,-1 4 1 0,0-6-1 15,0 2 0-15,5-3 1 0,-1-2-1 16,-3 3 0-16,-2 0 2 0,-7-3-1 16,6 5-1-16,3-5 1 0,1 0-1 15,6 0 0-15,2 1 0 0,-9 1 0 16,2-2 1-16,-4 0 1 0,-4-2-2 15,4 0 1-15,2 0 0 0,0 0-1 0,7-4 0 16,0-1 0-16,5-2 0 0,-3 4 0 16,-2-5 0-16,7 7 0 0,6 1 0 15,13 2 1-15,15 5 0 0,9 3 1 16,6 6-1-16,6 0 0 0,6 0-1 16,8 0 0-16,0 0 1 0,2 0 1 15,0 0 1-15,0 0-1 0,0 0 0 16,0 0-1-16,0 0 3 0,0 0-17 15,0 0-29-15,0 0-40 0,7 2-101 16,-7-2-127-16,7-5 172 0</inkml:trace>
  <inkml:trace contextRef="#ctx0" brushRef="#br0" timeOffset="19811.21">12883 11841 1314 0,'5'3'131'16,"-1"-1"172"-16,5-2-244 0,-8 2-21 0,5-2-5 0,1 3-5 0,0-3 3 0,2 0 9 0,-2 0 10 0,3-3 8 0,1 3 4 0,5 0-6 0,-2 0-5 0,4 1-7 0,0-1-2 15,-1 0-3-15,5 0-6 0,-5-1-7 16,-1 1-7-16,-1-2-2 0,-8-5-4 16,-6 5-2-16,-1 2-4 0,0-2-7 15,-8-8-4-15,-7 4-3 0,-8-4 2 16,-14-1 5-16,-4 4 0 0,-8-4 4 15,-4 6 0-15,-6 0-2 0,-1 3 0 16,-8 2-1-16,3 0-1 0,-3 0 1 16,-3-2-1-16,1 2 2 0,6-2-2 15,0 2 0-15,7-1 6 0,9 1 4 0,-1-2 3 16,-3 2 2-16,8 0-4 0,0 0-3 16,6 0-2-16,8 0-3 0,4 0 0 15,8 0-1-15,5 0 2 0,6 0 0 16,7 0-7-16,0 0 18 0,0 0 19 15,0-2 16-15,0 0 20 0,4-8-11 16,8 1-15-16,15 3-16 0,5-1-11 16,16 4-8-16,5 3-3 0,4 3-2 0,6 4-4 15,0-1 1-15,0 1 0 0,6-4 0 16,9 6 1-16,2-5-1 0,-5 1 0 16,-3 2 0-16,-8-7 0 0,-2 0-1 15,0 2 0-15,0-2 0 0,2 2 0 16,-7 0 1-16,0-2 0 0,-6 3-1 15,-8 2 1-15,-4-1 0 0,-13-2-1 16,-11-2 0-16,-14 0 0 0,1 0-5 16,-2 1-3-16,-7-2-5 0,-4-1-2 0,-13 0 6 15,-21 0 3-15,-15-5 2 0,-18 4 4 16,-4-6 0-16,-3 5 0 0,-2 1 0 16,2-1 0-16,2 1 3 0,0 3 3 15,3 0 2-15,11-2-1 0,8 2-2 16,12-4-2-16,11 3-2 0,3-1 1 15,8-5 1-15,11 3-1 0,8 2 8 16,8 2 14-16,0 0 10 0,0 0 13 16,0 0-1-16,8 0-13 0,3 0-10 0,7 0-9 15,7 2-7-15,1 0-4 0,3 2 0 16,-1 1-3-16,2-2 1 0,-2 6-1 16,3-5 0-16,-5 1-1 0,1 2-4 15,-6-3-11-15,-3 6-15 0,-8-8-26 16,-8-2-28-16,0 2-128 0,-6-6 241 15,1-4-80-15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01T20:52:46.3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1115 7924 1773 0,'0'0'90'0,"-2"-4"-5"0,1 4 3 0,1 0-32 0,0 0-11 0,0 0-8 0,-2 0-5 16,2 2-9-16,0-2-11 0,0 2-1 0,-2 3 4 0,-2 2 2 16,-3-1 1-16,0 4-3 0,-5 5-8 15,5 2-3-15,-2 3-3 0,-2 1-1 16,1 0 0-16,-5 2-1 0,-2 4-2 16,-1 1 1-16,-3-1-1 0,-2 0 2 15,-4-3-1-15,2 5 1 0,2-1 0 16,-3 0 1-16,4 1 0 0,-1-1 0 15,0-1 0-15,5-1-1 0,-3-3 1 16,3-1 1-16,4-6-1 0,2-4 0 0,3 1 1 16,4-3-1-16,1 1 4 0,2-1 2 15,2-1 2-15,0 0 2 0,2 4-3 16,3-6-1-16,1 2-1 0,3 1 1 16,-2-3 0-16,3 2 0 0,-3-4 0 15,2 4 1-15,-3-7 4 0,3 2 2 16,-1-1 3-16,-1 2-1 0,4-3-2 15,-4 2-1-15,6 3-2 0,1-5 1 16,0 3-3-16,4-1-2 0,-1 1-1 16,3-5-3-16,1 0 0 0,1 0-1 15,-3-2-1-15,4-5 2 0,-3 2-1 0,3 3-1 16,-6-5 0-16,3 1 1 0,-2 1 0 16,-1-2 0-16,-1 4 0 0,-2-6 0 15,1 5-1-15,-1-3 0 0,-5 0 0 16,5 0 0-16,0 0 1 0,0 3 0 0,0-3 0 15,1 4 0-15,-1-1-1 0,0-1 1 16,2 1-1-16,3 1 0 0,-3 3 1 16,7-2-1-16,1-2 0 0,6 3-2 15,2 1 1-15,3-2-2 0,2 2 0 16,-1-4 1-16,-1 2 1 0,4 1-1 16,-3-5 2-16,-1 5 0 15,-5-5-1-15,0 6 1 0,-3-5-1 16,0 1 1-16,-6 4 0 0,2-3 0 0,4 1 0 0,-10 0 1 15,10 1 0-15,-6-3-1 0,2 4 0 16,-2-2 1-16,1 2-1 0,1-2 0 16,2 2 0-16,3 0 0 0,2 0-1 15,4-1 1-15,3-1-1 0,0 2 1 16,-3-2 0-16,1-3 0 0,-1 3 1 16,0-3-1-16,3 1 1 0,-3-3-1 15,5 4 2-15,3-6-1 0,-3 2 1 16,6-1 0-16,-5 1-2 0,-2 2 1 15,-3 0-1-15,-5 1 0 0,0-1 1 0,-1 0 0 16,-4 1-1-16,1 2 1 16,4-5 0-16,0 4 0 0,1 1-1 0,-7 2 2 15,-4 0 1-15,-4 0 4 0,-6 0 7 16,-1 0 4-16,-5 0 1 0,1 0-2 16,-5 0-2-16,0 0-2 0,0 2-2 15,0-2 0-15,0 1-2 0,0-1-2 16,0 0 0-16,0 0 0 0,0 0-2 15,0 0-1-15,0 0-1 0,0 0 2 0,-2 0-1 16,-5-3 1-16,0-4-2 16,-5 0-3-16,-6-8-1 0,-5-1-2 0,-11-5-2 15,-3 0 0-15,2-2 0 0,-1 5 1 16,-1-5 1-16,7 5 2 0,0 1 0 16,5 1 1-16,4 5 2 0,5-1-1 15,1 5 1-15,5-1 1 0,8 7 6 16,0-1 7-16,1-3 13 0,1 5 7 0,0 0-3 15,0 0-8-15,3 1-14 0,4-1-12 16,2 2-5-16,5 3-3 0,4 3 0 16,0-1 4-16,6 3 0 0,3 6 1 15,0 0-1-15,5 7 1 0,0 4 1 16,3-2-1-16,0 8 1 16,4 1 0-16,-5 7 1 0,-4 0-1 0,-5-6-2 15,-7 2 4-15,-8-7 0 0,-6 1-1 16,-4 0 5-16,-9 1 3 0,-12-1 8 15,-13 4 8-15,-15-7 4 0,-10 3 0 0,-8-3-1 16,-6-3-3-16,-5-8-3 0,0-1-4 16,0-1-6-16,5-3-4 0,13-3-3 15,10 0-1-15,11-4 1 0,11 2-3 16,8-7-31-16,10 2-43 0,6-2-112 16,4 0 85-16,7-4 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01T20:56:39.1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28530 2256 1424 0,'53'0'184'0,"-8"0"267"0,-15 0-345 0,-7-2-37 0,-9 2-16 0,0 0-23 0,-7 0-16 0,0 0 13 0,0 0 16 0,-5-2 14 0,0 2 4 0,2 0-17 0,-4 0-14 0,0 0-13 16,0 0-8-16,0 0-1 0,0 0-1 16,-4 2 2-16,-3 2 0 0,3 4-1 15,3-2-1-15,-5 4 1 0,-1 3-1 16,0-3 0-16,0 5-1 0,-4 2-3 15,-5-3-1-15,-1 1 1 0,-6-3 1 16,-4 2-2-16,-1 4 0 0,-1-4-3 16,-6-3-3-16,-6 7 2 0,-5-10 0 15,-7 7 3-15,-9-5 2 0,-4 3 3 0,1 1 1 16,-6-5-1-16,-2 5 2 0,-2-2 0 16,-6-3 2-16,-2-4 1 0,-10 3 2 15,-8-7 3-15,-7-1 1 0,0 0-1 16,2-1-2-16,1 1-2 0,2 1 0 15,-14 3 4-15,0 1 0 0,-7-5 2 16,5 6 4-16,11-6 4 0,-2-2 8 16,0-4 2-16,-12-1 2 0,-8-2-1 0,1 4-8 15,3 3 1-15,13-3-5 0,-10-2-2 16,-6-4-2-16,-2-1-1 0,-11-2-4 16,11-6-3-16,10 2-5 0,4-8-3 15,11-1-1-15,5 8-2 0,7-6 3 16,17 2 0-16,17 3 1 0,16 4 4 15,10 2-3-15,13 7 0 0,7 2-1 16,5 0-1-16,5-1 0 0,1 1 1 16,3 5-3-16,0-7-23 0,5 0-42 15,4-4-65-15,3-5-66 0,8 0-106 0,6-7-139 16,8-7 245-16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01T21:00:45.34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2099 8967 1805 0,'4'8'82'0,"-1"-4"-6"0,4 1-1 0,-7 1-14 0,0-6-24 0,-5 1-15 0,0 1-6 0,-2 2-2 0,-4 3 0 16,-5-4-4-16,-7 1-2 0,-9-2-3 16,-7-2-2-16,-7-4-1 0,-14 1-2 0,-9 3 0 15,-11 0 0-15,-7 5 0 0,-2 7 1 16,-3 6 0-16,0 3 3 0,5 9 8 15,4 1 8-15,-1 4 10 0,13 4 3 16,2 0-5-16,14 4-5 16,18-1-9-16,9 2-3 0,13 1 4 0,15-3 10 15,4 6 8-15,12-5 4 0,14 1-3 16,9 2-2-16,11-7-8 0,6 2-4 16,7 0-6-16,-1-8-7 0,1 8-4 15,1-7-1-15,-5 1-1 0,-1-3-1 0,-3 0 0 16,-3 5-1-16,-6-1 0 15,-4 3-1-15,-6 3-1 0,-8 3 0 0,-8 4 0 16,-8 3-2-16,-7-1 1 0,-10 1 1 16,-11 1-1-16,-14 0 2 0,-13-2 0 15,-10 3-1-15,-12-8 0 0,-8-4 1 16,-10-6-1-16,-3-1 2 0,-4-5 1 0,5-7 0 16,0 0 1-16,17-1 1 15,19-3-1-15,12-1 2 16,12-2 5-16,12-4 3 0,4 1 5 0,8-1 6 0,4-3 3 15,8 12 4-15,7 1 0 0,6 2-7 16,5 7-8-16,6-3-6 0,6-1-6 16,0 3 0-16,0 3-1 0,-2 5-1 15,1 2 1-15,-4 5 4 0,-6-1 6 16,-7 0 6-16,-2-1 1 0,-1-8-4 16,-8 1-3-16,1 1-2 0,-8-3 4 0,2-4 5 15,0-2 0-15,0-7-4 0,-1-1-6 16,-3-9-5-16,6-2-2 0,2 1 0 15,3-6 0-15,2-3-12 0,1 1-26 16,7-2-36-16,-3-5-93 0,2-2-40 16,-4-7 100-16</inkml:trace>
  <inkml:trace contextRef="#ctx0" brushRef="#br0" timeOffset="6902.24">27383 10791 1725 0,'0'-43'85'0,"0"8"21"0,2 1-25 0,5 9-20 0,7 1-9 0,4 1-8 0,1 1-9 15,6 1-2-15,3 0-7 0,3 3-3 16,-1 4 4-16,2 9 10 0,-2-8 7 15,-4 8 1-15,-6-4-3 0,-6 5-2 16,2-1-2-16,-9 0-1 0,6 5-4 16,-8-2-5-16,-2 2-5 0,1 0-2 15,-2 0-5-15,-1-7-6 0,-1 7-3 16,2-2-4-16,-2 2-3 0,0 2 0 16,0 1-3-16,0-1-1 0,0 0-1 0,2 1 0 15,-2-3 0-15,0 2 1 0,2 5 2 16,-4-5 1-16,-2 5 1 0,1 0 0 15,-6-3-2-15,4 7 4 0,-8-4 4 16,1-2 7-16,-6 0 9 0,-1 1 3 16,-4-3 1-16,-4 2-2 0,-3-5-4 0,0 6-3 15,1 1-3-15,-1-5-4 0,-2 6-1 16,6-2-2-16,-3-1-1 0,1 4 0 16,0 0 0-16,-1-4 1 0,-1 2 0 15,-5-1 0-15,-8 1-2 0,-7-2-2 16,-1-1-1-16,-15-3-1 0,-4-2-1 15,-10-1 0-15,-4-9 1 0,-6 2 0 16,7 0 1-16,5-3 0 0,1 3-1 16,6 4 5-16,1 1 6 0,-1 2 5 0,-2 2 7 15,0 0-1-15,1 4 0 16,4-4-2-16,3 4-3 0,3-1-4 0,-1 1-4 16,5-4-3-16,-1 1-3 0,4 1-1 15,9-2 0-15,0 0-2 0,11 4 0 16,5-1 0-16,5 3-1 0,9-1 0 15,7 0 0-15,-5 2 0 0,1 0 1 16,5 4-9-16,-1-2-22 0,0 0-31 16,5-4-78-16,-3-5-116 0,7 0 143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FAFC-7F6A-4B78-870D-11A71494586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CC519-DDD5-4E06-8EA4-17F0B2021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76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65659-B54E-48B8-BD44-3137712F46D8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95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end of paragraph 1, draw h prefers r’ to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C519-DDD5-4E06-8EA4-17F0B20215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2A040-F6AB-487F-B1AC-EF4E384440CF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5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description:</a:t>
            </a:r>
            <a:br>
              <a:rPr lang="en-US" dirty="0"/>
            </a:br>
            <a:r>
              <a:rPr lang="en-US" dirty="0"/>
              <a:t>r1 proposes to h1; h1 </a:t>
            </a:r>
            <a:r>
              <a:rPr lang="en-US" dirty="0" err="1"/>
              <a:t>tenatiely</a:t>
            </a:r>
            <a:r>
              <a:rPr lang="en-US" dirty="0"/>
              <a:t> accepts.</a:t>
            </a:r>
          </a:p>
          <a:p>
            <a:r>
              <a:rPr lang="en-US" dirty="0"/>
              <a:t>R2 proposes to h1; h1 tentatively accepts (r1 becomes free).</a:t>
            </a:r>
          </a:p>
          <a:p>
            <a:r>
              <a:rPr lang="en-US" dirty="0"/>
              <a:t>R1 proposes to h2; h2 tentatively accepts</a:t>
            </a:r>
          </a:p>
          <a:p>
            <a:r>
              <a:rPr lang="en-US" dirty="0"/>
              <a:t>R3 proposes to h1; h1 rejects r3</a:t>
            </a:r>
          </a:p>
          <a:p>
            <a:r>
              <a:rPr lang="en-US" dirty="0"/>
              <a:t>R3 proposes to h2; h2 tentatively accepts (r1 is free)</a:t>
            </a:r>
          </a:p>
          <a:p>
            <a:r>
              <a:rPr lang="en-US" dirty="0"/>
              <a:t>R1 proposes to h3; h3 tentatively accepts.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8FFA6-7FEE-48C2-A941-B4E208963B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1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A45D5-AAC9-4D9C-94CC-D60B271EFFFA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60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A45D5-AAC9-4D9C-94CC-D60B271EFFFA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92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52C20-422B-485F-9BEB-06B46C6AA6F2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80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FAD1B6-4A19-4DD8-877B-5297D5205D85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540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7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Proof writing tip: use </a:t>
            </a:r>
            <a:r>
              <a:rPr lang="en-US" altLang="en-US" dirty="0" err="1"/>
              <a:t>ariable</a:t>
            </a:r>
            <a:r>
              <a:rPr lang="en-US" altLang="en-US" dirty="0"/>
              <a:t> names!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6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9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16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8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4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5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9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2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7.xml"/><Relationship Id="rId4" Type="http://schemas.openxmlformats.org/officeDocument/2006/relationships/image" Target="../media/image1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2.png"/><Relationship Id="rId2" Type="http://schemas.openxmlformats.org/officeDocument/2006/relationships/tags" Target="../tags/tag9.xml"/><Relationship Id="rId1" Type="http://schemas.openxmlformats.org/officeDocument/2006/relationships/tags" Target="../tags/tag7.xml"/><Relationship Id="rId6" Type="http://schemas.openxmlformats.org/officeDocument/2006/relationships/image" Target="../media/image172.png"/><Relationship Id="rId5" Type="http://schemas.openxmlformats.org/officeDocument/2006/relationships/tags" Target="../tags/tag140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0.png"/><Relationship Id="rId3" Type="http://schemas.openxmlformats.org/officeDocument/2006/relationships/tags" Target="../tags/tag18.xml"/><Relationship Id="rId7" Type="http://schemas.openxmlformats.org/officeDocument/2006/relationships/tags" Target="../tags/tag200.xml"/><Relationship Id="rId12" Type="http://schemas.openxmlformats.org/officeDocument/2006/relationships/image" Target="../media/image100.png"/><Relationship Id="rId2" Type="http://schemas.openxmlformats.org/officeDocument/2006/relationships/tags" Target="../tags/tag17.xml"/><Relationship Id="rId16" Type="http://schemas.openxmlformats.org/officeDocument/2006/relationships/image" Target="../media/image14.png"/><Relationship Id="rId1" Type="http://schemas.openxmlformats.org/officeDocument/2006/relationships/tags" Target="../tags/tag16.xml"/><Relationship Id="rId11" Type="http://schemas.openxmlformats.org/officeDocument/2006/relationships/image" Target="../media/image90.png"/><Relationship Id="rId5" Type="http://schemas.openxmlformats.org/officeDocument/2006/relationships/notesSlide" Target="../notesSlides/notesSlide9.xml"/><Relationship Id="rId15" Type="http://schemas.openxmlformats.org/officeDocument/2006/relationships/customXml" Target="../ink/ink10.xml"/><Relationship Id="rId10" Type="http://schemas.openxmlformats.org/officeDocument/2006/relationships/image" Target="../media/image8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0.png"/><Relationship Id="rId1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1.png"/><Relationship Id="rId7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customXml" Target="../ink/ink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1.png"/><Relationship Id="rId7" Type="http://schemas.openxmlformats.org/officeDocument/2006/relationships/image" Target="../media/image1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70.png"/><Relationship Id="rId5" Type="http://schemas.openxmlformats.org/officeDocument/2006/relationships/tags" Target="../tags/tag240.xml"/><Relationship Id="rId4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86.png"/><Relationship Id="rId5" Type="http://schemas.openxmlformats.org/officeDocument/2006/relationships/image" Target="../media/image30.png"/><Relationship Id="rId10" Type="http://schemas.openxmlformats.org/officeDocument/2006/relationships/image" Target="../media/image85.png"/><Relationship Id="rId4" Type="http://schemas.openxmlformats.org/officeDocument/2006/relationships/image" Target="../media/image29.png"/><Relationship Id="rId9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7.png"/><Relationship Id="rId12" Type="http://schemas.openxmlformats.org/officeDocument/2006/relationships/image" Target="../media/image8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86.png"/><Relationship Id="rId5" Type="http://schemas.openxmlformats.org/officeDocument/2006/relationships/image" Target="../media/image35.png"/><Relationship Id="rId10" Type="http://schemas.openxmlformats.org/officeDocument/2006/relationships/image" Target="../media/image85.png"/><Relationship Id="rId4" Type="http://schemas.openxmlformats.org/officeDocument/2006/relationships/image" Target="../media/image34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7.png"/><Relationship Id="rId12" Type="http://schemas.openxmlformats.org/officeDocument/2006/relationships/image" Target="../media/image8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86.png"/><Relationship Id="rId5" Type="http://schemas.openxmlformats.org/officeDocument/2006/relationships/image" Target="../media/image35.png"/><Relationship Id="rId10" Type="http://schemas.openxmlformats.org/officeDocument/2006/relationships/image" Target="../media/image85.png"/><Relationship Id="rId4" Type="http://schemas.openxmlformats.org/officeDocument/2006/relationships/image" Target="../media/image34.png"/><Relationship Id="rId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8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0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customXml" Target="../ink/ink5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customXml" Target="../ink/ink6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979E-D6E1-4C4B-A022-6B1638188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Stable Matchings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74853-C05F-4373-87D6-CD93C817A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Spring 2026</a:t>
            </a:r>
          </a:p>
          <a:p>
            <a:r>
              <a:rPr lang="en-US" dirty="0"/>
              <a:t>Lecture 2</a:t>
            </a:r>
          </a:p>
        </p:txBody>
      </p:sp>
    </p:spTree>
    <p:extLst>
      <p:ext uri="{BB962C8B-B14F-4D97-AF65-F5344CB8AC3E}">
        <p14:creationId xmlns:p14="http://schemas.microsoft.com/office/powerpoint/2010/main" val="265067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10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 </a:t>
                </a:r>
                <a:r>
                  <a:rPr lang="en-US" sz="2200" dirty="0"/>
                  <a:t>(hints)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2521" y="6130595"/>
                <a:ext cx="11187258" cy="5122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Hint: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rejected a lot – what does that mean?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521" y="6130595"/>
                <a:ext cx="11187258" cy="512252"/>
              </a:xfrm>
              <a:blipFill>
                <a:blip r:embed="rId3"/>
                <a:stretch>
                  <a:fillRect l="-654" t="-21429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5F4F15-8020-4B0E-BE2B-880B253AEB39}"/>
                  </a:ext>
                </a:extLst>
              </p:cNvPr>
              <p:cNvSpPr txBox="1"/>
              <p:nvPr/>
            </p:nvSpPr>
            <p:spPr>
              <a:xfrm>
                <a:off x="572521" y="1555376"/>
                <a:ext cx="1077231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Try to prove this claim, i.e. clearly explain why it is true. You might want some of these observations:</a:t>
                </a:r>
              </a:p>
              <a:p>
                <a:pPr lvl="1"/>
                <a:r>
                  <a:rPr lang="en-US" altLang="en-US" sz="2800" dirty="0">
                    <a:solidFill>
                      <a:srgbClr val="00B0F0"/>
                    </a:solidFill>
                  </a:rPr>
                  <a:t>Observation A</a:t>
                </a:r>
                <a:r>
                  <a:rPr lang="en-US" altLang="en-US" sz="28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’s proposals get worse (for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).</a:t>
                </a:r>
              </a:p>
              <a:p>
                <a:pPr lvl="1"/>
                <a:r>
                  <a:rPr lang="en-US" altLang="en-US" sz="2800" dirty="0">
                    <a:solidFill>
                      <a:srgbClr val="00B0F0"/>
                    </a:solidFill>
                  </a:rPr>
                  <a:t>Observation B</a:t>
                </a:r>
                <a:r>
                  <a:rPr lang="en-US" altLang="en-US" sz="2800" dirty="0"/>
                  <a:t>: Once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matched,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never becomes free again.</a:t>
                </a:r>
              </a:p>
              <a:p>
                <a:pPr lvl="1"/>
                <a:r>
                  <a:rPr lang="en-US" altLang="en-US" sz="2800" dirty="0">
                    <a:solidFill>
                      <a:srgbClr val="00B0F0"/>
                    </a:solidFill>
                  </a:rPr>
                  <a:t>Observation C</a:t>
                </a:r>
                <a:r>
                  <a:rPr lang="en-US" altLang="en-US" sz="28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’s partners cannot get worse (for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5F4F15-8020-4B0E-BE2B-880B253AE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1" y="1555376"/>
                <a:ext cx="10772314" cy="2123658"/>
              </a:xfrm>
              <a:prstGeom prst="rect">
                <a:avLst/>
              </a:prstGeom>
              <a:blipFill>
                <a:blip r:embed="rId4"/>
                <a:stretch>
                  <a:fillRect l="-905" t="-2006" b="-6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0E524F-2FEA-3BD7-98A6-AA5F3E9A0C24}"/>
                  </a:ext>
                </a:extLst>
              </p14:cNvPr>
              <p14:cNvContentPartPr/>
              <p14:nvPr/>
            </p14:nvContentPartPr>
            <p14:xfrm>
              <a:off x="243000" y="2851200"/>
              <a:ext cx="848160" cy="34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0E524F-2FEA-3BD7-98A6-AA5F3E9A0C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640" y="2841840"/>
                <a:ext cx="866880" cy="36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0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 (pf)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Hint: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rejected a lot – what does that mean?</a:t>
                </a:r>
              </a:p>
              <a:p>
                <a:endParaRPr lang="en-US" dirty="0"/>
              </a:p>
              <a:p>
                <a:r>
                  <a:rPr lang="en-US" dirty="0"/>
                  <a:t>Since we immediately match any horse we un-match in the algorithm, once a horse receives any proposal it is not free for the rest of the algorithm.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B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proposes to horses on its list in order, every horse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’s list must be matched.</a:t>
                </a:r>
              </a:p>
              <a:p>
                <a:r>
                  <a:rPr lang="en-US" dirty="0"/>
                  <a:t>And every horse is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’s list! So once a rider proposes to the last horse on their list, all horses are matched.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>
                <a:normAutofit fontScale="90000"/>
              </a:bodyPr>
              <a:lstStyle/>
              <a:p>
                <a:pPr eaLnBrk="1" hangingPunct="1"/>
                <a:r>
                  <a:rPr lang="en-US" altLang="en-US" dirty="0"/>
                  <a:t>Claim 2: The algorithm stops after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/>
                  <a:t> iterations.</a:t>
                </a: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5"/>
                </p:custDataLst>
              </p:nvPr>
            </p:nvSpPr>
            <p:spPr>
              <a:blipFill>
                <a:blip r:embed="rId6"/>
                <a:stretch>
                  <a:fillRect l="-1906" t="-23952" b="-3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76400" y="6324600"/>
            <a:ext cx="419100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Each m asks each w at most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616257"/>
                <a:ext cx="9660074" cy="484550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68580" indent="-68580" algn="l" defTabSz="685800" rtl="0" eaLnBrk="1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15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16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9888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3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33604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44577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58293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68580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95528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912114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2184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Hint: When do we exit the loop? (Use claim 1).</a:t>
                </a:r>
              </a:p>
              <a:p>
                <a:br>
                  <a:rPr lang="en-US" sz="2800" dirty="0"/>
                </a:br>
                <a:r>
                  <a:rPr lang="en-US" sz="2800" dirty="0"/>
                  <a:t>If every horse is matched, every rider must be matched too.</a:t>
                </a:r>
              </a:p>
              <a:p>
                <a:pPr lvl="1"/>
                <a:r>
                  <a:rPr lang="en-US" sz="2500" dirty="0"/>
                  <a:t>Because each horse is matched to exactly one rider and there are an equal number of riders and horses.</a:t>
                </a:r>
              </a:p>
              <a:p>
                <a:r>
                  <a:rPr lang="en-US" sz="2800" dirty="0"/>
                  <a:t>Since we don’t repeat a proposal, and each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riders have lists 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It takes at most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proposals to get to the end of some rider’s list.</a:t>
                </a:r>
              </a:p>
              <a:p>
                <a:pPr marL="96012" lvl="1" indent="0">
                  <a:buNone/>
                </a:pPr>
                <a:r>
                  <a:rPr lang="en-US" sz="2500" dirty="0"/>
                  <a:t>Claim 2 now follows from Claim 1.</a:t>
                </a:r>
              </a:p>
              <a:p>
                <a:pPr marL="96012" lvl="1" indent="0">
                  <a:buNone/>
                </a:pPr>
                <a:endParaRPr lang="en-US" sz="2500" dirty="0"/>
              </a:p>
              <a:p>
                <a:pPr marL="96012" lvl="1" indent="0">
                  <a:buNone/>
                </a:pPr>
                <a:r>
                  <a:rPr lang="en-US" sz="2500" dirty="0"/>
                  <a:t>That’s the number of iterations. What about time per iteration?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6257"/>
                <a:ext cx="9660074" cy="4845504"/>
              </a:xfrm>
              <a:prstGeom prst="rect">
                <a:avLst/>
              </a:prstGeom>
              <a:blipFill>
                <a:blip r:embed="rId7"/>
                <a:stretch>
                  <a:fillRect l="-631" t="-2138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1ACCF1-A01A-A797-8E82-0E94E4FFC495}"/>
                  </a:ext>
                </a:extLst>
              </p14:cNvPr>
              <p14:cNvContentPartPr/>
              <p14:nvPr/>
            </p14:nvContentPartPr>
            <p14:xfrm>
              <a:off x="8705880" y="777600"/>
              <a:ext cx="1640160" cy="15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1ACCF1-A01A-A797-8E82-0E94E4FFC4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96520" y="768240"/>
                <a:ext cx="1658880" cy="1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0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CE03-E2F9-48C9-A461-5BC0E069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F6AE4-735F-4EEC-B36A-71694B132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proposals. But how many steps does the full algorithm execute?</a:t>
                </a:r>
              </a:p>
              <a:p>
                <a:r>
                  <a:rPr lang="en-US" dirty="0"/>
                  <a:t>Depends on how we implement it…we’re going to need some data structures.</a:t>
                </a:r>
              </a:p>
              <a:p>
                <a:pPr marL="0" indent="0">
                  <a:buNone/>
                </a:pPr>
                <a:r>
                  <a:rPr lang="en-US" dirty="0"/>
                  <a:t>With the right data structures the running time really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More details in the optional slides at the end of Lecture 1’s slides.</a:t>
                </a:r>
              </a:p>
              <a:p>
                <a:endParaRPr lang="en-US" dirty="0"/>
              </a:p>
              <a:p>
                <a:r>
                  <a:rPr lang="en-US" dirty="0"/>
                  <a:t>A good exercise to try on your own to review 332.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F6AE4-735F-4EEC-B36A-71694B132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D0253C-A055-2327-925C-1BC85EF15449}"/>
                  </a:ext>
                </a:extLst>
              </p14:cNvPr>
              <p14:cNvContentPartPr/>
              <p14:nvPr/>
            </p14:nvContentPartPr>
            <p14:xfrm>
              <a:off x="279000" y="3228120"/>
              <a:ext cx="9706320" cy="97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D0253C-A055-2327-925C-1BC85EF154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640" y="3218760"/>
                <a:ext cx="9725040" cy="9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32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Claim 3: The algorithm identifies a perfect matching.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Why?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We know the algorithm halts. Which means when it halts every rider is matched.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But we have the same number of horses and riders, and we matched them one-to-one.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Hence, the algorithm finds a perfect matching.</a:t>
            </a:r>
          </a:p>
        </p:txBody>
      </p:sp>
      <p:sp>
        <p:nvSpPr>
          <p:cNvPr id="20484" name="TextBox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5657850"/>
            <a:ext cx="5635625" cy="12001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Invariant: partial matching</a:t>
            </a:r>
          </a:p>
          <a:p>
            <a:pPr eaLnBrk="1" hangingPunct="1"/>
            <a:r>
              <a:rPr lang="en-US" altLang="en-US"/>
              <a:t>What happens when some m reaches its last choice?</a:t>
            </a:r>
          </a:p>
          <a:p>
            <a:pPr eaLnBrk="1" hangingPunct="1"/>
            <a:r>
              <a:rPr lang="en-US" altLang="en-US"/>
              <a:t>	exactly n-1 w’s much be matched</a:t>
            </a:r>
          </a:p>
          <a:p>
            <a:pPr eaLnBrk="1" hangingPunct="1"/>
            <a:r>
              <a:rPr lang="en-US" altLang="en-US"/>
              <a:t>	last choice must be available </a:t>
            </a:r>
          </a:p>
        </p:txBody>
      </p:sp>
    </p:spTree>
    <p:extLst>
      <p:ext uri="{BB962C8B-B14F-4D97-AF65-F5344CB8AC3E}">
        <p14:creationId xmlns:p14="http://schemas.microsoft.com/office/powerpoint/2010/main" val="3656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50259" y="1600200"/>
            <a:ext cx="10309412" cy="4495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/>
              <a:t>We want to prove a negative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there is no blocking pair.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That’s a good sign for proof by contradiction.</a:t>
            </a:r>
          </a:p>
        </p:txBody>
      </p:sp>
      <p:sp>
        <p:nvSpPr>
          <p:cNvPr id="21516" name="Text Box 1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04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 (pf1)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950259" y="1600200"/>
                <a:ext cx="10309412" cy="44958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altLang="en-US" dirty="0"/>
                  <a:t>We want to prove a negative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there is no blocking pair.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That’s a good sign for proof by contradiction.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Suppose (for contradiction) that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are matched, but 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and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eaLnBrk="1" hangingPunct="1">
                  <a:buFontTx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950259" y="1600200"/>
                <a:ext cx="10309412" cy="4495800"/>
              </a:xfrm>
              <a:blipFill>
                <a:blip r:embed="rId8"/>
                <a:stretch>
                  <a:fillRect l="-1242" t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6" name="Text Box 1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  <p:grpSp>
        <p:nvGrpSpPr>
          <p:cNvPr id="2" name="Group 1" descr="Part of a stable matching instance. (r1, h1); (r2, h2) are matched. &#10;r1's list has h2 before h1&#10;h2's list has r1 before r2&#10;r1, h2 is shown as a blocking pair.">
            <a:extLst>
              <a:ext uri="{FF2B5EF4-FFF2-40B4-BE49-F238E27FC236}">
                <a16:creationId xmlns:a16="http://schemas.microsoft.com/office/drawing/2014/main" id="{E580A7F7-1F1C-A6E0-7A30-B1BE887A5337}"/>
              </a:ext>
            </a:extLst>
          </p:cNvPr>
          <p:cNvGrpSpPr/>
          <p:nvPr/>
        </p:nvGrpSpPr>
        <p:grpSpPr>
          <a:xfrm>
            <a:off x="5837195" y="4420970"/>
            <a:ext cx="5208508" cy="1554790"/>
            <a:chOff x="5837195" y="4420970"/>
            <a:chExt cx="5208508" cy="1554790"/>
          </a:xfrm>
        </p:grpSpPr>
        <p:sp>
          <p:nvSpPr>
            <p:cNvPr id="6" name="Oval 5"/>
            <p:cNvSpPr/>
            <p:nvPr/>
          </p:nvSpPr>
          <p:spPr>
            <a:xfrm>
              <a:off x="7801685" y="44732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Oval 6"/>
            <p:cNvSpPr/>
            <p:nvPr/>
          </p:nvSpPr>
          <p:spPr>
            <a:xfrm>
              <a:off x="7801685" y="550759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" name="Straight Connector 7"/>
            <p:cNvCxnSpPr>
              <a:stCxn id="6" idx="6"/>
            </p:cNvCxnSpPr>
            <p:nvPr/>
          </p:nvCxnSpPr>
          <p:spPr>
            <a:xfrm flipV="1">
              <a:off x="8255698" y="4691826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9219028" y="44732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9219028" y="55051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189849" y="446030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849" y="446030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1351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751101" y="4420970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101" y="4420970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751101" y="546792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101" y="546792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160669" y="546792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669" y="546792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4054" r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837195" y="4494575"/>
                  <a:ext cx="950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195" y="4494575"/>
                  <a:ext cx="950414" cy="461665"/>
                </a:xfrm>
                <a:prstGeom prst="rect">
                  <a:avLst/>
                </a:prstGeom>
                <a:blipFill>
                  <a:blip r:embed="rId13"/>
                  <a:stretch>
                    <a:fillRect r="-78065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680817" y="5467925"/>
                  <a:ext cx="13648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0817" y="5467925"/>
                  <a:ext cx="1364886" cy="461665"/>
                </a:xfrm>
                <a:prstGeom prst="rect">
                  <a:avLst/>
                </a:prstGeom>
                <a:blipFill>
                  <a:blip r:embed="rId14"/>
                  <a:stretch>
                    <a:fillRect r="-160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 flipV="1">
              <a:off x="8255697" y="5735381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314058" y="4762903"/>
              <a:ext cx="934151" cy="10007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0467E7-31ED-E17E-D85D-007DD7C67363}"/>
                  </a:ext>
                </a:extLst>
              </p14:cNvPr>
              <p14:cNvContentPartPr/>
              <p14:nvPr/>
            </p14:nvContentPartPr>
            <p14:xfrm>
              <a:off x="1882440" y="3750120"/>
              <a:ext cx="6866280" cy="1668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0467E7-31ED-E17E-D85D-007DD7C673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73080" y="3740760"/>
                <a:ext cx="6885000" cy="16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41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4: The matching has no blocking pairs. (pf2)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  <a:blipFill>
                <a:blip r:embed="rId2"/>
                <a:stretch>
                  <a:fillRect l="-668" t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Part of a stable matching instance. (r1, h1); (r2, h2) are matched. &#10;r1's list has h2 before h1&#10;h2's list has r1 before r2&#10;r1, h2 is shown as a blocking pair.">
            <a:extLst>
              <a:ext uri="{FF2B5EF4-FFF2-40B4-BE49-F238E27FC236}">
                <a16:creationId xmlns:a16="http://schemas.microsoft.com/office/drawing/2014/main" id="{C77AFA85-56D3-6CE8-02E4-16080631F601}"/>
              </a:ext>
            </a:extLst>
          </p:cNvPr>
          <p:cNvGrpSpPr/>
          <p:nvPr/>
        </p:nvGrpSpPr>
        <p:grpSpPr>
          <a:xfrm>
            <a:off x="3179056" y="997286"/>
            <a:ext cx="5208508" cy="1554790"/>
            <a:chOff x="5837195" y="4420970"/>
            <a:chExt cx="5208508" cy="15547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0C0049-91A8-99C4-E8A9-2305CE6F3414}"/>
                </a:ext>
              </a:extLst>
            </p:cNvPr>
            <p:cNvSpPr/>
            <p:nvPr/>
          </p:nvSpPr>
          <p:spPr>
            <a:xfrm>
              <a:off x="7801685" y="44732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EB4132-9FC3-64B5-6F5A-A546D2B48656}"/>
                </a:ext>
              </a:extLst>
            </p:cNvPr>
            <p:cNvSpPr/>
            <p:nvPr/>
          </p:nvSpPr>
          <p:spPr>
            <a:xfrm>
              <a:off x="7801685" y="550759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05AD52-D3A2-C488-D741-1C1E63A22C38}"/>
                </a:ext>
              </a:extLst>
            </p:cNvPr>
            <p:cNvCxnSpPr>
              <a:stCxn id="15" idx="6"/>
            </p:cNvCxnSpPr>
            <p:nvPr/>
          </p:nvCxnSpPr>
          <p:spPr>
            <a:xfrm flipV="1">
              <a:off x="8255698" y="4691826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710382-485E-4DE0-C079-FD3B7B956B26}"/>
                </a:ext>
              </a:extLst>
            </p:cNvPr>
            <p:cNvSpPr/>
            <p:nvPr/>
          </p:nvSpPr>
          <p:spPr>
            <a:xfrm>
              <a:off x="9219028" y="44732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228260-F873-038C-BC68-29FAE1FFA89F}"/>
                </a:ext>
              </a:extLst>
            </p:cNvPr>
            <p:cNvSpPr/>
            <p:nvPr/>
          </p:nvSpPr>
          <p:spPr>
            <a:xfrm>
              <a:off x="9219028" y="55051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D0D2F41-4A72-62F3-1250-88F197926F23}"/>
                    </a:ext>
                  </a:extLst>
                </p:cNvPr>
                <p:cNvSpPr txBox="1"/>
                <p:nvPr/>
              </p:nvSpPr>
              <p:spPr>
                <a:xfrm>
                  <a:off x="9189849" y="446030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D0D2F41-4A72-62F3-1250-88F197926F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849" y="4460302"/>
                  <a:ext cx="45401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000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5FA3EA8-8250-96EB-49F5-DA7C2240302B}"/>
                    </a:ext>
                  </a:extLst>
                </p:cNvPr>
                <p:cNvSpPr txBox="1"/>
                <p:nvPr/>
              </p:nvSpPr>
              <p:spPr>
                <a:xfrm>
                  <a:off x="7751101" y="4420970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5FA3EA8-8250-96EB-49F5-DA7C224030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101" y="4420970"/>
                  <a:ext cx="45401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EB0E45-9CC7-83E7-BC1F-8A8893F83601}"/>
                    </a:ext>
                  </a:extLst>
                </p:cNvPr>
                <p:cNvSpPr txBox="1"/>
                <p:nvPr/>
              </p:nvSpPr>
              <p:spPr>
                <a:xfrm>
                  <a:off x="7751101" y="546792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EB0E45-9CC7-83E7-BC1F-8A8893F83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101" y="5467925"/>
                  <a:ext cx="45401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0444E23-A829-31B4-5704-E27DDF0C20A1}"/>
                    </a:ext>
                  </a:extLst>
                </p:cNvPr>
                <p:cNvSpPr txBox="1"/>
                <p:nvPr/>
              </p:nvSpPr>
              <p:spPr>
                <a:xfrm>
                  <a:off x="9160669" y="546792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0444E23-A829-31B4-5704-E27DDF0C20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669" y="5467925"/>
                  <a:ext cx="45401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054" r="-2703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A6F20BD-D1A4-9F26-DF19-14E876B35390}"/>
                    </a:ext>
                  </a:extLst>
                </p:cNvPr>
                <p:cNvSpPr txBox="1"/>
                <p:nvPr/>
              </p:nvSpPr>
              <p:spPr>
                <a:xfrm>
                  <a:off x="5837195" y="4494575"/>
                  <a:ext cx="950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A6F20BD-D1A4-9F26-DF19-14E876B353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195" y="4494575"/>
                  <a:ext cx="950414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77564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3F1E64E-DE96-94C1-30AE-996EBF763A9B}"/>
                    </a:ext>
                  </a:extLst>
                </p:cNvPr>
                <p:cNvSpPr txBox="1"/>
                <p:nvPr/>
              </p:nvSpPr>
              <p:spPr>
                <a:xfrm>
                  <a:off x="9680817" y="5467925"/>
                  <a:ext cx="13648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3F1E64E-DE96-94C1-30AE-996EBF763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0817" y="5467925"/>
                  <a:ext cx="1364886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16071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E887BA-A64F-ECA7-78DF-3B1EB51AA236}"/>
                </a:ext>
              </a:extLst>
            </p:cNvPr>
            <p:cNvCxnSpPr/>
            <p:nvPr/>
          </p:nvCxnSpPr>
          <p:spPr>
            <a:xfrm flipV="1">
              <a:off x="8255697" y="5735381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33BD0FF-3EDD-3023-CAD8-915322ED3DCC}"/>
                </a:ext>
              </a:extLst>
            </p:cNvPr>
            <p:cNvCxnSpPr/>
            <p:nvPr/>
          </p:nvCxnSpPr>
          <p:spPr>
            <a:xfrm>
              <a:off x="8314058" y="4762903"/>
              <a:ext cx="934151" cy="10007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FE9E9F-5003-F3F4-6C77-6FD259F400AF}"/>
                  </a:ext>
                </a:extLst>
              </p14:cNvPr>
              <p14:cNvContentPartPr/>
              <p14:nvPr/>
            </p14:nvContentPartPr>
            <p14:xfrm>
              <a:off x="3504240" y="1091520"/>
              <a:ext cx="5682600" cy="1428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FE9E9F-5003-F3F4-6C77-6FD259F400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94880" y="1082160"/>
                <a:ext cx="5701320" cy="14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58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4: The matching has no blocking pairs. (pf3)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They must have proposed to and been rejected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(since riders propose down their list in order – 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A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Why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 It got a better offer from some rider,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ever changed matches after that, the match was only better for it, (since horse’s partners can only get better for them -- 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C</a:t>
                </a:r>
                <a:r>
                  <a:rPr lang="en-US" dirty="0"/>
                  <a:t>) so it must prefer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(its final match)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’s list. That’s a contradiction!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  <a:blipFill>
                <a:blip r:embed="rId2"/>
                <a:stretch>
                  <a:fillRect l="-723" t="-3785" r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Part of a stable matching instance. (r1, h1); (r2, h2) are matched. &#10;r1's list has h2 before h1&#10;h2's list has r1 before r2&#10;r1, h2 is shown as a blocking pair.">
            <a:extLst>
              <a:ext uri="{FF2B5EF4-FFF2-40B4-BE49-F238E27FC236}">
                <a16:creationId xmlns:a16="http://schemas.microsoft.com/office/drawing/2014/main" id="{5F0B8CDA-144D-52ED-73D9-D0D66407F1B0}"/>
              </a:ext>
            </a:extLst>
          </p:cNvPr>
          <p:cNvGrpSpPr/>
          <p:nvPr/>
        </p:nvGrpSpPr>
        <p:grpSpPr>
          <a:xfrm>
            <a:off x="3179055" y="997286"/>
            <a:ext cx="5208508" cy="1554790"/>
            <a:chOff x="5837195" y="4420970"/>
            <a:chExt cx="5208508" cy="15547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F6F0B0-18CE-F9F1-7C4A-0CB5F3C4820B}"/>
                </a:ext>
              </a:extLst>
            </p:cNvPr>
            <p:cNvSpPr/>
            <p:nvPr/>
          </p:nvSpPr>
          <p:spPr>
            <a:xfrm>
              <a:off x="7801685" y="44732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8E9F8F-C86F-634C-E3FE-136D6F59F564}"/>
                </a:ext>
              </a:extLst>
            </p:cNvPr>
            <p:cNvSpPr/>
            <p:nvPr/>
          </p:nvSpPr>
          <p:spPr>
            <a:xfrm>
              <a:off x="7801685" y="550759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A3C1A2-6E99-FB5F-980E-D027ECAD8245}"/>
                </a:ext>
              </a:extLst>
            </p:cNvPr>
            <p:cNvCxnSpPr>
              <a:stCxn id="15" idx="6"/>
            </p:cNvCxnSpPr>
            <p:nvPr/>
          </p:nvCxnSpPr>
          <p:spPr>
            <a:xfrm flipV="1">
              <a:off x="8255698" y="4691826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934ABBB-92FB-44CA-046C-2FCCD780A4A7}"/>
                </a:ext>
              </a:extLst>
            </p:cNvPr>
            <p:cNvSpPr/>
            <p:nvPr/>
          </p:nvSpPr>
          <p:spPr>
            <a:xfrm>
              <a:off x="9219028" y="44732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E0905D-BE88-2B86-F976-85559233A063}"/>
                </a:ext>
              </a:extLst>
            </p:cNvPr>
            <p:cNvSpPr/>
            <p:nvPr/>
          </p:nvSpPr>
          <p:spPr>
            <a:xfrm>
              <a:off x="9219028" y="55051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2E2CEC-0B1F-2C2F-D77F-70CA46E88608}"/>
                    </a:ext>
                  </a:extLst>
                </p:cNvPr>
                <p:cNvSpPr txBox="1"/>
                <p:nvPr/>
              </p:nvSpPr>
              <p:spPr>
                <a:xfrm>
                  <a:off x="9189849" y="446030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2E2CEC-0B1F-2C2F-D77F-70CA46E886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849" y="4460302"/>
                  <a:ext cx="45401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000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98CC3AA-2423-95DD-0750-C95CE2534AE6}"/>
                    </a:ext>
                  </a:extLst>
                </p:cNvPr>
                <p:cNvSpPr txBox="1"/>
                <p:nvPr/>
              </p:nvSpPr>
              <p:spPr>
                <a:xfrm>
                  <a:off x="7751101" y="4420970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98CC3AA-2423-95DD-0750-C95CE2534A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101" y="4420970"/>
                  <a:ext cx="45401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5A8D55-017D-3A2B-17FD-663EF8C78462}"/>
                    </a:ext>
                  </a:extLst>
                </p:cNvPr>
                <p:cNvSpPr txBox="1"/>
                <p:nvPr/>
              </p:nvSpPr>
              <p:spPr>
                <a:xfrm>
                  <a:off x="7751101" y="546792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5A8D55-017D-3A2B-17FD-663EF8C78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101" y="5467925"/>
                  <a:ext cx="45401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0F82F5A-D5B0-21FA-1C51-519CD7970B22}"/>
                    </a:ext>
                  </a:extLst>
                </p:cNvPr>
                <p:cNvSpPr txBox="1"/>
                <p:nvPr/>
              </p:nvSpPr>
              <p:spPr>
                <a:xfrm>
                  <a:off x="9160669" y="546792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0F82F5A-D5B0-21FA-1C51-519CD7970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669" y="5467925"/>
                  <a:ext cx="45401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054" r="-2703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26C8B9F-4EF5-D17E-E468-D55DC0871D7C}"/>
                    </a:ext>
                  </a:extLst>
                </p:cNvPr>
                <p:cNvSpPr txBox="1"/>
                <p:nvPr/>
              </p:nvSpPr>
              <p:spPr>
                <a:xfrm>
                  <a:off x="5837195" y="4494575"/>
                  <a:ext cx="950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26C8B9F-4EF5-D17E-E468-D55DC0871D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195" y="4494575"/>
                  <a:ext cx="950414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77564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0A80D6-2A64-1941-9D0C-16006B34BD36}"/>
                    </a:ext>
                  </a:extLst>
                </p:cNvPr>
                <p:cNvSpPr txBox="1"/>
                <p:nvPr/>
              </p:nvSpPr>
              <p:spPr>
                <a:xfrm>
                  <a:off x="9680817" y="5467925"/>
                  <a:ext cx="13648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0A80D6-2A64-1941-9D0C-16006B34BD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0817" y="5467925"/>
                  <a:ext cx="1364886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16071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77EE76-FC48-F699-1E91-2680A2CAF3A6}"/>
                </a:ext>
              </a:extLst>
            </p:cNvPr>
            <p:cNvCxnSpPr/>
            <p:nvPr/>
          </p:nvCxnSpPr>
          <p:spPr>
            <a:xfrm flipV="1">
              <a:off x="8255697" y="5735381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D4395D-75B6-5422-AD2A-12093BF78DD4}"/>
                </a:ext>
              </a:extLst>
            </p:cNvPr>
            <p:cNvCxnSpPr/>
            <p:nvPr/>
          </p:nvCxnSpPr>
          <p:spPr>
            <a:xfrm>
              <a:off x="8314058" y="4762903"/>
              <a:ext cx="934151" cy="10007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71A719-B51A-A93A-4584-AB9A9896AFE9}"/>
                  </a:ext>
                </a:extLst>
              </p14:cNvPr>
              <p14:cNvContentPartPr/>
              <p14:nvPr/>
            </p14:nvContentPartPr>
            <p14:xfrm>
              <a:off x="6242400" y="2079720"/>
              <a:ext cx="3805920" cy="454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71A719-B51A-A93A-4584-AB9A9896AF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3040" y="2070360"/>
                <a:ext cx="3824640" cy="45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135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5277-DB96-4DD4-B48B-0CCC2D9C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F52E-244C-4F91-AE36-4051BD2D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will be out tonight; due Wednesday.</a:t>
            </a:r>
          </a:p>
          <a:p>
            <a:r>
              <a:rPr lang="en-US" dirty="0"/>
              <a:t>Office hours start tomorrow, will appear on the calendar soon.</a:t>
            </a:r>
          </a:p>
          <a:p>
            <a:r>
              <a:rPr lang="en-US" dirty="0"/>
              <a:t>Extra syllabus video is up on Panopto</a:t>
            </a:r>
          </a:p>
          <a:p>
            <a:pPr lvl="1"/>
            <a:r>
              <a:rPr lang="en-US" dirty="0"/>
              <a:t>If you had Panopto issues Monday, they should be fixed now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31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/>
                  <a:t>Simple,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algorithm to compute a stable matching</a:t>
                </a:r>
              </a:p>
              <a:p>
                <a:pPr eaLnBrk="1" hangingPunct="1"/>
                <a:r>
                  <a:rPr lang="en-US" altLang="en-US" dirty="0"/>
                  <a:t>Corollary</a:t>
                </a:r>
              </a:p>
              <a:p>
                <a:pPr lvl="1" eaLnBrk="1" hangingPunct="1"/>
                <a:r>
                  <a:rPr lang="en-US" altLang="en-US" sz="2800" dirty="0"/>
                  <a:t>A stable matching always exists.</a:t>
                </a:r>
              </a:p>
              <a:p>
                <a:r>
                  <a:rPr lang="en-US" altLang="en-US" sz="3100" dirty="0"/>
                  <a:t>The corollary isn’t obvious!</a:t>
                </a:r>
              </a:p>
              <a:p>
                <a:r>
                  <a:rPr lang="en-US" altLang="en-US" sz="3100" dirty="0"/>
                  <a:t>The “stable roommates problem” doesn’t always have a solution: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people, rank the other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2800" dirty="0"/>
              </a:p>
              <a:p>
                <a:pPr lvl="1"/>
                <a:r>
                  <a:rPr lang="en-US" altLang="en-US" sz="2800" dirty="0"/>
                  <a:t>Goal is to pair them without any blocking pairs.  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>
                <a:blip r:embed="rId6"/>
                <a:stretch>
                  <a:fillRect l="-12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07D319-5FA6-DD00-094F-C618A5C4ECA1}"/>
                  </a:ext>
                </a:extLst>
              </p14:cNvPr>
              <p14:cNvContentPartPr/>
              <p14:nvPr/>
            </p14:nvContentPartPr>
            <p14:xfrm>
              <a:off x="441000" y="1832040"/>
              <a:ext cx="5278320" cy="3311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07D319-5FA6-DD00-094F-C618A5C4EC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1640" y="1822680"/>
                <a:ext cx="5297040" cy="33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3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Stable Matchings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3787"/>
          </a:xfrm>
        </p:spPr>
        <p:txBody>
          <a:bodyPr/>
          <a:lstStyle/>
          <a:p>
            <a:r>
              <a:rPr lang="en-US" dirty="0"/>
              <a:t>Suppose we take our algorithm and let the horses do the “proposing” instead.</a:t>
            </a:r>
          </a:p>
        </p:txBody>
      </p:sp>
      <p:grpSp>
        <p:nvGrpSpPr>
          <p:cNvPr id="4" name="Group 3" descr="A stable matching instance with 2 riders and 2 horses.&#10;Preference lists:&#10;r1: h1,h2&#10;r2: h2, h1&#10;h1: r2, r1&#10;h2: r1, r2">
            <a:extLst>
              <a:ext uri="{FF2B5EF4-FFF2-40B4-BE49-F238E27FC236}">
                <a16:creationId xmlns:a16="http://schemas.microsoft.com/office/drawing/2014/main" id="{ADFF932B-002E-2584-93F2-A89C52775C76}"/>
              </a:ext>
            </a:extLst>
          </p:cNvPr>
          <p:cNvGrpSpPr/>
          <p:nvPr/>
        </p:nvGrpSpPr>
        <p:grpSpPr>
          <a:xfrm>
            <a:off x="3846292" y="2985788"/>
            <a:ext cx="4117654" cy="1541915"/>
            <a:chOff x="3846292" y="2985788"/>
            <a:chExt cx="4117654" cy="1541915"/>
          </a:xfrm>
        </p:grpSpPr>
        <p:sp>
          <p:nvSpPr>
            <p:cNvPr id="5" name="Oval 4"/>
            <p:cNvSpPr/>
            <p:nvPr/>
          </p:nvSpPr>
          <p:spPr>
            <a:xfrm>
              <a:off x="4879426" y="3025158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5"/>
            <p:cNvSpPr/>
            <p:nvPr/>
          </p:nvSpPr>
          <p:spPr>
            <a:xfrm>
              <a:off x="4879426" y="4059537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6296769" y="3025158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6296769" y="4057058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267590" y="301224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590" y="3012245"/>
                  <a:ext cx="454013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4000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828843" y="2985788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43" y="2985788"/>
                  <a:ext cx="45401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28842" y="4019868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42" y="4019868"/>
                  <a:ext cx="45401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238410" y="4019868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410" y="4019868"/>
                  <a:ext cx="45401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000" r="-1333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46292" y="3042760"/>
                  <a:ext cx="950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292" y="3042760"/>
                  <a:ext cx="95041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923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99060" y="3019084"/>
                  <a:ext cx="13648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060" y="3019084"/>
                  <a:ext cx="1364886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846292" y="4055676"/>
                  <a:ext cx="950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292" y="4055676"/>
                  <a:ext cx="950414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923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599060" y="4019868"/>
                  <a:ext cx="13648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060" y="4019868"/>
                  <a:ext cx="1364886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45177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Stable Matchings (answer)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3787"/>
          </a:xfrm>
        </p:spPr>
        <p:txBody>
          <a:bodyPr/>
          <a:lstStyle/>
          <a:p>
            <a:r>
              <a:rPr lang="en-US" dirty="0"/>
              <a:t>Suppose we take our algorithm and let the horses do the “proposing” instead.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316071"/>
            <a:ext cx="10735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got a different answer…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does that mean?</a:t>
            </a:r>
          </a:p>
        </p:txBody>
      </p:sp>
      <p:grpSp>
        <p:nvGrpSpPr>
          <p:cNvPr id="44" name="Group 43" descr="A stable matching instance with 2 riders and 2 horses.&#10;In blue, the stable matching (r1,h1); (r2,h2)&#10;In green, the stable matching (r1,h2); (r2,h1)&#10;&#10;Preference lists:&#10;r1: h1,h2&#10;r2: h2, h1&#10;h1: r2, r1&#10;h2: r1, r2">
            <a:extLst>
              <a:ext uri="{FF2B5EF4-FFF2-40B4-BE49-F238E27FC236}">
                <a16:creationId xmlns:a16="http://schemas.microsoft.com/office/drawing/2014/main" id="{FBCFFE0B-A963-FC3F-9068-06C6C312D17F}"/>
              </a:ext>
            </a:extLst>
          </p:cNvPr>
          <p:cNvGrpSpPr/>
          <p:nvPr/>
        </p:nvGrpSpPr>
        <p:grpSpPr>
          <a:xfrm>
            <a:off x="3846292" y="2985788"/>
            <a:ext cx="4117654" cy="1541915"/>
            <a:chOff x="3846292" y="2985788"/>
            <a:chExt cx="4117654" cy="154191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EB5349B-EE97-FB3C-7F6D-B1026752D781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>
              <a:off x="5333438" y="3255299"/>
              <a:ext cx="1017120" cy="1055444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56E0DC4-2B55-AAC4-CB7B-B172C4BF07AB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>
              <a:off x="5333438" y="3255299"/>
              <a:ext cx="1116981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498DAD8-6B36-70B6-A9AF-BC1F4ED72C85}"/>
                </a:ext>
              </a:extLst>
            </p:cNvPr>
            <p:cNvCxnSpPr>
              <a:cxnSpLocks/>
            </p:cNvCxnSpPr>
            <p:nvPr/>
          </p:nvCxnSpPr>
          <p:spPr>
            <a:xfrm>
              <a:off x="5344071" y="4293745"/>
              <a:ext cx="1116981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43AED35-6CBF-E332-916A-45BB0F969AF3}"/>
                </a:ext>
              </a:extLst>
            </p:cNvPr>
            <p:cNvCxnSpPr>
              <a:cxnSpLocks/>
              <a:stCxn id="19" idx="6"/>
            </p:cNvCxnSpPr>
            <p:nvPr/>
          </p:nvCxnSpPr>
          <p:spPr>
            <a:xfrm flipV="1">
              <a:off x="5341214" y="3256961"/>
              <a:ext cx="1040732" cy="1036659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 descr="A stable matching instance with 2 riders and 2 horses.&#10;Preference lists:&#10;r1: h1,h2&#10;r2: h2, h1&#10;h1: r2, r1&#10;h2: r1, r2">
              <a:extLst>
                <a:ext uri="{FF2B5EF4-FFF2-40B4-BE49-F238E27FC236}">
                  <a16:creationId xmlns:a16="http://schemas.microsoft.com/office/drawing/2014/main" id="{C61D72B0-8841-AFE8-E25B-399790C645B7}"/>
                </a:ext>
              </a:extLst>
            </p:cNvPr>
            <p:cNvGrpSpPr/>
            <p:nvPr/>
          </p:nvGrpSpPr>
          <p:grpSpPr>
            <a:xfrm>
              <a:off x="3846292" y="2985788"/>
              <a:ext cx="4117654" cy="1541915"/>
              <a:chOff x="3846292" y="2985788"/>
              <a:chExt cx="4117654" cy="154191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EF2922B-E998-87B6-E8DB-2228F20E6FFD}"/>
                  </a:ext>
                </a:extLst>
              </p:cNvPr>
              <p:cNvSpPr/>
              <p:nvPr/>
            </p:nvSpPr>
            <p:spPr>
              <a:xfrm>
                <a:off x="4879426" y="3025158"/>
                <a:ext cx="454012" cy="460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E6B8AA1-0BAF-C8F2-0407-9761AB4336B7}"/>
                  </a:ext>
                </a:extLst>
              </p:cNvPr>
              <p:cNvSpPr/>
              <p:nvPr/>
            </p:nvSpPr>
            <p:spPr>
              <a:xfrm>
                <a:off x="4879426" y="4059537"/>
                <a:ext cx="461788" cy="4681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BDFCE2D-B84F-A020-2A21-8A67B475E68C}"/>
                  </a:ext>
                </a:extLst>
              </p:cNvPr>
              <p:cNvSpPr/>
              <p:nvPr/>
            </p:nvSpPr>
            <p:spPr>
              <a:xfrm>
                <a:off x="6296769" y="3025158"/>
                <a:ext cx="454012" cy="460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086393F-1851-E883-376F-EF558E3910E6}"/>
                  </a:ext>
                </a:extLst>
              </p:cNvPr>
              <p:cNvSpPr/>
              <p:nvPr/>
            </p:nvSpPr>
            <p:spPr>
              <a:xfrm>
                <a:off x="6296769" y="4057058"/>
                <a:ext cx="454012" cy="460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444E5A5-FCEA-87D6-DE45-55495DCA9BDC}"/>
                      </a:ext>
                    </a:extLst>
                  </p:cNvPr>
                  <p:cNvSpPr txBox="1"/>
                  <p:nvPr/>
                </p:nvSpPr>
                <p:spPr>
                  <a:xfrm>
                    <a:off x="6267590" y="3012245"/>
                    <a:ext cx="4540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444E5A5-FCEA-87D6-DE45-55495DCA9B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7590" y="3012245"/>
                    <a:ext cx="454013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000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5D9131F-6EC1-22B7-8CF1-C06AC66640DE}"/>
                      </a:ext>
                    </a:extLst>
                  </p:cNvPr>
                  <p:cNvSpPr txBox="1"/>
                  <p:nvPr/>
                </p:nvSpPr>
                <p:spPr>
                  <a:xfrm>
                    <a:off x="4828843" y="2985788"/>
                    <a:ext cx="4540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5D9131F-6EC1-22B7-8CF1-C06AC66640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8843" y="2985788"/>
                    <a:ext cx="454013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FE3018E-2EDF-B4DA-E11C-51B71881970C}"/>
                      </a:ext>
                    </a:extLst>
                  </p:cNvPr>
                  <p:cNvSpPr txBox="1"/>
                  <p:nvPr/>
                </p:nvSpPr>
                <p:spPr>
                  <a:xfrm>
                    <a:off x="4828842" y="4019868"/>
                    <a:ext cx="4540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FE3018E-2EDF-B4DA-E11C-51B7188197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8842" y="4019868"/>
                    <a:ext cx="454013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F2F7FB4-3295-773E-E1C1-F8131CF774CC}"/>
                      </a:ext>
                    </a:extLst>
                  </p:cNvPr>
                  <p:cNvSpPr txBox="1"/>
                  <p:nvPr/>
                </p:nvSpPr>
                <p:spPr>
                  <a:xfrm>
                    <a:off x="6238410" y="4019868"/>
                    <a:ext cx="4540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F2F7FB4-3295-773E-E1C1-F8131CF774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8410" y="4019868"/>
                    <a:ext cx="45401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000" r="-1333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9D715DF-1099-5662-4BC3-23D5D743A8C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6292" y="3042760"/>
                    <a:ext cx="9504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9D715DF-1099-5662-4BC3-23D5D743A8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6292" y="3042760"/>
                    <a:ext cx="950414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923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FE3DD779-0476-423F-F477-9300EE447269}"/>
                      </a:ext>
                    </a:extLst>
                  </p:cNvPr>
                  <p:cNvSpPr txBox="1"/>
                  <p:nvPr/>
                </p:nvSpPr>
                <p:spPr>
                  <a:xfrm>
                    <a:off x="6599060" y="3019084"/>
                    <a:ext cx="136488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FE3DD779-0476-423F-F477-9300EE4472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9060" y="3019084"/>
                    <a:ext cx="1364886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F3E1CA46-24C2-20E1-F399-63CF9B6A3E6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6292" y="4055676"/>
                    <a:ext cx="9504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F3E1CA46-24C2-20E1-F399-63CF9B6A3E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6292" y="4055676"/>
                    <a:ext cx="950414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923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FB736EE-9F19-ECBD-C2B8-0381F67FB5BF}"/>
                      </a:ext>
                    </a:extLst>
                  </p:cNvPr>
                  <p:cNvSpPr txBox="1"/>
                  <p:nvPr/>
                </p:nvSpPr>
                <p:spPr>
                  <a:xfrm>
                    <a:off x="6599060" y="4019868"/>
                    <a:ext cx="136488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FB736EE-9F19-ECBD-C2B8-0381F67FB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9060" y="4019868"/>
                    <a:ext cx="1364886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0225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agents might have more than one possible match in a stable matching. 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feasible partner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if there is at least one stable matching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</a:t>
                </a:r>
              </a:p>
              <a:p>
                <a:r>
                  <a:rPr lang="en-US" dirty="0"/>
                  <a:t>When there’s more than one stable matching, there is a tremendous benefit to being the proposing side.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828799" y="4517482"/>
            <a:ext cx="7652033" cy="1584917"/>
          </a:xfrm>
          <a:prstGeom prst="rect">
            <a:avLst/>
          </a:prstGeom>
          <a:solidFill>
            <a:srgbClr val="7D5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517482"/>
            <a:ext cx="7652032" cy="564776"/>
          </a:xfrm>
          <a:prstGeom prst="rect">
            <a:avLst/>
          </a:prstGeom>
          <a:solidFill>
            <a:srgbClr val="462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35128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8CC7-9518-4534-AC1B-275D21D9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 (intuition)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9A618-0C64-470D-A6A0-1496C3053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7575050" cy="556571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Intuition</a:t>
                </a:r>
              </a:p>
              <a:p>
                <a:r>
                  <a:rPr lang="en-US" dirty="0"/>
                  <a:t>This isn’t a full proof (coming in a second)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not matched to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rejected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during the algorithm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matched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or better). How did that happen?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had to have a better offer. But what’s the source of that better offer? Call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There’s some stable matching where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matched,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For stability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Must be the second, so when we hit pause,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had also already rejected by a feasible partner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9A618-0C64-470D-A6A0-1496C3053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7575050" cy="5565710"/>
              </a:xfrm>
              <a:blipFill>
                <a:blip r:embed="rId3"/>
                <a:stretch>
                  <a:fillRect l="-805" t="-1643" r="-1770" b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 descr="Part of a stable matching instance. r' is matched to h. A dotted line indicates that r has proposed to h.">
            <a:extLst>
              <a:ext uri="{FF2B5EF4-FFF2-40B4-BE49-F238E27FC236}">
                <a16:creationId xmlns:a16="http://schemas.microsoft.com/office/drawing/2014/main" id="{01FBBFFF-2227-B34B-5C08-5E9C358A97B1}"/>
              </a:ext>
            </a:extLst>
          </p:cNvPr>
          <p:cNvGrpSpPr/>
          <p:nvPr/>
        </p:nvGrpSpPr>
        <p:grpSpPr>
          <a:xfrm>
            <a:off x="9117581" y="1157864"/>
            <a:ext cx="1921939" cy="1515458"/>
            <a:chOff x="9117581" y="1157864"/>
            <a:chExt cx="1921939" cy="151545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129CAE-62F6-4AF5-B0C7-A12981F2991A}"/>
                </a:ext>
              </a:extLst>
            </p:cNvPr>
            <p:cNvSpPr/>
            <p:nvPr/>
          </p:nvSpPr>
          <p:spPr>
            <a:xfrm>
              <a:off x="9168165" y="11707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32CAE9C-60F3-4D4A-93D4-55CEF6FB1F45}"/>
                </a:ext>
              </a:extLst>
            </p:cNvPr>
            <p:cNvSpPr/>
            <p:nvPr/>
          </p:nvSpPr>
          <p:spPr>
            <a:xfrm>
              <a:off x="9168165" y="2205156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C82887-1512-47C5-872E-87CDF054CF27}"/>
                </a:ext>
              </a:extLst>
            </p:cNvPr>
            <p:cNvSpPr/>
            <p:nvPr/>
          </p:nvSpPr>
          <p:spPr>
            <a:xfrm>
              <a:off x="10585508" y="11707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99BC37-F1E1-4EC4-9C82-9DEE0457179A}"/>
                </a:ext>
              </a:extLst>
            </p:cNvPr>
            <p:cNvSpPr/>
            <p:nvPr/>
          </p:nvSpPr>
          <p:spPr>
            <a:xfrm>
              <a:off x="10585508" y="22026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E2C35A-CB0B-4183-B2AA-0C16DB808BAA}"/>
                    </a:ext>
                  </a:extLst>
                </p:cNvPr>
                <p:cNvSpPr txBox="1"/>
                <p:nvPr/>
              </p:nvSpPr>
              <p:spPr>
                <a:xfrm>
                  <a:off x="10556329" y="1157864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E2C35A-CB0B-4183-B2AA-0C16DB808B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329" y="1157864"/>
                  <a:ext cx="454013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BD2291C-704F-47A8-96BC-172F421D58D9}"/>
                    </a:ext>
                  </a:extLst>
                </p:cNvPr>
                <p:cNvSpPr txBox="1"/>
                <p:nvPr/>
              </p:nvSpPr>
              <p:spPr>
                <a:xfrm>
                  <a:off x="9182753" y="1185941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BD2291C-704F-47A8-96BC-172F421D5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2753" y="1185941"/>
                  <a:ext cx="4540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98B3E-FCF4-4687-91DB-327E54DCC6DC}"/>
                    </a:ext>
                  </a:extLst>
                </p:cNvPr>
                <p:cNvSpPr txBox="1"/>
                <p:nvPr/>
              </p:nvSpPr>
              <p:spPr>
                <a:xfrm>
                  <a:off x="9117581" y="2165487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98B3E-FCF4-4687-91DB-327E54DCC6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7581" y="2165487"/>
                  <a:ext cx="45401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D2E478E-E561-46EE-B004-C9460E8E3B83}"/>
                    </a:ext>
                  </a:extLst>
                </p:cNvPr>
                <p:cNvSpPr txBox="1"/>
                <p:nvPr/>
              </p:nvSpPr>
              <p:spPr>
                <a:xfrm>
                  <a:off x="10577732" y="2211657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D2E478E-E561-46EE-B004-C9460E8E3B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7732" y="2211657"/>
                  <a:ext cx="454013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3C734-E601-4FC2-9833-FC5FBBBA7509}"/>
                </a:ext>
              </a:extLst>
            </p:cNvPr>
            <p:cNvCxnSpPr/>
            <p:nvPr/>
          </p:nvCxnSpPr>
          <p:spPr>
            <a:xfrm flipV="1">
              <a:off x="9622177" y="2432943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F29F10-C1E2-4988-B846-BDB1F797D8E6}"/>
                </a:ext>
              </a:extLst>
            </p:cNvPr>
            <p:cNvCxnSpPr/>
            <p:nvPr/>
          </p:nvCxnSpPr>
          <p:spPr>
            <a:xfrm>
              <a:off x="9680538" y="1460465"/>
              <a:ext cx="934151" cy="1000784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 descr="A stable matching (r,h); (r',h').">
            <a:extLst>
              <a:ext uri="{FF2B5EF4-FFF2-40B4-BE49-F238E27FC236}">
                <a16:creationId xmlns:a16="http://schemas.microsoft.com/office/drawing/2014/main" id="{81CD5D89-D21C-4C50-90D1-D2F9E619BD25}"/>
              </a:ext>
            </a:extLst>
          </p:cNvPr>
          <p:cNvGrpSpPr/>
          <p:nvPr/>
        </p:nvGrpSpPr>
        <p:grpSpPr>
          <a:xfrm>
            <a:off x="9186643" y="3458659"/>
            <a:ext cx="1921939" cy="1515458"/>
            <a:chOff x="9044350" y="5132842"/>
            <a:chExt cx="1921939" cy="15154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512841-B654-4B7E-A66A-FD694445E78C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9B552D-9640-442D-BF54-756836561482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C6244A-0AD2-4467-B511-5CA90B6A777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4E5AC4-4E59-4199-8C8D-4EF72EE8336F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AC4546D-7B16-4228-9C54-900B0B57E187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610738F-FBAA-497E-ABB7-F1344C1B7E12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98895E0-AD8E-444E-B369-042BAF292066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D5A7985-AE28-4F56-ACA1-1B3C67181AF0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A28556-69B1-4B91-8E8B-82A1E9A6F3E5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B59E36-8867-4AD1-B952-994779CB4EE5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 descr="Pause">
            <a:extLst>
              <a:ext uri="{FF2B5EF4-FFF2-40B4-BE49-F238E27FC236}">
                <a16:creationId xmlns:a16="http://schemas.microsoft.com/office/drawing/2014/main" id="{A8D9B2B4-7AB8-44C5-8084-2CB60A8D94B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3" y="-1014667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Proposer-Optimality (formalizing intuition)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</a:t>
                </a:r>
              </a:p>
              <a:p>
                <a:r>
                  <a:rPr lang="en-US" dirty="0"/>
                  <a:t>The riders start at the top of their lists. For the claim to be false, some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to be the first to be rejected by their favorite feasible horse,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that happens,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says it prefers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(and it does that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still in the “favorite feasible partner” or “too good for you” sections of their list).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would block any matching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  <a:blipFill>
                <a:blip r:embed="rId2"/>
                <a:stretch>
                  <a:fillRect l="-698" t="-2353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7D5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62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16" name="Group 15" descr="Part of a stable matching instance. r' is matched to h. A dotted line indicates that r has proposed to h.">
            <a:extLst>
              <a:ext uri="{FF2B5EF4-FFF2-40B4-BE49-F238E27FC236}">
                <a16:creationId xmlns:a16="http://schemas.microsoft.com/office/drawing/2014/main" id="{FD1C6B17-BD1C-7D94-CE31-772E1AF0FBE0}"/>
              </a:ext>
            </a:extLst>
          </p:cNvPr>
          <p:cNvGrpSpPr/>
          <p:nvPr/>
        </p:nvGrpSpPr>
        <p:grpSpPr>
          <a:xfrm>
            <a:off x="9104881" y="408564"/>
            <a:ext cx="1921939" cy="1515458"/>
            <a:chOff x="9117581" y="1157864"/>
            <a:chExt cx="1921939" cy="151545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4AD0AAE-91E0-71C1-F327-1EE6CFD2EAF2}"/>
                </a:ext>
              </a:extLst>
            </p:cNvPr>
            <p:cNvSpPr/>
            <p:nvPr/>
          </p:nvSpPr>
          <p:spPr>
            <a:xfrm>
              <a:off x="9168165" y="11707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ED367F5-4206-4EB4-F264-6F5944924F32}"/>
                </a:ext>
              </a:extLst>
            </p:cNvPr>
            <p:cNvSpPr/>
            <p:nvPr/>
          </p:nvSpPr>
          <p:spPr>
            <a:xfrm>
              <a:off x="9168165" y="2205156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2A53C07-5DBA-597C-A798-BBF0D3DFCBA4}"/>
                </a:ext>
              </a:extLst>
            </p:cNvPr>
            <p:cNvSpPr/>
            <p:nvPr/>
          </p:nvSpPr>
          <p:spPr>
            <a:xfrm>
              <a:off x="10585508" y="11707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8F71A5F-4BE1-B9AB-67EA-7E89D8884351}"/>
                </a:ext>
              </a:extLst>
            </p:cNvPr>
            <p:cNvSpPr/>
            <p:nvPr/>
          </p:nvSpPr>
          <p:spPr>
            <a:xfrm>
              <a:off x="10585508" y="22026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77C21E9-5461-8E51-6237-D0E1F6029473}"/>
                    </a:ext>
                  </a:extLst>
                </p:cNvPr>
                <p:cNvSpPr txBox="1"/>
                <p:nvPr/>
              </p:nvSpPr>
              <p:spPr>
                <a:xfrm>
                  <a:off x="10556329" y="1157864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77C21E9-5461-8E51-6237-D0E1F6029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329" y="1157864"/>
                  <a:ext cx="454013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344F918-58C8-7160-491D-102E6CA0DD14}"/>
                    </a:ext>
                  </a:extLst>
                </p:cNvPr>
                <p:cNvSpPr txBox="1"/>
                <p:nvPr/>
              </p:nvSpPr>
              <p:spPr>
                <a:xfrm>
                  <a:off x="9182753" y="1185941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344F918-58C8-7160-491D-102E6CA0DD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2753" y="1185941"/>
                  <a:ext cx="4540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6DB5A4B-32D8-6706-4312-2253B003139A}"/>
                    </a:ext>
                  </a:extLst>
                </p:cNvPr>
                <p:cNvSpPr txBox="1"/>
                <p:nvPr/>
              </p:nvSpPr>
              <p:spPr>
                <a:xfrm>
                  <a:off x="9117581" y="2165487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6DB5A4B-32D8-6706-4312-2253B0031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7581" y="2165487"/>
                  <a:ext cx="45401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1D18F04-B1F9-EB9F-79D0-33BAA01A9B36}"/>
                    </a:ext>
                  </a:extLst>
                </p:cNvPr>
                <p:cNvSpPr txBox="1"/>
                <p:nvPr/>
              </p:nvSpPr>
              <p:spPr>
                <a:xfrm>
                  <a:off x="10577732" y="2211657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1D18F04-B1F9-EB9F-79D0-33BAA01A9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7732" y="2211657"/>
                  <a:ext cx="454013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7797893-1D96-A570-0C91-33FA219A2EE0}"/>
                </a:ext>
              </a:extLst>
            </p:cNvPr>
            <p:cNvCxnSpPr/>
            <p:nvPr/>
          </p:nvCxnSpPr>
          <p:spPr>
            <a:xfrm flipV="1">
              <a:off x="9622177" y="2432943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840B03-EA36-B347-5551-0CDF4BC3A423}"/>
                </a:ext>
              </a:extLst>
            </p:cNvPr>
            <p:cNvCxnSpPr/>
            <p:nvPr/>
          </p:nvCxnSpPr>
          <p:spPr>
            <a:xfrm>
              <a:off x="9680538" y="1460465"/>
              <a:ext cx="934151" cy="1000784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 descr="A stable matching (r,h); (r',h').">
            <a:extLst>
              <a:ext uri="{FF2B5EF4-FFF2-40B4-BE49-F238E27FC236}">
                <a16:creationId xmlns:a16="http://schemas.microsoft.com/office/drawing/2014/main" id="{BE664D05-BDE4-C3FD-39A7-5518B42BA7F3}"/>
              </a:ext>
            </a:extLst>
          </p:cNvPr>
          <p:cNvGrpSpPr/>
          <p:nvPr/>
        </p:nvGrpSpPr>
        <p:grpSpPr>
          <a:xfrm>
            <a:off x="9974043" y="5249359"/>
            <a:ext cx="1921939" cy="1515458"/>
            <a:chOff x="9044350" y="5132842"/>
            <a:chExt cx="1921939" cy="151545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09C7B6F-CC33-039E-5C83-312012EFF737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6B332D0-647E-5C22-E580-66BBA50954EC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44B95E-F590-084F-AE47-3FFD4BB4C0C9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6D1ECAA-4459-EADB-ADE8-BA487CA0ED6E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DF46A82-1072-4074-FC30-E8A4EAE9BE4D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8AAB815-B173-3FF4-71C6-472770756AAE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E2B2920-092E-8750-B224-C80533ED1280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ADFC647-D3C9-A9C8-1461-6C0887800712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7B46C58-02EB-5F27-768F-6CD22B329AA9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B6368CC-2658-1C32-F33B-B7E6CC05F4F0}"/>
                </a:ext>
              </a:extLst>
            </p:cNvPr>
            <p:cNvCxnSpPr>
              <a:stCxn id="46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7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93" y="-1246548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Proposer-Optimality (final proof)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12217"/>
                <a:ext cx="11349318" cy="498513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prove it – again by contradiction</a:t>
                </a:r>
              </a:p>
              <a:p>
                <a:pPr marL="0" indent="0">
                  <a:buNone/>
                </a:pPr>
                <a:r>
                  <a:rPr lang="en-US" dirty="0"/>
                  <a:t>Suppose some rider is not matched to their favorite feasible partner.</a:t>
                </a:r>
                <a:br>
                  <a:rPr lang="en-US" dirty="0"/>
                </a:br>
                <a:r>
                  <a:rPr lang="en-US" dirty="0"/>
                  <a:t>Then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the </a:t>
                </a:r>
                <a:r>
                  <a:rPr lang="en-US" b="1" dirty="0"/>
                  <a:t>first </a:t>
                </a:r>
                <a:r>
                  <a:rPr lang="en-US" dirty="0"/>
                  <a:t>to be rejected by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A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And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(temporarily) matched to causing that rejection.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are feasible for each other, there is some stable matching (call 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 The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some horse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 They had never been rejected by a feasible partner. So they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(by the run of the algorithm). </a:t>
                </a:r>
              </a:p>
              <a:p>
                <a:pPr marL="0" indent="0">
                  <a:buNone/>
                </a:pPr>
                <a:r>
                  <a:rPr lang="en-US" dirty="0"/>
                  <a:t>But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a blocking pair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12217"/>
                <a:ext cx="11349318" cy="4985133"/>
              </a:xfrm>
              <a:blipFill>
                <a:blip r:embed="rId2"/>
                <a:stretch>
                  <a:fillRect l="-1343" t="-2567" r="-644" b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7D5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62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16" name="Group 15" descr="Part of a stable matching instance. r' is matched to h. A dotted line indicates that r has proposed to h.">
            <a:extLst>
              <a:ext uri="{FF2B5EF4-FFF2-40B4-BE49-F238E27FC236}">
                <a16:creationId xmlns:a16="http://schemas.microsoft.com/office/drawing/2014/main" id="{949F6936-D24B-0BB8-EA0A-2EFAE7559646}"/>
              </a:ext>
            </a:extLst>
          </p:cNvPr>
          <p:cNvGrpSpPr/>
          <p:nvPr/>
        </p:nvGrpSpPr>
        <p:grpSpPr>
          <a:xfrm>
            <a:off x="9104881" y="408564"/>
            <a:ext cx="1921939" cy="1515458"/>
            <a:chOff x="9117581" y="1157864"/>
            <a:chExt cx="1921939" cy="151545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2C3176C-33DE-00A3-E97E-8D9E61027241}"/>
                </a:ext>
              </a:extLst>
            </p:cNvPr>
            <p:cNvSpPr/>
            <p:nvPr/>
          </p:nvSpPr>
          <p:spPr>
            <a:xfrm>
              <a:off x="9168165" y="11707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81C7166-7EE7-3709-2DB9-00533EB330BC}"/>
                </a:ext>
              </a:extLst>
            </p:cNvPr>
            <p:cNvSpPr/>
            <p:nvPr/>
          </p:nvSpPr>
          <p:spPr>
            <a:xfrm>
              <a:off x="9168165" y="2205156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42CA58C-649E-32E8-F6F3-EAB78B4F4B66}"/>
                </a:ext>
              </a:extLst>
            </p:cNvPr>
            <p:cNvSpPr/>
            <p:nvPr/>
          </p:nvSpPr>
          <p:spPr>
            <a:xfrm>
              <a:off x="10585508" y="11707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6314A73-A68D-AC23-218D-AEF5D6F5FF5C}"/>
                </a:ext>
              </a:extLst>
            </p:cNvPr>
            <p:cNvSpPr/>
            <p:nvPr/>
          </p:nvSpPr>
          <p:spPr>
            <a:xfrm>
              <a:off x="10585508" y="22026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C5E7254-9947-D00A-FF72-F631F6C37197}"/>
                    </a:ext>
                  </a:extLst>
                </p:cNvPr>
                <p:cNvSpPr txBox="1"/>
                <p:nvPr/>
              </p:nvSpPr>
              <p:spPr>
                <a:xfrm>
                  <a:off x="10556329" y="1157864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C5E7254-9947-D00A-FF72-F631F6C371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329" y="1157864"/>
                  <a:ext cx="454013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0B3F593-4511-7824-9914-8E9544B7981B}"/>
                    </a:ext>
                  </a:extLst>
                </p:cNvPr>
                <p:cNvSpPr txBox="1"/>
                <p:nvPr/>
              </p:nvSpPr>
              <p:spPr>
                <a:xfrm>
                  <a:off x="9182753" y="1185941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0B3F593-4511-7824-9914-8E9544B798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2753" y="1185941"/>
                  <a:ext cx="4540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FAF629C-3D8E-3FD4-6210-BF8DC93EE49F}"/>
                    </a:ext>
                  </a:extLst>
                </p:cNvPr>
                <p:cNvSpPr txBox="1"/>
                <p:nvPr/>
              </p:nvSpPr>
              <p:spPr>
                <a:xfrm>
                  <a:off x="9117581" y="2165487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FAF629C-3D8E-3FD4-6210-BF8DC93EE4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7581" y="2165487"/>
                  <a:ext cx="45401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C24ABB0-28C2-AA41-E09C-375AA6135C2C}"/>
                    </a:ext>
                  </a:extLst>
                </p:cNvPr>
                <p:cNvSpPr txBox="1"/>
                <p:nvPr/>
              </p:nvSpPr>
              <p:spPr>
                <a:xfrm>
                  <a:off x="10577732" y="2211657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C24ABB0-28C2-AA41-E09C-375AA6135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7732" y="2211657"/>
                  <a:ext cx="454013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E5B418D-1CB6-5363-02BA-C3F640CCB2BC}"/>
                </a:ext>
              </a:extLst>
            </p:cNvPr>
            <p:cNvCxnSpPr/>
            <p:nvPr/>
          </p:nvCxnSpPr>
          <p:spPr>
            <a:xfrm flipV="1">
              <a:off x="9622177" y="2432943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EC029EF-1285-09D0-C218-E875ACD586E1}"/>
                </a:ext>
              </a:extLst>
            </p:cNvPr>
            <p:cNvCxnSpPr/>
            <p:nvPr/>
          </p:nvCxnSpPr>
          <p:spPr>
            <a:xfrm>
              <a:off x="9680538" y="1460465"/>
              <a:ext cx="934151" cy="1000784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 descr="A stable matching (r,h); (r',h').">
            <a:extLst>
              <a:ext uri="{FF2B5EF4-FFF2-40B4-BE49-F238E27FC236}">
                <a16:creationId xmlns:a16="http://schemas.microsoft.com/office/drawing/2014/main" id="{0BCD5999-D3E8-6087-9522-A4B24C7DDFE1}"/>
              </a:ext>
            </a:extLst>
          </p:cNvPr>
          <p:cNvGrpSpPr/>
          <p:nvPr/>
        </p:nvGrpSpPr>
        <p:grpSpPr>
          <a:xfrm>
            <a:off x="10050243" y="5342542"/>
            <a:ext cx="1921939" cy="1515458"/>
            <a:chOff x="9044350" y="5132842"/>
            <a:chExt cx="1921939" cy="151545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8928157-BDDF-3BC2-1646-D53C8537ED9E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F673F48-337A-5E49-8C3F-E6A6F83821D1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0C8F68B-53C1-709F-9297-DEFD675D5458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FBB0181-90C5-6138-5EFF-D989057045A4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5662CCE-C9E6-0217-2AA1-3CD98DDB0404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9D68BE0-C908-AF60-2ED6-DA96FEA68256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0BE17FA-E581-5189-C03D-0C8E33CE136D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20E75FA-9ADB-5A64-843B-DFFE492546A3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49D92E-D510-9563-E477-7D7A3AD8CF19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2FE5CD-4F6B-319F-BF7E-CB7D2DC1E1BC}"/>
                </a:ext>
              </a:extLst>
            </p:cNvPr>
            <p:cNvCxnSpPr>
              <a:stCxn id="46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69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Contradiction With </a:t>
            </a:r>
            <a:r>
              <a:rPr lang="en-US" dirty="0" err="1"/>
              <a:t>Extremality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used a trick to make the proof nicer.</a:t>
                </a:r>
              </a:p>
              <a:p>
                <a:endParaRPr lang="en-US" dirty="0"/>
              </a:p>
              <a:p>
                <a:r>
                  <a:rPr lang="en-US" dirty="0"/>
                  <a:t>Instead of saying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was already rejected by a feasible partner, let’s go back and analyze </a:t>
                </a:r>
                <a:r>
                  <a:rPr lang="en-US" b="1" dirty="0"/>
                  <a:t>that </a:t>
                </a:r>
                <a:r>
                  <a:rPr lang="en-US" dirty="0"/>
                  <a:t>rejection.” And repeat the argument over and over, we jump straight back to the first rejection.</a:t>
                </a:r>
              </a:p>
              <a:p>
                <a:endParaRPr lang="en-US" dirty="0"/>
              </a:p>
              <a:p>
                <a:r>
                  <a:rPr lang="en-US" dirty="0"/>
                  <a:t>If in your proofs, you’re saying “repeat this step until…” you can probably make a cleaner proof with this trick.</a:t>
                </a:r>
              </a:p>
              <a:p>
                <a:r>
                  <a:rPr lang="en-US" dirty="0"/>
                  <a:t>We’ll use this trick a few times later in the quarter.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816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DB7C-E5F7-44AF-B438-40FCC3F0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Proposer Optimality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B2D77-E7B2-43BB-BD99-DA325E60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177987"/>
            <a:ext cx="11187258" cy="3131373"/>
          </a:xfrm>
        </p:spPr>
        <p:txBody>
          <a:bodyPr/>
          <a:lstStyle/>
          <a:p>
            <a:r>
              <a:rPr lang="en-US" dirty="0"/>
              <a:t>We didn’t specify in our pseudocode which rider proposes when more than one is free</a:t>
            </a:r>
          </a:p>
          <a:p>
            <a:pPr lvl="1"/>
            <a:r>
              <a:rPr lang="en-US" dirty="0"/>
              <a:t>Proposer-optimality says it doesn’t matter! You always get the proposer-optimal matching.</a:t>
            </a:r>
          </a:p>
          <a:p>
            <a:endParaRPr lang="en-US" dirty="0"/>
          </a:p>
          <a:p>
            <a:r>
              <a:rPr lang="en-US" dirty="0"/>
              <a:t>So what happens to the other side?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17CF1-BC05-4BDE-96CA-4AC0643FC2F1}"/>
              </a:ext>
            </a:extLst>
          </p:cNvPr>
          <p:cNvSpPr/>
          <p:nvPr/>
        </p:nvSpPr>
        <p:spPr>
          <a:xfrm>
            <a:off x="575238" y="1435506"/>
            <a:ext cx="7652033" cy="1584917"/>
          </a:xfrm>
          <a:prstGeom prst="rect">
            <a:avLst/>
          </a:prstGeom>
          <a:solidFill>
            <a:srgbClr val="7D5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48ED5-3A40-4547-80C4-D94789AB5E5C}"/>
              </a:ext>
            </a:extLst>
          </p:cNvPr>
          <p:cNvSpPr/>
          <p:nvPr/>
        </p:nvSpPr>
        <p:spPr>
          <a:xfrm>
            <a:off x="575239" y="1435506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4045780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Chooser-</a:t>
            </a:r>
            <a:r>
              <a:rPr lang="en-US" dirty="0" err="1"/>
              <a:t>Pessimality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similar argument (it’s another tricky proof-by-contradiction, but very similar to proposer-optimality), will show that choosing among proposals is a much worse position to be in.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3094380"/>
            <a:ext cx="8356269" cy="1584917"/>
          </a:xfrm>
          <a:prstGeom prst="rect">
            <a:avLst/>
          </a:prstGeom>
          <a:solidFill>
            <a:srgbClr val="7D5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choosing (non-proposing) side is matched to their least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1" y="3094380"/>
            <a:ext cx="8356268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Chooser-</a:t>
            </a:r>
            <a:r>
              <a:rPr lang="en-US" sz="2800" b="1" dirty="0" err="1">
                <a:solidFill>
                  <a:schemeClr val="bg1"/>
                </a:solidFill>
              </a:rPr>
              <a:t>Pessimality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5F3D-D037-4620-9D14-A40E3475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3947-E0F9-4CE9-8C4F-BDF82170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time:</a:t>
            </a:r>
          </a:p>
          <a:p>
            <a:pPr lvl="1"/>
            <a:r>
              <a:rPr lang="en-US" dirty="0"/>
              <a:t>Introduced what a stable matching is</a:t>
            </a:r>
          </a:p>
          <a:p>
            <a:endParaRPr lang="en-US" dirty="0"/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How do we find a stable matching?</a:t>
            </a:r>
          </a:p>
        </p:txBody>
      </p:sp>
    </p:spTree>
    <p:extLst>
      <p:ext uri="{BB962C8B-B14F-4D97-AF65-F5344CB8AC3E}">
        <p14:creationId xmlns:p14="http://schemas.microsoft.com/office/powerpoint/2010/main" val="3508891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Context and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Stable Matching has another common name: “Stable Marriage”</a:t>
            </a:r>
          </a:p>
          <a:p>
            <a:r>
              <a:rPr lang="en-US" dirty="0"/>
              <a:t>The metaphor used there is “men” and “women” getting married.</a:t>
            </a:r>
          </a:p>
          <a:p>
            <a:endParaRPr lang="en-US" dirty="0"/>
          </a:p>
          <a:p>
            <a:r>
              <a:rPr lang="en-US" dirty="0"/>
              <a:t>When choosing or analyzing an algorithm, or choosing which parts of a problem to model and which ones to ignore, think about everyone involved, not just the people you’re optimizing for; you might not be able to have it all.</a:t>
            </a:r>
          </a:p>
        </p:txBody>
      </p:sp>
    </p:spTree>
    <p:extLst>
      <p:ext uri="{BB962C8B-B14F-4D97-AF65-F5344CB8AC3E}">
        <p14:creationId xmlns:p14="http://schemas.microsoft.com/office/powerpoint/2010/main" val="3746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1BF7-CA87-4728-AF19-8208F2CD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D08A-499A-41D6-8DCC-19E65745B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Matchings always exist, and we can find them efficiently.</a:t>
            </a:r>
          </a:p>
          <a:p>
            <a:r>
              <a:rPr lang="en-US" dirty="0"/>
              <a:t>The GS Algorithm gives proposers their best possible partner</a:t>
            </a:r>
          </a:p>
          <a:p>
            <a:pPr lvl="1"/>
            <a:r>
              <a:rPr lang="en-US" dirty="0"/>
              <a:t>At the expense of those receiving proposals getting their worst possible.</a:t>
            </a:r>
          </a:p>
          <a:p>
            <a:r>
              <a:rPr lang="en-US" dirty="0"/>
              <a:t>When doing a proof by contradiction, it sometimes helps to analyze the first time something happens instead of just some time where it happens.</a:t>
            </a:r>
          </a:p>
        </p:txBody>
      </p:sp>
    </p:spTree>
    <p:extLst>
      <p:ext uri="{BB962C8B-B14F-4D97-AF65-F5344CB8AC3E}">
        <p14:creationId xmlns:p14="http://schemas.microsoft.com/office/powerpoint/2010/main" val="363597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23" y="349084"/>
            <a:ext cx="10851777" cy="96637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Stable Matching, More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02023" y="1270959"/>
                <a:ext cx="11367247" cy="48155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Perfect matching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Each rider is paired with exactly one horse.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Each horse is paired with exactly one rider.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Stability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 no ability to exchange</a:t>
                </a:r>
              </a:p>
              <a:p>
                <a:pPr marL="400050">
                  <a:lnSpc>
                    <a:spcPct val="80000"/>
                  </a:lnSpc>
                </a:pPr>
                <a:r>
                  <a:rPr lang="en-US" altLang="en-US" dirty="0"/>
                  <a:t>an unmatched pair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dirty="0"/>
                  <a:t>-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blocking </a:t>
                </a:r>
                <a:r>
                  <a:rPr lang="en-US" altLang="en-US" dirty="0"/>
                  <a:t>if they both prefer each other to current matches.</a:t>
                </a:r>
                <a:endParaRPr lang="en-US" altLang="en-US" sz="18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Stable matching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 perfect matching with no blocking pairs.</a:t>
                </a:r>
              </a:p>
            </p:txBody>
          </p:sp>
        </mc:Choice>
        <mc:Fallback xmlns="">
          <p:sp>
            <p:nvSpPr>
              <p:cNvPr id="416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023" y="1270959"/>
                <a:ext cx="11367247" cy="4815517"/>
              </a:xfrm>
              <a:blipFill>
                <a:blip r:embed="rId3"/>
                <a:stretch>
                  <a:fillRect l="-1072" t="-2785" r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 descr="Stable Matching Problem definition box.">
            <a:extLst>
              <a:ext uri="{FF2B5EF4-FFF2-40B4-BE49-F238E27FC236}">
                <a16:creationId xmlns:a16="http://schemas.microsoft.com/office/drawing/2014/main" id="{B28AB80D-DA3F-2047-70B3-EC5546A2707C}"/>
              </a:ext>
            </a:extLst>
          </p:cNvPr>
          <p:cNvGrpSpPr/>
          <p:nvPr/>
        </p:nvGrpSpPr>
        <p:grpSpPr>
          <a:xfrm>
            <a:off x="753035" y="4948518"/>
            <a:ext cx="7652033" cy="1584917"/>
            <a:chOff x="753035" y="4948518"/>
            <a:chExt cx="7652033" cy="1584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753035" y="4948518"/>
                  <a:ext cx="7652033" cy="1584917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80000"/>
                    </a:lnSpc>
                  </a:pPr>
                  <a:endParaRPr lang="en-US" altLang="en-US" sz="2800" b="1" dirty="0"/>
                </a:p>
                <a:p>
                  <a:pPr>
                    <a:lnSpc>
                      <a:spcPct val="80000"/>
                    </a:lnSpc>
                  </a:pPr>
                  <a:r>
                    <a:rPr lang="en-US" altLang="en-US" sz="2800" b="1" dirty="0"/>
                    <a:t>Given:</a:t>
                  </a:r>
                  <a:r>
                    <a:rPr lang="en-US" altLang="en-US" sz="2800" dirty="0"/>
                    <a:t> the preference lists of </a:t>
                  </a:r>
                  <a14:m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en-US" sz="2800" dirty="0"/>
                    <a:t>riders and </a:t>
                  </a:r>
                  <a14:m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en-US" sz="2800" dirty="0"/>
                    <a:t> horses. </a:t>
                  </a:r>
                  <a:br>
                    <a:rPr lang="en-US" altLang="en-US" sz="2800" dirty="0"/>
                  </a:br>
                  <a:r>
                    <a:rPr lang="en-US" altLang="en-US" sz="2800" b="1" dirty="0"/>
                    <a:t>Find:</a:t>
                  </a:r>
                  <a:r>
                    <a:rPr lang="en-US" altLang="en-US" sz="2800" dirty="0"/>
                    <a:t> a stable matching.</a:t>
                  </a:r>
                  <a:endParaRPr lang="en-US" altLang="en-US" sz="2800" dirty="0">
                    <a:solidFill>
                      <a:schemeClr val="hlink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035" y="4948518"/>
                  <a:ext cx="7652033" cy="1584917"/>
                </a:xfrm>
                <a:prstGeom prst="rect">
                  <a:avLst/>
                </a:prstGeom>
                <a:blipFill>
                  <a:blip r:embed="rId4"/>
                  <a:stretch>
                    <a:fillRect l="-1673" r="-12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/>
            <p:cNvSpPr/>
            <p:nvPr/>
          </p:nvSpPr>
          <p:spPr>
            <a:xfrm>
              <a:off x="753036" y="4950063"/>
              <a:ext cx="7652032" cy="564776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Stable Matching Problem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A21A2F-7D02-9F0A-2B85-BFDB50124FB1}"/>
                  </a:ext>
                </a:extLst>
              </p14:cNvPr>
              <p14:cNvContentPartPr/>
              <p14:nvPr/>
            </p14:nvContentPartPr>
            <p14:xfrm>
              <a:off x="229680" y="1227600"/>
              <a:ext cx="2784600" cy="353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A21A2F-7D02-9F0A-2B85-BFDB50124F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320" y="1218240"/>
                <a:ext cx="2803320" cy="355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76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a stable matching always exist?</a:t>
            </a:r>
          </a:p>
          <a:p>
            <a:r>
              <a:rPr lang="en-US" dirty="0"/>
              <a:t>Can we find a stable matching efficiently?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We’ll answer both of those questions in the next few lectures.</a:t>
            </a:r>
          </a:p>
          <a:p>
            <a:pPr marL="0" indent="0">
              <a:buNone/>
            </a:pPr>
            <a:r>
              <a:rPr lang="en-US" dirty="0"/>
              <a:t>Let’s start with the second one.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222D6C-7F64-DD8F-63EE-938298E8F606}"/>
                  </a:ext>
                </a:extLst>
              </p14:cNvPr>
              <p14:cNvContentPartPr/>
              <p14:nvPr/>
            </p14:nvContentPartPr>
            <p14:xfrm>
              <a:off x="420480" y="1959120"/>
              <a:ext cx="6749280" cy="672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222D6C-7F64-DD8F-63EE-938298E8F6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120" y="1949760"/>
                <a:ext cx="6768000" cy="6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85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4490" y="17684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Gale-Shapley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 Box 4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73886" y="1650749"/>
                <a:ext cx="11620221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Initially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are free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 there is a free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Let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 highest 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 list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 not proposed to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is free 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match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else </a:t>
                </a:r>
                <a:r>
                  <a:rPr lang="en-US" alt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not free</a:t>
                </a:r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Let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 the current match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 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400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alt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unmatch</a:t>
                </a:r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match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3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73886" y="1650749"/>
                <a:ext cx="11620221" cy="3785652"/>
              </a:xfrm>
              <a:prstGeom prst="rect">
                <a:avLst/>
              </a:prstGeom>
              <a:blipFill>
                <a:blip r:embed="rId7"/>
                <a:stretch>
                  <a:fillRect l="-839" t="-1127" b="-28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68F692-F256-D32D-6E4A-66A770FDA229}"/>
                  </a:ext>
                </a:extLst>
              </p14:cNvPr>
              <p14:cNvContentPartPr/>
              <p14:nvPr/>
            </p14:nvContentPartPr>
            <p14:xfrm>
              <a:off x="293400" y="925200"/>
              <a:ext cx="4676760" cy="4921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68F692-F256-D32D-6E4A-66A770FDA22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040" y="915840"/>
                <a:ext cx="4695480" cy="49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920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Example</a:t>
            </a: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3528" y="197218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3528" y="3469189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7647" y="197218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7647" y="3466710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33942" y="19262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42" y="1926222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13924" y="190298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924" y="1902987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14474" y="341172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74" y="3411721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8466" y="342529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66" y="3425295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 l="-405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17547" y="1959655"/>
                <a:ext cx="950414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547" y="1959655"/>
                <a:ext cx="950414" cy="477888"/>
              </a:xfrm>
              <a:prstGeom prst="rect">
                <a:avLst/>
              </a:prstGeom>
              <a:blipFill>
                <a:blip r:embed="rId7"/>
                <a:stretch>
                  <a:fillRect l="-1923" r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30839" y="1956373"/>
                <a:ext cx="1690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839" y="1956373"/>
                <a:ext cx="169079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19189" y="3444355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89" y="3444355"/>
                <a:ext cx="950414" cy="461665"/>
              </a:xfrm>
              <a:prstGeom prst="rect">
                <a:avLst/>
              </a:prstGeom>
              <a:blipFill>
                <a:blip r:embed="rId9"/>
                <a:stretch>
                  <a:fillRect l="-1923"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60019" y="3459409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019" y="3459409"/>
                <a:ext cx="1364886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3528" y="523664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7647" y="523664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33942" y="51842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42" y="5184282"/>
                <a:ext cx="454013" cy="461665"/>
              </a:xfrm>
              <a:prstGeom prst="rect">
                <a:avLst/>
              </a:prstGeom>
              <a:blipFill>
                <a:blip r:embed="rId11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14474" y="519952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74" y="5199521"/>
                <a:ext cx="45401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62560" y="519727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560" y="5197277"/>
                <a:ext cx="950414" cy="461665"/>
              </a:xfrm>
              <a:prstGeom prst="rect">
                <a:avLst/>
              </a:prstGeom>
              <a:blipFill>
                <a:blip r:embed="rId13"/>
                <a:stretch>
                  <a:fillRect l="-1923"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78800" y="5223734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00" y="5223734"/>
                <a:ext cx="1364886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" idx="6"/>
            <a:endCxn id="6" idx="2"/>
          </p:cNvCxnSpPr>
          <p:nvPr/>
        </p:nvCxnSpPr>
        <p:spPr>
          <a:xfrm>
            <a:off x="4227541" y="2202330"/>
            <a:ext cx="342010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00270" y="6015210"/>
                <a:ext cx="864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Proposals: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70" y="6015210"/>
                <a:ext cx="8645604" cy="369332"/>
              </a:xfrm>
              <a:prstGeom prst="rect">
                <a:avLst/>
              </a:prstGeom>
              <a:blipFill>
                <a:blip r:embed="rId15"/>
                <a:stretch>
                  <a:fillRect l="-63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27541" y="2202330"/>
            <a:ext cx="342010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" idx="6"/>
          </p:cNvCxnSpPr>
          <p:nvPr/>
        </p:nvCxnSpPr>
        <p:spPr>
          <a:xfrm flipV="1">
            <a:off x="4235317" y="2228790"/>
            <a:ext cx="3412331" cy="147448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235317" y="2228790"/>
            <a:ext cx="3412331" cy="1474482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4227541" y="2202331"/>
            <a:ext cx="3420107" cy="149452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12950" y="2209268"/>
            <a:ext cx="3420107" cy="149452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6" idx="6"/>
            <a:endCxn id="6" idx="2"/>
          </p:cNvCxnSpPr>
          <p:nvPr/>
        </p:nvCxnSpPr>
        <p:spPr>
          <a:xfrm flipV="1">
            <a:off x="4227541" y="2202331"/>
            <a:ext cx="3420107" cy="3264459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6" idx="6"/>
            <a:endCxn id="7" idx="2"/>
          </p:cNvCxnSpPr>
          <p:nvPr/>
        </p:nvCxnSpPr>
        <p:spPr>
          <a:xfrm flipV="1">
            <a:off x="4227541" y="3696851"/>
            <a:ext cx="3420107" cy="1769938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216838" y="3716868"/>
            <a:ext cx="3420107" cy="1769938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" idx="6"/>
            <a:endCxn id="17" idx="2"/>
          </p:cNvCxnSpPr>
          <p:nvPr/>
        </p:nvCxnSpPr>
        <p:spPr>
          <a:xfrm>
            <a:off x="4227541" y="2202331"/>
            <a:ext cx="3420107" cy="326445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12950" y="2202083"/>
            <a:ext cx="3420107" cy="326445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61CDB2-FD9F-F401-B3D4-BF043B00237E}"/>
                  </a:ext>
                </a:extLst>
              </p14:cNvPr>
              <p14:cNvContentPartPr/>
              <p14:nvPr/>
            </p14:nvContentPartPr>
            <p14:xfrm>
              <a:off x="1956240" y="1472040"/>
              <a:ext cx="7501680" cy="4246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61CDB2-FD9F-F401-B3D4-BF043B0023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46880" y="1462680"/>
                <a:ext cx="7520400" cy="42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41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Does this algorithm work?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Does it run in a reasonable amount of time?</a:t>
            </a:r>
          </a:p>
          <a:p>
            <a:pPr eaLnBrk="1" hangingPunct="1"/>
            <a:r>
              <a:rPr lang="en-US" altLang="en-US" dirty="0"/>
              <a:t>Is the result correct (i.e. a stable matching)?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Begin by identifying invariants and measures of progress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A</a:t>
            </a:r>
            <a:r>
              <a:rPr lang="en-US" altLang="en-US" sz="2800" dirty="0"/>
              <a:t>: r’s proposals get worse for them.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B</a:t>
            </a:r>
            <a:r>
              <a:rPr lang="en-US" altLang="en-US" sz="2800" dirty="0"/>
              <a:t>: Once h is matched, h never becomes free.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C</a:t>
            </a:r>
            <a:r>
              <a:rPr lang="en-US" altLang="en-US" sz="2800" dirty="0"/>
              <a:t>: h’s partners get better each time it changes.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8CF9B-D1F9-4E40-8F97-C0F087056FC3}"/>
              </a:ext>
            </a:extLst>
          </p:cNvPr>
          <p:cNvSpPr txBox="1"/>
          <p:nvPr/>
        </p:nvSpPr>
        <p:spPr>
          <a:xfrm>
            <a:off x="461108" y="5009662"/>
            <a:ext cx="11730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justify these? A one-sentence explanation would suffice for each of these on the homework.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these were the right observations? Practice. And editing – we wouldn’t have found these the first time, but after reading through early proof attempts.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396048-5618-5555-4704-B42FA518021B}"/>
                  </a:ext>
                </a:extLst>
              </p14:cNvPr>
              <p14:cNvContentPartPr/>
              <p14:nvPr/>
            </p14:nvContentPartPr>
            <p14:xfrm>
              <a:off x="206640" y="3517920"/>
              <a:ext cx="9107280" cy="2017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396048-5618-5555-4704-B42FA51802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280" y="3508560"/>
                <a:ext cx="9126000" cy="20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09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Does this algorithm work? (Claims)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Want to show two things:</a:t>
            </a:r>
          </a:p>
          <a:p>
            <a:pPr eaLnBrk="1" hangingPunct="1"/>
            <a:r>
              <a:rPr lang="en-US" altLang="en-US" dirty="0"/>
              <a:t>1. The code produces the right output (i.e., you get a stable matching)</a:t>
            </a:r>
          </a:p>
          <a:p>
            <a:pPr eaLnBrk="1" hangingPunct="1"/>
            <a:r>
              <a:rPr lang="en-US" altLang="en-US" sz="2800" dirty="0"/>
              <a:t>2. The code runs in a reasonable amount of time.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We’ll start with question 2.</a:t>
            </a:r>
          </a:p>
          <a:p>
            <a:pPr eaLnBrk="1" hangingPunct="1"/>
            <a:endParaRPr lang="en-US" alt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B5533D-E243-B820-5F8A-3DBDCA9C9698}"/>
                  </a:ext>
                </a:extLst>
              </p14:cNvPr>
              <p14:cNvContentPartPr/>
              <p14:nvPr/>
            </p14:nvContentPartPr>
            <p14:xfrm>
              <a:off x="4276440" y="2396880"/>
              <a:ext cx="2751480" cy="1869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B5533D-E243-B820-5F8A-3DBDCA9C96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7080" y="2387520"/>
                <a:ext cx="2770200" cy="18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7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8926</TotalTime>
  <Words>2464</Words>
  <Application>Microsoft Office PowerPoint</Application>
  <PresentationFormat>Widescreen</PresentationFormat>
  <Paragraphs>290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Courier New</vt:lpstr>
      <vt:lpstr>Segoe UI</vt:lpstr>
      <vt:lpstr>Segoe UI Light</vt:lpstr>
      <vt:lpstr>Segoe UI Semilight</vt:lpstr>
      <vt:lpstr>Tw Cen MT</vt:lpstr>
      <vt:lpstr>Wingdings 3</vt:lpstr>
      <vt:lpstr>Integral</vt:lpstr>
      <vt:lpstr>More Stable Matchings</vt:lpstr>
      <vt:lpstr>Announcements</vt:lpstr>
      <vt:lpstr>Where Were We?</vt:lpstr>
      <vt:lpstr>Stable Matching, More Formally</vt:lpstr>
      <vt:lpstr>Questions</vt:lpstr>
      <vt:lpstr>Gale-Shapley Algorithm</vt:lpstr>
      <vt:lpstr>Algorithm Example</vt:lpstr>
      <vt:lpstr>Does this algorithm work?</vt:lpstr>
      <vt:lpstr>Does this algorithm work? (Claims)</vt:lpstr>
      <vt:lpstr>Claim 1: If r proposed to the last horse on their list, then all the horses are matched.</vt:lpstr>
      <vt:lpstr>Claim 1: If r proposed to the last horse on their list, then all the horses are matched. (hints)</vt:lpstr>
      <vt:lpstr>Claim 1: If r proposed to the last horse on their list, then all the horses are matched. (pf)</vt:lpstr>
      <vt:lpstr>Claim 2: The algorithm stops after O(n^2 ) iterations.</vt:lpstr>
      <vt:lpstr>Wrapping up the running time</vt:lpstr>
      <vt:lpstr>Claim 3: The algorithm identifies a perfect matching.</vt:lpstr>
      <vt:lpstr>Claim 4: The matching has no blocking pairs.</vt:lpstr>
      <vt:lpstr>Claim 4: The matching has no blocking pairs. (pf1)</vt:lpstr>
      <vt:lpstr>Claim 4: The matching has no blocking pairs. (pf2)</vt:lpstr>
      <vt:lpstr>Claim 4: The matching has no blocking pairs. (pf3)</vt:lpstr>
      <vt:lpstr>Result</vt:lpstr>
      <vt:lpstr>Multiple Stable Matchings</vt:lpstr>
      <vt:lpstr>Multiple Stable Matchings (answer)</vt:lpstr>
      <vt:lpstr>Proposer-Optimality</vt:lpstr>
      <vt:lpstr>Proposer-Optimality (intuition)</vt:lpstr>
      <vt:lpstr>Proposer-Optimality (formalizing intuition) </vt:lpstr>
      <vt:lpstr>Proposer-Optimality (final proof) </vt:lpstr>
      <vt:lpstr>Contradiction With Extremality</vt:lpstr>
      <vt:lpstr>Implications of Proposer Optimality</vt:lpstr>
      <vt:lpstr>Chooser-Pessimality</vt:lpstr>
      <vt:lpstr>Some More Context and Takeaways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59</cp:revision>
  <cp:lastPrinted>2021-10-03T23:02:35Z</cp:lastPrinted>
  <dcterms:created xsi:type="dcterms:W3CDTF">2021-07-15T17:36:32Z</dcterms:created>
  <dcterms:modified xsi:type="dcterms:W3CDTF">2026-04-01T22:46:15Z</dcterms:modified>
</cp:coreProperties>
</file>