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317" r:id="rId4"/>
    <p:sldId id="318" r:id="rId5"/>
    <p:sldId id="319" r:id="rId6"/>
    <p:sldId id="320" r:id="rId7"/>
    <p:sldId id="321" r:id="rId8"/>
    <p:sldId id="322" r:id="rId9"/>
    <p:sldId id="323" r:id="rId10"/>
    <p:sldId id="382" r:id="rId11"/>
    <p:sldId id="383" r:id="rId12"/>
    <p:sldId id="384" r:id="rId13"/>
    <p:sldId id="442" r:id="rId14"/>
    <p:sldId id="394" r:id="rId15"/>
    <p:sldId id="443" r:id="rId16"/>
    <p:sldId id="308" r:id="rId17"/>
    <p:sldId id="444" r:id="rId18"/>
    <p:sldId id="445" r:id="rId19"/>
    <p:sldId id="446" r:id="rId20"/>
    <p:sldId id="447" r:id="rId21"/>
    <p:sldId id="448" r:id="rId22"/>
    <p:sldId id="449" r:id="rId23"/>
    <p:sldId id="450" r:id="rId24"/>
    <p:sldId id="451" r:id="rId25"/>
    <p:sldId id="452" r:id="rId26"/>
    <p:sldId id="453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7575"/>
    <a:srgbClr val="BC3F00"/>
    <a:srgbClr val="993300"/>
    <a:srgbClr val="990000"/>
    <a:srgbClr val="CC6600"/>
    <a:srgbClr val="FFD966"/>
    <a:srgbClr val="695082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1284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2A9476-F335-45DA-88BB-1EE6E26D573B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2933AE-D620-4DBA-8677-2A703E010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119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41DCF-5FA9-3BBE-A6DC-4C4767E77E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D8AAD4-9F4E-2546-4A20-345BE6926F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68BC9-B242-D863-6297-36224D351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6D43E7-A090-881E-D908-BB9CC53DD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DFBC9-B9F9-85A6-26A1-9D7E515D0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309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24705-3181-4743-BF72-E5B55E627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D9669D-6765-7CD2-C040-D4C5E44BAB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5E7B0-5065-8FAA-2D02-01DC4905B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87F4E-481E-5CA4-5AC0-EF15EBAF8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05C81A-1EC7-F85E-A5DB-0F7CA62EC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172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F8F565-D4D2-A972-147D-1A41777B26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813695-1D6C-4A4F-7F94-1346663811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6AEB8A-EA17-E1E1-8CD3-B7AF8E3F2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AF905-A88D-ED4C-DD07-098840D4A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1A03B8-DD10-B6B6-6B59-3EB669F37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887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BB011-50E5-247E-0EB3-D47C59C4F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71371-A022-A3A5-E49C-D2CCEC4E2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F92F8-B436-FF4B-567C-6CF9F3F68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55B9-83BE-E117-954F-A47925F5B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45716-8D01-8E2F-8276-3A903E607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678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264CF-1BBA-680C-4F96-017144A15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89E9BE-1B28-C587-A2C5-253ECF74E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E3E68-CE19-CACB-1EDD-351F4F9C9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49855-AB14-5CF9-EE88-AB42D1DF4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E2C96-8A85-4C99-39A1-9B9DB31D7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264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89EEC-003E-DFFB-2D04-A2E70FE13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FE0F4-58A0-D6D9-6AAC-CD97965C20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E4C68-9C36-2696-B323-CF0642D6DB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9713B3-5A96-0F1A-CFE7-8563FD24B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8D724B-C264-2548-CAFF-305FE7D37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193A13-EBDF-17F2-DF34-5BA3D7932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914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19F2D-6C68-B3F6-3BC7-2A9EE6BE2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A2B36-9CB6-0E61-D14F-48AD642FC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551B63-A4A2-BD66-BF76-72528E69B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EF4911-72D8-7120-897F-434F05D8DA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354135-3D54-9447-778A-86081F0473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F52A4A-AE91-8A3A-8DE2-74205F39F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FC667D-AA9E-21BF-66F2-755D86E70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8E628E-2723-30DA-D22D-BFF79CE05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37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41984-7865-CBC1-7E39-27325050C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341811-B828-6912-5458-2BC9266D2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1DF831-0A64-24F5-806E-B3EBA5591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FD212-56D6-B7F8-FC27-BC4BF7386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63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903B13-E121-53F2-65F9-41E383C57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814793-9D7D-32F8-795A-31644DBAB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76B231-FE15-2561-B700-2506AC713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356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B5398-EEBA-42F4-3948-4DF36A153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000E0-12D7-545A-0B4A-64A8B51A9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585510-3798-210C-EC55-29C449719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E698E8-2EE7-873D-A608-9A260F5DD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5F347-CF7A-10E6-8DC6-FA1E5DB6D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5E452D-F82A-718F-94C2-C889F622E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156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E1DDD-DB8D-6429-4235-465780A7B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42B9E5-6756-3695-C94E-93A464783E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170C60-CA85-5E67-14F6-3176093E5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325D70-D5F0-5123-66A9-63D9B82E9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77B62A-8600-7CE9-095E-82CDE4E17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58F328-EF42-0E10-9C29-12A53381D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340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BC2B57-F2EC-C92D-BAFA-C36FE7F31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0AE8E8-3549-4143-3C3F-38529FA55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2DEB0-3161-B686-27DF-345950BFF0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93FBE-67AC-4C5C-B62E-CFFDEAF9BE53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B5E12D-E358-B346-0620-4D8545C52B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1C4BA-D22A-5462-8F71-6F616DC8FA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507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w.edu/421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8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7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2029F-F4C6-FDAD-6A00-4E30C8EE84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7883" y="1041400"/>
            <a:ext cx="10036233" cy="2387600"/>
          </a:xfrm>
        </p:spPr>
        <p:txBody>
          <a:bodyPr>
            <a:normAutofit/>
          </a:bodyPr>
          <a:lstStyle/>
          <a:p>
            <a:r>
              <a:rPr lang="en-US" dirty="0"/>
              <a:t>CSE 421 Winter 2025</a:t>
            </a:r>
            <a:br>
              <a:rPr lang="en-US" dirty="0"/>
            </a:br>
            <a:r>
              <a:rPr lang="en-US" dirty="0"/>
              <a:t>Lecture 9: Divide and Conquer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019E-F067-13A3-DC5B-9F49CCFEF4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Nathan Brunelle</a:t>
            </a:r>
          </a:p>
          <a:p>
            <a:r>
              <a:rPr lang="en-US" dirty="0">
                <a:hlinkClick r:id="rId2"/>
              </a:rPr>
              <a:t>http://www.cs.uw.edu/421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30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 and Conquer (</a:t>
            </a:r>
            <a:r>
              <a:rPr lang="en-US" dirty="0" err="1"/>
              <a:t>Trominoes</a:t>
            </a:r>
            <a:r>
              <a:rPr lang="en-US" dirty="0"/>
              <a:t>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519680" y="1298448"/>
                <a:ext cx="9601200" cy="5257800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>
                    <a:solidFill>
                      <a:srgbClr val="0070C0"/>
                    </a:solidFill>
                  </a:rPr>
                  <a:t>Base Case</a:t>
                </a:r>
                <a:r>
                  <a:rPr lang="en-US" b="1" dirty="0"/>
                  <a:t>: </a:t>
                </a:r>
              </a:p>
              <a:p>
                <a:pPr lvl="1"/>
                <a:r>
                  <a:rPr lang="en-US" dirty="0"/>
                  <a:t>For 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2×2</m:t>
                    </m:r>
                  </m:oMath>
                </a14:m>
                <a:r>
                  <a:rPr lang="en-US" dirty="0"/>
                  <a:t> board, the empty cells will be exactly a </a:t>
                </a:r>
                <a:r>
                  <a:rPr lang="en-US" dirty="0" err="1"/>
                  <a:t>tromino</a:t>
                </a:r>
                <a:endParaRPr lang="en-US" dirty="0"/>
              </a:p>
              <a:p>
                <a:pPr lvl="2"/>
                <a:endParaRPr lang="en-US" sz="2600" b="1" dirty="0">
                  <a:solidFill>
                    <a:srgbClr val="0070C0"/>
                  </a:solidFill>
                </a:endParaRPr>
              </a:p>
              <a:p>
                <a:r>
                  <a:rPr lang="en-US" b="1" dirty="0">
                    <a:solidFill>
                      <a:srgbClr val="0070C0"/>
                    </a:solidFill>
                  </a:rPr>
                  <a:t>Divide</a:t>
                </a:r>
                <a:r>
                  <a:rPr lang="en-US" b="1" dirty="0"/>
                  <a:t>: </a:t>
                </a:r>
              </a:p>
              <a:p>
                <a:pPr lvl="1"/>
                <a:r>
                  <a:rPr lang="en-US" dirty="0"/>
                  <a:t>Break of the board into quadrants of size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 each</a:t>
                </a:r>
              </a:p>
              <a:p>
                <a:pPr lvl="1"/>
                <a:r>
                  <a:rPr lang="en-US" dirty="0"/>
                  <a:t>Put a </a:t>
                </a:r>
                <a:r>
                  <a:rPr lang="en-US" dirty="0" err="1"/>
                  <a:t>tromino</a:t>
                </a:r>
                <a:r>
                  <a:rPr lang="en-US" dirty="0"/>
                  <a:t> at the intersection such that all quadrants have one occupied cell</a:t>
                </a:r>
                <a:endParaRPr lang="en-US" sz="2600" b="1" dirty="0"/>
              </a:p>
              <a:p>
                <a:r>
                  <a:rPr lang="en-US" b="1" dirty="0">
                    <a:solidFill>
                      <a:srgbClr val="0070C0"/>
                    </a:solidFill>
                  </a:rPr>
                  <a:t>Conquer</a:t>
                </a:r>
                <a:r>
                  <a:rPr lang="en-US" b="1" dirty="0"/>
                  <a:t>:</a:t>
                </a:r>
              </a:p>
              <a:p>
                <a:pPr lvl="1"/>
                <a:r>
                  <a:rPr lang="en-US" dirty="0"/>
                  <a:t>Cover each quadrant</a:t>
                </a:r>
              </a:p>
              <a:p>
                <a:pPr lvl="1"/>
                <a:endParaRPr lang="en-US" sz="2600" dirty="0">
                  <a:solidFill>
                    <a:srgbClr val="FF33CC"/>
                  </a:solidFill>
                </a:endParaRPr>
              </a:p>
              <a:p>
                <a:r>
                  <a:rPr lang="en-US" b="1" dirty="0">
                    <a:solidFill>
                      <a:srgbClr val="0070C0"/>
                    </a:solidFill>
                  </a:rPr>
                  <a:t>Combine</a:t>
                </a:r>
                <a:r>
                  <a:rPr lang="en-US" b="1" dirty="0"/>
                  <a:t>:</a:t>
                </a:r>
              </a:p>
              <a:p>
                <a:pPr lvl="1"/>
                <a:r>
                  <a:rPr lang="en-US" dirty="0"/>
                  <a:t>Reconnect quadrants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519680" y="1298448"/>
                <a:ext cx="9601200" cy="5257800"/>
              </a:xfrm>
              <a:blipFill>
                <a:blip r:embed="rId2"/>
                <a:stretch>
                  <a:fillRect l="-1143" t="-1854" b="-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4" name="Slide Number Placeholder 223">
            <a:extLst>
              <a:ext uri="{FF2B5EF4-FFF2-40B4-BE49-F238E27FC236}">
                <a16:creationId xmlns:a16="http://schemas.microsoft.com/office/drawing/2014/main" id="{EFCFBE45-A1F3-4932-85FA-AF898B936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8603E-186F-4CC7-B8E2-5FD613D3E28C}" type="slidenum">
              <a:rPr lang="en-US" smtClean="0"/>
              <a:t>10</a:t>
            </a:fld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40F9B5-2568-FF0F-64AF-475BA508D337}"/>
              </a:ext>
            </a:extLst>
          </p:cNvPr>
          <p:cNvGrpSpPr/>
          <p:nvPr/>
        </p:nvGrpSpPr>
        <p:grpSpPr>
          <a:xfrm>
            <a:off x="184827" y="1386707"/>
            <a:ext cx="835526" cy="822595"/>
            <a:chOff x="6200042" y="4631642"/>
            <a:chExt cx="408842" cy="40884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59F1EDE-9A99-0170-5865-6D47B7D72368}"/>
                </a:ext>
              </a:extLst>
            </p:cNvPr>
            <p:cNvSpPr/>
            <p:nvPr/>
          </p:nvSpPr>
          <p:spPr>
            <a:xfrm>
              <a:off x="6200042" y="4631642"/>
              <a:ext cx="204421" cy="20442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B3A7F60-58CE-F671-F9D0-398DA2835AA9}"/>
                </a:ext>
              </a:extLst>
            </p:cNvPr>
            <p:cNvSpPr/>
            <p:nvPr/>
          </p:nvSpPr>
          <p:spPr>
            <a:xfrm>
              <a:off x="6404463" y="4631642"/>
              <a:ext cx="204421" cy="20442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88EAF55-6853-E2C5-99D6-D5745CF7C710}"/>
                </a:ext>
              </a:extLst>
            </p:cNvPr>
            <p:cNvSpPr/>
            <p:nvPr/>
          </p:nvSpPr>
          <p:spPr>
            <a:xfrm>
              <a:off x="6200042" y="4836063"/>
              <a:ext cx="204421" cy="20442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8707DF1-F82B-F7FF-4ECB-A6AF44193E1E}"/>
                </a:ext>
              </a:extLst>
            </p:cNvPr>
            <p:cNvSpPr/>
            <p:nvPr/>
          </p:nvSpPr>
          <p:spPr>
            <a:xfrm>
              <a:off x="6404463" y="4836063"/>
              <a:ext cx="204421" cy="20442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93" name="Group 992">
            <a:extLst>
              <a:ext uri="{FF2B5EF4-FFF2-40B4-BE49-F238E27FC236}">
                <a16:creationId xmlns:a16="http://schemas.microsoft.com/office/drawing/2014/main" id="{D2F9EAAC-3597-DDDD-433F-86C7093B4883}"/>
              </a:ext>
            </a:extLst>
          </p:cNvPr>
          <p:cNvGrpSpPr/>
          <p:nvPr/>
        </p:nvGrpSpPr>
        <p:grpSpPr>
          <a:xfrm>
            <a:off x="802387" y="5474777"/>
            <a:ext cx="847343" cy="847343"/>
            <a:chOff x="802387" y="5474777"/>
            <a:chExt cx="847343" cy="847343"/>
          </a:xfrm>
        </p:grpSpPr>
        <p:grpSp>
          <p:nvGrpSpPr>
            <p:cNvPr id="496" name="Group 495">
              <a:extLst>
                <a:ext uri="{FF2B5EF4-FFF2-40B4-BE49-F238E27FC236}">
                  <a16:creationId xmlns:a16="http://schemas.microsoft.com/office/drawing/2014/main" id="{AA7BEBC1-0798-0BFC-E9D0-0427A202A22D}"/>
                </a:ext>
              </a:extLst>
            </p:cNvPr>
            <p:cNvGrpSpPr/>
            <p:nvPr/>
          </p:nvGrpSpPr>
          <p:grpSpPr>
            <a:xfrm>
              <a:off x="802387" y="5474777"/>
              <a:ext cx="847343" cy="847342"/>
              <a:chOff x="1728019" y="2819400"/>
              <a:chExt cx="3657600" cy="3657600"/>
            </a:xfrm>
          </p:grpSpPr>
          <p:sp>
            <p:nvSpPr>
              <p:cNvPr id="222" name="Rectangle 221">
                <a:extLst>
                  <a:ext uri="{FF2B5EF4-FFF2-40B4-BE49-F238E27FC236}">
                    <a16:creationId xmlns:a16="http://schemas.microsoft.com/office/drawing/2014/main" id="{C2422ABE-1F72-CEEE-7536-C5CC00BE88D7}"/>
                  </a:ext>
                </a:extLst>
              </p:cNvPr>
              <p:cNvSpPr/>
              <p:nvPr/>
            </p:nvSpPr>
            <p:spPr>
              <a:xfrm>
                <a:off x="1728019" y="2819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Rectangle 222">
                <a:extLst>
                  <a:ext uri="{FF2B5EF4-FFF2-40B4-BE49-F238E27FC236}">
                    <a16:creationId xmlns:a16="http://schemas.microsoft.com/office/drawing/2014/main" id="{6A2634F2-3F2E-1068-FCA2-5A0F72E55B8F}"/>
                  </a:ext>
                </a:extLst>
              </p:cNvPr>
              <p:cNvSpPr/>
              <p:nvPr/>
            </p:nvSpPr>
            <p:spPr>
              <a:xfrm>
                <a:off x="2185219" y="2819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525ADDD5-D0BC-2340-CD97-659DF76B1CE0}"/>
                  </a:ext>
                </a:extLst>
              </p:cNvPr>
              <p:cNvSpPr/>
              <p:nvPr/>
            </p:nvSpPr>
            <p:spPr>
              <a:xfrm>
                <a:off x="2642419" y="2819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8003D8ED-F915-3547-BDCC-07CCC9C5662C}"/>
                  </a:ext>
                </a:extLst>
              </p:cNvPr>
              <p:cNvSpPr/>
              <p:nvPr/>
            </p:nvSpPr>
            <p:spPr>
              <a:xfrm>
                <a:off x="3099619" y="2819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Rectangle 226">
                <a:extLst>
                  <a:ext uri="{FF2B5EF4-FFF2-40B4-BE49-F238E27FC236}">
                    <a16:creationId xmlns:a16="http://schemas.microsoft.com/office/drawing/2014/main" id="{736C5360-DE70-4E29-C0FB-54B7E261FB6A}"/>
                  </a:ext>
                </a:extLst>
              </p:cNvPr>
              <p:cNvSpPr/>
              <p:nvPr/>
            </p:nvSpPr>
            <p:spPr>
              <a:xfrm>
                <a:off x="3556819" y="2819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Rectangle 227">
                <a:extLst>
                  <a:ext uri="{FF2B5EF4-FFF2-40B4-BE49-F238E27FC236}">
                    <a16:creationId xmlns:a16="http://schemas.microsoft.com/office/drawing/2014/main" id="{030E7A5C-1F1B-DC15-B1BE-D6847F51D089}"/>
                  </a:ext>
                </a:extLst>
              </p:cNvPr>
              <p:cNvSpPr/>
              <p:nvPr/>
            </p:nvSpPr>
            <p:spPr>
              <a:xfrm>
                <a:off x="4014019" y="2819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3972B136-D908-E790-8FAC-54EF9210FACA}"/>
                  </a:ext>
                </a:extLst>
              </p:cNvPr>
              <p:cNvSpPr/>
              <p:nvPr/>
            </p:nvSpPr>
            <p:spPr>
              <a:xfrm>
                <a:off x="4471219" y="2819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Rectangle 229">
                <a:extLst>
                  <a:ext uri="{FF2B5EF4-FFF2-40B4-BE49-F238E27FC236}">
                    <a16:creationId xmlns:a16="http://schemas.microsoft.com/office/drawing/2014/main" id="{4F693E68-21BF-A5E6-C0F6-394B583B3BFF}"/>
                  </a:ext>
                </a:extLst>
              </p:cNvPr>
              <p:cNvSpPr/>
              <p:nvPr/>
            </p:nvSpPr>
            <p:spPr>
              <a:xfrm>
                <a:off x="4928419" y="2819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Rectangle 230">
                <a:extLst>
                  <a:ext uri="{FF2B5EF4-FFF2-40B4-BE49-F238E27FC236}">
                    <a16:creationId xmlns:a16="http://schemas.microsoft.com/office/drawing/2014/main" id="{0F61DB2A-C5AD-5373-6270-9E924CDD1EF0}"/>
                  </a:ext>
                </a:extLst>
              </p:cNvPr>
              <p:cNvSpPr/>
              <p:nvPr/>
            </p:nvSpPr>
            <p:spPr>
              <a:xfrm>
                <a:off x="1728019" y="3276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Rectangle 231">
                <a:extLst>
                  <a:ext uri="{FF2B5EF4-FFF2-40B4-BE49-F238E27FC236}">
                    <a16:creationId xmlns:a16="http://schemas.microsoft.com/office/drawing/2014/main" id="{82F97ADF-CEA5-5C1D-4EAE-85AA9B40847C}"/>
                  </a:ext>
                </a:extLst>
              </p:cNvPr>
              <p:cNvSpPr/>
              <p:nvPr/>
            </p:nvSpPr>
            <p:spPr>
              <a:xfrm>
                <a:off x="2185219" y="3276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Rectangle 232">
                <a:extLst>
                  <a:ext uri="{FF2B5EF4-FFF2-40B4-BE49-F238E27FC236}">
                    <a16:creationId xmlns:a16="http://schemas.microsoft.com/office/drawing/2014/main" id="{F877CE37-F2B2-6028-B2FF-885C264FE770}"/>
                  </a:ext>
                </a:extLst>
              </p:cNvPr>
              <p:cNvSpPr/>
              <p:nvPr/>
            </p:nvSpPr>
            <p:spPr>
              <a:xfrm>
                <a:off x="2642419" y="3276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Rectangle 233">
                <a:extLst>
                  <a:ext uri="{FF2B5EF4-FFF2-40B4-BE49-F238E27FC236}">
                    <a16:creationId xmlns:a16="http://schemas.microsoft.com/office/drawing/2014/main" id="{60FF88B0-B506-6EC5-D785-04BCB92C7E7D}"/>
                  </a:ext>
                </a:extLst>
              </p:cNvPr>
              <p:cNvSpPr/>
              <p:nvPr/>
            </p:nvSpPr>
            <p:spPr>
              <a:xfrm>
                <a:off x="3099619" y="3276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Rectangle 234">
                <a:extLst>
                  <a:ext uri="{FF2B5EF4-FFF2-40B4-BE49-F238E27FC236}">
                    <a16:creationId xmlns:a16="http://schemas.microsoft.com/office/drawing/2014/main" id="{09481498-6590-528F-8BC0-913449FB5C30}"/>
                  </a:ext>
                </a:extLst>
              </p:cNvPr>
              <p:cNvSpPr/>
              <p:nvPr/>
            </p:nvSpPr>
            <p:spPr>
              <a:xfrm>
                <a:off x="3556819" y="3276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Rectangle 235">
                <a:extLst>
                  <a:ext uri="{FF2B5EF4-FFF2-40B4-BE49-F238E27FC236}">
                    <a16:creationId xmlns:a16="http://schemas.microsoft.com/office/drawing/2014/main" id="{75E79885-6959-4A32-DB21-1158850310C3}"/>
                  </a:ext>
                </a:extLst>
              </p:cNvPr>
              <p:cNvSpPr/>
              <p:nvPr/>
            </p:nvSpPr>
            <p:spPr>
              <a:xfrm>
                <a:off x="4014019" y="3276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Rectangle 236">
                <a:extLst>
                  <a:ext uri="{FF2B5EF4-FFF2-40B4-BE49-F238E27FC236}">
                    <a16:creationId xmlns:a16="http://schemas.microsoft.com/office/drawing/2014/main" id="{8D416BEF-2E69-4C65-B051-BD689EE6C9CA}"/>
                  </a:ext>
                </a:extLst>
              </p:cNvPr>
              <p:cNvSpPr/>
              <p:nvPr/>
            </p:nvSpPr>
            <p:spPr>
              <a:xfrm>
                <a:off x="4471219" y="3276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Rectangle 237">
                <a:extLst>
                  <a:ext uri="{FF2B5EF4-FFF2-40B4-BE49-F238E27FC236}">
                    <a16:creationId xmlns:a16="http://schemas.microsoft.com/office/drawing/2014/main" id="{8BBAEDE8-D8B0-3FEC-E9CA-5F9D1A80A68D}"/>
                  </a:ext>
                </a:extLst>
              </p:cNvPr>
              <p:cNvSpPr/>
              <p:nvPr/>
            </p:nvSpPr>
            <p:spPr>
              <a:xfrm>
                <a:off x="4928419" y="3276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Rectangle 238">
                <a:extLst>
                  <a:ext uri="{FF2B5EF4-FFF2-40B4-BE49-F238E27FC236}">
                    <a16:creationId xmlns:a16="http://schemas.microsoft.com/office/drawing/2014/main" id="{3B1E6A09-7E21-C3C2-7784-B7DE8F1685AF}"/>
                  </a:ext>
                </a:extLst>
              </p:cNvPr>
              <p:cNvSpPr/>
              <p:nvPr/>
            </p:nvSpPr>
            <p:spPr>
              <a:xfrm>
                <a:off x="1728019" y="3733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0" name="Rectangle 239">
                <a:extLst>
                  <a:ext uri="{FF2B5EF4-FFF2-40B4-BE49-F238E27FC236}">
                    <a16:creationId xmlns:a16="http://schemas.microsoft.com/office/drawing/2014/main" id="{114D7538-25DD-57B0-F82A-9EB5234DC9D6}"/>
                  </a:ext>
                </a:extLst>
              </p:cNvPr>
              <p:cNvSpPr/>
              <p:nvPr/>
            </p:nvSpPr>
            <p:spPr>
              <a:xfrm>
                <a:off x="2185219" y="3733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1" name="Rectangle 240">
                <a:extLst>
                  <a:ext uri="{FF2B5EF4-FFF2-40B4-BE49-F238E27FC236}">
                    <a16:creationId xmlns:a16="http://schemas.microsoft.com/office/drawing/2014/main" id="{F7C5C09B-04A5-A9CB-9D06-FF0725E6B73D}"/>
                  </a:ext>
                </a:extLst>
              </p:cNvPr>
              <p:cNvSpPr/>
              <p:nvPr/>
            </p:nvSpPr>
            <p:spPr>
              <a:xfrm>
                <a:off x="2642419" y="3733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2" name="Rectangle 241">
                <a:extLst>
                  <a:ext uri="{FF2B5EF4-FFF2-40B4-BE49-F238E27FC236}">
                    <a16:creationId xmlns:a16="http://schemas.microsoft.com/office/drawing/2014/main" id="{98FFE138-2B1B-BDF5-CBAE-53E03FDE5AF4}"/>
                  </a:ext>
                </a:extLst>
              </p:cNvPr>
              <p:cNvSpPr/>
              <p:nvPr/>
            </p:nvSpPr>
            <p:spPr>
              <a:xfrm>
                <a:off x="3099619" y="3733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3" name="Rectangle 242">
                <a:extLst>
                  <a:ext uri="{FF2B5EF4-FFF2-40B4-BE49-F238E27FC236}">
                    <a16:creationId xmlns:a16="http://schemas.microsoft.com/office/drawing/2014/main" id="{E7A2EE7D-6EAE-F31E-0EF9-0A3ECA334DF1}"/>
                  </a:ext>
                </a:extLst>
              </p:cNvPr>
              <p:cNvSpPr/>
              <p:nvPr/>
            </p:nvSpPr>
            <p:spPr>
              <a:xfrm>
                <a:off x="3556819" y="3733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4" name="Rectangle 243">
                <a:extLst>
                  <a:ext uri="{FF2B5EF4-FFF2-40B4-BE49-F238E27FC236}">
                    <a16:creationId xmlns:a16="http://schemas.microsoft.com/office/drawing/2014/main" id="{FC08DC10-335C-85C7-22E3-6618CA32EE6E}"/>
                  </a:ext>
                </a:extLst>
              </p:cNvPr>
              <p:cNvSpPr/>
              <p:nvPr/>
            </p:nvSpPr>
            <p:spPr>
              <a:xfrm>
                <a:off x="4014019" y="3733800"/>
                <a:ext cx="457200" cy="4572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5" name="Rectangle 244">
                <a:extLst>
                  <a:ext uri="{FF2B5EF4-FFF2-40B4-BE49-F238E27FC236}">
                    <a16:creationId xmlns:a16="http://schemas.microsoft.com/office/drawing/2014/main" id="{C1C67F9E-792B-05F5-4C8C-2FA544F0069D}"/>
                  </a:ext>
                </a:extLst>
              </p:cNvPr>
              <p:cNvSpPr/>
              <p:nvPr/>
            </p:nvSpPr>
            <p:spPr>
              <a:xfrm>
                <a:off x="4471219" y="3733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6" name="Rectangle 245">
                <a:extLst>
                  <a:ext uri="{FF2B5EF4-FFF2-40B4-BE49-F238E27FC236}">
                    <a16:creationId xmlns:a16="http://schemas.microsoft.com/office/drawing/2014/main" id="{88351A87-4734-FD97-B2FE-17E7AE88B369}"/>
                  </a:ext>
                </a:extLst>
              </p:cNvPr>
              <p:cNvSpPr/>
              <p:nvPr/>
            </p:nvSpPr>
            <p:spPr>
              <a:xfrm>
                <a:off x="4928419" y="3733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7" name="Rectangle 246">
                <a:extLst>
                  <a:ext uri="{FF2B5EF4-FFF2-40B4-BE49-F238E27FC236}">
                    <a16:creationId xmlns:a16="http://schemas.microsoft.com/office/drawing/2014/main" id="{4607D48B-BC2F-0FBE-2755-70223037F251}"/>
                  </a:ext>
                </a:extLst>
              </p:cNvPr>
              <p:cNvSpPr/>
              <p:nvPr/>
            </p:nvSpPr>
            <p:spPr>
              <a:xfrm>
                <a:off x="1728019" y="41910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8" name="Rectangle 247">
                <a:extLst>
                  <a:ext uri="{FF2B5EF4-FFF2-40B4-BE49-F238E27FC236}">
                    <a16:creationId xmlns:a16="http://schemas.microsoft.com/office/drawing/2014/main" id="{4625CB0A-D20A-E4B8-0E1F-F006974EA81D}"/>
                  </a:ext>
                </a:extLst>
              </p:cNvPr>
              <p:cNvSpPr/>
              <p:nvPr/>
            </p:nvSpPr>
            <p:spPr>
              <a:xfrm>
                <a:off x="2185219" y="41910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9" name="Rectangle 248">
                <a:extLst>
                  <a:ext uri="{FF2B5EF4-FFF2-40B4-BE49-F238E27FC236}">
                    <a16:creationId xmlns:a16="http://schemas.microsoft.com/office/drawing/2014/main" id="{C0B7D4B8-B1C4-52CD-2424-2D4156F4EDB1}"/>
                  </a:ext>
                </a:extLst>
              </p:cNvPr>
              <p:cNvSpPr/>
              <p:nvPr/>
            </p:nvSpPr>
            <p:spPr>
              <a:xfrm>
                <a:off x="2642419" y="41910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0" name="Rectangle 249">
                <a:extLst>
                  <a:ext uri="{FF2B5EF4-FFF2-40B4-BE49-F238E27FC236}">
                    <a16:creationId xmlns:a16="http://schemas.microsoft.com/office/drawing/2014/main" id="{496659F4-F1E4-238F-1019-10AFEEBC5CC5}"/>
                  </a:ext>
                </a:extLst>
              </p:cNvPr>
              <p:cNvSpPr/>
              <p:nvPr/>
            </p:nvSpPr>
            <p:spPr>
              <a:xfrm>
                <a:off x="3099619" y="41910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1" name="Rectangle 250">
                <a:extLst>
                  <a:ext uri="{FF2B5EF4-FFF2-40B4-BE49-F238E27FC236}">
                    <a16:creationId xmlns:a16="http://schemas.microsoft.com/office/drawing/2014/main" id="{03A140FC-6807-6683-E822-6986FE6DCBF9}"/>
                  </a:ext>
                </a:extLst>
              </p:cNvPr>
              <p:cNvSpPr/>
              <p:nvPr/>
            </p:nvSpPr>
            <p:spPr>
              <a:xfrm>
                <a:off x="3556819" y="41910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2" name="Rectangle 251">
                <a:extLst>
                  <a:ext uri="{FF2B5EF4-FFF2-40B4-BE49-F238E27FC236}">
                    <a16:creationId xmlns:a16="http://schemas.microsoft.com/office/drawing/2014/main" id="{9701DDAE-6F1E-A186-6944-C466DD43EBF2}"/>
                  </a:ext>
                </a:extLst>
              </p:cNvPr>
              <p:cNvSpPr/>
              <p:nvPr/>
            </p:nvSpPr>
            <p:spPr>
              <a:xfrm>
                <a:off x="4014019" y="41910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3" name="Rectangle 252">
                <a:extLst>
                  <a:ext uri="{FF2B5EF4-FFF2-40B4-BE49-F238E27FC236}">
                    <a16:creationId xmlns:a16="http://schemas.microsoft.com/office/drawing/2014/main" id="{D519F47D-EE86-A067-AB9E-CACF53B13952}"/>
                  </a:ext>
                </a:extLst>
              </p:cNvPr>
              <p:cNvSpPr/>
              <p:nvPr/>
            </p:nvSpPr>
            <p:spPr>
              <a:xfrm>
                <a:off x="4471219" y="41910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4" name="Rectangle 253">
                <a:extLst>
                  <a:ext uri="{FF2B5EF4-FFF2-40B4-BE49-F238E27FC236}">
                    <a16:creationId xmlns:a16="http://schemas.microsoft.com/office/drawing/2014/main" id="{8A5F68F3-129D-B7B2-5099-ABA94B625D98}"/>
                  </a:ext>
                </a:extLst>
              </p:cNvPr>
              <p:cNvSpPr/>
              <p:nvPr/>
            </p:nvSpPr>
            <p:spPr>
              <a:xfrm>
                <a:off x="4928419" y="41910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5" name="Rectangle 254">
                <a:extLst>
                  <a:ext uri="{FF2B5EF4-FFF2-40B4-BE49-F238E27FC236}">
                    <a16:creationId xmlns:a16="http://schemas.microsoft.com/office/drawing/2014/main" id="{D7705FAA-ADDE-D6A4-9760-80E18A1574D2}"/>
                  </a:ext>
                </a:extLst>
              </p:cNvPr>
              <p:cNvSpPr/>
              <p:nvPr/>
            </p:nvSpPr>
            <p:spPr>
              <a:xfrm>
                <a:off x="1728019" y="46482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2" name="Rectangle 511">
                <a:extLst>
                  <a:ext uri="{FF2B5EF4-FFF2-40B4-BE49-F238E27FC236}">
                    <a16:creationId xmlns:a16="http://schemas.microsoft.com/office/drawing/2014/main" id="{D6D965FD-3F2C-1C85-5107-F7E43781212A}"/>
                  </a:ext>
                </a:extLst>
              </p:cNvPr>
              <p:cNvSpPr/>
              <p:nvPr/>
            </p:nvSpPr>
            <p:spPr>
              <a:xfrm>
                <a:off x="2185219" y="46482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3" name="Rectangle 512">
                <a:extLst>
                  <a:ext uri="{FF2B5EF4-FFF2-40B4-BE49-F238E27FC236}">
                    <a16:creationId xmlns:a16="http://schemas.microsoft.com/office/drawing/2014/main" id="{0EDC8CE1-25DC-E477-24B8-4881A6545E45}"/>
                  </a:ext>
                </a:extLst>
              </p:cNvPr>
              <p:cNvSpPr/>
              <p:nvPr/>
            </p:nvSpPr>
            <p:spPr>
              <a:xfrm>
                <a:off x="2642419" y="46482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4" name="Rectangle 513">
                <a:extLst>
                  <a:ext uri="{FF2B5EF4-FFF2-40B4-BE49-F238E27FC236}">
                    <a16:creationId xmlns:a16="http://schemas.microsoft.com/office/drawing/2014/main" id="{F84B7493-3B89-5754-2814-43B1D381EDAD}"/>
                  </a:ext>
                </a:extLst>
              </p:cNvPr>
              <p:cNvSpPr/>
              <p:nvPr/>
            </p:nvSpPr>
            <p:spPr>
              <a:xfrm>
                <a:off x="3099619" y="46482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5" name="Rectangle 514">
                <a:extLst>
                  <a:ext uri="{FF2B5EF4-FFF2-40B4-BE49-F238E27FC236}">
                    <a16:creationId xmlns:a16="http://schemas.microsoft.com/office/drawing/2014/main" id="{31703B7D-0DFC-7A78-B4FF-7BE2BBEF54E3}"/>
                  </a:ext>
                </a:extLst>
              </p:cNvPr>
              <p:cNvSpPr/>
              <p:nvPr/>
            </p:nvSpPr>
            <p:spPr>
              <a:xfrm>
                <a:off x="3556819" y="46482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6" name="Rectangle 515">
                <a:extLst>
                  <a:ext uri="{FF2B5EF4-FFF2-40B4-BE49-F238E27FC236}">
                    <a16:creationId xmlns:a16="http://schemas.microsoft.com/office/drawing/2014/main" id="{295AE84A-2B47-75F2-5D84-637AFF4953E3}"/>
                  </a:ext>
                </a:extLst>
              </p:cNvPr>
              <p:cNvSpPr/>
              <p:nvPr/>
            </p:nvSpPr>
            <p:spPr>
              <a:xfrm>
                <a:off x="4014019" y="46482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7" name="Rectangle 516">
                <a:extLst>
                  <a:ext uri="{FF2B5EF4-FFF2-40B4-BE49-F238E27FC236}">
                    <a16:creationId xmlns:a16="http://schemas.microsoft.com/office/drawing/2014/main" id="{D17EB80F-26E7-B060-8FC6-B6EEF4CD9A69}"/>
                  </a:ext>
                </a:extLst>
              </p:cNvPr>
              <p:cNvSpPr/>
              <p:nvPr/>
            </p:nvSpPr>
            <p:spPr>
              <a:xfrm>
                <a:off x="4471219" y="46482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8" name="Rectangle 517">
                <a:extLst>
                  <a:ext uri="{FF2B5EF4-FFF2-40B4-BE49-F238E27FC236}">
                    <a16:creationId xmlns:a16="http://schemas.microsoft.com/office/drawing/2014/main" id="{48A0C302-90C9-D5F1-06E0-6C19505D46E9}"/>
                  </a:ext>
                </a:extLst>
              </p:cNvPr>
              <p:cNvSpPr/>
              <p:nvPr/>
            </p:nvSpPr>
            <p:spPr>
              <a:xfrm>
                <a:off x="4928419" y="46482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9" name="Rectangle 518">
                <a:extLst>
                  <a:ext uri="{FF2B5EF4-FFF2-40B4-BE49-F238E27FC236}">
                    <a16:creationId xmlns:a16="http://schemas.microsoft.com/office/drawing/2014/main" id="{8335BA4E-2C95-76A6-5886-F1AF855C9D8D}"/>
                  </a:ext>
                </a:extLst>
              </p:cNvPr>
              <p:cNvSpPr/>
              <p:nvPr/>
            </p:nvSpPr>
            <p:spPr>
              <a:xfrm>
                <a:off x="1728019" y="5105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0" name="Rectangle 519">
                <a:extLst>
                  <a:ext uri="{FF2B5EF4-FFF2-40B4-BE49-F238E27FC236}">
                    <a16:creationId xmlns:a16="http://schemas.microsoft.com/office/drawing/2014/main" id="{AC60900B-8B62-9AD9-3968-ADB2FE742A04}"/>
                  </a:ext>
                </a:extLst>
              </p:cNvPr>
              <p:cNvSpPr/>
              <p:nvPr/>
            </p:nvSpPr>
            <p:spPr>
              <a:xfrm>
                <a:off x="2185219" y="5105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1" name="Rectangle 520">
                <a:extLst>
                  <a:ext uri="{FF2B5EF4-FFF2-40B4-BE49-F238E27FC236}">
                    <a16:creationId xmlns:a16="http://schemas.microsoft.com/office/drawing/2014/main" id="{C8E7009A-E76B-9FF2-AC34-E01E66B29277}"/>
                  </a:ext>
                </a:extLst>
              </p:cNvPr>
              <p:cNvSpPr/>
              <p:nvPr/>
            </p:nvSpPr>
            <p:spPr>
              <a:xfrm>
                <a:off x="2642419" y="5105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2" name="Rectangle 521">
                <a:extLst>
                  <a:ext uri="{FF2B5EF4-FFF2-40B4-BE49-F238E27FC236}">
                    <a16:creationId xmlns:a16="http://schemas.microsoft.com/office/drawing/2014/main" id="{355C7D77-2788-637C-9AD8-6BFCECA3B0E7}"/>
                  </a:ext>
                </a:extLst>
              </p:cNvPr>
              <p:cNvSpPr/>
              <p:nvPr/>
            </p:nvSpPr>
            <p:spPr>
              <a:xfrm>
                <a:off x="3099619" y="5105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3" name="Rectangle 522">
                <a:extLst>
                  <a:ext uri="{FF2B5EF4-FFF2-40B4-BE49-F238E27FC236}">
                    <a16:creationId xmlns:a16="http://schemas.microsoft.com/office/drawing/2014/main" id="{002BD998-B70B-F015-FBF0-6033F060C2B2}"/>
                  </a:ext>
                </a:extLst>
              </p:cNvPr>
              <p:cNvSpPr/>
              <p:nvPr/>
            </p:nvSpPr>
            <p:spPr>
              <a:xfrm>
                <a:off x="3556819" y="5105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4" name="Rectangle 523">
                <a:extLst>
                  <a:ext uri="{FF2B5EF4-FFF2-40B4-BE49-F238E27FC236}">
                    <a16:creationId xmlns:a16="http://schemas.microsoft.com/office/drawing/2014/main" id="{E9BD764E-00B3-E0A6-F445-249D0547E0A5}"/>
                  </a:ext>
                </a:extLst>
              </p:cNvPr>
              <p:cNvSpPr/>
              <p:nvPr/>
            </p:nvSpPr>
            <p:spPr>
              <a:xfrm>
                <a:off x="4014019" y="5105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5" name="Rectangle 524">
                <a:extLst>
                  <a:ext uri="{FF2B5EF4-FFF2-40B4-BE49-F238E27FC236}">
                    <a16:creationId xmlns:a16="http://schemas.microsoft.com/office/drawing/2014/main" id="{EF0D2305-F11F-5812-1A53-BDFF755BDA24}"/>
                  </a:ext>
                </a:extLst>
              </p:cNvPr>
              <p:cNvSpPr/>
              <p:nvPr/>
            </p:nvSpPr>
            <p:spPr>
              <a:xfrm>
                <a:off x="4471219" y="5105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6" name="Rectangle 525">
                <a:extLst>
                  <a:ext uri="{FF2B5EF4-FFF2-40B4-BE49-F238E27FC236}">
                    <a16:creationId xmlns:a16="http://schemas.microsoft.com/office/drawing/2014/main" id="{6B84C021-B84E-A012-9E33-98AE230FCA87}"/>
                  </a:ext>
                </a:extLst>
              </p:cNvPr>
              <p:cNvSpPr/>
              <p:nvPr/>
            </p:nvSpPr>
            <p:spPr>
              <a:xfrm>
                <a:off x="4928419" y="5105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7" name="Rectangle 526">
                <a:extLst>
                  <a:ext uri="{FF2B5EF4-FFF2-40B4-BE49-F238E27FC236}">
                    <a16:creationId xmlns:a16="http://schemas.microsoft.com/office/drawing/2014/main" id="{04693FC5-3758-9D96-834F-6F81A26AE928}"/>
                  </a:ext>
                </a:extLst>
              </p:cNvPr>
              <p:cNvSpPr/>
              <p:nvPr/>
            </p:nvSpPr>
            <p:spPr>
              <a:xfrm>
                <a:off x="1728019" y="5562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8" name="Rectangle 527">
                <a:extLst>
                  <a:ext uri="{FF2B5EF4-FFF2-40B4-BE49-F238E27FC236}">
                    <a16:creationId xmlns:a16="http://schemas.microsoft.com/office/drawing/2014/main" id="{49EE5FC8-9625-3E84-A709-DE858F906E96}"/>
                  </a:ext>
                </a:extLst>
              </p:cNvPr>
              <p:cNvSpPr/>
              <p:nvPr/>
            </p:nvSpPr>
            <p:spPr>
              <a:xfrm>
                <a:off x="2185219" y="5562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9" name="Rectangle 528">
                <a:extLst>
                  <a:ext uri="{FF2B5EF4-FFF2-40B4-BE49-F238E27FC236}">
                    <a16:creationId xmlns:a16="http://schemas.microsoft.com/office/drawing/2014/main" id="{8B695C7C-942A-CE3F-FFE8-AD0469BDC9B0}"/>
                  </a:ext>
                </a:extLst>
              </p:cNvPr>
              <p:cNvSpPr/>
              <p:nvPr/>
            </p:nvSpPr>
            <p:spPr>
              <a:xfrm>
                <a:off x="2642419" y="5562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0" name="Rectangle 529">
                <a:extLst>
                  <a:ext uri="{FF2B5EF4-FFF2-40B4-BE49-F238E27FC236}">
                    <a16:creationId xmlns:a16="http://schemas.microsoft.com/office/drawing/2014/main" id="{4CA2CADE-DCF5-2684-BCB2-4FD6B8402703}"/>
                  </a:ext>
                </a:extLst>
              </p:cNvPr>
              <p:cNvSpPr/>
              <p:nvPr/>
            </p:nvSpPr>
            <p:spPr>
              <a:xfrm>
                <a:off x="3099619" y="5562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1" name="Rectangle 530">
                <a:extLst>
                  <a:ext uri="{FF2B5EF4-FFF2-40B4-BE49-F238E27FC236}">
                    <a16:creationId xmlns:a16="http://schemas.microsoft.com/office/drawing/2014/main" id="{80DDAFE6-3E04-C555-2298-E3C112B9D955}"/>
                  </a:ext>
                </a:extLst>
              </p:cNvPr>
              <p:cNvSpPr/>
              <p:nvPr/>
            </p:nvSpPr>
            <p:spPr>
              <a:xfrm>
                <a:off x="3556819" y="5562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2" name="Rectangle 531">
                <a:extLst>
                  <a:ext uri="{FF2B5EF4-FFF2-40B4-BE49-F238E27FC236}">
                    <a16:creationId xmlns:a16="http://schemas.microsoft.com/office/drawing/2014/main" id="{6ACEEF9F-6D9A-75B2-3873-33A14340BFFD}"/>
                  </a:ext>
                </a:extLst>
              </p:cNvPr>
              <p:cNvSpPr/>
              <p:nvPr/>
            </p:nvSpPr>
            <p:spPr>
              <a:xfrm>
                <a:off x="4014019" y="5562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3" name="Rectangle 532">
                <a:extLst>
                  <a:ext uri="{FF2B5EF4-FFF2-40B4-BE49-F238E27FC236}">
                    <a16:creationId xmlns:a16="http://schemas.microsoft.com/office/drawing/2014/main" id="{7A3A96EB-5443-31ED-37C9-77B8BF248A40}"/>
                  </a:ext>
                </a:extLst>
              </p:cNvPr>
              <p:cNvSpPr/>
              <p:nvPr/>
            </p:nvSpPr>
            <p:spPr>
              <a:xfrm>
                <a:off x="4471219" y="5562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4" name="Rectangle 533">
                <a:extLst>
                  <a:ext uri="{FF2B5EF4-FFF2-40B4-BE49-F238E27FC236}">
                    <a16:creationId xmlns:a16="http://schemas.microsoft.com/office/drawing/2014/main" id="{45A712AE-80BD-643D-6BE5-3FF28752A01E}"/>
                  </a:ext>
                </a:extLst>
              </p:cNvPr>
              <p:cNvSpPr/>
              <p:nvPr/>
            </p:nvSpPr>
            <p:spPr>
              <a:xfrm>
                <a:off x="4928419" y="5562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5" name="Rectangle 534">
                <a:extLst>
                  <a:ext uri="{FF2B5EF4-FFF2-40B4-BE49-F238E27FC236}">
                    <a16:creationId xmlns:a16="http://schemas.microsoft.com/office/drawing/2014/main" id="{E3403246-E3DA-07AB-AB34-38FF92D58593}"/>
                  </a:ext>
                </a:extLst>
              </p:cNvPr>
              <p:cNvSpPr/>
              <p:nvPr/>
            </p:nvSpPr>
            <p:spPr>
              <a:xfrm>
                <a:off x="1728019" y="6019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6" name="Rectangle 535">
                <a:extLst>
                  <a:ext uri="{FF2B5EF4-FFF2-40B4-BE49-F238E27FC236}">
                    <a16:creationId xmlns:a16="http://schemas.microsoft.com/office/drawing/2014/main" id="{DF829286-AC1A-F01C-3A8B-D5D2832ADA9B}"/>
                  </a:ext>
                </a:extLst>
              </p:cNvPr>
              <p:cNvSpPr/>
              <p:nvPr/>
            </p:nvSpPr>
            <p:spPr>
              <a:xfrm>
                <a:off x="2185219" y="6019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7" name="Rectangle 536">
                <a:extLst>
                  <a:ext uri="{FF2B5EF4-FFF2-40B4-BE49-F238E27FC236}">
                    <a16:creationId xmlns:a16="http://schemas.microsoft.com/office/drawing/2014/main" id="{FA3F68F0-5E02-32BB-73D4-5F39735F9C29}"/>
                  </a:ext>
                </a:extLst>
              </p:cNvPr>
              <p:cNvSpPr/>
              <p:nvPr/>
            </p:nvSpPr>
            <p:spPr>
              <a:xfrm>
                <a:off x="2642419" y="6019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8" name="Rectangle 537">
                <a:extLst>
                  <a:ext uri="{FF2B5EF4-FFF2-40B4-BE49-F238E27FC236}">
                    <a16:creationId xmlns:a16="http://schemas.microsoft.com/office/drawing/2014/main" id="{6E6232EE-5709-9AF0-8336-1F1AF9BF3DF7}"/>
                  </a:ext>
                </a:extLst>
              </p:cNvPr>
              <p:cNvSpPr/>
              <p:nvPr/>
            </p:nvSpPr>
            <p:spPr>
              <a:xfrm>
                <a:off x="3099619" y="6019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9" name="Rectangle 538">
                <a:extLst>
                  <a:ext uri="{FF2B5EF4-FFF2-40B4-BE49-F238E27FC236}">
                    <a16:creationId xmlns:a16="http://schemas.microsoft.com/office/drawing/2014/main" id="{9C55F5FC-DC83-45E4-488A-55D3273481FE}"/>
                  </a:ext>
                </a:extLst>
              </p:cNvPr>
              <p:cNvSpPr/>
              <p:nvPr/>
            </p:nvSpPr>
            <p:spPr>
              <a:xfrm>
                <a:off x="3556819" y="6019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0" name="Rectangle 539">
                <a:extLst>
                  <a:ext uri="{FF2B5EF4-FFF2-40B4-BE49-F238E27FC236}">
                    <a16:creationId xmlns:a16="http://schemas.microsoft.com/office/drawing/2014/main" id="{781CA17D-DC12-2EE8-0437-660D98CA46EB}"/>
                  </a:ext>
                </a:extLst>
              </p:cNvPr>
              <p:cNvSpPr/>
              <p:nvPr/>
            </p:nvSpPr>
            <p:spPr>
              <a:xfrm>
                <a:off x="4014019" y="6019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1" name="Rectangle 540">
                <a:extLst>
                  <a:ext uri="{FF2B5EF4-FFF2-40B4-BE49-F238E27FC236}">
                    <a16:creationId xmlns:a16="http://schemas.microsoft.com/office/drawing/2014/main" id="{313B0DBA-552E-5354-BA20-4C0D0966D187}"/>
                  </a:ext>
                </a:extLst>
              </p:cNvPr>
              <p:cNvSpPr/>
              <p:nvPr/>
            </p:nvSpPr>
            <p:spPr>
              <a:xfrm>
                <a:off x="4471219" y="6019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2" name="Rectangle 541">
                <a:extLst>
                  <a:ext uri="{FF2B5EF4-FFF2-40B4-BE49-F238E27FC236}">
                    <a16:creationId xmlns:a16="http://schemas.microsoft.com/office/drawing/2014/main" id="{A2E2C136-89A5-C452-FE69-BB6DC7F4DECE}"/>
                  </a:ext>
                </a:extLst>
              </p:cNvPr>
              <p:cNvSpPr/>
              <p:nvPr/>
            </p:nvSpPr>
            <p:spPr>
              <a:xfrm>
                <a:off x="4928419" y="6019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97" name="Group 496">
              <a:extLst>
                <a:ext uri="{FF2B5EF4-FFF2-40B4-BE49-F238E27FC236}">
                  <a16:creationId xmlns:a16="http://schemas.microsoft.com/office/drawing/2014/main" id="{02C96987-C038-464E-9F27-16DA19372EE3}"/>
                </a:ext>
              </a:extLst>
            </p:cNvPr>
            <p:cNvGrpSpPr/>
            <p:nvPr/>
          </p:nvGrpSpPr>
          <p:grpSpPr>
            <a:xfrm rot="10800000">
              <a:off x="1123566" y="5792531"/>
              <a:ext cx="211836" cy="211836"/>
              <a:chOff x="5867400" y="4149213"/>
              <a:chExt cx="914400" cy="914400"/>
            </a:xfrm>
            <a:solidFill>
              <a:srgbClr val="FF0000"/>
            </a:solidFill>
          </p:grpSpPr>
          <p:sp>
            <p:nvSpPr>
              <p:cNvPr id="219" name="Rectangle 218">
                <a:extLst>
                  <a:ext uri="{FF2B5EF4-FFF2-40B4-BE49-F238E27FC236}">
                    <a16:creationId xmlns:a16="http://schemas.microsoft.com/office/drawing/2014/main" id="{EA42B05B-9585-A674-212A-A6677034A42C}"/>
                  </a:ext>
                </a:extLst>
              </p:cNvPr>
              <p:cNvSpPr/>
              <p:nvPr/>
            </p:nvSpPr>
            <p:spPr>
              <a:xfrm>
                <a:off x="58674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Rectangle 219">
                <a:extLst>
                  <a:ext uri="{FF2B5EF4-FFF2-40B4-BE49-F238E27FC236}">
                    <a16:creationId xmlns:a16="http://schemas.microsoft.com/office/drawing/2014/main" id="{16EEE310-4854-25B6-04CF-AB349ECB3EA6}"/>
                  </a:ext>
                </a:extLst>
              </p:cNvPr>
              <p:cNvSpPr/>
              <p:nvPr/>
            </p:nvSpPr>
            <p:spPr>
              <a:xfrm>
                <a:off x="63246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Rectangle 220">
                <a:extLst>
                  <a:ext uri="{FF2B5EF4-FFF2-40B4-BE49-F238E27FC236}">
                    <a16:creationId xmlns:a16="http://schemas.microsoft.com/office/drawing/2014/main" id="{9D097AC3-3692-0E0A-35F4-D0C571F45FE5}"/>
                  </a:ext>
                </a:extLst>
              </p:cNvPr>
              <p:cNvSpPr/>
              <p:nvPr/>
            </p:nvSpPr>
            <p:spPr>
              <a:xfrm>
                <a:off x="6324600" y="46064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98" name="Group 497">
              <a:extLst>
                <a:ext uri="{FF2B5EF4-FFF2-40B4-BE49-F238E27FC236}">
                  <a16:creationId xmlns:a16="http://schemas.microsoft.com/office/drawing/2014/main" id="{B7E2050C-6280-9AC7-8CDD-1FE2CF3F10CA}"/>
                </a:ext>
              </a:extLst>
            </p:cNvPr>
            <p:cNvGrpSpPr/>
            <p:nvPr/>
          </p:nvGrpSpPr>
          <p:grpSpPr>
            <a:xfrm rot="10800000">
              <a:off x="911849" y="6004366"/>
              <a:ext cx="211836" cy="211836"/>
              <a:chOff x="5867400" y="4149213"/>
              <a:chExt cx="914400" cy="914400"/>
            </a:xfrm>
            <a:solidFill>
              <a:srgbClr val="0070C0"/>
            </a:solidFill>
          </p:grpSpPr>
          <p:sp>
            <p:nvSpPr>
              <p:cNvPr id="216" name="Rectangle 215">
                <a:extLst>
                  <a:ext uri="{FF2B5EF4-FFF2-40B4-BE49-F238E27FC236}">
                    <a16:creationId xmlns:a16="http://schemas.microsoft.com/office/drawing/2014/main" id="{86B9BCA8-10DD-3F4A-E2A7-B9D6EFCF9E46}"/>
                  </a:ext>
                </a:extLst>
              </p:cNvPr>
              <p:cNvSpPr/>
              <p:nvPr/>
            </p:nvSpPr>
            <p:spPr>
              <a:xfrm>
                <a:off x="58674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Rectangle 216">
                <a:extLst>
                  <a:ext uri="{FF2B5EF4-FFF2-40B4-BE49-F238E27FC236}">
                    <a16:creationId xmlns:a16="http://schemas.microsoft.com/office/drawing/2014/main" id="{37A46951-DE11-14E5-644B-4F92C4A34B2B}"/>
                  </a:ext>
                </a:extLst>
              </p:cNvPr>
              <p:cNvSpPr/>
              <p:nvPr/>
            </p:nvSpPr>
            <p:spPr>
              <a:xfrm>
                <a:off x="63246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Rectangle 217">
                <a:extLst>
                  <a:ext uri="{FF2B5EF4-FFF2-40B4-BE49-F238E27FC236}">
                    <a16:creationId xmlns:a16="http://schemas.microsoft.com/office/drawing/2014/main" id="{806E0F2E-7BB8-1CFC-0BA4-422295590043}"/>
                  </a:ext>
                </a:extLst>
              </p:cNvPr>
              <p:cNvSpPr/>
              <p:nvPr/>
            </p:nvSpPr>
            <p:spPr>
              <a:xfrm>
                <a:off x="6324600" y="46064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99" name="Group 498">
              <a:extLst>
                <a:ext uri="{FF2B5EF4-FFF2-40B4-BE49-F238E27FC236}">
                  <a16:creationId xmlns:a16="http://schemas.microsoft.com/office/drawing/2014/main" id="{F77747B4-59B9-FF3E-787E-91968D1416EA}"/>
                </a:ext>
              </a:extLst>
            </p:cNvPr>
            <p:cNvGrpSpPr/>
            <p:nvPr/>
          </p:nvGrpSpPr>
          <p:grpSpPr>
            <a:xfrm rot="5400000">
              <a:off x="1335402" y="6004367"/>
              <a:ext cx="211836" cy="211836"/>
              <a:chOff x="5867400" y="4149213"/>
              <a:chExt cx="914400" cy="914400"/>
            </a:xfrm>
            <a:solidFill>
              <a:srgbClr val="0070C0"/>
            </a:solidFill>
          </p:grpSpPr>
          <p:sp>
            <p:nvSpPr>
              <p:cNvPr id="213" name="Rectangle 212">
                <a:extLst>
                  <a:ext uri="{FF2B5EF4-FFF2-40B4-BE49-F238E27FC236}">
                    <a16:creationId xmlns:a16="http://schemas.microsoft.com/office/drawing/2014/main" id="{9291A14B-0F89-D1E2-04FB-C100EDC4A546}"/>
                  </a:ext>
                </a:extLst>
              </p:cNvPr>
              <p:cNvSpPr/>
              <p:nvPr/>
            </p:nvSpPr>
            <p:spPr>
              <a:xfrm>
                <a:off x="58674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Rectangle 213">
                <a:extLst>
                  <a:ext uri="{FF2B5EF4-FFF2-40B4-BE49-F238E27FC236}">
                    <a16:creationId xmlns:a16="http://schemas.microsoft.com/office/drawing/2014/main" id="{2278B5D5-0983-540F-F471-49482AAFDCEA}"/>
                  </a:ext>
                </a:extLst>
              </p:cNvPr>
              <p:cNvSpPr/>
              <p:nvPr/>
            </p:nvSpPr>
            <p:spPr>
              <a:xfrm>
                <a:off x="63246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Rectangle 214">
                <a:extLst>
                  <a:ext uri="{FF2B5EF4-FFF2-40B4-BE49-F238E27FC236}">
                    <a16:creationId xmlns:a16="http://schemas.microsoft.com/office/drawing/2014/main" id="{AD6CFC5B-5C41-7248-5C6C-46BC44BAB44F}"/>
                  </a:ext>
                </a:extLst>
              </p:cNvPr>
              <p:cNvSpPr/>
              <p:nvPr/>
            </p:nvSpPr>
            <p:spPr>
              <a:xfrm>
                <a:off x="6324600" y="46064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00" name="Group 499">
              <a:extLst>
                <a:ext uri="{FF2B5EF4-FFF2-40B4-BE49-F238E27FC236}">
                  <a16:creationId xmlns:a16="http://schemas.microsoft.com/office/drawing/2014/main" id="{1F3F530F-1087-18E3-AAE8-D4C6A5659CBB}"/>
                </a:ext>
              </a:extLst>
            </p:cNvPr>
            <p:cNvGrpSpPr/>
            <p:nvPr/>
          </p:nvGrpSpPr>
          <p:grpSpPr>
            <a:xfrm rot="16200000">
              <a:off x="908305" y="5580695"/>
              <a:ext cx="211836" cy="211836"/>
              <a:chOff x="5867400" y="4149213"/>
              <a:chExt cx="914400" cy="914400"/>
            </a:xfrm>
            <a:solidFill>
              <a:srgbClr val="0070C0"/>
            </a:solidFill>
          </p:grpSpPr>
          <p:sp>
            <p:nvSpPr>
              <p:cNvPr id="210" name="Rectangle 209">
                <a:extLst>
                  <a:ext uri="{FF2B5EF4-FFF2-40B4-BE49-F238E27FC236}">
                    <a16:creationId xmlns:a16="http://schemas.microsoft.com/office/drawing/2014/main" id="{BC141FA5-4DF3-05BD-93E2-CEB405873F38}"/>
                  </a:ext>
                </a:extLst>
              </p:cNvPr>
              <p:cNvSpPr/>
              <p:nvPr/>
            </p:nvSpPr>
            <p:spPr>
              <a:xfrm>
                <a:off x="58674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Rectangle 210">
                <a:extLst>
                  <a:ext uri="{FF2B5EF4-FFF2-40B4-BE49-F238E27FC236}">
                    <a16:creationId xmlns:a16="http://schemas.microsoft.com/office/drawing/2014/main" id="{5FD260B9-573B-ED0E-2840-41749F12954B}"/>
                  </a:ext>
                </a:extLst>
              </p:cNvPr>
              <p:cNvSpPr/>
              <p:nvPr/>
            </p:nvSpPr>
            <p:spPr>
              <a:xfrm>
                <a:off x="63246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Rectangle 211">
                <a:extLst>
                  <a:ext uri="{FF2B5EF4-FFF2-40B4-BE49-F238E27FC236}">
                    <a16:creationId xmlns:a16="http://schemas.microsoft.com/office/drawing/2014/main" id="{D6748996-AD4C-D70B-60CC-C7FC302DE083}"/>
                  </a:ext>
                </a:extLst>
              </p:cNvPr>
              <p:cNvSpPr/>
              <p:nvPr/>
            </p:nvSpPr>
            <p:spPr>
              <a:xfrm>
                <a:off x="6324600" y="46064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01" name="Group 500">
              <a:extLst>
                <a:ext uri="{FF2B5EF4-FFF2-40B4-BE49-F238E27FC236}">
                  <a16:creationId xmlns:a16="http://schemas.microsoft.com/office/drawing/2014/main" id="{E05548EB-D3A6-10B8-D610-0E68D107A784}"/>
                </a:ext>
              </a:extLst>
            </p:cNvPr>
            <p:cNvGrpSpPr/>
            <p:nvPr/>
          </p:nvGrpSpPr>
          <p:grpSpPr>
            <a:xfrm>
              <a:off x="1331976" y="5580695"/>
              <a:ext cx="211836" cy="211836"/>
              <a:chOff x="5867400" y="4149213"/>
              <a:chExt cx="914400" cy="914400"/>
            </a:xfrm>
            <a:solidFill>
              <a:srgbClr val="0070C0"/>
            </a:solidFill>
          </p:grpSpPr>
          <p:sp>
            <p:nvSpPr>
              <p:cNvPr id="207" name="Rectangle 206">
                <a:extLst>
                  <a:ext uri="{FF2B5EF4-FFF2-40B4-BE49-F238E27FC236}">
                    <a16:creationId xmlns:a16="http://schemas.microsoft.com/office/drawing/2014/main" id="{E648904B-EE99-9BC1-3AAD-9D71EE29DA94}"/>
                  </a:ext>
                </a:extLst>
              </p:cNvPr>
              <p:cNvSpPr/>
              <p:nvPr/>
            </p:nvSpPr>
            <p:spPr>
              <a:xfrm>
                <a:off x="58674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Rectangle 207">
                <a:extLst>
                  <a:ext uri="{FF2B5EF4-FFF2-40B4-BE49-F238E27FC236}">
                    <a16:creationId xmlns:a16="http://schemas.microsoft.com/office/drawing/2014/main" id="{F1B86722-0270-346E-7221-88E18E43A988}"/>
                  </a:ext>
                </a:extLst>
              </p:cNvPr>
              <p:cNvSpPr/>
              <p:nvPr/>
            </p:nvSpPr>
            <p:spPr>
              <a:xfrm>
                <a:off x="63246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Rectangle 208">
                <a:extLst>
                  <a:ext uri="{FF2B5EF4-FFF2-40B4-BE49-F238E27FC236}">
                    <a16:creationId xmlns:a16="http://schemas.microsoft.com/office/drawing/2014/main" id="{1BCCBEF9-1C78-753B-0E64-69BE9507D8F5}"/>
                  </a:ext>
                </a:extLst>
              </p:cNvPr>
              <p:cNvSpPr/>
              <p:nvPr/>
            </p:nvSpPr>
            <p:spPr>
              <a:xfrm>
                <a:off x="6324600" y="46064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F63E6107-9A8D-3E15-1666-51E3EE50091F}"/>
                </a:ext>
              </a:extLst>
            </p:cNvPr>
            <p:cNvGrpSpPr/>
            <p:nvPr/>
          </p:nvGrpSpPr>
          <p:grpSpPr>
            <a:xfrm rot="16200000">
              <a:off x="802387" y="5474777"/>
              <a:ext cx="211836" cy="211836"/>
              <a:chOff x="5867400" y="4149213"/>
              <a:chExt cx="914400" cy="914400"/>
            </a:xfrm>
            <a:solidFill>
              <a:schemeClr val="accent6">
                <a:lumMod val="75000"/>
              </a:schemeClr>
            </a:solidFill>
          </p:grpSpPr>
          <p:sp>
            <p:nvSpPr>
              <p:cNvPr id="204" name="Rectangle 203">
                <a:extLst>
                  <a:ext uri="{FF2B5EF4-FFF2-40B4-BE49-F238E27FC236}">
                    <a16:creationId xmlns:a16="http://schemas.microsoft.com/office/drawing/2014/main" id="{E3A23E34-AC79-ADFE-07B5-5CEBE38BAE2E}"/>
                  </a:ext>
                </a:extLst>
              </p:cNvPr>
              <p:cNvSpPr/>
              <p:nvPr/>
            </p:nvSpPr>
            <p:spPr>
              <a:xfrm>
                <a:off x="58674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5" name="Rectangle 204">
                <a:extLst>
                  <a:ext uri="{FF2B5EF4-FFF2-40B4-BE49-F238E27FC236}">
                    <a16:creationId xmlns:a16="http://schemas.microsoft.com/office/drawing/2014/main" id="{556AB230-AF9E-7E43-0377-3B4FAB5FF9C0}"/>
                  </a:ext>
                </a:extLst>
              </p:cNvPr>
              <p:cNvSpPr/>
              <p:nvPr/>
            </p:nvSpPr>
            <p:spPr>
              <a:xfrm>
                <a:off x="63246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6" name="Rectangle 205">
                <a:extLst>
                  <a:ext uri="{FF2B5EF4-FFF2-40B4-BE49-F238E27FC236}">
                    <a16:creationId xmlns:a16="http://schemas.microsoft.com/office/drawing/2014/main" id="{AA60A9A5-0A65-134B-AE76-B8636976D41B}"/>
                  </a:ext>
                </a:extLst>
              </p:cNvPr>
              <p:cNvSpPr/>
              <p:nvPr/>
            </p:nvSpPr>
            <p:spPr>
              <a:xfrm>
                <a:off x="6324600" y="46064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DADA9B45-5A84-4707-216D-F254DADD4CD3}"/>
                </a:ext>
              </a:extLst>
            </p:cNvPr>
            <p:cNvGrpSpPr/>
            <p:nvPr/>
          </p:nvGrpSpPr>
          <p:grpSpPr>
            <a:xfrm>
              <a:off x="1437894" y="5474777"/>
              <a:ext cx="211836" cy="211836"/>
              <a:chOff x="5867400" y="4149213"/>
              <a:chExt cx="914400" cy="914400"/>
            </a:xfrm>
            <a:solidFill>
              <a:schemeClr val="accent6">
                <a:lumMod val="75000"/>
              </a:schemeClr>
            </a:solidFill>
          </p:grpSpPr>
          <p:sp>
            <p:nvSpPr>
              <p:cNvPr id="201" name="Rectangle 200">
                <a:extLst>
                  <a:ext uri="{FF2B5EF4-FFF2-40B4-BE49-F238E27FC236}">
                    <a16:creationId xmlns:a16="http://schemas.microsoft.com/office/drawing/2014/main" id="{29A42344-07A4-9DA7-D4E5-9AC5A4108689}"/>
                  </a:ext>
                </a:extLst>
              </p:cNvPr>
              <p:cNvSpPr/>
              <p:nvPr/>
            </p:nvSpPr>
            <p:spPr>
              <a:xfrm>
                <a:off x="58674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Rectangle 201">
                <a:extLst>
                  <a:ext uri="{FF2B5EF4-FFF2-40B4-BE49-F238E27FC236}">
                    <a16:creationId xmlns:a16="http://schemas.microsoft.com/office/drawing/2014/main" id="{FF35BD86-0FFA-11E2-F9A5-DCED465BB3F3}"/>
                  </a:ext>
                </a:extLst>
              </p:cNvPr>
              <p:cNvSpPr/>
              <p:nvPr/>
            </p:nvSpPr>
            <p:spPr>
              <a:xfrm>
                <a:off x="63246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3" name="Rectangle 202">
                <a:extLst>
                  <a:ext uri="{FF2B5EF4-FFF2-40B4-BE49-F238E27FC236}">
                    <a16:creationId xmlns:a16="http://schemas.microsoft.com/office/drawing/2014/main" id="{4F6703B1-46E6-CC34-546B-DEF441DF7A1A}"/>
                  </a:ext>
                </a:extLst>
              </p:cNvPr>
              <p:cNvSpPr/>
              <p:nvPr/>
            </p:nvSpPr>
            <p:spPr>
              <a:xfrm>
                <a:off x="6324600" y="46064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14588EFB-D444-5C1F-21F0-A47647DD4711}"/>
                </a:ext>
              </a:extLst>
            </p:cNvPr>
            <p:cNvGrpSpPr/>
            <p:nvPr/>
          </p:nvGrpSpPr>
          <p:grpSpPr>
            <a:xfrm rot="5400000">
              <a:off x="1437894" y="6110284"/>
              <a:ext cx="211836" cy="211836"/>
              <a:chOff x="5867400" y="4149213"/>
              <a:chExt cx="914400" cy="914400"/>
            </a:xfrm>
            <a:solidFill>
              <a:schemeClr val="accent6">
                <a:lumMod val="75000"/>
              </a:schemeClr>
            </a:solidFill>
          </p:grpSpPr>
          <p:sp>
            <p:nvSpPr>
              <p:cNvPr id="198" name="Rectangle 197">
                <a:extLst>
                  <a:ext uri="{FF2B5EF4-FFF2-40B4-BE49-F238E27FC236}">
                    <a16:creationId xmlns:a16="http://schemas.microsoft.com/office/drawing/2014/main" id="{32B5558C-39BC-11C0-512F-8B306ED92F8C}"/>
                  </a:ext>
                </a:extLst>
              </p:cNvPr>
              <p:cNvSpPr/>
              <p:nvPr/>
            </p:nvSpPr>
            <p:spPr>
              <a:xfrm>
                <a:off x="58674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Rectangle 198">
                <a:extLst>
                  <a:ext uri="{FF2B5EF4-FFF2-40B4-BE49-F238E27FC236}">
                    <a16:creationId xmlns:a16="http://schemas.microsoft.com/office/drawing/2014/main" id="{20350943-0395-FB7C-7869-7ADB243FD54F}"/>
                  </a:ext>
                </a:extLst>
              </p:cNvPr>
              <p:cNvSpPr/>
              <p:nvPr/>
            </p:nvSpPr>
            <p:spPr>
              <a:xfrm>
                <a:off x="63246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Rectangle 199">
                <a:extLst>
                  <a:ext uri="{FF2B5EF4-FFF2-40B4-BE49-F238E27FC236}">
                    <a16:creationId xmlns:a16="http://schemas.microsoft.com/office/drawing/2014/main" id="{2F5B8A6F-018A-C98B-1470-931AE6E14A47}"/>
                  </a:ext>
                </a:extLst>
              </p:cNvPr>
              <p:cNvSpPr/>
              <p:nvPr/>
            </p:nvSpPr>
            <p:spPr>
              <a:xfrm>
                <a:off x="6324600" y="46064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5C883A5F-B07B-608D-EE3B-880D6A56B103}"/>
                </a:ext>
              </a:extLst>
            </p:cNvPr>
            <p:cNvGrpSpPr/>
            <p:nvPr/>
          </p:nvGrpSpPr>
          <p:grpSpPr>
            <a:xfrm rot="10800000">
              <a:off x="802387" y="6110284"/>
              <a:ext cx="211836" cy="211836"/>
              <a:chOff x="5867400" y="4149213"/>
              <a:chExt cx="914400" cy="914400"/>
            </a:xfrm>
            <a:solidFill>
              <a:schemeClr val="accent6">
                <a:lumMod val="75000"/>
              </a:schemeClr>
            </a:solidFill>
          </p:grpSpPr>
          <p:sp>
            <p:nvSpPr>
              <p:cNvPr id="195" name="Rectangle 194">
                <a:extLst>
                  <a:ext uri="{FF2B5EF4-FFF2-40B4-BE49-F238E27FC236}">
                    <a16:creationId xmlns:a16="http://schemas.microsoft.com/office/drawing/2014/main" id="{3707B84B-6C7D-D577-64AD-E3000DF5028C}"/>
                  </a:ext>
                </a:extLst>
              </p:cNvPr>
              <p:cNvSpPr/>
              <p:nvPr/>
            </p:nvSpPr>
            <p:spPr>
              <a:xfrm>
                <a:off x="58674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Rectangle 195">
                <a:extLst>
                  <a:ext uri="{FF2B5EF4-FFF2-40B4-BE49-F238E27FC236}">
                    <a16:creationId xmlns:a16="http://schemas.microsoft.com/office/drawing/2014/main" id="{AF8B8771-B0C3-ED68-D796-E4EF9D80363C}"/>
                  </a:ext>
                </a:extLst>
              </p:cNvPr>
              <p:cNvSpPr/>
              <p:nvPr/>
            </p:nvSpPr>
            <p:spPr>
              <a:xfrm>
                <a:off x="63246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Rectangle 196">
                <a:extLst>
                  <a:ext uri="{FF2B5EF4-FFF2-40B4-BE49-F238E27FC236}">
                    <a16:creationId xmlns:a16="http://schemas.microsoft.com/office/drawing/2014/main" id="{83950891-A866-320B-75DD-2280D6137423}"/>
                  </a:ext>
                </a:extLst>
              </p:cNvPr>
              <p:cNvSpPr/>
              <p:nvPr/>
            </p:nvSpPr>
            <p:spPr>
              <a:xfrm>
                <a:off x="6324600" y="46064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7DDCA240-8C81-FE0A-3FAF-3E692ECC1073}"/>
                </a:ext>
              </a:extLst>
            </p:cNvPr>
            <p:cNvGrpSpPr/>
            <p:nvPr/>
          </p:nvGrpSpPr>
          <p:grpSpPr>
            <a:xfrm rot="16200000">
              <a:off x="802387" y="5898448"/>
              <a:ext cx="211836" cy="211836"/>
              <a:chOff x="5867400" y="4149213"/>
              <a:chExt cx="914400" cy="914400"/>
            </a:xfrm>
            <a:solidFill>
              <a:srgbClr val="FFFF00"/>
            </a:solidFill>
          </p:grpSpPr>
          <p:sp>
            <p:nvSpPr>
              <p:cNvPr id="192" name="Rectangle 191">
                <a:extLst>
                  <a:ext uri="{FF2B5EF4-FFF2-40B4-BE49-F238E27FC236}">
                    <a16:creationId xmlns:a16="http://schemas.microsoft.com/office/drawing/2014/main" id="{AF7D4A55-4FE1-B566-5FA6-A9F8139E968B}"/>
                  </a:ext>
                </a:extLst>
              </p:cNvPr>
              <p:cNvSpPr/>
              <p:nvPr/>
            </p:nvSpPr>
            <p:spPr>
              <a:xfrm>
                <a:off x="58674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3" name="Rectangle 192">
                <a:extLst>
                  <a:ext uri="{FF2B5EF4-FFF2-40B4-BE49-F238E27FC236}">
                    <a16:creationId xmlns:a16="http://schemas.microsoft.com/office/drawing/2014/main" id="{D7C368C7-2858-A14B-03C2-34EC7D227D4D}"/>
                  </a:ext>
                </a:extLst>
              </p:cNvPr>
              <p:cNvSpPr/>
              <p:nvPr/>
            </p:nvSpPr>
            <p:spPr>
              <a:xfrm>
                <a:off x="63246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Rectangle 193">
                <a:extLst>
                  <a:ext uri="{FF2B5EF4-FFF2-40B4-BE49-F238E27FC236}">
                    <a16:creationId xmlns:a16="http://schemas.microsoft.com/office/drawing/2014/main" id="{2C374A91-F88C-3D37-C956-4E86AC21F086}"/>
                  </a:ext>
                </a:extLst>
              </p:cNvPr>
              <p:cNvSpPr/>
              <p:nvPr/>
            </p:nvSpPr>
            <p:spPr>
              <a:xfrm>
                <a:off x="6324600" y="46064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ADD3A5E9-449E-3EC9-583E-E716EE03C19A}"/>
                </a:ext>
              </a:extLst>
            </p:cNvPr>
            <p:cNvGrpSpPr/>
            <p:nvPr/>
          </p:nvGrpSpPr>
          <p:grpSpPr>
            <a:xfrm rot="16200000">
              <a:off x="1229484" y="5476621"/>
              <a:ext cx="211836" cy="211836"/>
              <a:chOff x="5867400" y="4149213"/>
              <a:chExt cx="914400" cy="914400"/>
            </a:xfrm>
            <a:solidFill>
              <a:srgbClr val="FFFF00"/>
            </a:solidFill>
          </p:grpSpPr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5FFA7275-96AF-FA6A-3E62-7CF1F38A7EB3}"/>
                  </a:ext>
                </a:extLst>
              </p:cNvPr>
              <p:cNvSpPr/>
              <p:nvPr/>
            </p:nvSpPr>
            <p:spPr>
              <a:xfrm>
                <a:off x="58674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0B18C635-C85E-B030-C7A5-F4D361E4DC42}"/>
                  </a:ext>
                </a:extLst>
              </p:cNvPr>
              <p:cNvSpPr/>
              <p:nvPr/>
            </p:nvSpPr>
            <p:spPr>
              <a:xfrm>
                <a:off x="63246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>
                <a:extLst>
                  <a:ext uri="{FF2B5EF4-FFF2-40B4-BE49-F238E27FC236}">
                    <a16:creationId xmlns:a16="http://schemas.microsoft.com/office/drawing/2014/main" id="{E0A4AD8B-DBF2-0A40-E6D6-4332A71CADD0}"/>
                  </a:ext>
                </a:extLst>
              </p:cNvPr>
              <p:cNvSpPr/>
              <p:nvPr/>
            </p:nvSpPr>
            <p:spPr>
              <a:xfrm>
                <a:off x="6324600" y="46064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4CDACC04-FC58-49A7-8C72-ACD256EE2E11}"/>
                </a:ext>
              </a:extLst>
            </p:cNvPr>
            <p:cNvGrpSpPr/>
            <p:nvPr/>
          </p:nvGrpSpPr>
          <p:grpSpPr>
            <a:xfrm rot="10800000">
              <a:off x="1229484" y="6110284"/>
              <a:ext cx="211836" cy="211836"/>
              <a:chOff x="5867400" y="4149213"/>
              <a:chExt cx="914400" cy="914400"/>
            </a:xfrm>
            <a:solidFill>
              <a:srgbClr val="FFFF00"/>
            </a:solidFill>
          </p:grpSpPr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3B8C628F-FC62-F7F4-7E33-FBBEFC4035D3}"/>
                  </a:ext>
                </a:extLst>
              </p:cNvPr>
              <p:cNvSpPr/>
              <p:nvPr/>
            </p:nvSpPr>
            <p:spPr>
              <a:xfrm>
                <a:off x="58674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3BBBD4FF-C5E9-01D2-008D-64599D948FC6}"/>
                  </a:ext>
                </a:extLst>
              </p:cNvPr>
              <p:cNvSpPr/>
              <p:nvPr/>
            </p:nvSpPr>
            <p:spPr>
              <a:xfrm>
                <a:off x="63246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61644C54-1C12-A014-31A7-1B926F6F6E06}"/>
                  </a:ext>
                </a:extLst>
              </p:cNvPr>
              <p:cNvSpPr/>
              <p:nvPr/>
            </p:nvSpPr>
            <p:spPr>
              <a:xfrm>
                <a:off x="6324600" y="46064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427F4F62-7193-56C6-8112-C96C72910C5B}"/>
                </a:ext>
              </a:extLst>
            </p:cNvPr>
            <p:cNvGrpSpPr/>
            <p:nvPr/>
          </p:nvGrpSpPr>
          <p:grpSpPr>
            <a:xfrm rot="16200000">
              <a:off x="1014223" y="5686612"/>
              <a:ext cx="211836" cy="211836"/>
              <a:chOff x="5867400" y="4149213"/>
              <a:chExt cx="914400" cy="914400"/>
            </a:xfrm>
            <a:solidFill>
              <a:srgbClr val="FFFF00"/>
            </a:solidFill>
          </p:grpSpPr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C06BEAC8-3C78-E569-AACB-8AA9B6863CBD}"/>
                  </a:ext>
                </a:extLst>
              </p:cNvPr>
              <p:cNvSpPr/>
              <p:nvPr/>
            </p:nvSpPr>
            <p:spPr>
              <a:xfrm>
                <a:off x="58674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BF703124-6E7B-5AAD-EEA3-EE1908F3E1B9}"/>
                  </a:ext>
                </a:extLst>
              </p:cNvPr>
              <p:cNvSpPr/>
              <p:nvPr/>
            </p:nvSpPr>
            <p:spPr>
              <a:xfrm>
                <a:off x="63246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DDB19A84-90A2-AC84-A00B-8A22250E3E4A}"/>
                  </a:ext>
                </a:extLst>
              </p:cNvPr>
              <p:cNvSpPr/>
              <p:nvPr/>
            </p:nvSpPr>
            <p:spPr>
              <a:xfrm>
                <a:off x="6324600" y="46064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2CCAB9BD-CC88-F801-6596-50494257276A}"/>
                </a:ext>
              </a:extLst>
            </p:cNvPr>
            <p:cNvGrpSpPr/>
            <p:nvPr/>
          </p:nvGrpSpPr>
          <p:grpSpPr>
            <a:xfrm rot="10800000">
              <a:off x="802387" y="5686612"/>
              <a:ext cx="211836" cy="211836"/>
              <a:chOff x="5867400" y="4149213"/>
              <a:chExt cx="914400" cy="914400"/>
            </a:xfrm>
            <a:solidFill>
              <a:srgbClr val="FF33CC"/>
            </a:solidFill>
          </p:grpSpPr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8FBED7AA-55C7-71A9-22F6-D8826B3FBE7A}"/>
                  </a:ext>
                </a:extLst>
              </p:cNvPr>
              <p:cNvSpPr/>
              <p:nvPr/>
            </p:nvSpPr>
            <p:spPr>
              <a:xfrm>
                <a:off x="58674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1A8D52E2-DBDF-2325-DBA4-040394F67E5D}"/>
                  </a:ext>
                </a:extLst>
              </p:cNvPr>
              <p:cNvSpPr/>
              <p:nvPr/>
            </p:nvSpPr>
            <p:spPr>
              <a:xfrm>
                <a:off x="63246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9BAA7858-1A67-39A6-FF12-CEB6EC266F33}"/>
                  </a:ext>
                </a:extLst>
              </p:cNvPr>
              <p:cNvSpPr/>
              <p:nvPr/>
            </p:nvSpPr>
            <p:spPr>
              <a:xfrm>
                <a:off x="6324600" y="46064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D6630232-CEC6-CB5A-6C05-5FB687862E36}"/>
                </a:ext>
              </a:extLst>
            </p:cNvPr>
            <p:cNvGrpSpPr/>
            <p:nvPr/>
          </p:nvGrpSpPr>
          <p:grpSpPr>
            <a:xfrm rot="10800000">
              <a:off x="1229484" y="5686612"/>
              <a:ext cx="211836" cy="211836"/>
              <a:chOff x="5867400" y="4149213"/>
              <a:chExt cx="914400" cy="914400"/>
            </a:xfrm>
            <a:solidFill>
              <a:srgbClr val="FF33CC"/>
            </a:solidFill>
          </p:grpSpPr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id="{6DC88F67-F80B-6BB5-3258-D43017E6C728}"/>
                  </a:ext>
                </a:extLst>
              </p:cNvPr>
              <p:cNvSpPr/>
              <p:nvPr/>
            </p:nvSpPr>
            <p:spPr>
              <a:xfrm>
                <a:off x="58674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54E6F0C4-1FB0-0026-5F36-49A5B104A8A4}"/>
                  </a:ext>
                </a:extLst>
              </p:cNvPr>
              <p:cNvSpPr/>
              <p:nvPr/>
            </p:nvSpPr>
            <p:spPr>
              <a:xfrm>
                <a:off x="63246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2A2A4D71-F89E-1AEB-8814-B235FF2A78C3}"/>
                  </a:ext>
                </a:extLst>
              </p:cNvPr>
              <p:cNvSpPr/>
              <p:nvPr/>
            </p:nvSpPr>
            <p:spPr>
              <a:xfrm>
                <a:off x="6324600" y="46064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26A3839B-2960-8943-5847-DD3E228CF5D5}"/>
                </a:ext>
              </a:extLst>
            </p:cNvPr>
            <p:cNvGrpSpPr/>
            <p:nvPr/>
          </p:nvGrpSpPr>
          <p:grpSpPr>
            <a:xfrm rot="10800000">
              <a:off x="1014223" y="5898449"/>
              <a:ext cx="211836" cy="211836"/>
              <a:chOff x="5867400" y="4149213"/>
              <a:chExt cx="914400" cy="914400"/>
            </a:xfrm>
            <a:solidFill>
              <a:srgbClr val="FF33CC"/>
            </a:solidFill>
          </p:grpSpPr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60738B75-5DEC-7103-53B5-657F646FEF6F}"/>
                  </a:ext>
                </a:extLst>
              </p:cNvPr>
              <p:cNvSpPr/>
              <p:nvPr/>
            </p:nvSpPr>
            <p:spPr>
              <a:xfrm>
                <a:off x="58674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511787B1-0755-B726-7F5A-9C6DF3FE6A6B}"/>
                  </a:ext>
                </a:extLst>
              </p:cNvPr>
              <p:cNvSpPr/>
              <p:nvPr/>
            </p:nvSpPr>
            <p:spPr>
              <a:xfrm>
                <a:off x="63246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6EBF81AC-709B-DA7A-6E2B-32CF39807529}"/>
                  </a:ext>
                </a:extLst>
              </p:cNvPr>
              <p:cNvSpPr/>
              <p:nvPr/>
            </p:nvSpPr>
            <p:spPr>
              <a:xfrm>
                <a:off x="6324600" y="46064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3CBFCC0F-4656-5704-3A5B-9DA78454E0A0}"/>
                </a:ext>
              </a:extLst>
            </p:cNvPr>
            <p:cNvGrpSpPr/>
            <p:nvPr/>
          </p:nvGrpSpPr>
          <p:grpSpPr>
            <a:xfrm>
              <a:off x="1437894" y="5898449"/>
              <a:ext cx="211836" cy="211836"/>
              <a:chOff x="5867400" y="4149213"/>
              <a:chExt cx="914400" cy="914400"/>
            </a:xfrm>
            <a:solidFill>
              <a:srgbClr val="FF33CC"/>
            </a:solidFill>
          </p:grpSpPr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D9CD80FE-5201-254A-4264-51E8979B5C68}"/>
                  </a:ext>
                </a:extLst>
              </p:cNvPr>
              <p:cNvSpPr/>
              <p:nvPr/>
            </p:nvSpPr>
            <p:spPr>
              <a:xfrm>
                <a:off x="58674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3CA4B00F-E993-DB08-2C88-021FBACA22A1}"/>
                  </a:ext>
                </a:extLst>
              </p:cNvPr>
              <p:cNvSpPr/>
              <p:nvPr/>
            </p:nvSpPr>
            <p:spPr>
              <a:xfrm>
                <a:off x="63246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30798B12-1DED-BCC0-9A02-59880DE328D0}"/>
                  </a:ext>
                </a:extLst>
              </p:cNvPr>
              <p:cNvSpPr/>
              <p:nvPr/>
            </p:nvSpPr>
            <p:spPr>
              <a:xfrm>
                <a:off x="6324600" y="46064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981" name="Group 980">
            <a:extLst>
              <a:ext uri="{FF2B5EF4-FFF2-40B4-BE49-F238E27FC236}">
                <a16:creationId xmlns:a16="http://schemas.microsoft.com/office/drawing/2014/main" id="{E946BF67-8628-2B36-B385-D212C694E121}"/>
              </a:ext>
            </a:extLst>
          </p:cNvPr>
          <p:cNvGrpSpPr/>
          <p:nvPr/>
        </p:nvGrpSpPr>
        <p:grpSpPr>
          <a:xfrm>
            <a:off x="0" y="2806861"/>
            <a:ext cx="949124" cy="943337"/>
            <a:chOff x="231494" y="2792392"/>
            <a:chExt cx="949124" cy="943337"/>
          </a:xfrm>
        </p:grpSpPr>
        <p:grpSp>
          <p:nvGrpSpPr>
            <p:cNvPr id="544" name="Group 543">
              <a:extLst>
                <a:ext uri="{FF2B5EF4-FFF2-40B4-BE49-F238E27FC236}">
                  <a16:creationId xmlns:a16="http://schemas.microsoft.com/office/drawing/2014/main" id="{B166FCB3-D0D8-B9CE-6169-4738C169B1A1}"/>
                </a:ext>
              </a:extLst>
            </p:cNvPr>
            <p:cNvGrpSpPr/>
            <p:nvPr/>
          </p:nvGrpSpPr>
          <p:grpSpPr>
            <a:xfrm>
              <a:off x="281245" y="2838019"/>
              <a:ext cx="847343" cy="847342"/>
              <a:chOff x="1728019" y="2819400"/>
              <a:chExt cx="3657600" cy="3657600"/>
            </a:xfrm>
          </p:grpSpPr>
          <p:sp>
            <p:nvSpPr>
              <p:cNvPr id="613" name="Rectangle 612">
                <a:extLst>
                  <a:ext uri="{FF2B5EF4-FFF2-40B4-BE49-F238E27FC236}">
                    <a16:creationId xmlns:a16="http://schemas.microsoft.com/office/drawing/2014/main" id="{8A31D3B8-91F6-4740-4F15-6CE497F183C9}"/>
                  </a:ext>
                </a:extLst>
              </p:cNvPr>
              <p:cNvSpPr/>
              <p:nvPr/>
            </p:nvSpPr>
            <p:spPr>
              <a:xfrm>
                <a:off x="1728019" y="2819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4" name="Rectangle 613">
                <a:extLst>
                  <a:ext uri="{FF2B5EF4-FFF2-40B4-BE49-F238E27FC236}">
                    <a16:creationId xmlns:a16="http://schemas.microsoft.com/office/drawing/2014/main" id="{19B949C5-687E-0985-5276-1CCCC1473535}"/>
                  </a:ext>
                </a:extLst>
              </p:cNvPr>
              <p:cNvSpPr/>
              <p:nvPr/>
            </p:nvSpPr>
            <p:spPr>
              <a:xfrm>
                <a:off x="2185219" y="2819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5" name="Rectangle 614">
                <a:extLst>
                  <a:ext uri="{FF2B5EF4-FFF2-40B4-BE49-F238E27FC236}">
                    <a16:creationId xmlns:a16="http://schemas.microsoft.com/office/drawing/2014/main" id="{83CE6DFB-F3DA-2E8F-6C71-877BAE3083FA}"/>
                  </a:ext>
                </a:extLst>
              </p:cNvPr>
              <p:cNvSpPr/>
              <p:nvPr/>
            </p:nvSpPr>
            <p:spPr>
              <a:xfrm>
                <a:off x="2642419" y="2819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6" name="Rectangle 615">
                <a:extLst>
                  <a:ext uri="{FF2B5EF4-FFF2-40B4-BE49-F238E27FC236}">
                    <a16:creationId xmlns:a16="http://schemas.microsoft.com/office/drawing/2014/main" id="{31D6C5C8-6BC1-C1A3-19A4-B0585E0AD723}"/>
                  </a:ext>
                </a:extLst>
              </p:cNvPr>
              <p:cNvSpPr/>
              <p:nvPr/>
            </p:nvSpPr>
            <p:spPr>
              <a:xfrm>
                <a:off x="3099619" y="2819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7" name="Rectangle 616">
                <a:extLst>
                  <a:ext uri="{FF2B5EF4-FFF2-40B4-BE49-F238E27FC236}">
                    <a16:creationId xmlns:a16="http://schemas.microsoft.com/office/drawing/2014/main" id="{4093554F-A396-F757-7804-73398D3FC397}"/>
                  </a:ext>
                </a:extLst>
              </p:cNvPr>
              <p:cNvSpPr/>
              <p:nvPr/>
            </p:nvSpPr>
            <p:spPr>
              <a:xfrm>
                <a:off x="3556819" y="2819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8" name="Rectangle 617">
                <a:extLst>
                  <a:ext uri="{FF2B5EF4-FFF2-40B4-BE49-F238E27FC236}">
                    <a16:creationId xmlns:a16="http://schemas.microsoft.com/office/drawing/2014/main" id="{C2DFF875-FD12-09F4-9164-582A8D67BE2D}"/>
                  </a:ext>
                </a:extLst>
              </p:cNvPr>
              <p:cNvSpPr/>
              <p:nvPr/>
            </p:nvSpPr>
            <p:spPr>
              <a:xfrm>
                <a:off x="4014019" y="2819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9" name="Rectangle 618">
                <a:extLst>
                  <a:ext uri="{FF2B5EF4-FFF2-40B4-BE49-F238E27FC236}">
                    <a16:creationId xmlns:a16="http://schemas.microsoft.com/office/drawing/2014/main" id="{0E1E11F3-E1FA-40FC-F5A9-BA329DF28353}"/>
                  </a:ext>
                </a:extLst>
              </p:cNvPr>
              <p:cNvSpPr/>
              <p:nvPr/>
            </p:nvSpPr>
            <p:spPr>
              <a:xfrm>
                <a:off x="4471219" y="2819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0" name="Rectangle 619">
                <a:extLst>
                  <a:ext uri="{FF2B5EF4-FFF2-40B4-BE49-F238E27FC236}">
                    <a16:creationId xmlns:a16="http://schemas.microsoft.com/office/drawing/2014/main" id="{B55CCDF3-7AFF-388F-C01C-03BFC5C55328}"/>
                  </a:ext>
                </a:extLst>
              </p:cNvPr>
              <p:cNvSpPr/>
              <p:nvPr/>
            </p:nvSpPr>
            <p:spPr>
              <a:xfrm>
                <a:off x="4928419" y="2819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1" name="Rectangle 620">
                <a:extLst>
                  <a:ext uri="{FF2B5EF4-FFF2-40B4-BE49-F238E27FC236}">
                    <a16:creationId xmlns:a16="http://schemas.microsoft.com/office/drawing/2014/main" id="{6DA594F1-7A50-B21F-3E54-22E742FEBCE4}"/>
                  </a:ext>
                </a:extLst>
              </p:cNvPr>
              <p:cNvSpPr/>
              <p:nvPr/>
            </p:nvSpPr>
            <p:spPr>
              <a:xfrm>
                <a:off x="1728019" y="3276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2" name="Rectangle 621">
                <a:extLst>
                  <a:ext uri="{FF2B5EF4-FFF2-40B4-BE49-F238E27FC236}">
                    <a16:creationId xmlns:a16="http://schemas.microsoft.com/office/drawing/2014/main" id="{51554235-CF99-0BE0-9FC5-B8E15E87D291}"/>
                  </a:ext>
                </a:extLst>
              </p:cNvPr>
              <p:cNvSpPr/>
              <p:nvPr/>
            </p:nvSpPr>
            <p:spPr>
              <a:xfrm>
                <a:off x="2185219" y="3276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3" name="Rectangle 622">
                <a:extLst>
                  <a:ext uri="{FF2B5EF4-FFF2-40B4-BE49-F238E27FC236}">
                    <a16:creationId xmlns:a16="http://schemas.microsoft.com/office/drawing/2014/main" id="{30C697C1-516C-FDF2-172F-24C28F1E5871}"/>
                  </a:ext>
                </a:extLst>
              </p:cNvPr>
              <p:cNvSpPr/>
              <p:nvPr/>
            </p:nvSpPr>
            <p:spPr>
              <a:xfrm>
                <a:off x="2642419" y="3276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4" name="Rectangle 623">
                <a:extLst>
                  <a:ext uri="{FF2B5EF4-FFF2-40B4-BE49-F238E27FC236}">
                    <a16:creationId xmlns:a16="http://schemas.microsoft.com/office/drawing/2014/main" id="{4ACA8B80-CC35-27B8-223A-C0B975407442}"/>
                  </a:ext>
                </a:extLst>
              </p:cNvPr>
              <p:cNvSpPr/>
              <p:nvPr/>
            </p:nvSpPr>
            <p:spPr>
              <a:xfrm>
                <a:off x="3099619" y="3276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5" name="Rectangle 624">
                <a:extLst>
                  <a:ext uri="{FF2B5EF4-FFF2-40B4-BE49-F238E27FC236}">
                    <a16:creationId xmlns:a16="http://schemas.microsoft.com/office/drawing/2014/main" id="{F564C73C-C70B-A5F5-5E36-5E52C4C4A521}"/>
                  </a:ext>
                </a:extLst>
              </p:cNvPr>
              <p:cNvSpPr/>
              <p:nvPr/>
            </p:nvSpPr>
            <p:spPr>
              <a:xfrm>
                <a:off x="3556819" y="3276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6" name="Rectangle 625">
                <a:extLst>
                  <a:ext uri="{FF2B5EF4-FFF2-40B4-BE49-F238E27FC236}">
                    <a16:creationId xmlns:a16="http://schemas.microsoft.com/office/drawing/2014/main" id="{71097B00-D132-9B31-9069-B402AAC4BAB6}"/>
                  </a:ext>
                </a:extLst>
              </p:cNvPr>
              <p:cNvSpPr/>
              <p:nvPr/>
            </p:nvSpPr>
            <p:spPr>
              <a:xfrm>
                <a:off x="4014019" y="3276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7" name="Rectangle 626">
                <a:extLst>
                  <a:ext uri="{FF2B5EF4-FFF2-40B4-BE49-F238E27FC236}">
                    <a16:creationId xmlns:a16="http://schemas.microsoft.com/office/drawing/2014/main" id="{58FE31D5-1444-54DD-3CD9-BE59051C50C2}"/>
                  </a:ext>
                </a:extLst>
              </p:cNvPr>
              <p:cNvSpPr/>
              <p:nvPr/>
            </p:nvSpPr>
            <p:spPr>
              <a:xfrm>
                <a:off x="4471219" y="3276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8" name="Rectangle 627">
                <a:extLst>
                  <a:ext uri="{FF2B5EF4-FFF2-40B4-BE49-F238E27FC236}">
                    <a16:creationId xmlns:a16="http://schemas.microsoft.com/office/drawing/2014/main" id="{444A7A0D-53DF-9678-1B90-D4E7B132599C}"/>
                  </a:ext>
                </a:extLst>
              </p:cNvPr>
              <p:cNvSpPr/>
              <p:nvPr/>
            </p:nvSpPr>
            <p:spPr>
              <a:xfrm>
                <a:off x="4928419" y="3276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9" name="Rectangle 628">
                <a:extLst>
                  <a:ext uri="{FF2B5EF4-FFF2-40B4-BE49-F238E27FC236}">
                    <a16:creationId xmlns:a16="http://schemas.microsoft.com/office/drawing/2014/main" id="{ED783173-952B-0052-FA4E-2F528ED60B5D}"/>
                  </a:ext>
                </a:extLst>
              </p:cNvPr>
              <p:cNvSpPr/>
              <p:nvPr/>
            </p:nvSpPr>
            <p:spPr>
              <a:xfrm>
                <a:off x="1728019" y="3733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0" name="Rectangle 629">
                <a:extLst>
                  <a:ext uri="{FF2B5EF4-FFF2-40B4-BE49-F238E27FC236}">
                    <a16:creationId xmlns:a16="http://schemas.microsoft.com/office/drawing/2014/main" id="{8C67410F-AA53-562F-E17A-015CD9E16909}"/>
                  </a:ext>
                </a:extLst>
              </p:cNvPr>
              <p:cNvSpPr/>
              <p:nvPr/>
            </p:nvSpPr>
            <p:spPr>
              <a:xfrm>
                <a:off x="2185219" y="3733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1" name="Rectangle 630">
                <a:extLst>
                  <a:ext uri="{FF2B5EF4-FFF2-40B4-BE49-F238E27FC236}">
                    <a16:creationId xmlns:a16="http://schemas.microsoft.com/office/drawing/2014/main" id="{855E08FC-A3FC-9871-D4F8-D1654116FEB6}"/>
                  </a:ext>
                </a:extLst>
              </p:cNvPr>
              <p:cNvSpPr/>
              <p:nvPr/>
            </p:nvSpPr>
            <p:spPr>
              <a:xfrm>
                <a:off x="2642419" y="3733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2" name="Rectangle 631">
                <a:extLst>
                  <a:ext uri="{FF2B5EF4-FFF2-40B4-BE49-F238E27FC236}">
                    <a16:creationId xmlns:a16="http://schemas.microsoft.com/office/drawing/2014/main" id="{9A0418DE-5F49-6D0B-ADC5-792B906893C3}"/>
                  </a:ext>
                </a:extLst>
              </p:cNvPr>
              <p:cNvSpPr/>
              <p:nvPr/>
            </p:nvSpPr>
            <p:spPr>
              <a:xfrm>
                <a:off x="3099619" y="3733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3" name="Rectangle 632">
                <a:extLst>
                  <a:ext uri="{FF2B5EF4-FFF2-40B4-BE49-F238E27FC236}">
                    <a16:creationId xmlns:a16="http://schemas.microsoft.com/office/drawing/2014/main" id="{0412DBE3-FDEB-EAC9-DD0E-AE98D91629E9}"/>
                  </a:ext>
                </a:extLst>
              </p:cNvPr>
              <p:cNvSpPr/>
              <p:nvPr/>
            </p:nvSpPr>
            <p:spPr>
              <a:xfrm>
                <a:off x="3556819" y="3733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4" name="Rectangle 633">
                <a:extLst>
                  <a:ext uri="{FF2B5EF4-FFF2-40B4-BE49-F238E27FC236}">
                    <a16:creationId xmlns:a16="http://schemas.microsoft.com/office/drawing/2014/main" id="{A41A7EAA-6B31-31BC-452E-8A55D7C0991C}"/>
                  </a:ext>
                </a:extLst>
              </p:cNvPr>
              <p:cNvSpPr/>
              <p:nvPr/>
            </p:nvSpPr>
            <p:spPr>
              <a:xfrm>
                <a:off x="4014019" y="3733800"/>
                <a:ext cx="457200" cy="4572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5" name="Rectangle 634">
                <a:extLst>
                  <a:ext uri="{FF2B5EF4-FFF2-40B4-BE49-F238E27FC236}">
                    <a16:creationId xmlns:a16="http://schemas.microsoft.com/office/drawing/2014/main" id="{DEF60525-F1F2-C5E7-B8E0-D10BDED3D636}"/>
                  </a:ext>
                </a:extLst>
              </p:cNvPr>
              <p:cNvSpPr/>
              <p:nvPr/>
            </p:nvSpPr>
            <p:spPr>
              <a:xfrm>
                <a:off x="4471219" y="3733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6" name="Rectangle 635">
                <a:extLst>
                  <a:ext uri="{FF2B5EF4-FFF2-40B4-BE49-F238E27FC236}">
                    <a16:creationId xmlns:a16="http://schemas.microsoft.com/office/drawing/2014/main" id="{0D2D4332-4A1E-AAB4-BD91-C27F664A4922}"/>
                  </a:ext>
                </a:extLst>
              </p:cNvPr>
              <p:cNvSpPr/>
              <p:nvPr/>
            </p:nvSpPr>
            <p:spPr>
              <a:xfrm>
                <a:off x="4928419" y="3733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7" name="Rectangle 636">
                <a:extLst>
                  <a:ext uri="{FF2B5EF4-FFF2-40B4-BE49-F238E27FC236}">
                    <a16:creationId xmlns:a16="http://schemas.microsoft.com/office/drawing/2014/main" id="{07C26C80-BE3F-FA82-CC0B-328BFB209C82}"/>
                  </a:ext>
                </a:extLst>
              </p:cNvPr>
              <p:cNvSpPr/>
              <p:nvPr/>
            </p:nvSpPr>
            <p:spPr>
              <a:xfrm>
                <a:off x="1728019" y="41910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8" name="Rectangle 637">
                <a:extLst>
                  <a:ext uri="{FF2B5EF4-FFF2-40B4-BE49-F238E27FC236}">
                    <a16:creationId xmlns:a16="http://schemas.microsoft.com/office/drawing/2014/main" id="{391D25F5-C62F-E11F-46B8-9E47E4D3646F}"/>
                  </a:ext>
                </a:extLst>
              </p:cNvPr>
              <p:cNvSpPr/>
              <p:nvPr/>
            </p:nvSpPr>
            <p:spPr>
              <a:xfrm>
                <a:off x="2185219" y="41910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9" name="Rectangle 638">
                <a:extLst>
                  <a:ext uri="{FF2B5EF4-FFF2-40B4-BE49-F238E27FC236}">
                    <a16:creationId xmlns:a16="http://schemas.microsoft.com/office/drawing/2014/main" id="{E161D7E2-43C5-49C1-507C-7B5667403054}"/>
                  </a:ext>
                </a:extLst>
              </p:cNvPr>
              <p:cNvSpPr/>
              <p:nvPr/>
            </p:nvSpPr>
            <p:spPr>
              <a:xfrm>
                <a:off x="2642419" y="41910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0" name="Rectangle 639">
                <a:extLst>
                  <a:ext uri="{FF2B5EF4-FFF2-40B4-BE49-F238E27FC236}">
                    <a16:creationId xmlns:a16="http://schemas.microsoft.com/office/drawing/2014/main" id="{70F98E9C-5411-2F90-0809-77CF4283D954}"/>
                  </a:ext>
                </a:extLst>
              </p:cNvPr>
              <p:cNvSpPr/>
              <p:nvPr/>
            </p:nvSpPr>
            <p:spPr>
              <a:xfrm>
                <a:off x="3099619" y="41910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1" name="Rectangle 640">
                <a:extLst>
                  <a:ext uri="{FF2B5EF4-FFF2-40B4-BE49-F238E27FC236}">
                    <a16:creationId xmlns:a16="http://schemas.microsoft.com/office/drawing/2014/main" id="{90B83486-21F7-C359-92F0-6E7C37B4D813}"/>
                  </a:ext>
                </a:extLst>
              </p:cNvPr>
              <p:cNvSpPr/>
              <p:nvPr/>
            </p:nvSpPr>
            <p:spPr>
              <a:xfrm>
                <a:off x="3556819" y="41910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2" name="Rectangle 641">
                <a:extLst>
                  <a:ext uri="{FF2B5EF4-FFF2-40B4-BE49-F238E27FC236}">
                    <a16:creationId xmlns:a16="http://schemas.microsoft.com/office/drawing/2014/main" id="{71623FAE-62D5-E6BC-6CEF-7AB7DC394337}"/>
                  </a:ext>
                </a:extLst>
              </p:cNvPr>
              <p:cNvSpPr/>
              <p:nvPr/>
            </p:nvSpPr>
            <p:spPr>
              <a:xfrm>
                <a:off x="4014019" y="41910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3" name="Rectangle 642">
                <a:extLst>
                  <a:ext uri="{FF2B5EF4-FFF2-40B4-BE49-F238E27FC236}">
                    <a16:creationId xmlns:a16="http://schemas.microsoft.com/office/drawing/2014/main" id="{1D7CF115-924F-AFB6-95EF-790440B05436}"/>
                  </a:ext>
                </a:extLst>
              </p:cNvPr>
              <p:cNvSpPr/>
              <p:nvPr/>
            </p:nvSpPr>
            <p:spPr>
              <a:xfrm>
                <a:off x="4471219" y="41910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4" name="Rectangle 643">
                <a:extLst>
                  <a:ext uri="{FF2B5EF4-FFF2-40B4-BE49-F238E27FC236}">
                    <a16:creationId xmlns:a16="http://schemas.microsoft.com/office/drawing/2014/main" id="{96367B82-5EA3-38C7-64C3-9FF68EB5E2B6}"/>
                  </a:ext>
                </a:extLst>
              </p:cNvPr>
              <p:cNvSpPr/>
              <p:nvPr/>
            </p:nvSpPr>
            <p:spPr>
              <a:xfrm>
                <a:off x="4928419" y="41910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5" name="Rectangle 644">
                <a:extLst>
                  <a:ext uri="{FF2B5EF4-FFF2-40B4-BE49-F238E27FC236}">
                    <a16:creationId xmlns:a16="http://schemas.microsoft.com/office/drawing/2014/main" id="{D2D6A302-CB42-6F7C-59DA-F60B66937130}"/>
                  </a:ext>
                </a:extLst>
              </p:cNvPr>
              <p:cNvSpPr/>
              <p:nvPr/>
            </p:nvSpPr>
            <p:spPr>
              <a:xfrm>
                <a:off x="1728019" y="46482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6" name="Rectangle 645">
                <a:extLst>
                  <a:ext uri="{FF2B5EF4-FFF2-40B4-BE49-F238E27FC236}">
                    <a16:creationId xmlns:a16="http://schemas.microsoft.com/office/drawing/2014/main" id="{5F3A30A3-F713-7CFE-6FA3-EBE029A27B5D}"/>
                  </a:ext>
                </a:extLst>
              </p:cNvPr>
              <p:cNvSpPr/>
              <p:nvPr/>
            </p:nvSpPr>
            <p:spPr>
              <a:xfrm>
                <a:off x="2185219" y="46482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7" name="Rectangle 646">
                <a:extLst>
                  <a:ext uri="{FF2B5EF4-FFF2-40B4-BE49-F238E27FC236}">
                    <a16:creationId xmlns:a16="http://schemas.microsoft.com/office/drawing/2014/main" id="{08E03FB3-C3C3-542C-6408-92EE2DB2C02F}"/>
                  </a:ext>
                </a:extLst>
              </p:cNvPr>
              <p:cNvSpPr/>
              <p:nvPr/>
            </p:nvSpPr>
            <p:spPr>
              <a:xfrm>
                <a:off x="2642419" y="46482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8" name="Rectangle 647">
                <a:extLst>
                  <a:ext uri="{FF2B5EF4-FFF2-40B4-BE49-F238E27FC236}">
                    <a16:creationId xmlns:a16="http://schemas.microsoft.com/office/drawing/2014/main" id="{3928D10B-DCD1-6C59-C6D9-1791E910933B}"/>
                  </a:ext>
                </a:extLst>
              </p:cNvPr>
              <p:cNvSpPr/>
              <p:nvPr/>
            </p:nvSpPr>
            <p:spPr>
              <a:xfrm>
                <a:off x="3099619" y="46482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9" name="Rectangle 648">
                <a:extLst>
                  <a:ext uri="{FF2B5EF4-FFF2-40B4-BE49-F238E27FC236}">
                    <a16:creationId xmlns:a16="http://schemas.microsoft.com/office/drawing/2014/main" id="{33A8241B-7BA2-A799-936C-ED04E854DEB8}"/>
                  </a:ext>
                </a:extLst>
              </p:cNvPr>
              <p:cNvSpPr/>
              <p:nvPr/>
            </p:nvSpPr>
            <p:spPr>
              <a:xfrm>
                <a:off x="3556819" y="46482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0" name="Rectangle 649">
                <a:extLst>
                  <a:ext uri="{FF2B5EF4-FFF2-40B4-BE49-F238E27FC236}">
                    <a16:creationId xmlns:a16="http://schemas.microsoft.com/office/drawing/2014/main" id="{E583455F-BA0B-87F7-4A2C-D34E4C494C75}"/>
                  </a:ext>
                </a:extLst>
              </p:cNvPr>
              <p:cNvSpPr/>
              <p:nvPr/>
            </p:nvSpPr>
            <p:spPr>
              <a:xfrm>
                <a:off x="4014019" y="46482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1" name="Rectangle 650">
                <a:extLst>
                  <a:ext uri="{FF2B5EF4-FFF2-40B4-BE49-F238E27FC236}">
                    <a16:creationId xmlns:a16="http://schemas.microsoft.com/office/drawing/2014/main" id="{646E700C-7052-275D-2669-85FC0516FC1A}"/>
                  </a:ext>
                </a:extLst>
              </p:cNvPr>
              <p:cNvSpPr/>
              <p:nvPr/>
            </p:nvSpPr>
            <p:spPr>
              <a:xfrm>
                <a:off x="4471219" y="46482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2" name="Rectangle 651">
                <a:extLst>
                  <a:ext uri="{FF2B5EF4-FFF2-40B4-BE49-F238E27FC236}">
                    <a16:creationId xmlns:a16="http://schemas.microsoft.com/office/drawing/2014/main" id="{1CCF5386-22D0-DF90-83D2-029DDB02E0FB}"/>
                  </a:ext>
                </a:extLst>
              </p:cNvPr>
              <p:cNvSpPr/>
              <p:nvPr/>
            </p:nvSpPr>
            <p:spPr>
              <a:xfrm>
                <a:off x="4928419" y="46482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3" name="Rectangle 652">
                <a:extLst>
                  <a:ext uri="{FF2B5EF4-FFF2-40B4-BE49-F238E27FC236}">
                    <a16:creationId xmlns:a16="http://schemas.microsoft.com/office/drawing/2014/main" id="{1E0D3E96-D120-A9E9-0266-6E3D6817C1CB}"/>
                  </a:ext>
                </a:extLst>
              </p:cNvPr>
              <p:cNvSpPr/>
              <p:nvPr/>
            </p:nvSpPr>
            <p:spPr>
              <a:xfrm>
                <a:off x="1728019" y="5105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4" name="Rectangle 653">
                <a:extLst>
                  <a:ext uri="{FF2B5EF4-FFF2-40B4-BE49-F238E27FC236}">
                    <a16:creationId xmlns:a16="http://schemas.microsoft.com/office/drawing/2014/main" id="{38CA2F03-13DE-3CB4-3474-0AFBC7D5CE2D}"/>
                  </a:ext>
                </a:extLst>
              </p:cNvPr>
              <p:cNvSpPr/>
              <p:nvPr/>
            </p:nvSpPr>
            <p:spPr>
              <a:xfrm>
                <a:off x="2185219" y="5105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5" name="Rectangle 654">
                <a:extLst>
                  <a:ext uri="{FF2B5EF4-FFF2-40B4-BE49-F238E27FC236}">
                    <a16:creationId xmlns:a16="http://schemas.microsoft.com/office/drawing/2014/main" id="{ACFEA83B-DABE-CDA7-3002-7ACD3E4520FD}"/>
                  </a:ext>
                </a:extLst>
              </p:cNvPr>
              <p:cNvSpPr/>
              <p:nvPr/>
            </p:nvSpPr>
            <p:spPr>
              <a:xfrm>
                <a:off x="2642419" y="5105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6" name="Rectangle 655">
                <a:extLst>
                  <a:ext uri="{FF2B5EF4-FFF2-40B4-BE49-F238E27FC236}">
                    <a16:creationId xmlns:a16="http://schemas.microsoft.com/office/drawing/2014/main" id="{64F97739-6489-B3D1-C8B9-ED9D5805D5D6}"/>
                  </a:ext>
                </a:extLst>
              </p:cNvPr>
              <p:cNvSpPr/>
              <p:nvPr/>
            </p:nvSpPr>
            <p:spPr>
              <a:xfrm>
                <a:off x="3099619" y="5105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7" name="Rectangle 656">
                <a:extLst>
                  <a:ext uri="{FF2B5EF4-FFF2-40B4-BE49-F238E27FC236}">
                    <a16:creationId xmlns:a16="http://schemas.microsoft.com/office/drawing/2014/main" id="{F70C8FB3-D8A5-A284-B624-464407707940}"/>
                  </a:ext>
                </a:extLst>
              </p:cNvPr>
              <p:cNvSpPr/>
              <p:nvPr/>
            </p:nvSpPr>
            <p:spPr>
              <a:xfrm>
                <a:off x="3556819" y="5105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8" name="Rectangle 657">
                <a:extLst>
                  <a:ext uri="{FF2B5EF4-FFF2-40B4-BE49-F238E27FC236}">
                    <a16:creationId xmlns:a16="http://schemas.microsoft.com/office/drawing/2014/main" id="{E1196072-F0D0-575F-6C12-D5843D8EB8D3}"/>
                  </a:ext>
                </a:extLst>
              </p:cNvPr>
              <p:cNvSpPr/>
              <p:nvPr/>
            </p:nvSpPr>
            <p:spPr>
              <a:xfrm>
                <a:off x="4014019" y="5105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9" name="Rectangle 658">
                <a:extLst>
                  <a:ext uri="{FF2B5EF4-FFF2-40B4-BE49-F238E27FC236}">
                    <a16:creationId xmlns:a16="http://schemas.microsoft.com/office/drawing/2014/main" id="{9C2C5FFE-ED32-4E61-1ADB-FD9240D93D27}"/>
                  </a:ext>
                </a:extLst>
              </p:cNvPr>
              <p:cNvSpPr/>
              <p:nvPr/>
            </p:nvSpPr>
            <p:spPr>
              <a:xfrm>
                <a:off x="4471219" y="5105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0" name="Rectangle 659">
                <a:extLst>
                  <a:ext uri="{FF2B5EF4-FFF2-40B4-BE49-F238E27FC236}">
                    <a16:creationId xmlns:a16="http://schemas.microsoft.com/office/drawing/2014/main" id="{02385CD5-F88A-B873-917F-6BB10A41B9B2}"/>
                  </a:ext>
                </a:extLst>
              </p:cNvPr>
              <p:cNvSpPr/>
              <p:nvPr/>
            </p:nvSpPr>
            <p:spPr>
              <a:xfrm>
                <a:off x="4928419" y="5105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1" name="Rectangle 660">
                <a:extLst>
                  <a:ext uri="{FF2B5EF4-FFF2-40B4-BE49-F238E27FC236}">
                    <a16:creationId xmlns:a16="http://schemas.microsoft.com/office/drawing/2014/main" id="{E9F75AB9-9BD8-4D51-D869-2E1E456EA945}"/>
                  </a:ext>
                </a:extLst>
              </p:cNvPr>
              <p:cNvSpPr/>
              <p:nvPr/>
            </p:nvSpPr>
            <p:spPr>
              <a:xfrm>
                <a:off x="1728019" y="5562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2" name="Rectangle 661">
                <a:extLst>
                  <a:ext uri="{FF2B5EF4-FFF2-40B4-BE49-F238E27FC236}">
                    <a16:creationId xmlns:a16="http://schemas.microsoft.com/office/drawing/2014/main" id="{265C4E39-DC08-CAFC-0177-50BA15826740}"/>
                  </a:ext>
                </a:extLst>
              </p:cNvPr>
              <p:cNvSpPr/>
              <p:nvPr/>
            </p:nvSpPr>
            <p:spPr>
              <a:xfrm>
                <a:off x="2185219" y="5562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3" name="Rectangle 662">
                <a:extLst>
                  <a:ext uri="{FF2B5EF4-FFF2-40B4-BE49-F238E27FC236}">
                    <a16:creationId xmlns:a16="http://schemas.microsoft.com/office/drawing/2014/main" id="{100D9CAF-DDB4-A2E1-714A-224DFD816287}"/>
                  </a:ext>
                </a:extLst>
              </p:cNvPr>
              <p:cNvSpPr/>
              <p:nvPr/>
            </p:nvSpPr>
            <p:spPr>
              <a:xfrm>
                <a:off x="2642419" y="5562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4" name="Rectangle 663">
                <a:extLst>
                  <a:ext uri="{FF2B5EF4-FFF2-40B4-BE49-F238E27FC236}">
                    <a16:creationId xmlns:a16="http://schemas.microsoft.com/office/drawing/2014/main" id="{EF7D647A-299B-DDAD-C571-B9BF03F8EADA}"/>
                  </a:ext>
                </a:extLst>
              </p:cNvPr>
              <p:cNvSpPr/>
              <p:nvPr/>
            </p:nvSpPr>
            <p:spPr>
              <a:xfrm>
                <a:off x="3099619" y="5562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5" name="Rectangle 664">
                <a:extLst>
                  <a:ext uri="{FF2B5EF4-FFF2-40B4-BE49-F238E27FC236}">
                    <a16:creationId xmlns:a16="http://schemas.microsoft.com/office/drawing/2014/main" id="{9924D591-3006-398A-EA91-F536003A8F45}"/>
                  </a:ext>
                </a:extLst>
              </p:cNvPr>
              <p:cNvSpPr/>
              <p:nvPr/>
            </p:nvSpPr>
            <p:spPr>
              <a:xfrm>
                <a:off x="3556819" y="5562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6" name="Rectangle 665">
                <a:extLst>
                  <a:ext uri="{FF2B5EF4-FFF2-40B4-BE49-F238E27FC236}">
                    <a16:creationId xmlns:a16="http://schemas.microsoft.com/office/drawing/2014/main" id="{C660ACDC-FA75-A152-679F-74EF2EF34EBF}"/>
                  </a:ext>
                </a:extLst>
              </p:cNvPr>
              <p:cNvSpPr/>
              <p:nvPr/>
            </p:nvSpPr>
            <p:spPr>
              <a:xfrm>
                <a:off x="4014019" y="5562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7" name="Rectangle 666">
                <a:extLst>
                  <a:ext uri="{FF2B5EF4-FFF2-40B4-BE49-F238E27FC236}">
                    <a16:creationId xmlns:a16="http://schemas.microsoft.com/office/drawing/2014/main" id="{D919994F-040B-AC2D-27B8-C1065E1E0A21}"/>
                  </a:ext>
                </a:extLst>
              </p:cNvPr>
              <p:cNvSpPr/>
              <p:nvPr/>
            </p:nvSpPr>
            <p:spPr>
              <a:xfrm>
                <a:off x="4471219" y="5562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8" name="Rectangle 667">
                <a:extLst>
                  <a:ext uri="{FF2B5EF4-FFF2-40B4-BE49-F238E27FC236}">
                    <a16:creationId xmlns:a16="http://schemas.microsoft.com/office/drawing/2014/main" id="{62DED1C3-9910-594E-EE93-C0E8DC42C92C}"/>
                  </a:ext>
                </a:extLst>
              </p:cNvPr>
              <p:cNvSpPr/>
              <p:nvPr/>
            </p:nvSpPr>
            <p:spPr>
              <a:xfrm>
                <a:off x="4928419" y="5562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9" name="Rectangle 668">
                <a:extLst>
                  <a:ext uri="{FF2B5EF4-FFF2-40B4-BE49-F238E27FC236}">
                    <a16:creationId xmlns:a16="http://schemas.microsoft.com/office/drawing/2014/main" id="{A2FDF63F-79E1-46B0-5069-089A727B220C}"/>
                  </a:ext>
                </a:extLst>
              </p:cNvPr>
              <p:cNvSpPr/>
              <p:nvPr/>
            </p:nvSpPr>
            <p:spPr>
              <a:xfrm>
                <a:off x="1728019" y="6019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0" name="Rectangle 669">
                <a:extLst>
                  <a:ext uri="{FF2B5EF4-FFF2-40B4-BE49-F238E27FC236}">
                    <a16:creationId xmlns:a16="http://schemas.microsoft.com/office/drawing/2014/main" id="{6B1A55DC-17B4-6AD2-1DBD-30EB13022476}"/>
                  </a:ext>
                </a:extLst>
              </p:cNvPr>
              <p:cNvSpPr/>
              <p:nvPr/>
            </p:nvSpPr>
            <p:spPr>
              <a:xfrm>
                <a:off x="2185219" y="6019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1" name="Rectangle 670">
                <a:extLst>
                  <a:ext uri="{FF2B5EF4-FFF2-40B4-BE49-F238E27FC236}">
                    <a16:creationId xmlns:a16="http://schemas.microsoft.com/office/drawing/2014/main" id="{B206653C-817B-D7DB-79B4-AFFC4869596C}"/>
                  </a:ext>
                </a:extLst>
              </p:cNvPr>
              <p:cNvSpPr/>
              <p:nvPr/>
            </p:nvSpPr>
            <p:spPr>
              <a:xfrm>
                <a:off x="2642419" y="6019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2" name="Rectangle 671">
                <a:extLst>
                  <a:ext uri="{FF2B5EF4-FFF2-40B4-BE49-F238E27FC236}">
                    <a16:creationId xmlns:a16="http://schemas.microsoft.com/office/drawing/2014/main" id="{7080F5C0-399D-46A7-2915-9FF5FDA61F22}"/>
                  </a:ext>
                </a:extLst>
              </p:cNvPr>
              <p:cNvSpPr/>
              <p:nvPr/>
            </p:nvSpPr>
            <p:spPr>
              <a:xfrm>
                <a:off x="3099619" y="6019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3" name="Rectangle 672">
                <a:extLst>
                  <a:ext uri="{FF2B5EF4-FFF2-40B4-BE49-F238E27FC236}">
                    <a16:creationId xmlns:a16="http://schemas.microsoft.com/office/drawing/2014/main" id="{B4134BA9-F486-311D-0184-78FF9AFEAFD5}"/>
                  </a:ext>
                </a:extLst>
              </p:cNvPr>
              <p:cNvSpPr/>
              <p:nvPr/>
            </p:nvSpPr>
            <p:spPr>
              <a:xfrm>
                <a:off x="3556819" y="6019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4" name="Rectangle 673">
                <a:extLst>
                  <a:ext uri="{FF2B5EF4-FFF2-40B4-BE49-F238E27FC236}">
                    <a16:creationId xmlns:a16="http://schemas.microsoft.com/office/drawing/2014/main" id="{50220B80-B506-3C81-9A29-251180DC661E}"/>
                  </a:ext>
                </a:extLst>
              </p:cNvPr>
              <p:cNvSpPr/>
              <p:nvPr/>
            </p:nvSpPr>
            <p:spPr>
              <a:xfrm>
                <a:off x="4014019" y="6019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5" name="Rectangle 674">
                <a:extLst>
                  <a:ext uri="{FF2B5EF4-FFF2-40B4-BE49-F238E27FC236}">
                    <a16:creationId xmlns:a16="http://schemas.microsoft.com/office/drawing/2014/main" id="{58C19D9A-FDB2-2C42-ECA0-F0EB4F436D33}"/>
                  </a:ext>
                </a:extLst>
              </p:cNvPr>
              <p:cNvSpPr/>
              <p:nvPr/>
            </p:nvSpPr>
            <p:spPr>
              <a:xfrm>
                <a:off x="4471219" y="6019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6" name="Rectangle 675">
                <a:extLst>
                  <a:ext uri="{FF2B5EF4-FFF2-40B4-BE49-F238E27FC236}">
                    <a16:creationId xmlns:a16="http://schemas.microsoft.com/office/drawing/2014/main" id="{CF229C41-5D58-9F3B-5A69-DFFCA762CD89}"/>
                  </a:ext>
                </a:extLst>
              </p:cNvPr>
              <p:cNvSpPr/>
              <p:nvPr/>
            </p:nvSpPr>
            <p:spPr>
              <a:xfrm>
                <a:off x="4928419" y="6019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78" name="Straight Connector 677">
              <a:extLst>
                <a:ext uri="{FF2B5EF4-FFF2-40B4-BE49-F238E27FC236}">
                  <a16:creationId xmlns:a16="http://schemas.microsoft.com/office/drawing/2014/main" id="{7B075BB3-2BFF-A71A-CA71-10F7A2C2E2B7}"/>
                </a:ext>
              </a:extLst>
            </p:cNvPr>
            <p:cNvCxnSpPr>
              <a:cxnSpLocks/>
            </p:cNvCxnSpPr>
            <p:nvPr/>
          </p:nvCxnSpPr>
          <p:spPr>
            <a:xfrm>
              <a:off x="704917" y="2792392"/>
              <a:ext cx="0" cy="94333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9" name="Straight Connector 678">
              <a:extLst>
                <a:ext uri="{FF2B5EF4-FFF2-40B4-BE49-F238E27FC236}">
                  <a16:creationId xmlns:a16="http://schemas.microsoft.com/office/drawing/2014/main" id="{52AC0BFF-DAAC-EEEA-7082-51B52161704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1494" y="3271638"/>
              <a:ext cx="949124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64" name="Group 763">
              <a:extLst>
                <a:ext uri="{FF2B5EF4-FFF2-40B4-BE49-F238E27FC236}">
                  <a16:creationId xmlns:a16="http://schemas.microsoft.com/office/drawing/2014/main" id="{2DCCD0A6-86AE-888C-74AE-05AB36EDB675}"/>
                </a:ext>
              </a:extLst>
            </p:cNvPr>
            <p:cNvGrpSpPr/>
            <p:nvPr/>
          </p:nvGrpSpPr>
          <p:grpSpPr>
            <a:xfrm rot="10800000">
              <a:off x="598999" y="3165720"/>
              <a:ext cx="211836" cy="211836"/>
              <a:chOff x="5867400" y="4149213"/>
              <a:chExt cx="914400" cy="914400"/>
            </a:xfrm>
            <a:solidFill>
              <a:srgbClr val="FF0000"/>
            </a:solidFill>
          </p:grpSpPr>
          <p:sp>
            <p:nvSpPr>
              <p:cNvPr id="765" name="Rectangle 764">
                <a:extLst>
                  <a:ext uri="{FF2B5EF4-FFF2-40B4-BE49-F238E27FC236}">
                    <a16:creationId xmlns:a16="http://schemas.microsoft.com/office/drawing/2014/main" id="{FDF782DE-88A9-6B91-6222-029E5E1C52FB}"/>
                  </a:ext>
                </a:extLst>
              </p:cNvPr>
              <p:cNvSpPr/>
              <p:nvPr/>
            </p:nvSpPr>
            <p:spPr>
              <a:xfrm>
                <a:off x="58674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6" name="Rectangle 765">
                <a:extLst>
                  <a:ext uri="{FF2B5EF4-FFF2-40B4-BE49-F238E27FC236}">
                    <a16:creationId xmlns:a16="http://schemas.microsoft.com/office/drawing/2014/main" id="{EC4C37B5-3BA5-385F-70C7-2A94690D020D}"/>
                  </a:ext>
                </a:extLst>
              </p:cNvPr>
              <p:cNvSpPr/>
              <p:nvPr/>
            </p:nvSpPr>
            <p:spPr>
              <a:xfrm>
                <a:off x="63246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7" name="Rectangle 766">
                <a:extLst>
                  <a:ext uri="{FF2B5EF4-FFF2-40B4-BE49-F238E27FC236}">
                    <a16:creationId xmlns:a16="http://schemas.microsoft.com/office/drawing/2014/main" id="{B920EAE8-EBCA-6754-032C-97AE40F620DC}"/>
                  </a:ext>
                </a:extLst>
              </p:cNvPr>
              <p:cNvSpPr/>
              <p:nvPr/>
            </p:nvSpPr>
            <p:spPr>
              <a:xfrm>
                <a:off x="6324600" y="46064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836" name="Group 835">
            <a:extLst>
              <a:ext uri="{FF2B5EF4-FFF2-40B4-BE49-F238E27FC236}">
                <a16:creationId xmlns:a16="http://schemas.microsoft.com/office/drawing/2014/main" id="{49837602-446B-3526-EAD2-C3C5E06EC2E9}"/>
              </a:ext>
            </a:extLst>
          </p:cNvPr>
          <p:cNvGrpSpPr/>
          <p:nvPr/>
        </p:nvGrpSpPr>
        <p:grpSpPr>
          <a:xfrm>
            <a:off x="804476" y="4085188"/>
            <a:ext cx="921337" cy="908266"/>
            <a:chOff x="1349657" y="4185062"/>
            <a:chExt cx="921337" cy="908266"/>
          </a:xfrm>
        </p:grpSpPr>
        <p:grpSp>
          <p:nvGrpSpPr>
            <p:cNvPr id="833" name="Group 832">
              <a:extLst>
                <a:ext uri="{FF2B5EF4-FFF2-40B4-BE49-F238E27FC236}">
                  <a16:creationId xmlns:a16="http://schemas.microsoft.com/office/drawing/2014/main" id="{75119D07-F519-977E-271B-28780EE97EA2}"/>
                </a:ext>
              </a:extLst>
            </p:cNvPr>
            <p:cNvGrpSpPr/>
            <p:nvPr/>
          </p:nvGrpSpPr>
          <p:grpSpPr>
            <a:xfrm>
              <a:off x="1349657" y="4185062"/>
              <a:ext cx="423672" cy="423671"/>
              <a:chOff x="1268310" y="4216908"/>
              <a:chExt cx="423672" cy="423671"/>
            </a:xfrm>
          </p:grpSpPr>
          <p:sp>
            <p:nvSpPr>
              <p:cNvPr id="700" name="Rectangle 699">
                <a:extLst>
                  <a:ext uri="{FF2B5EF4-FFF2-40B4-BE49-F238E27FC236}">
                    <a16:creationId xmlns:a16="http://schemas.microsoft.com/office/drawing/2014/main" id="{4EC52D13-330D-805B-6E24-E5DD82CD0232}"/>
                  </a:ext>
                </a:extLst>
              </p:cNvPr>
              <p:cNvSpPr/>
              <p:nvPr/>
            </p:nvSpPr>
            <p:spPr>
              <a:xfrm>
                <a:off x="1268310" y="4216908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1" name="Rectangle 700">
                <a:extLst>
                  <a:ext uri="{FF2B5EF4-FFF2-40B4-BE49-F238E27FC236}">
                    <a16:creationId xmlns:a16="http://schemas.microsoft.com/office/drawing/2014/main" id="{E4E03A54-30CA-C413-61DA-8DEE603984E2}"/>
                  </a:ext>
                </a:extLst>
              </p:cNvPr>
              <p:cNvSpPr/>
              <p:nvPr/>
            </p:nvSpPr>
            <p:spPr>
              <a:xfrm>
                <a:off x="1374228" y="4216908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2" name="Rectangle 701">
                <a:extLst>
                  <a:ext uri="{FF2B5EF4-FFF2-40B4-BE49-F238E27FC236}">
                    <a16:creationId xmlns:a16="http://schemas.microsoft.com/office/drawing/2014/main" id="{2E579C05-E2CD-ACF2-AE40-B4BFFEBE9F53}"/>
                  </a:ext>
                </a:extLst>
              </p:cNvPr>
              <p:cNvSpPr/>
              <p:nvPr/>
            </p:nvSpPr>
            <p:spPr>
              <a:xfrm>
                <a:off x="1480146" y="4216908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3" name="Rectangle 702">
                <a:extLst>
                  <a:ext uri="{FF2B5EF4-FFF2-40B4-BE49-F238E27FC236}">
                    <a16:creationId xmlns:a16="http://schemas.microsoft.com/office/drawing/2014/main" id="{0790A15D-FA0E-547B-37DF-6E4D1C1FD5CF}"/>
                  </a:ext>
                </a:extLst>
              </p:cNvPr>
              <p:cNvSpPr/>
              <p:nvPr/>
            </p:nvSpPr>
            <p:spPr>
              <a:xfrm>
                <a:off x="1586064" y="4216908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8" name="Rectangle 707">
                <a:extLst>
                  <a:ext uri="{FF2B5EF4-FFF2-40B4-BE49-F238E27FC236}">
                    <a16:creationId xmlns:a16="http://schemas.microsoft.com/office/drawing/2014/main" id="{DD039699-B514-600B-F477-D137174B8602}"/>
                  </a:ext>
                </a:extLst>
              </p:cNvPr>
              <p:cNvSpPr/>
              <p:nvPr/>
            </p:nvSpPr>
            <p:spPr>
              <a:xfrm>
                <a:off x="1268310" y="4322826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9" name="Rectangle 708">
                <a:extLst>
                  <a:ext uri="{FF2B5EF4-FFF2-40B4-BE49-F238E27FC236}">
                    <a16:creationId xmlns:a16="http://schemas.microsoft.com/office/drawing/2014/main" id="{82EDE316-C50B-C6D8-53F8-BCFD6CEEEEDF}"/>
                  </a:ext>
                </a:extLst>
              </p:cNvPr>
              <p:cNvSpPr/>
              <p:nvPr/>
            </p:nvSpPr>
            <p:spPr>
              <a:xfrm>
                <a:off x="1374228" y="4322826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0" name="Rectangle 709">
                <a:extLst>
                  <a:ext uri="{FF2B5EF4-FFF2-40B4-BE49-F238E27FC236}">
                    <a16:creationId xmlns:a16="http://schemas.microsoft.com/office/drawing/2014/main" id="{44D7732E-9289-180D-4DAD-A14C01B455A9}"/>
                  </a:ext>
                </a:extLst>
              </p:cNvPr>
              <p:cNvSpPr/>
              <p:nvPr/>
            </p:nvSpPr>
            <p:spPr>
              <a:xfrm>
                <a:off x="1480146" y="4322826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1" name="Rectangle 710">
                <a:extLst>
                  <a:ext uri="{FF2B5EF4-FFF2-40B4-BE49-F238E27FC236}">
                    <a16:creationId xmlns:a16="http://schemas.microsoft.com/office/drawing/2014/main" id="{CC76874D-DCDA-EF62-5E70-79B2BE84F87F}"/>
                  </a:ext>
                </a:extLst>
              </p:cNvPr>
              <p:cNvSpPr/>
              <p:nvPr/>
            </p:nvSpPr>
            <p:spPr>
              <a:xfrm>
                <a:off x="1586064" y="4322826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6" name="Rectangle 715">
                <a:extLst>
                  <a:ext uri="{FF2B5EF4-FFF2-40B4-BE49-F238E27FC236}">
                    <a16:creationId xmlns:a16="http://schemas.microsoft.com/office/drawing/2014/main" id="{11169A08-635A-32DD-7D13-0F708BCAEE3B}"/>
                  </a:ext>
                </a:extLst>
              </p:cNvPr>
              <p:cNvSpPr/>
              <p:nvPr/>
            </p:nvSpPr>
            <p:spPr>
              <a:xfrm>
                <a:off x="1268310" y="4428744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7" name="Rectangle 716">
                <a:extLst>
                  <a:ext uri="{FF2B5EF4-FFF2-40B4-BE49-F238E27FC236}">
                    <a16:creationId xmlns:a16="http://schemas.microsoft.com/office/drawing/2014/main" id="{56DB010B-0324-7CCF-9666-8C4C8D9AC70B}"/>
                  </a:ext>
                </a:extLst>
              </p:cNvPr>
              <p:cNvSpPr/>
              <p:nvPr/>
            </p:nvSpPr>
            <p:spPr>
              <a:xfrm>
                <a:off x="1374228" y="4428744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8" name="Rectangle 717">
                <a:extLst>
                  <a:ext uri="{FF2B5EF4-FFF2-40B4-BE49-F238E27FC236}">
                    <a16:creationId xmlns:a16="http://schemas.microsoft.com/office/drawing/2014/main" id="{AFC2F01F-86B1-8188-1F82-FA7DCE0FA502}"/>
                  </a:ext>
                </a:extLst>
              </p:cNvPr>
              <p:cNvSpPr/>
              <p:nvPr/>
            </p:nvSpPr>
            <p:spPr>
              <a:xfrm>
                <a:off x="1480146" y="4428744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9" name="Rectangle 718">
                <a:extLst>
                  <a:ext uri="{FF2B5EF4-FFF2-40B4-BE49-F238E27FC236}">
                    <a16:creationId xmlns:a16="http://schemas.microsoft.com/office/drawing/2014/main" id="{1DD11F6A-2A29-1071-3085-3AC7A0DBE53C}"/>
                  </a:ext>
                </a:extLst>
              </p:cNvPr>
              <p:cNvSpPr/>
              <p:nvPr/>
            </p:nvSpPr>
            <p:spPr>
              <a:xfrm>
                <a:off x="1586064" y="4428744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4" name="Rectangle 723">
                <a:extLst>
                  <a:ext uri="{FF2B5EF4-FFF2-40B4-BE49-F238E27FC236}">
                    <a16:creationId xmlns:a16="http://schemas.microsoft.com/office/drawing/2014/main" id="{41B68698-ADF1-E6B8-5CBB-895EAA1C84F6}"/>
                  </a:ext>
                </a:extLst>
              </p:cNvPr>
              <p:cNvSpPr/>
              <p:nvPr/>
            </p:nvSpPr>
            <p:spPr>
              <a:xfrm>
                <a:off x="1268310" y="4534661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5" name="Rectangle 724">
                <a:extLst>
                  <a:ext uri="{FF2B5EF4-FFF2-40B4-BE49-F238E27FC236}">
                    <a16:creationId xmlns:a16="http://schemas.microsoft.com/office/drawing/2014/main" id="{99F820D8-8DDA-1621-98FF-0709BDA89429}"/>
                  </a:ext>
                </a:extLst>
              </p:cNvPr>
              <p:cNvSpPr/>
              <p:nvPr/>
            </p:nvSpPr>
            <p:spPr>
              <a:xfrm>
                <a:off x="1374228" y="4534661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6" name="Rectangle 725">
                <a:extLst>
                  <a:ext uri="{FF2B5EF4-FFF2-40B4-BE49-F238E27FC236}">
                    <a16:creationId xmlns:a16="http://schemas.microsoft.com/office/drawing/2014/main" id="{3F84FB04-CEEF-71DD-F634-C56749832F0F}"/>
                  </a:ext>
                </a:extLst>
              </p:cNvPr>
              <p:cNvSpPr/>
              <p:nvPr/>
            </p:nvSpPr>
            <p:spPr>
              <a:xfrm>
                <a:off x="1480146" y="4534661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7" name="Rectangle 726">
                <a:extLst>
                  <a:ext uri="{FF2B5EF4-FFF2-40B4-BE49-F238E27FC236}">
                    <a16:creationId xmlns:a16="http://schemas.microsoft.com/office/drawing/2014/main" id="{21C7D9F1-1B53-8BD8-0070-C37A2E915D20}"/>
                  </a:ext>
                </a:extLst>
              </p:cNvPr>
              <p:cNvSpPr/>
              <p:nvPr/>
            </p:nvSpPr>
            <p:spPr>
              <a:xfrm>
                <a:off x="1586064" y="4534661"/>
                <a:ext cx="105918" cy="105918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76" name="Group 775">
                <a:extLst>
                  <a:ext uri="{FF2B5EF4-FFF2-40B4-BE49-F238E27FC236}">
                    <a16:creationId xmlns:a16="http://schemas.microsoft.com/office/drawing/2014/main" id="{C8F03256-3D31-A9FA-D4EA-C382D3F6538F}"/>
                  </a:ext>
                </a:extLst>
              </p:cNvPr>
              <p:cNvGrpSpPr/>
              <p:nvPr/>
            </p:nvGrpSpPr>
            <p:grpSpPr>
              <a:xfrm rot="16200000">
                <a:off x="1374228" y="4322826"/>
                <a:ext cx="211836" cy="211836"/>
                <a:chOff x="5867400" y="4149213"/>
                <a:chExt cx="914400" cy="914400"/>
              </a:xfrm>
              <a:solidFill>
                <a:srgbClr val="0070C0"/>
              </a:solidFill>
            </p:grpSpPr>
            <p:sp>
              <p:nvSpPr>
                <p:cNvPr id="777" name="Rectangle 776">
                  <a:extLst>
                    <a:ext uri="{FF2B5EF4-FFF2-40B4-BE49-F238E27FC236}">
                      <a16:creationId xmlns:a16="http://schemas.microsoft.com/office/drawing/2014/main" id="{25BAEA3B-D837-E706-DF74-E9564D088355}"/>
                    </a:ext>
                  </a:extLst>
                </p:cNvPr>
                <p:cNvSpPr/>
                <p:nvPr/>
              </p:nvSpPr>
              <p:spPr>
                <a:xfrm>
                  <a:off x="5867400" y="41492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8" name="Rectangle 777">
                  <a:extLst>
                    <a:ext uri="{FF2B5EF4-FFF2-40B4-BE49-F238E27FC236}">
                      <a16:creationId xmlns:a16="http://schemas.microsoft.com/office/drawing/2014/main" id="{6D19D62A-DE69-02A7-76D6-CA3B5128027D}"/>
                    </a:ext>
                  </a:extLst>
                </p:cNvPr>
                <p:cNvSpPr/>
                <p:nvPr/>
              </p:nvSpPr>
              <p:spPr>
                <a:xfrm>
                  <a:off x="6324600" y="41492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9" name="Rectangle 778">
                  <a:extLst>
                    <a:ext uri="{FF2B5EF4-FFF2-40B4-BE49-F238E27FC236}">
                      <a16:creationId xmlns:a16="http://schemas.microsoft.com/office/drawing/2014/main" id="{066A6C67-0355-D6F0-97AD-60CCB937C6C5}"/>
                    </a:ext>
                  </a:extLst>
                </p:cNvPr>
                <p:cNvSpPr/>
                <p:nvPr/>
              </p:nvSpPr>
              <p:spPr>
                <a:xfrm>
                  <a:off x="6324600" y="46064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84" name="Group 783">
                <a:extLst>
                  <a:ext uri="{FF2B5EF4-FFF2-40B4-BE49-F238E27FC236}">
                    <a16:creationId xmlns:a16="http://schemas.microsoft.com/office/drawing/2014/main" id="{C122A926-59C8-2B44-1FBE-917E97A28F3B}"/>
                  </a:ext>
                </a:extLst>
              </p:cNvPr>
              <p:cNvGrpSpPr/>
              <p:nvPr/>
            </p:nvGrpSpPr>
            <p:grpSpPr>
              <a:xfrm rot="16200000">
                <a:off x="1268310" y="4216908"/>
                <a:ext cx="211836" cy="211836"/>
                <a:chOff x="5867400" y="4149213"/>
                <a:chExt cx="914400" cy="914400"/>
              </a:xfrm>
              <a:solidFill>
                <a:schemeClr val="accent6">
                  <a:lumMod val="75000"/>
                </a:schemeClr>
              </a:solidFill>
            </p:grpSpPr>
            <p:sp>
              <p:nvSpPr>
                <p:cNvPr id="785" name="Rectangle 784">
                  <a:extLst>
                    <a:ext uri="{FF2B5EF4-FFF2-40B4-BE49-F238E27FC236}">
                      <a16:creationId xmlns:a16="http://schemas.microsoft.com/office/drawing/2014/main" id="{40CB0377-CCD4-3547-6D5F-5F8CE69C92AB}"/>
                    </a:ext>
                  </a:extLst>
                </p:cNvPr>
                <p:cNvSpPr/>
                <p:nvPr/>
              </p:nvSpPr>
              <p:spPr>
                <a:xfrm>
                  <a:off x="5867400" y="41492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6" name="Rectangle 785">
                  <a:extLst>
                    <a:ext uri="{FF2B5EF4-FFF2-40B4-BE49-F238E27FC236}">
                      <a16:creationId xmlns:a16="http://schemas.microsoft.com/office/drawing/2014/main" id="{C4D2A13D-4223-08D5-8854-5FBB7E28F45F}"/>
                    </a:ext>
                  </a:extLst>
                </p:cNvPr>
                <p:cNvSpPr/>
                <p:nvPr/>
              </p:nvSpPr>
              <p:spPr>
                <a:xfrm>
                  <a:off x="6324600" y="41492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7" name="Rectangle 786">
                  <a:extLst>
                    <a:ext uri="{FF2B5EF4-FFF2-40B4-BE49-F238E27FC236}">
                      <a16:creationId xmlns:a16="http://schemas.microsoft.com/office/drawing/2014/main" id="{6A961B23-CD16-7A4F-5B9E-486EA6A6D547}"/>
                    </a:ext>
                  </a:extLst>
                </p:cNvPr>
                <p:cNvSpPr/>
                <p:nvPr/>
              </p:nvSpPr>
              <p:spPr>
                <a:xfrm>
                  <a:off x="6324600" y="46064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12" name="Group 811">
                <a:extLst>
                  <a:ext uri="{FF2B5EF4-FFF2-40B4-BE49-F238E27FC236}">
                    <a16:creationId xmlns:a16="http://schemas.microsoft.com/office/drawing/2014/main" id="{7CDB0FEA-7A04-FEA4-7F2A-941E9B0FD481}"/>
                  </a:ext>
                </a:extLst>
              </p:cNvPr>
              <p:cNvGrpSpPr/>
              <p:nvPr/>
            </p:nvGrpSpPr>
            <p:grpSpPr>
              <a:xfrm rot="16200000">
                <a:off x="1480146" y="4428743"/>
                <a:ext cx="211836" cy="211836"/>
                <a:chOff x="5867400" y="4149213"/>
                <a:chExt cx="914400" cy="914400"/>
              </a:xfrm>
              <a:solidFill>
                <a:srgbClr val="FFFF00"/>
              </a:solidFill>
            </p:grpSpPr>
            <p:sp>
              <p:nvSpPr>
                <p:cNvPr id="813" name="Rectangle 812">
                  <a:extLst>
                    <a:ext uri="{FF2B5EF4-FFF2-40B4-BE49-F238E27FC236}">
                      <a16:creationId xmlns:a16="http://schemas.microsoft.com/office/drawing/2014/main" id="{9C5BAFCD-EF4C-8543-E16F-F408CAFD402F}"/>
                    </a:ext>
                  </a:extLst>
                </p:cNvPr>
                <p:cNvSpPr/>
                <p:nvPr/>
              </p:nvSpPr>
              <p:spPr>
                <a:xfrm>
                  <a:off x="5867400" y="41492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4" name="Rectangle 813">
                  <a:extLst>
                    <a:ext uri="{FF2B5EF4-FFF2-40B4-BE49-F238E27FC236}">
                      <a16:creationId xmlns:a16="http://schemas.microsoft.com/office/drawing/2014/main" id="{E1E9EA45-FA74-2417-E315-AC1052A1854B}"/>
                    </a:ext>
                  </a:extLst>
                </p:cNvPr>
                <p:cNvSpPr/>
                <p:nvPr/>
              </p:nvSpPr>
              <p:spPr>
                <a:xfrm>
                  <a:off x="6324600" y="41492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5" name="Rectangle 814">
                  <a:extLst>
                    <a:ext uri="{FF2B5EF4-FFF2-40B4-BE49-F238E27FC236}">
                      <a16:creationId xmlns:a16="http://schemas.microsoft.com/office/drawing/2014/main" id="{C2D780AD-D63D-8860-96C1-0B5294462E46}"/>
                    </a:ext>
                  </a:extLst>
                </p:cNvPr>
                <p:cNvSpPr/>
                <p:nvPr/>
              </p:nvSpPr>
              <p:spPr>
                <a:xfrm>
                  <a:off x="6324600" y="46064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16" name="Group 815">
                <a:extLst>
                  <a:ext uri="{FF2B5EF4-FFF2-40B4-BE49-F238E27FC236}">
                    <a16:creationId xmlns:a16="http://schemas.microsoft.com/office/drawing/2014/main" id="{19650E88-7D3E-BE35-0C34-9E66BA6FF4A5}"/>
                  </a:ext>
                </a:extLst>
              </p:cNvPr>
              <p:cNvGrpSpPr/>
              <p:nvPr/>
            </p:nvGrpSpPr>
            <p:grpSpPr>
              <a:xfrm rot="10800000">
                <a:off x="1268310" y="4428743"/>
                <a:ext cx="211836" cy="211836"/>
                <a:chOff x="5867400" y="4149213"/>
                <a:chExt cx="914400" cy="914400"/>
              </a:xfrm>
              <a:solidFill>
                <a:srgbClr val="FF33CC"/>
              </a:solidFill>
            </p:grpSpPr>
            <p:sp>
              <p:nvSpPr>
                <p:cNvPr id="817" name="Rectangle 816">
                  <a:extLst>
                    <a:ext uri="{FF2B5EF4-FFF2-40B4-BE49-F238E27FC236}">
                      <a16:creationId xmlns:a16="http://schemas.microsoft.com/office/drawing/2014/main" id="{D3859740-8796-4BF8-CB4F-57958C246269}"/>
                    </a:ext>
                  </a:extLst>
                </p:cNvPr>
                <p:cNvSpPr/>
                <p:nvPr/>
              </p:nvSpPr>
              <p:spPr>
                <a:xfrm>
                  <a:off x="5867400" y="41492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8" name="Rectangle 817">
                  <a:extLst>
                    <a:ext uri="{FF2B5EF4-FFF2-40B4-BE49-F238E27FC236}">
                      <a16:creationId xmlns:a16="http://schemas.microsoft.com/office/drawing/2014/main" id="{1068134F-9EBB-D87B-2F16-3DF6C4FA11D6}"/>
                    </a:ext>
                  </a:extLst>
                </p:cNvPr>
                <p:cNvSpPr/>
                <p:nvPr/>
              </p:nvSpPr>
              <p:spPr>
                <a:xfrm>
                  <a:off x="6324600" y="41492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9" name="Rectangle 818">
                  <a:extLst>
                    <a:ext uri="{FF2B5EF4-FFF2-40B4-BE49-F238E27FC236}">
                      <a16:creationId xmlns:a16="http://schemas.microsoft.com/office/drawing/2014/main" id="{B6176341-7221-AF75-3516-0F792B8340B1}"/>
                    </a:ext>
                  </a:extLst>
                </p:cNvPr>
                <p:cNvSpPr/>
                <p:nvPr/>
              </p:nvSpPr>
              <p:spPr>
                <a:xfrm>
                  <a:off x="6324600" y="46064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35" name="Group 834">
              <a:extLst>
                <a:ext uri="{FF2B5EF4-FFF2-40B4-BE49-F238E27FC236}">
                  <a16:creationId xmlns:a16="http://schemas.microsoft.com/office/drawing/2014/main" id="{E6E69071-E049-FCAC-1E35-58E5E3692327}"/>
                </a:ext>
              </a:extLst>
            </p:cNvPr>
            <p:cNvGrpSpPr/>
            <p:nvPr/>
          </p:nvGrpSpPr>
          <p:grpSpPr>
            <a:xfrm>
              <a:off x="1840817" y="4185063"/>
              <a:ext cx="423671" cy="423671"/>
              <a:chOff x="1691982" y="4216908"/>
              <a:chExt cx="423671" cy="423671"/>
            </a:xfrm>
          </p:grpSpPr>
          <p:sp>
            <p:nvSpPr>
              <p:cNvPr id="704" name="Rectangle 703">
                <a:extLst>
                  <a:ext uri="{FF2B5EF4-FFF2-40B4-BE49-F238E27FC236}">
                    <a16:creationId xmlns:a16="http://schemas.microsoft.com/office/drawing/2014/main" id="{F1B598BC-B331-34B5-AE29-A3977F5BE714}"/>
                  </a:ext>
                </a:extLst>
              </p:cNvPr>
              <p:cNvSpPr/>
              <p:nvPr/>
            </p:nvSpPr>
            <p:spPr>
              <a:xfrm>
                <a:off x="1691982" y="4216908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5" name="Rectangle 704">
                <a:extLst>
                  <a:ext uri="{FF2B5EF4-FFF2-40B4-BE49-F238E27FC236}">
                    <a16:creationId xmlns:a16="http://schemas.microsoft.com/office/drawing/2014/main" id="{0FF4CEE4-7BD1-1849-14D0-94A8C5713EF7}"/>
                  </a:ext>
                </a:extLst>
              </p:cNvPr>
              <p:cNvSpPr/>
              <p:nvPr/>
            </p:nvSpPr>
            <p:spPr>
              <a:xfrm>
                <a:off x="1797899" y="4216908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6" name="Rectangle 705">
                <a:extLst>
                  <a:ext uri="{FF2B5EF4-FFF2-40B4-BE49-F238E27FC236}">
                    <a16:creationId xmlns:a16="http://schemas.microsoft.com/office/drawing/2014/main" id="{3F2555CF-DA84-684E-F522-AACBD16F6B04}"/>
                  </a:ext>
                </a:extLst>
              </p:cNvPr>
              <p:cNvSpPr/>
              <p:nvPr/>
            </p:nvSpPr>
            <p:spPr>
              <a:xfrm>
                <a:off x="1903817" y="4216908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7" name="Rectangle 706">
                <a:extLst>
                  <a:ext uri="{FF2B5EF4-FFF2-40B4-BE49-F238E27FC236}">
                    <a16:creationId xmlns:a16="http://schemas.microsoft.com/office/drawing/2014/main" id="{FEE24C31-AC71-4445-5966-12FA4B164D90}"/>
                  </a:ext>
                </a:extLst>
              </p:cNvPr>
              <p:cNvSpPr/>
              <p:nvPr/>
            </p:nvSpPr>
            <p:spPr>
              <a:xfrm>
                <a:off x="2009735" y="4216908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2" name="Rectangle 711">
                <a:extLst>
                  <a:ext uri="{FF2B5EF4-FFF2-40B4-BE49-F238E27FC236}">
                    <a16:creationId xmlns:a16="http://schemas.microsoft.com/office/drawing/2014/main" id="{EDBD3B39-7C12-68C3-E9B9-F340CFB325C4}"/>
                  </a:ext>
                </a:extLst>
              </p:cNvPr>
              <p:cNvSpPr/>
              <p:nvPr/>
            </p:nvSpPr>
            <p:spPr>
              <a:xfrm>
                <a:off x="1691982" y="4322826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3" name="Rectangle 712">
                <a:extLst>
                  <a:ext uri="{FF2B5EF4-FFF2-40B4-BE49-F238E27FC236}">
                    <a16:creationId xmlns:a16="http://schemas.microsoft.com/office/drawing/2014/main" id="{E642CEE1-F7BD-E2E0-2205-9F336C15DEDC}"/>
                  </a:ext>
                </a:extLst>
              </p:cNvPr>
              <p:cNvSpPr/>
              <p:nvPr/>
            </p:nvSpPr>
            <p:spPr>
              <a:xfrm>
                <a:off x="1797899" y="4322826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4" name="Rectangle 713">
                <a:extLst>
                  <a:ext uri="{FF2B5EF4-FFF2-40B4-BE49-F238E27FC236}">
                    <a16:creationId xmlns:a16="http://schemas.microsoft.com/office/drawing/2014/main" id="{39E146F1-6F71-473C-EC1D-630B1FDE98C2}"/>
                  </a:ext>
                </a:extLst>
              </p:cNvPr>
              <p:cNvSpPr/>
              <p:nvPr/>
            </p:nvSpPr>
            <p:spPr>
              <a:xfrm>
                <a:off x="1903817" y="4322826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5" name="Rectangle 714">
                <a:extLst>
                  <a:ext uri="{FF2B5EF4-FFF2-40B4-BE49-F238E27FC236}">
                    <a16:creationId xmlns:a16="http://schemas.microsoft.com/office/drawing/2014/main" id="{FB2E6488-519D-2CC4-C2BA-4C125D7F1160}"/>
                  </a:ext>
                </a:extLst>
              </p:cNvPr>
              <p:cNvSpPr/>
              <p:nvPr/>
            </p:nvSpPr>
            <p:spPr>
              <a:xfrm>
                <a:off x="2009735" y="4322826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0" name="Rectangle 719">
                <a:extLst>
                  <a:ext uri="{FF2B5EF4-FFF2-40B4-BE49-F238E27FC236}">
                    <a16:creationId xmlns:a16="http://schemas.microsoft.com/office/drawing/2014/main" id="{3DFA1340-D786-C9E4-9C76-2C97637C06F2}"/>
                  </a:ext>
                </a:extLst>
              </p:cNvPr>
              <p:cNvSpPr/>
              <p:nvPr/>
            </p:nvSpPr>
            <p:spPr>
              <a:xfrm>
                <a:off x="1691982" y="4428744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1" name="Rectangle 720">
                <a:extLst>
                  <a:ext uri="{FF2B5EF4-FFF2-40B4-BE49-F238E27FC236}">
                    <a16:creationId xmlns:a16="http://schemas.microsoft.com/office/drawing/2014/main" id="{28D9ADE3-B1C4-E6AE-E3A2-1B50BD98E992}"/>
                  </a:ext>
                </a:extLst>
              </p:cNvPr>
              <p:cNvSpPr/>
              <p:nvPr/>
            </p:nvSpPr>
            <p:spPr>
              <a:xfrm>
                <a:off x="1797899" y="4428744"/>
                <a:ext cx="105918" cy="105918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2" name="Rectangle 721">
                <a:extLst>
                  <a:ext uri="{FF2B5EF4-FFF2-40B4-BE49-F238E27FC236}">
                    <a16:creationId xmlns:a16="http://schemas.microsoft.com/office/drawing/2014/main" id="{48F04DBF-F11F-0C3E-A358-5AC46A93E0FD}"/>
                  </a:ext>
                </a:extLst>
              </p:cNvPr>
              <p:cNvSpPr/>
              <p:nvPr/>
            </p:nvSpPr>
            <p:spPr>
              <a:xfrm>
                <a:off x="1903817" y="4428744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3" name="Rectangle 722">
                <a:extLst>
                  <a:ext uri="{FF2B5EF4-FFF2-40B4-BE49-F238E27FC236}">
                    <a16:creationId xmlns:a16="http://schemas.microsoft.com/office/drawing/2014/main" id="{0FD62054-4E6C-3458-1403-E2531DE3D1BD}"/>
                  </a:ext>
                </a:extLst>
              </p:cNvPr>
              <p:cNvSpPr/>
              <p:nvPr/>
            </p:nvSpPr>
            <p:spPr>
              <a:xfrm>
                <a:off x="2009735" y="4428744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8" name="Rectangle 727">
                <a:extLst>
                  <a:ext uri="{FF2B5EF4-FFF2-40B4-BE49-F238E27FC236}">
                    <a16:creationId xmlns:a16="http://schemas.microsoft.com/office/drawing/2014/main" id="{3D493EEF-274B-51E8-FE56-5AAFAD035756}"/>
                  </a:ext>
                </a:extLst>
              </p:cNvPr>
              <p:cNvSpPr/>
              <p:nvPr/>
            </p:nvSpPr>
            <p:spPr>
              <a:xfrm>
                <a:off x="1691982" y="4534661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9" name="Rectangle 728">
                <a:extLst>
                  <a:ext uri="{FF2B5EF4-FFF2-40B4-BE49-F238E27FC236}">
                    <a16:creationId xmlns:a16="http://schemas.microsoft.com/office/drawing/2014/main" id="{4CCA3B35-936C-BDFD-79C6-A8FB152B3B32}"/>
                  </a:ext>
                </a:extLst>
              </p:cNvPr>
              <p:cNvSpPr/>
              <p:nvPr/>
            </p:nvSpPr>
            <p:spPr>
              <a:xfrm>
                <a:off x="1797899" y="4534661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0" name="Rectangle 729">
                <a:extLst>
                  <a:ext uri="{FF2B5EF4-FFF2-40B4-BE49-F238E27FC236}">
                    <a16:creationId xmlns:a16="http://schemas.microsoft.com/office/drawing/2014/main" id="{F8A398F4-AE4B-AA5A-B488-04C5D0D6C24E}"/>
                  </a:ext>
                </a:extLst>
              </p:cNvPr>
              <p:cNvSpPr/>
              <p:nvPr/>
            </p:nvSpPr>
            <p:spPr>
              <a:xfrm>
                <a:off x="1903817" y="4534661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1" name="Rectangle 730">
                <a:extLst>
                  <a:ext uri="{FF2B5EF4-FFF2-40B4-BE49-F238E27FC236}">
                    <a16:creationId xmlns:a16="http://schemas.microsoft.com/office/drawing/2014/main" id="{F52D4AEE-37D3-B9E5-05B1-297863614D97}"/>
                  </a:ext>
                </a:extLst>
              </p:cNvPr>
              <p:cNvSpPr/>
              <p:nvPr/>
            </p:nvSpPr>
            <p:spPr>
              <a:xfrm>
                <a:off x="2009735" y="4534661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80" name="Group 779">
                <a:extLst>
                  <a:ext uri="{FF2B5EF4-FFF2-40B4-BE49-F238E27FC236}">
                    <a16:creationId xmlns:a16="http://schemas.microsoft.com/office/drawing/2014/main" id="{0AB5D334-ACDD-D37C-C6DE-C0A00D6A1B6A}"/>
                  </a:ext>
                </a:extLst>
              </p:cNvPr>
              <p:cNvGrpSpPr/>
              <p:nvPr/>
            </p:nvGrpSpPr>
            <p:grpSpPr>
              <a:xfrm>
                <a:off x="1797899" y="4322826"/>
                <a:ext cx="211836" cy="211836"/>
                <a:chOff x="5867400" y="4149213"/>
                <a:chExt cx="914400" cy="914400"/>
              </a:xfrm>
              <a:solidFill>
                <a:srgbClr val="0070C0"/>
              </a:solidFill>
            </p:grpSpPr>
            <p:sp>
              <p:nvSpPr>
                <p:cNvPr id="781" name="Rectangle 780">
                  <a:extLst>
                    <a:ext uri="{FF2B5EF4-FFF2-40B4-BE49-F238E27FC236}">
                      <a16:creationId xmlns:a16="http://schemas.microsoft.com/office/drawing/2014/main" id="{B313D3B1-5498-366C-5145-63612DEC99F9}"/>
                    </a:ext>
                  </a:extLst>
                </p:cNvPr>
                <p:cNvSpPr/>
                <p:nvPr/>
              </p:nvSpPr>
              <p:spPr>
                <a:xfrm>
                  <a:off x="5867400" y="41492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2" name="Rectangle 781">
                  <a:extLst>
                    <a:ext uri="{FF2B5EF4-FFF2-40B4-BE49-F238E27FC236}">
                      <a16:creationId xmlns:a16="http://schemas.microsoft.com/office/drawing/2014/main" id="{5EB03398-3ED3-643A-0022-A69BB4A2A94C}"/>
                    </a:ext>
                  </a:extLst>
                </p:cNvPr>
                <p:cNvSpPr/>
                <p:nvPr/>
              </p:nvSpPr>
              <p:spPr>
                <a:xfrm>
                  <a:off x="6324600" y="41492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3" name="Rectangle 782">
                  <a:extLst>
                    <a:ext uri="{FF2B5EF4-FFF2-40B4-BE49-F238E27FC236}">
                      <a16:creationId xmlns:a16="http://schemas.microsoft.com/office/drawing/2014/main" id="{D61024E1-B116-6848-4E7A-E7134E21764F}"/>
                    </a:ext>
                  </a:extLst>
                </p:cNvPr>
                <p:cNvSpPr/>
                <p:nvPr/>
              </p:nvSpPr>
              <p:spPr>
                <a:xfrm>
                  <a:off x="6324600" y="46064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88" name="Group 787">
                <a:extLst>
                  <a:ext uri="{FF2B5EF4-FFF2-40B4-BE49-F238E27FC236}">
                    <a16:creationId xmlns:a16="http://schemas.microsoft.com/office/drawing/2014/main" id="{3C255A91-B1D6-39E6-208C-C2CB23DA6EF5}"/>
                  </a:ext>
                </a:extLst>
              </p:cNvPr>
              <p:cNvGrpSpPr/>
              <p:nvPr/>
            </p:nvGrpSpPr>
            <p:grpSpPr>
              <a:xfrm>
                <a:off x="1903817" y="4216908"/>
                <a:ext cx="211836" cy="211836"/>
                <a:chOff x="5867400" y="4149213"/>
                <a:chExt cx="914400" cy="914400"/>
              </a:xfrm>
              <a:solidFill>
                <a:schemeClr val="accent6">
                  <a:lumMod val="75000"/>
                </a:schemeClr>
              </a:solidFill>
            </p:grpSpPr>
            <p:sp>
              <p:nvSpPr>
                <p:cNvPr id="789" name="Rectangle 788">
                  <a:extLst>
                    <a:ext uri="{FF2B5EF4-FFF2-40B4-BE49-F238E27FC236}">
                      <a16:creationId xmlns:a16="http://schemas.microsoft.com/office/drawing/2014/main" id="{E84F28E6-33D5-63FC-4099-D262086EC22F}"/>
                    </a:ext>
                  </a:extLst>
                </p:cNvPr>
                <p:cNvSpPr/>
                <p:nvPr/>
              </p:nvSpPr>
              <p:spPr>
                <a:xfrm>
                  <a:off x="5867400" y="41492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0" name="Rectangle 789">
                  <a:extLst>
                    <a:ext uri="{FF2B5EF4-FFF2-40B4-BE49-F238E27FC236}">
                      <a16:creationId xmlns:a16="http://schemas.microsoft.com/office/drawing/2014/main" id="{AAD0E2E5-BF89-BDE5-6771-E064E460190D}"/>
                    </a:ext>
                  </a:extLst>
                </p:cNvPr>
                <p:cNvSpPr/>
                <p:nvPr/>
              </p:nvSpPr>
              <p:spPr>
                <a:xfrm>
                  <a:off x="6324600" y="41492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1" name="Rectangle 790">
                  <a:extLst>
                    <a:ext uri="{FF2B5EF4-FFF2-40B4-BE49-F238E27FC236}">
                      <a16:creationId xmlns:a16="http://schemas.microsoft.com/office/drawing/2014/main" id="{281CAE7C-F994-D20D-1A02-BA24837027ED}"/>
                    </a:ext>
                  </a:extLst>
                </p:cNvPr>
                <p:cNvSpPr/>
                <p:nvPr/>
              </p:nvSpPr>
              <p:spPr>
                <a:xfrm>
                  <a:off x="6324600" y="46064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04" name="Group 803">
                <a:extLst>
                  <a:ext uri="{FF2B5EF4-FFF2-40B4-BE49-F238E27FC236}">
                    <a16:creationId xmlns:a16="http://schemas.microsoft.com/office/drawing/2014/main" id="{C77F938C-FA49-0268-D36D-E4087AE79D0C}"/>
                  </a:ext>
                </a:extLst>
              </p:cNvPr>
              <p:cNvGrpSpPr/>
              <p:nvPr/>
            </p:nvGrpSpPr>
            <p:grpSpPr>
              <a:xfrm rot="16200000">
                <a:off x="1695407" y="4218752"/>
                <a:ext cx="211836" cy="211836"/>
                <a:chOff x="5867400" y="4149213"/>
                <a:chExt cx="914400" cy="914400"/>
              </a:xfrm>
              <a:solidFill>
                <a:srgbClr val="FFFF00"/>
              </a:solidFill>
            </p:grpSpPr>
            <p:sp>
              <p:nvSpPr>
                <p:cNvPr id="805" name="Rectangle 804">
                  <a:extLst>
                    <a:ext uri="{FF2B5EF4-FFF2-40B4-BE49-F238E27FC236}">
                      <a16:creationId xmlns:a16="http://schemas.microsoft.com/office/drawing/2014/main" id="{C55EEFEF-A0E6-8EF1-4A4E-1CB2B2847A51}"/>
                    </a:ext>
                  </a:extLst>
                </p:cNvPr>
                <p:cNvSpPr/>
                <p:nvPr/>
              </p:nvSpPr>
              <p:spPr>
                <a:xfrm>
                  <a:off x="5867400" y="41492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6" name="Rectangle 805">
                  <a:extLst>
                    <a:ext uri="{FF2B5EF4-FFF2-40B4-BE49-F238E27FC236}">
                      <a16:creationId xmlns:a16="http://schemas.microsoft.com/office/drawing/2014/main" id="{54955BE0-715C-BC09-2444-6428B335B022}"/>
                    </a:ext>
                  </a:extLst>
                </p:cNvPr>
                <p:cNvSpPr/>
                <p:nvPr/>
              </p:nvSpPr>
              <p:spPr>
                <a:xfrm>
                  <a:off x="6324600" y="41492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7" name="Rectangle 806">
                  <a:extLst>
                    <a:ext uri="{FF2B5EF4-FFF2-40B4-BE49-F238E27FC236}">
                      <a16:creationId xmlns:a16="http://schemas.microsoft.com/office/drawing/2014/main" id="{2392B585-1890-C675-CD32-E4BD15FD375F}"/>
                    </a:ext>
                  </a:extLst>
                </p:cNvPr>
                <p:cNvSpPr/>
                <p:nvPr/>
              </p:nvSpPr>
              <p:spPr>
                <a:xfrm>
                  <a:off x="6324600" y="46064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20" name="Group 819">
                <a:extLst>
                  <a:ext uri="{FF2B5EF4-FFF2-40B4-BE49-F238E27FC236}">
                    <a16:creationId xmlns:a16="http://schemas.microsoft.com/office/drawing/2014/main" id="{04E393CB-6714-2E5D-A811-4E7BC85D31F5}"/>
                  </a:ext>
                </a:extLst>
              </p:cNvPr>
              <p:cNvGrpSpPr/>
              <p:nvPr/>
            </p:nvGrpSpPr>
            <p:grpSpPr>
              <a:xfrm rot="10800000">
                <a:off x="1695407" y="4428743"/>
                <a:ext cx="211836" cy="211836"/>
                <a:chOff x="5867400" y="4149213"/>
                <a:chExt cx="914400" cy="914400"/>
              </a:xfrm>
              <a:solidFill>
                <a:srgbClr val="FF33CC"/>
              </a:solidFill>
            </p:grpSpPr>
            <p:sp>
              <p:nvSpPr>
                <p:cNvPr id="821" name="Rectangle 820">
                  <a:extLst>
                    <a:ext uri="{FF2B5EF4-FFF2-40B4-BE49-F238E27FC236}">
                      <a16:creationId xmlns:a16="http://schemas.microsoft.com/office/drawing/2014/main" id="{87F286A6-37C7-0DED-EBE9-B1C93BB08D5F}"/>
                    </a:ext>
                  </a:extLst>
                </p:cNvPr>
                <p:cNvSpPr/>
                <p:nvPr/>
              </p:nvSpPr>
              <p:spPr>
                <a:xfrm>
                  <a:off x="5867400" y="41492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2" name="Rectangle 821">
                  <a:extLst>
                    <a:ext uri="{FF2B5EF4-FFF2-40B4-BE49-F238E27FC236}">
                      <a16:creationId xmlns:a16="http://schemas.microsoft.com/office/drawing/2014/main" id="{7BF43018-259E-B3E4-1208-15E538586513}"/>
                    </a:ext>
                  </a:extLst>
                </p:cNvPr>
                <p:cNvSpPr/>
                <p:nvPr/>
              </p:nvSpPr>
              <p:spPr>
                <a:xfrm>
                  <a:off x="6324600" y="41492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3" name="Rectangle 822">
                  <a:extLst>
                    <a:ext uri="{FF2B5EF4-FFF2-40B4-BE49-F238E27FC236}">
                      <a16:creationId xmlns:a16="http://schemas.microsoft.com/office/drawing/2014/main" id="{7097C163-C908-1619-E516-DD386D5861A9}"/>
                    </a:ext>
                  </a:extLst>
                </p:cNvPr>
                <p:cNvSpPr/>
                <p:nvPr/>
              </p:nvSpPr>
              <p:spPr>
                <a:xfrm>
                  <a:off x="6324600" y="46064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32" name="Group 831">
              <a:extLst>
                <a:ext uri="{FF2B5EF4-FFF2-40B4-BE49-F238E27FC236}">
                  <a16:creationId xmlns:a16="http://schemas.microsoft.com/office/drawing/2014/main" id="{FB13D832-BE5A-C2CF-5B47-FA2C4BCBD4A0}"/>
                </a:ext>
              </a:extLst>
            </p:cNvPr>
            <p:cNvGrpSpPr/>
            <p:nvPr/>
          </p:nvGrpSpPr>
          <p:grpSpPr>
            <a:xfrm>
              <a:off x="1349657" y="4666597"/>
              <a:ext cx="423672" cy="423672"/>
              <a:chOff x="1268310" y="4640579"/>
              <a:chExt cx="423672" cy="423672"/>
            </a:xfrm>
          </p:grpSpPr>
          <p:sp>
            <p:nvSpPr>
              <p:cNvPr id="732" name="Rectangle 731">
                <a:extLst>
                  <a:ext uri="{FF2B5EF4-FFF2-40B4-BE49-F238E27FC236}">
                    <a16:creationId xmlns:a16="http://schemas.microsoft.com/office/drawing/2014/main" id="{BE69335C-E8B1-D229-E2C6-4462AFAB605B}"/>
                  </a:ext>
                </a:extLst>
              </p:cNvPr>
              <p:cNvSpPr/>
              <p:nvPr/>
            </p:nvSpPr>
            <p:spPr>
              <a:xfrm>
                <a:off x="1268310" y="4640579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3" name="Rectangle 732">
                <a:extLst>
                  <a:ext uri="{FF2B5EF4-FFF2-40B4-BE49-F238E27FC236}">
                    <a16:creationId xmlns:a16="http://schemas.microsoft.com/office/drawing/2014/main" id="{CA49C662-3939-6EA6-9C0E-902FD95A6E7F}"/>
                  </a:ext>
                </a:extLst>
              </p:cNvPr>
              <p:cNvSpPr/>
              <p:nvPr/>
            </p:nvSpPr>
            <p:spPr>
              <a:xfrm>
                <a:off x="1374228" y="4640579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4" name="Rectangle 733">
                <a:extLst>
                  <a:ext uri="{FF2B5EF4-FFF2-40B4-BE49-F238E27FC236}">
                    <a16:creationId xmlns:a16="http://schemas.microsoft.com/office/drawing/2014/main" id="{FB5B9CB3-25E4-0C9F-A81B-CE20586030FA}"/>
                  </a:ext>
                </a:extLst>
              </p:cNvPr>
              <p:cNvSpPr/>
              <p:nvPr/>
            </p:nvSpPr>
            <p:spPr>
              <a:xfrm>
                <a:off x="1480146" y="4640579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5" name="Rectangle 734">
                <a:extLst>
                  <a:ext uri="{FF2B5EF4-FFF2-40B4-BE49-F238E27FC236}">
                    <a16:creationId xmlns:a16="http://schemas.microsoft.com/office/drawing/2014/main" id="{E099FA30-A835-717C-E6AA-C386F1291E4E}"/>
                  </a:ext>
                </a:extLst>
              </p:cNvPr>
              <p:cNvSpPr/>
              <p:nvPr/>
            </p:nvSpPr>
            <p:spPr>
              <a:xfrm>
                <a:off x="1586064" y="4640579"/>
                <a:ext cx="105918" cy="105918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0" name="Rectangle 739">
                <a:extLst>
                  <a:ext uri="{FF2B5EF4-FFF2-40B4-BE49-F238E27FC236}">
                    <a16:creationId xmlns:a16="http://schemas.microsoft.com/office/drawing/2014/main" id="{6A83FE20-FE50-08C1-1D5C-691097F022ED}"/>
                  </a:ext>
                </a:extLst>
              </p:cNvPr>
              <p:cNvSpPr/>
              <p:nvPr/>
            </p:nvSpPr>
            <p:spPr>
              <a:xfrm>
                <a:off x="1268310" y="4746497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1" name="Rectangle 740">
                <a:extLst>
                  <a:ext uri="{FF2B5EF4-FFF2-40B4-BE49-F238E27FC236}">
                    <a16:creationId xmlns:a16="http://schemas.microsoft.com/office/drawing/2014/main" id="{AD8903AD-8C4D-3FC4-CFB1-ECDC28A0FFE4}"/>
                  </a:ext>
                </a:extLst>
              </p:cNvPr>
              <p:cNvSpPr/>
              <p:nvPr/>
            </p:nvSpPr>
            <p:spPr>
              <a:xfrm>
                <a:off x="1374228" y="4746497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2" name="Rectangle 741">
                <a:extLst>
                  <a:ext uri="{FF2B5EF4-FFF2-40B4-BE49-F238E27FC236}">
                    <a16:creationId xmlns:a16="http://schemas.microsoft.com/office/drawing/2014/main" id="{2225B009-1472-025E-FDEA-B5920E9A0DA1}"/>
                  </a:ext>
                </a:extLst>
              </p:cNvPr>
              <p:cNvSpPr/>
              <p:nvPr/>
            </p:nvSpPr>
            <p:spPr>
              <a:xfrm>
                <a:off x="1480146" y="4746497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3" name="Rectangle 742">
                <a:extLst>
                  <a:ext uri="{FF2B5EF4-FFF2-40B4-BE49-F238E27FC236}">
                    <a16:creationId xmlns:a16="http://schemas.microsoft.com/office/drawing/2014/main" id="{A0BFC6D0-ABFB-AFA9-EE8D-206A62817513}"/>
                  </a:ext>
                </a:extLst>
              </p:cNvPr>
              <p:cNvSpPr/>
              <p:nvPr/>
            </p:nvSpPr>
            <p:spPr>
              <a:xfrm>
                <a:off x="1586064" y="4746497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8" name="Rectangle 747">
                <a:extLst>
                  <a:ext uri="{FF2B5EF4-FFF2-40B4-BE49-F238E27FC236}">
                    <a16:creationId xmlns:a16="http://schemas.microsoft.com/office/drawing/2014/main" id="{0EF71E2B-4030-E83C-400A-8C38A7E6506A}"/>
                  </a:ext>
                </a:extLst>
              </p:cNvPr>
              <p:cNvSpPr/>
              <p:nvPr/>
            </p:nvSpPr>
            <p:spPr>
              <a:xfrm>
                <a:off x="1268310" y="4852415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9" name="Rectangle 748">
                <a:extLst>
                  <a:ext uri="{FF2B5EF4-FFF2-40B4-BE49-F238E27FC236}">
                    <a16:creationId xmlns:a16="http://schemas.microsoft.com/office/drawing/2014/main" id="{217EC1B4-4A60-0359-7369-B6434438535C}"/>
                  </a:ext>
                </a:extLst>
              </p:cNvPr>
              <p:cNvSpPr/>
              <p:nvPr/>
            </p:nvSpPr>
            <p:spPr>
              <a:xfrm>
                <a:off x="1374228" y="4852415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0" name="Rectangle 749">
                <a:extLst>
                  <a:ext uri="{FF2B5EF4-FFF2-40B4-BE49-F238E27FC236}">
                    <a16:creationId xmlns:a16="http://schemas.microsoft.com/office/drawing/2014/main" id="{E45DEE10-DC6B-1215-E68F-4B2F46B673B2}"/>
                  </a:ext>
                </a:extLst>
              </p:cNvPr>
              <p:cNvSpPr/>
              <p:nvPr/>
            </p:nvSpPr>
            <p:spPr>
              <a:xfrm>
                <a:off x="1480146" y="4852415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1" name="Rectangle 750">
                <a:extLst>
                  <a:ext uri="{FF2B5EF4-FFF2-40B4-BE49-F238E27FC236}">
                    <a16:creationId xmlns:a16="http://schemas.microsoft.com/office/drawing/2014/main" id="{40B57144-0CDF-8AFE-58B0-AEF654990966}"/>
                  </a:ext>
                </a:extLst>
              </p:cNvPr>
              <p:cNvSpPr/>
              <p:nvPr/>
            </p:nvSpPr>
            <p:spPr>
              <a:xfrm>
                <a:off x="1586064" y="4852415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6" name="Rectangle 755">
                <a:extLst>
                  <a:ext uri="{FF2B5EF4-FFF2-40B4-BE49-F238E27FC236}">
                    <a16:creationId xmlns:a16="http://schemas.microsoft.com/office/drawing/2014/main" id="{0E12C072-3968-3758-C673-50C54330742D}"/>
                  </a:ext>
                </a:extLst>
              </p:cNvPr>
              <p:cNvSpPr/>
              <p:nvPr/>
            </p:nvSpPr>
            <p:spPr>
              <a:xfrm>
                <a:off x="1268310" y="4958332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7" name="Rectangle 756">
                <a:extLst>
                  <a:ext uri="{FF2B5EF4-FFF2-40B4-BE49-F238E27FC236}">
                    <a16:creationId xmlns:a16="http://schemas.microsoft.com/office/drawing/2014/main" id="{6BF5E0C7-6E9F-CB43-012D-2D80C2FFFBAC}"/>
                  </a:ext>
                </a:extLst>
              </p:cNvPr>
              <p:cNvSpPr/>
              <p:nvPr/>
            </p:nvSpPr>
            <p:spPr>
              <a:xfrm>
                <a:off x="1374228" y="4958332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8" name="Rectangle 757">
                <a:extLst>
                  <a:ext uri="{FF2B5EF4-FFF2-40B4-BE49-F238E27FC236}">
                    <a16:creationId xmlns:a16="http://schemas.microsoft.com/office/drawing/2014/main" id="{917AAF74-27B6-3E7E-838D-E905C006F3F3}"/>
                  </a:ext>
                </a:extLst>
              </p:cNvPr>
              <p:cNvSpPr/>
              <p:nvPr/>
            </p:nvSpPr>
            <p:spPr>
              <a:xfrm>
                <a:off x="1480146" y="4958332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9" name="Rectangle 758">
                <a:extLst>
                  <a:ext uri="{FF2B5EF4-FFF2-40B4-BE49-F238E27FC236}">
                    <a16:creationId xmlns:a16="http://schemas.microsoft.com/office/drawing/2014/main" id="{2E11A819-94C2-8F12-2013-D100B621F619}"/>
                  </a:ext>
                </a:extLst>
              </p:cNvPr>
              <p:cNvSpPr/>
              <p:nvPr/>
            </p:nvSpPr>
            <p:spPr>
              <a:xfrm>
                <a:off x="1586064" y="4958332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68" name="Group 767">
                <a:extLst>
                  <a:ext uri="{FF2B5EF4-FFF2-40B4-BE49-F238E27FC236}">
                    <a16:creationId xmlns:a16="http://schemas.microsoft.com/office/drawing/2014/main" id="{440F427F-621E-52C4-4DB9-543FCD0120CC}"/>
                  </a:ext>
                </a:extLst>
              </p:cNvPr>
              <p:cNvGrpSpPr/>
              <p:nvPr/>
            </p:nvGrpSpPr>
            <p:grpSpPr>
              <a:xfrm rot="10800000">
                <a:off x="1377772" y="4746497"/>
                <a:ext cx="211836" cy="211836"/>
                <a:chOff x="5867400" y="4149213"/>
                <a:chExt cx="914400" cy="914400"/>
              </a:xfrm>
              <a:solidFill>
                <a:srgbClr val="0070C0"/>
              </a:solidFill>
            </p:grpSpPr>
            <p:sp>
              <p:nvSpPr>
                <p:cNvPr id="769" name="Rectangle 768">
                  <a:extLst>
                    <a:ext uri="{FF2B5EF4-FFF2-40B4-BE49-F238E27FC236}">
                      <a16:creationId xmlns:a16="http://schemas.microsoft.com/office/drawing/2014/main" id="{DDAAE246-4814-F542-77B1-7AECB0E7F89C}"/>
                    </a:ext>
                  </a:extLst>
                </p:cNvPr>
                <p:cNvSpPr/>
                <p:nvPr/>
              </p:nvSpPr>
              <p:spPr>
                <a:xfrm>
                  <a:off x="5867400" y="41492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0" name="Rectangle 769">
                  <a:extLst>
                    <a:ext uri="{FF2B5EF4-FFF2-40B4-BE49-F238E27FC236}">
                      <a16:creationId xmlns:a16="http://schemas.microsoft.com/office/drawing/2014/main" id="{51636476-5D76-869B-5251-50D345DA81DF}"/>
                    </a:ext>
                  </a:extLst>
                </p:cNvPr>
                <p:cNvSpPr/>
                <p:nvPr/>
              </p:nvSpPr>
              <p:spPr>
                <a:xfrm>
                  <a:off x="6324600" y="41492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1" name="Rectangle 770">
                  <a:extLst>
                    <a:ext uri="{FF2B5EF4-FFF2-40B4-BE49-F238E27FC236}">
                      <a16:creationId xmlns:a16="http://schemas.microsoft.com/office/drawing/2014/main" id="{65AAF81B-2B7C-5EDE-0AB2-CD67CABA362E}"/>
                    </a:ext>
                  </a:extLst>
                </p:cNvPr>
                <p:cNvSpPr/>
                <p:nvPr/>
              </p:nvSpPr>
              <p:spPr>
                <a:xfrm>
                  <a:off x="6324600" y="46064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96" name="Group 795">
                <a:extLst>
                  <a:ext uri="{FF2B5EF4-FFF2-40B4-BE49-F238E27FC236}">
                    <a16:creationId xmlns:a16="http://schemas.microsoft.com/office/drawing/2014/main" id="{455E8841-67DD-5BF4-85D5-AF8DC6665F43}"/>
                  </a:ext>
                </a:extLst>
              </p:cNvPr>
              <p:cNvGrpSpPr/>
              <p:nvPr/>
            </p:nvGrpSpPr>
            <p:grpSpPr>
              <a:xfrm rot="10800000">
                <a:off x="1268310" y="4852415"/>
                <a:ext cx="211836" cy="211836"/>
                <a:chOff x="5867400" y="4149213"/>
                <a:chExt cx="914400" cy="914400"/>
              </a:xfrm>
              <a:solidFill>
                <a:schemeClr val="accent6">
                  <a:lumMod val="75000"/>
                </a:schemeClr>
              </a:solidFill>
            </p:grpSpPr>
            <p:sp>
              <p:nvSpPr>
                <p:cNvPr id="797" name="Rectangle 796">
                  <a:extLst>
                    <a:ext uri="{FF2B5EF4-FFF2-40B4-BE49-F238E27FC236}">
                      <a16:creationId xmlns:a16="http://schemas.microsoft.com/office/drawing/2014/main" id="{3659C2E4-28C3-3F9A-8E4C-E486CD103709}"/>
                    </a:ext>
                  </a:extLst>
                </p:cNvPr>
                <p:cNvSpPr/>
                <p:nvPr/>
              </p:nvSpPr>
              <p:spPr>
                <a:xfrm>
                  <a:off x="5867400" y="41492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8" name="Rectangle 797">
                  <a:extLst>
                    <a:ext uri="{FF2B5EF4-FFF2-40B4-BE49-F238E27FC236}">
                      <a16:creationId xmlns:a16="http://schemas.microsoft.com/office/drawing/2014/main" id="{33E7DCD3-F749-4B13-AE72-F33947AA17C7}"/>
                    </a:ext>
                  </a:extLst>
                </p:cNvPr>
                <p:cNvSpPr/>
                <p:nvPr/>
              </p:nvSpPr>
              <p:spPr>
                <a:xfrm>
                  <a:off x="6324600" y="41492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9" name="Rectangle 798">
                  <a:extLst>
                    <a:ext uri="{FF2B5EF4-FFF2-40B4-BE49-F238E27FC236}">
                      <a16:creationId xmlns:a16="http://schemas.microsoft.com/office/drawing/2014/main" id="{6289D99A-AC46-6C78-0A1E-D06700F93340}"/>
                    </a:ext>
                  </a:extLst>
                </p:cNvPr>
                <p:cNvSpPr/>
                <p:nvPr/>
              </p:nvSpPr>
              <p:spPr>
                <a:xfrm>
                  <a:off x="6324600" y="46064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00" name="Group 799">
                <a:extLst>
                  <a:ext uri="{FF2B5EF4-FFF2-40B4-BE49-F238E27FC236}">
                    <a16:creationId xmlns:a16="http://schemas.microsoft.com/office/drawing/2014/main" id="{0FB58AF2-16E8-AFA0-3FFD-C2EAAC6820AA}"/>
                  </a:ext>
                </a:extLst>
              </p:cNvPr>
              <p:cNvGrpSpPr/>
              <p:nvPr/>
            </p:nvGrpSpPr>
            <p:grpSpPr>
              <a:xfrm rot="16200000">
                <a:off x="1268310" y="4640579"/>
                <a:ext cx="211836" cy="211836"/>
                <a:chOff x="5867400" y="4149213"/>
                <a:chExt cx="914400" cy="914400"/>
              </a:xfrm>
              <a:solidFill>
                <a:srgbClr val="FFFF00"/>
              </a:solidFill>
            </p:grpSpPr>
            <p:sp>
              <p:nvSpPr>
                <p:cNvPr id="801" name="Rectangle 800">
                  <a:extLst>
                    <a:ext uri="{FF2B5EF4-FFF2-40B4-BE49-F238E27FC236}">
                      <a16:creationId xmlns:a16="http://schemas.microsoft.com/office/drawing/2014/main" id="{D0ED3D98-248E-2E80-B902-1228F8ED3C3F}"/>
                    </a:ext>
                  </a:extLst>
                </p:cNvPr>
                <p:cNvSpPr/>
                <p:nvPr/>
              </p:nvSpPr>
              <p:spPr>
                <a:xfrm>
                  <a:off x="5867400" y="41492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2" name="Rectangle 801">
                  <a:extLst>
                    <a:ext uri="{FF2B5EF4-FFF2-40B4-BE49-F238E27FC236}">
                      <a16:creationId xmlns:a16="http://schemas.microsoft.com/office/drawing/2014/main" id="{9B487A73-B58B-A285-E457-903393D4BB4A}"/>
                    </a:ext>
                  </a:extLst>
                </p:cNvPr>
                <p:cNvSpPr/>
                <p:nvPr/>
              </p:nvSpPr>
              <p:spPr>
                <a:xfrm>
                  <a:off x="6324600" y="41492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3" name="Rectangle 802">
                  <a:extLst>
                    <a:ext uri="{FF2B5EF4-FFF2-40B4-BE49-F238E27FC236}">
                      <a16:creationId xmlns:a16="http://schemas.microsoft.com/office/drawing/2014/main" id="{95CA93D0-1381-E0AA-5C98-71F244D00EED}"/>
                    </a:ext>
                  </a:extLst>
                </p:cNvPr>
                <p:cNvSpPr/>
                <p:nvPr/>
              </p:nvSpPr>
              <p:spPr>
                <a:xfrm>
                  <a:off x="6324600" y="46064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24" name="Group 823">
                <a:extLst>
                  <a:ext uri="{FF2B5EF4-FFF2-40B4-BE49-F238E27FC236}">
                    <a16:creationId xmlns:a16="http://schemas.microsoft.com/office/drawing/2014/main" id="{4527F7E3-DC0F-020A-7A2C-907955D4BB23}"/>
                  </a:ext>
                </a:extLst>
              </p:cNvPr>
              <p:cNvGrpSpPr/>
              <p:nvPr/>
            </p:nvGrpSpPr>
            <p:grpSpPr>
              <a:xfrm rot="10800000">
                <a:off x="1480146" y="4640580"/>
                <a:ext cx="211836" cy="211836"/>
                <a:chOff x="5867400" y="4149213"/>
                <a:chExt cx="914400" cy="914400"/>
              </a:xfrm>
              <a:solidFill>
                <a:srgbClr val="FF33CC"/>
              </a:solidFill>
            </p:grpSpPr>
            <p:sp>
              <p:nvSpPr>
                <p:cNvPr id="825" name="Rectangle 824">
                  <a:extLst>
                    <a:ext uri="{FF2B5EF4-FFF2-40B4-BE49-F238E27FC236}">
                      <a16:creationId xmlns:a16="http://schemas.microsoft.com/office/drawing/2014/main" id="{9CD0664E-4620-ABD9-4B0E-0F0DCE77AFEF}"/>
                    </a:ext>
                  </a:extLst>
                </p:cNvPr>
                <p:cNvSpPr/>
                <p:nvPr/>
              </p:nvSpPr>
              <p:spPr>
                <a:xfrm>
                  <a:off x="5867400" y="41492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6" name="Rectangle 825">
                  <a:extLst>
                    <a:ext uri="{FF2B5EF4-FFF2-40B4-BE49-F238E27FC236}">
                      <a16:creationId xmlns:a16="http://schemas.microsoft.com/office/drawing/2014/main" id="{2197D1DB-3A63-040E-AD1D-996B7FF6080E}"/>
                    </a:ext>
                  </a:extLst>
                </p:cNvPr>
                <p:cNvSpPr/>
                <p:nvPr/>
              </p:nvSpPr>
              <p:spPr>
                <a:xfrm>
                  <a:off x="6324600" y="41492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7" name="Rectangle 826">
                  <a:extLst>
                    <a:ext uri="{FF2B5EF4-FFF2-40B4-BE49-F238E27FC236}">
                      <a16:creationId xmlns:a16="http://schemas.microsoft.com/office/drawing/2014/main" id="{FEE888D0-1D27-A738-AEF3-0FA253CFA3D7}"/>
                    </a:ext>
                  </a:extLst>
                </p:cNvPr>
                <p:cNvSpPr/>
                <p:nvPr/>
              </p:nvSpPr>
              <p:spPr>
                <a:xfrm>
                  <a:off x="6324600" y="46064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34" name="Group 833">
              <a:extLst>
                <a:ext uri="{FF2B5EF4-FFF2-40B4-BE49-F238E27FC236}">
                  <a16:creationId xmlns:a16="http://schemas.microsoft.com/office/drawing/2014/main" id="{7AA9EB7F-54A7-1485-769B-7DB748372ABE}"/>
                </a:ext>
              </a:extLst>
            </p:cNvPr>
            <p:cNvGrpSpPr/>
            <p:nvPr/>
          </p:nvGrpSpPr>
          <p:grpSpPr>
            <a:xfrm>
              <a:off x="1847323" y="4669656"/>
              <a:ext cx="423671" cy="423672"/>
              <a:chOff x="1691982" y="4640579"/>
              <a:chExt cx="423671" cy="423672"/>
            </a:xfrm>
          </p:grpSpPr>
          <p:sp>
            <p:nvSpPr>
              <p:cNvPr id="736" name="Rectangle 735">
                <a:extLst>
                  <a:ext uri="{FF2B5EF4-FFF2-40B4-BE49-F238E27FC236}">
                    <a16:creationId xmlns:a16="http://schemas.microsoft.com/office/drawing/2014/main" id="{D76A25FF-DA03-26A7-8040-C3F46C77203C}"/>
                  </a:ext>
                </a:extLst>
              </p:cNvPr>
              <p:cNvSpPr/>
              <p:nvPr/>
            </p:nvSpPr>
            <p:spPr>
              <a:xfrm>
                <a:off x="1691982" y="4640579"/>
                <a:ext cx="105918" cy="105918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7" name="Rectangle 736">
                <a:extLst>
                  <a:ext uri="{FF2B5EF4-FFF2-40B4-BE49-F238E27FC236}">
                    <a16:creationId xmlns:a16="http://schemas.microsoft.com/office/drawing/2014/main" id="{36511510-E7BF-E713-0C2B-E6FF50C2AD8C}"/>
                  </a:ext>
                </a:extLst>
              </p:cNvPr>
              <p:cNvSpPr/>
              <p:nvPr/>
            </p:nvSpPr>
            <p:spPr>
              <a:xfrm>
                <a:off x="1797899" y="4640579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8" name="Rectangle 737">
                <a:extLst>
                  <a:ext uri="{FF2B5EF4-FFF2-40B4-BE49-F238E27FC236}">
                    <a16:creationId xmlns:a16="http://schemas.microsoft.com/office/drawing/2014/main" id="{891EACE6-09FB-8D5A-B06C-CE0173072F5E}"/>
                  </a:ext>
                </a:extLst>
              </p:cNvPr>
              <p:cNvSpPr/>
              <p:nvPr/>
            </p:nvSpPr>
            <p:spPr>
              <a:xfrm>
                <a:off x="1903817" y="4640579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9" name="Rectangle 738">
                <a:extLst>
                  <a:ext uri="{FF2B5EF4-FFF2-40B4-BE49-F238E27FC236}">
                    <a16:creationId xmlns:a16="http://schemas.microsoft.com/office/drawing/2014/main" id="{DF5697BE-3C48-DCAC-858F-CBFC2CCDFF8B}"/>
                  </a:ext>
                </a:extLst>
              </p:cNvPr>
              <p:cNvSpPr/>
              <p:nvPr/>
            </p:nvSpPr>
            <p:spPr>
              <a:xfrm>
                <a:off x="2009735" y="4640579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4" name="Rectangle 743">
                <a:extLst>
                  <a:ext uri="{FF2B5EF4-FFF2-40B4-BE49-F238E27FC236}">
                    <a16:creationId xmlns:a16="http://schemas.microsoft.com/office/drawing/2014/main" id="{5D6E100D-9F8D-571A-C14C-FD345B4DB58A}"/>
                  </a:ext>
                </a:extLst>
              </p:cNvPr>
              <p:cNvSpPr/>
              <p:nvPr/>
            </p:nvSpPr>
            <p:spPr>
              <a:xfrm>
                <a:off x="1691982" y="4746497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5" name="Rectangle 744">
                <a:extLst>
                  <a:ext uri="{FF2B5EF4-FFF2-40B4-BE49-F238E27FC236}">
                    <a16:creationId xmlns:a16="http://schemas.microsoft.com/office/drawing/2014/main" id="{4DF17399-F299-1B14-148F-552734B042C6}"/>
                  </a:ext>
                </a:extLst>
              </p:cNvPr>
              <p:cNvSpPr/>
              <p:nvPr/>
            </p:nvSpPr>
            <p:spPr>
              <a:xfrm>
                <a:off x="1797899" y="4746497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6" name="Rectangle 745">
                <a:extLst>
                  <a:ext uri="{FF2B5EF4-FFF2-40B4-BE49-F238E27FC236}">
                    <a16:creationId xmlns:a16="http://schemas.microsoft.com/office/drawing/2014/main" id="{6B125B05-093E-12DA-26AF-4CFA39780215}"/>
                  </a:ext>
                </a:extLst>
              </p:cNvPr>
              <p:cNvSpPr/>
              <p:nvPr/>
            </p:nvSpPr>
            <p:spPr>
              <a:xfrm>
                <a:off x="1903817" y="4746497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7" name="Rectangle 746">
                <a:extLst>
                  <a:ext uri="{FF2B5EF4-FFF2-40B4-BE49-F238E27FC236}">
                    <a16:creationId xmlns:a16="http://schemas.microsoft.com/office/drawing/2014/main" id="{A26183A3-983D-8B0A-064D-114538CA7B01}"/>
                  </a:ext>
                </a:extLst>
              </p:cNvPr>
              <p:cNvSpPr/>
              <p:nvPr/>
            </p:nvSpPr>
            <p:spPr>
              <a:xfrm>
                <a:off x="2009735" y="4746497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2" name="Rectangle 751">
                <a:extLst>
                  <a:ext uri="{FF2B5EF4-FFF2-40B4-BE49-F238E27FC236}">
                    <a16:creationId xmlns:a16="http://schemas.microsoft.com/office/drawing/2014/main" id="{DF36824C-2F6C-00B4-2177-049F09023ABF}"/>
                  </a:ext>
                </a:extLst>
              </p:cNvPr>
              <p:cNvSpPr/>
              <p:nvPr/>
            </p:nvSpPr>
            <p:spPr>
              <a:xfrm>
                <a:off x="1691982" y="4852415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3" name="Rectangle 752">
                <a:extLst>
                  <a:ext uri="{FF2B5EF4-FFF2-40B4-BE49-F238E27FC236}">
                    <a16:creationId xmlns:a16="http://schemas.microsoft.com/office/drawing/2014/main" id="{7562B1D0-AB00-234C-6205-34FE2031B33D}"/>
                  </a:ext>
                </a:extLst>
              </p:cNvPr>
              <p:cNvSpPr/>
              <p:nvPr/>
            </p:nvSpPr>
            <p:spPr>
              <a:xfrm>
                <a:off x="1797899" y="4852415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4" name="Rectangle 753">
                <a:extLst>
                  <a:ext uri="{FF2B5EF4-FFF2-40B4-BE49-F238E27FC236}">
                    <a16:creationId xmlns:a16="http://schemas.microsoft.com/office/drawing/2014/main" id="{FEE96C15-1149-C5E3-F2F9-44B51E33FB6E}"/>
                  </a:ext>
                </a:extLst>
              </p:cNvPr>
              <p:cNvSpPr/>
              <p:nvPr/>
            </p:nvSpPr>
            <p:spPr>
              <a:xfrm>
                <a:off x="1903817" y="4852415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5" name="Rectangle 754">
                <a:extLst>
                  <a:ext uri="{FF2B5EF4-FFF2-40B4-BE49-F238E27FC236}">
                    <a16:creationId xmlns:a16="http://schemas.microsoft.com/office/drawing/2014/main" id="{2AD2F537-C406-6C07-A999-B54420615133}"/>
                  </a:ext>
                </a:extLst>
              </p:cNvPr>
              <p:cNvSpPr/>
              <p:nvPr/>
            </p:nvSpPr>
            <p:spPr>
              <a:xfrm>
                <a:off x="2009735" y="4852415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0" name="Rectangle 759">
                <a:extLst>
                  <a:ext uri="{FF2B5EF4-FFF2-40B4-BE49-F238E27FC236}">
                    <a16:creationId xmlns:a16="http://schemas.microsoft.com/office/drawing/2014/main" id="{FD7FA872-CE8D-6904-12AD-F6009CF37EAB}"/>
                  </a:ext>
                </a:extLst>
              </p:cNvPr>
              <p:cNvSpPr/>
              <p:nvPr/>
            </p:nvSpPr>
            <p:spPr>
              <a:xfrm>
                <a:off x="1691982" y="4958332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1" name="Rectangle 760">
                <a:extLst>
                  <a:ext uri="{FF2B5EF4-FFF2-40B4-BE49-F238E27FC236}">
                    <a16:creationId xmlns:a16="http://schemas.microsoft.com/office/drawing/2014/main" id="{80F909EF-8069-BDF7-90F6-F56A63F9AD9C}"/>
                  </a:ext>
                </a:extLst>
              </p:cNvPr>
              <p:cNvSpPr/>
              <p:nvPr/>
            </p:nvSpPr>
            <p:spPr>
              <a:xfrm>
                <a:off x="1797899" y="4958332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2" name="Rectangle 761">
                <a:extLst>
                  <a:ext uri="{FF2B5EF4-FFF2-40B4-BE49-F238E27FC236}">
                    <a16:creationId xmlns:a16="http://schemas.microsoft.com/office/drawing/2014/main" id="{02B2A51D-AC86-CC26-A68F-5F8C3D01ED09}"/>
                  </a:ext>
                </a:extLst>
              </p:cNvPr>
              <p:cNvSpPr/>
              <p:nvPr/>
            </p:nvSpPr>
            <p:spPr>
              <a:xfrm>
                <a:off x="1903817" y="4958332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3" name="Rectangle 762">
                <a:extLst>
                  <a:ext uri="{FF2B5EF4-FFF2-40B4-BE49-F238E27FC236}">
                    <a16:creationId xmlns:a16="http://schemas.microsoft.com/office/drawing/2014/main" id="{60688880-7C69-F8A3-ABA3-8D585975BCED}"/>
                  </a:ext>
                </a:extLst>
              </p:cNvPr>
              <p:cNvSpPr/>
              <p:nvPr/>
            </p:nvSpPr>
            <p:spPr>
              <a:xfrm>
                <a:off x="2009735" y="4958332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72" name="Group 771">
                <a:extLst>
                  <a:ext uri="{FF2B5EF4-FFF2-40B4-BE49-F238E27FC236}">
                    <a16:creationId xmlns:a16="http://schemas.microsoft.com/office/drawing/2014/main" id="{4E0C22E8-2BA7-3248-E34F-C2E919D0AE45}"/>
                  </a:ext>
                </a:extLst>
              </p:cNvPr>
              <p:cNvGrpSpPr/>
              <p:nvPr/>
            </p:nvGrpSpPr>
            <p:grpSpPr>
              <a:xfrm rot="5400000">
                <a:off x="1801325" y="4746498"/>
                <a:ext cx="211836" cy="211836"/>
                <a:chOff x="5867400" y="4149213"/>
                <a:chExt cx="914400" cy="914400"/>
              </a:xfrm>
              <a:solidFill>
                <a:srgbClr val="0070C0"/>
              </a:solidFill>
            </p:grpSpPr>
            <p:sp>
              <p:nvSpPr>
                <p:cNvPr id="773" name="Rectangle 772">
                  <a:extLst>
                    <a:ext uri="{FF2B5EF4-FFF2-40B4-BE49-F238E27FC236}">
                      <a16:creationId xmlns:a16="http://schemas.microsoft.com/office/drawing/2014/main" id="{8EC44A35-96D8-C365-D3AF-6A075E2B142F}"/>
                    </a:ext>
                  </a:extLst>
                </p:cNvPr>
                <p:cNvSpPr/>
                <p:nvPr/>
              </p:nvSpPr>
              <p:spPr>
                <a:xfrm>
                  <a:off x="5867400" y="41492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4" name="Rectangle 773">
                  <a:extLst>
                    <a:ext uri="{FF2B5EF4-FFF2-40B4-BE49-F238E27FC236}">
                      <a16:creationId xmlns:a16="http://schemas.microsoft.com/office/drawing/2014/main" id="{85703A76-DA0E-6B28-C27A-B51570C87786}"/>
                    </a:ext>
                  </a:extLst>
                </p:cNvPr>
                <p:cNvSpPr/>
                <p:nvPr/>
              </p:nvSpPr>
              <p:spPr>
                <a:xfrm>
                  <a:off x="6324600" y="41492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5" name="Rectangle 774">
                  <a:extLst>
                    <a:ext uri="{FF2B5EF4-FFF2-40B4-BE49-F238E27FC236}">
                      <a16:creationId xmlns:a16="http://schemas.microsoft.com/office/drawing/2014/main" id="{9B5095D2-67E8-14F5-57F7-28BBE7CD9BA6}"/>
                    </a:ext>
                  </a:extLst>
                </p:cNvPr>
                <p:cNvSpPr/>
                <p:nvPr/>
              </p:nvSpPr>
              <p:spPr>
                <a:xfrm>
                  <a:off x="6324600" y="46064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92" name="Group 791">
                <a:extLst>
                  <a:ext uri="{FF2B5EF4-FFF2-40B4-BE49-F238E27FC236}">
                    <a16:creationId xmlns:a16="http://schemas.microsoft.com/office/drawing/2014/main" id="{0420D39F-4C74-5823-91FA-7186948B9879}"/>
                  </a:ext>
                </a:extLst>
              </p:cNvPr>
              <p:cNvGrpSpPr/>
              <p:nvPr/>
            </p:nvGrpSpPr>
            <p:grpSpPr>
              <a:xfrm rot="5400000">
                <a:off x="1903817" y="4852415"/>
                <a:ext cx="211836" cy="211836"/>
                <a:chOff x="5867400" y="4149213"/>
                <a:chExt cx="914400" cy="914400"/>
              </a:xfrm>
              <a:solidFill>
                <a:schemeClr val="accent6">
                  <a:lumMod val="75000"/>
                </a:schemeClr>
              </a:solidFill>
            </p:grpSpPr>
            <p:sp>
              <p:nvSpPr>
                <p:cNvPr id="793" name="Rectangle 792">
                  <a:extLst>
                    <a:ext uri="{FF2B5EF4-FFF2-40B4-BE49-F238E27FC236}">
                      <a16:creationId xmlns:a16="http://schemas.microsoft.com/office/drawing/2014/main" id="{D5851108-FE5D-E68D-07F3-9A0D92785E4B}"/>
                    </a:ext>
                  </a:extLst>
                </p:cNvPr>
                <p:cNvSpPr/>
                <p:nvPr/>
              </p:nvSpPr>
              <p:spPr>
                <a:xfrm>
                  <a:off x="5867400" y="41492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4" name="Rectangle 793">
                  <a:extLst>
                    <a:ext uri="{FF2B5EF4-FFF2-40B4-BE49-F238E27FC236}">
                      <a16:creationId xmlns:a16="http://schemas.microsoft.com/office/drawing/2014/main" id="{E9BA48FC-7D11-32B8-57E1-9DE42C1369BB}"/>
                    </a:ext>
                  </a:extLst>
                </p:cNvPr>
                <p:cNvSpPr/>
                <p:nvPr/>
              </p:nvSpPr>
              <p:spPr>
                <a:xfrm>
                  <a:off x="6324600" y="41492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5" name="Rectangle 794">
                  <a:extLst>
                    <a:ext uri="{FF2B5EF4-FFF2-40B4-BE49-F238E27FC236}">
                      <a16:creationId xmlns:a16="http://schemas.microsoft.com/office/drawing/2014/main" id="{29A69275-D15E-D467-C86C-B76E442DA1F1}"/>
                    </a:ext>
                  </a:extLst>
                </p:cNvPr>
                <p:cNvSpPr/>
                <p:nvPr/>
              </p:nvSpPr>
              <p:spPr>
                <a:xfrm>
                  <a:off x="6324600" y="46064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08" name="Group 807">
                <a:extLst>
                  <a:ext uri="{FF2B5EF4-FFF2-40B4-BE49-F238E27FC236}">
                    <a16:creationId xmlns:a16="http://schemas.microsoft.com/office/drawing/2014/main" id="{9203457A-875E-43B1-5D7A-8944B88FA98C}"/>
                  </a:ext>
                </a:extLst>
              </p:cNvPr>
              <p:cNvGrpSpPr/>
              <p:nvPr/>
            </p:nvGrpSpPr>
            <p:grpSpPr>
              <a:xfrm rot="10800000">
                <a:off x="1695407" y="4852415"/>
                <a:ext cx="211836" cy="211836"/>
                <a:chOff x="5867400" y="4149213"/>
                <a:chExt cx="914400" cy="914400"/>
              </a:xfrm>
              <a:solidFill>
                <a:srgbClr val="FFFF00"/>
              </a:solidFill>
            </p:grpSpPr>
            <p:sp>
              <p:nvSpPr>
                <p:cNvPr id="809" name="Rectangle 808">
                  <a:extLst>
                    <a:ext uri="{FF2B5EF4-FFF2-40B4-BE49-F238E27FC236}">
                      <a16:creationId xmlns:a16="http://schemas.microsoft.com/office/drawing/2014/main" id="{3F2C8D4F-42A1-DC3A-BA20-9AB8769D5E42}"/>
                    </a:ext>
                  </a:extLst>
                </p:cNvPr>
                <p:cNvSpPr/>
                <p:nvPr/>
              </p:nvSpPr>
              <p:spPr>
                <a:xfrm>
                  <a:off x="5867400" y="41492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0" name="Rectangle 809">
                  <a:extLst>
                    <a:ext uri="{FF2B5EF4-FFF2-40B4-BE49-F238E27FC236}">
                      <a16:creationId xmlns:a16="http://schemas.microsoft.com/office/drawing/2014/main" id="{6503BFF3-9C2F-EE64-A744-11DAC6125F8E}"/>
                    </a:ext>
                  </a:extLst>
                </p:cNvPr>
                <p:cNvSpPr/>
                <p:nvPr/>
              </p:nvSpPr>
              <p:spPr>
                <a:xfrm>
                  <a:off x="6324600" y="41492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1" name="Rectangle 810">
                  <a:extLst>
                    <a:ext uri="{FF2B5EF4-FFF2-40B4-BE49-F238E27FC236}">
                      <a16:creationId xmlns:a16="http://schemas.microsoft.com/office/drawing/2014/main" id="{6EAD8FFE-4B1A-6A8D-F6B0-10060C3F120F}"/>
                    </a:ext>
                  </a:extLst>
                </p:cNvPr>
                <p:cNvSpPr/>
                <p:nvPr/>
              </p:nvSpPr>
              <p:spPr>
                <a:xfrm>
                  <a:off x="6324600" y="46064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28" name="Group 827">
                <a:extLst>
                  <a:ext uri="{FF2B5EF4-FFF2-40B4-BE49-F238E27FC236}">
                    <a16:creationId xmlns:a16="http://schemas.microsoft.com/office/drawing/2014/main" id="{C22CF5C8-779C-5A93-E3DE-57DF67972959}"/>
                  </a:ext>
                </a:extLst>
              </p:cNvPr>
              <p:cNvGrpSpPr/>
              <p:nvPr/>
            </p:nvGrpSpPr>
            <p:grpSpPr>
              <a:xfrm>
                <a:off x="1903817" y="4640580"/>
                <a:ext cx="211836" cy="211836"/>
                <a:chOff x="5867400" y="4149213"/>
                <a:chExt cx="914400" cy="914400"/>
              </a:xfrm>
              <a:solidFill>
                <a:srgbClr val="FF33CC"/>
              </a:solidFill>
            </p:grpSpPr>
            <p:sp>
              <p:nvSpPr>
                <p:cNvPr id="829" name="Rectangle 828">
                  <a:extLst>
                    <a:ext uri="{FF2B5EF4-FFF2-40B4-BE49-F238E27FC236}">
                      <a16:creationId xmlns:a16="http://schemas.microsoft.com/office/drawing/2014/main" id="{2E489DE7-C8E3-2949-3752-D3931F55B890}"/>
                    </a:ext>
                  </a:extLst>
                </p:cNvPr>
                <p:cNvSpPr/>
                <p:nvPr/>
              </p:nvSpPr>
              <p:spPr>
                <a:xfrm>
                  <a:off x="5867400" y="41492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0" name="Rectangle 829">
                  <a:extLst>
                    <a:ext uri="{FF2B5EF4-FFF2-40B4-BE49-F238E27FC236}">
                      <a16:creationId xmlns:a16="http://schemas.microsoft.com/office/drawing/2014/main" id="{0FA706A7-5A53-0131-9AA6-B8327EE57764}"/>
                    </a:ext>
                  </a:extLst>
                </p:cNvPr>
                <p:cNvSpPr/>
                <p:nvPr/>
              </p:nvSpPr>
              <p:spPr>
                <a:xfrm>
                  <a:off x="6324600" y="41492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1" name="Rectangle 830">
                  <a:extLst>
                    <a:ext uri="{FF2B5EF4-FFF2-40B4-BE49-F238E27FC236}">
                      <a16:creationId xmlns:a16="http://schemas.microsoft.com/office/drawing/2014/main" id="{F43E664A-11A2-63C2-8E06-81D83D48B3B3}"/>
                    </a:ext>
                  </a:extLst>
                </p:cNvPr>
                <p:cNvSpPr/>
                <p:nvPr/>
              </p:nvSpPr>
              <p:spPr>
                <a:xfrm>
                  <a:off x="6324600" y="4606413"/>
                  <a:ext cx="45720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974" name="Group 973">
            <a:extLst>
              <a:ext uri="{FF2B5EF4-FFF2-40B4-BE49-F238E27FC236}">
                <a16:creationId xmlns:a16="http://schemas.microsoft.com/office/drawing/2014/main" id="{71C9A09E-4C9C-F885-FF04-91CF9BCF35B1}"/>
              </a:ext>
            </a:extLst>
          </p:cNvPr>
          <p:cNvGrpSpPr/>
          <p:nvPr/>
        </p:nvGrpSpPr>
        <p:grpSpPr>
          <a:xfrm>
            <a:off x="1598343" y="2807369"/>
            <a:ext cx="921337" cy="908265"/>
            <a:chOff x="261860" y="4153312"/>
            <a:chExt cx="921337" cy="908265"/>
          </a:xfrm>
        </p:grpSpPr>
        <p:grpSp>
          <p:nvGrpSpPr>
            <p:cNvPr id="971" name="Group 970">
              <a:extLst>
                <a:ext uri="{FF2B5EF4-FFF2-40B4-BE49-F238E27FC236}">
                  <a16:creationId xmlns:a16="http://schemas.microsoft.com/office/drawing/2014/main" id="{8F349DE1-3C79-B0DD-5CD7-32755ACB825F}"/>
                </a:ext>
              </a:extLst>
            </p:cNvPr>
            <p:cNvGrpSpPr/>
            <p:nvPr/>
          </p:nvGrpSpPr>
          <p:grpSpPr>
            <a:xfrm>
              <a:off x="261860" y="4153312"/>
              <a:ext cx="423672" cy="423671"/>
              <a:chOff x="261860" y="4153312"/>
              <a:chExt cx="423672" cy="423671"/>
            </a:xfrm>
          </p:grpSpPr>
          <p:sp>
            <p:nvSpPr>
              <p:cNvPr id="938" name="Rectangle 937">
                <a:extLst>
                  <a:ext uri="{FF2B5EF4-FFF2-40B4-BE49-F238E27FC236}">
                    <a16:creationId xmlns:a16="http://schemas.microsoft.com/office/drawing/2014/main" id="{2FA3831A-3C77-F44F-4CED-1CD9C2E5E199}"/>
                  </a:ext>
                </a:extLst>
              </p:cNvPr>
              <p:cNvSpPr/>
              <p:nvPr/>
            </p:nvSpPr>
            <p:spPr>
              <a:xfrm>
                <a:off x="261860" y="4153312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9" name="Rectangle 938">
                <a:extLst>
                  <a:ext uri="{FF2B5EF4-FFF2-40B4-BE49-F238E27FC236}">
                    <a16:creationId xmlns:a16="http://schemas.microsoft.com/office/drawing/2014/main" id="{A0627C6B-9BAB-A853-C9D0-24339DB0D314}"/>
                  </a:ext>
                </a:extLst>
              </p:cNvPr>
              <p:cNvSpPr/>
              <p:nvPr/>
            </p:nvSpPr>
            <p:spPr>
              <a:xfrm>
                <a:off x="367778" y="4153312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0" name="Rectangle 939">
                <a:extLst>
                  <a:ext uri="{FF2B5EF4-FFF2-40B4-BE49-F238E27FC236}">
                    <a16:creationId xmlns:a16="http://schemas.microsoft.com/office/drawing/2014/main" id="{36940075-64C6-FB39-878B-9914985224FF}"/>
                  </a:ext>
                </a:extLst>
              </p:cNvPr>
              <p:cNvSpPr/>
              <p:nvPr/>
            </p:nvSpPr>
            <p:spPr>
              <a:xfrm>
                <a:off x="473696" y="4153312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1" name="Rectangle 940">
                <a:extLst>
                  <a:ext uri="{FF2B5EF4-FFF2-40B4-BE49-F238E27FC236}">
                    <a16:creationId xmlns:a16="http://schemas.microsoft.com/office/drawing/2014/main" id="{9705B723-F1C9-8F7C-4594-16C0A5B302E2}"/>
                  </a:ext>
                </a:extLst>
              </p:cNvPr>
              <p:cNvSpPr/>
              <p:nvPr/>
            </p:nvSpPr>
            <p:spPr>
              <a:xfrm>
                <a:off x="579614" y="4153312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2" name="Rectangle 941">
                <a:extLst>
                  <a:ext uri="{FF2B5EF4-FFF2-40B4-BE49-F238E27FC236}">
                    <a16:creationId xmlns:a16="http://schemas.microsoft.com/office/drawing/2014/main" id="{709B41AA-0C25-43DC-6CF0-5AC5C2B4371F}"/>
                  </a:ext>
                </a:extLst>
              </p:cNvPr>
              <p:cNvSpPr/>
              <p:nvPr/>
            </p:nvSpPr>
            <p:spPr>
              <a:xfrm>
                <a:off x="261860" y="4259230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3" name="Rectangle 942">
                <a:extLst>
                  <a:ext uri="{FF2B5EF4-FFF2-40B4-BE49-F238E27FC236}">
                    <a16:creationId xmlns:a16="http://schemas.microsoft.com/office/drawing/2014/main" id="{88473E84-AE46-EC93-9472-79B9D7835AE7}"/>
                  </a:ext>
                </a:extLst>
              </p:cNvPr>
              <p:cNvSpPr/>
              <p:nvPr/>
            </p:nvSpPr>
            <p:spPr>
              <a:xfrm>
                <a:off x="367778" y="4259230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4" name="Rectangle 943">
                <a:extLst>
                  <a:ext uri="{FF2B5EF4-FFF2-40B4-BE49-F238E27FC236}">
                    <a16:creationId xmlns:a16="http://schemas.microsoft.com/office/drawing/2014/main" id="{941EDCBC-A38C-5EEF-8A32-D4671BA7B7F6}"/>
                  </a:ext>
                </a:extLst>
              </p:cNvPr>
              <p:cNvSpPr/>
              <p:nvPr/>
            </p:nvSpPr>
            <p:spPr>
              <a:xfrm>
                <a:off x="473696" y="4259230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5" name="Rectangle 944">
                <a:extLst>
                  <a:ext uri="{FF2B5EF4-FFF2-40B4-BE49-F238E27FC236}">
                    <a16:creationId xmlns:a16="http://schemas.microsoft.com/office/drawing/2014/main" id="{78AC9D2F-00DC-EBFA-FEBB-7C165D81B822}"/>
                  </a:ext>
                </a:extLst>
              </p:cNvPr>
              <p:cNvSpPr/>
              <p:nvPr/>
            </p:nvSpPr>
            <p:spPr>
              <a:xfrm>
                <a:off x="579614" y="4259230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6" name="Rectangle 945">
                <a:extLst>
                  <a:ext uri="{FF2B5EF4-FFF2-40B4-BE49-F238E27FC236}">
                    <a16:creationId xmlns:a16="http://schemas.microsoft.com/office/drawing/2014/main" id="{AA77216D-2227-3EC6-E52A-BFA9261BE810}"/>
                  </a:ext>
                </a:extLst>
              </p:cNvPr>
              <p:cNvSpPr/>
              <p:nvPr/>
            </p:nvSpPr>
            <p:spPr>
              <a:xfrm>
                <a:off x="261860" y="4365148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7" name="Rectangle 946">
                <a:extLst>
                  <a:ext uri="{FF2B5EF4-FFF2-40B4-BE49-F238E27FC236}">
                    <a16:creationId xmlns:a16="http://schemas.microsoft.com/office/drawing/2014/main" id="{A94670E1-CB9E-339E-2608-FCAD45F0EA21}"/>
                  </a:ext>
                </a:extLst>
              </p:cNvPr>
              <p:cNvSpPr/>
              <p:nvPr/>
            </p:nvSpPr>
            <p:spPr>
              <a:xfrm>
                <a:off x="367778" y="4365148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8" name="Rectangle 947">
                <a:extLst>
                  <a:ext uri="{FF2B5EF4-FFF2-40B4-BE49-F238E27FC236}">
                    <a16:creationId xmlns:a16="http://schemas.microsoft.com/office/drawing/2014/main" id="{F5E4CA89-5F42-3C9A-E869-CCD59612D5AD}"/>
                  </a:ext>
                </a:extLst>
              </p:cNvPr>
              <p:cNvSpPr/>
              <p:nvPr/>
            </p:nvSpPr>
            <p:spPr>
              <a:xfrm>
                <a:off x="473696" y="4365148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9" name="Rectangle 948">
                <a:extLst>
                  <a:ext uri="{FF2B5EF4-FFF2-40B4-BE49-F238E27FC236}">
                    <a16:creationId xmlns:a16="http://schemas.microsoft.com/office/drawing/2014/main" id="{26D92527-930D-5D9A-05E7-C3EC28ED7634}"/>
                  </a:ext>
                </a:extLst>
              </p:cNvPr>
              <p:cNvSpPr/>
              <p:nvPr/>
            </p:nvSpPr>
            <p:spPr>
              <a:xfrm>
                <a:off x="579614" y="4365148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0" name="Rectangle 949">
                <a:extLst>
                  <a:ext uri="{FF2B5EF4-FFF2-40B4-BE49-F238E27FC236}">
                    <a16:creationId xmlns:a16="http://schemas.microsoft.com/office/drawing/2014/main" id="{665048D8-FFB7-0BF3-C463-A08D5179AB37}"/>
                  </a:ext>
                </a:extLst>
              </p:cNvPr>
              <p:cNvSpPr/>
              <p:nvPr/>
            </p:nvSpPr>
            <p:spPr>
              <a:xfrm>
                <a:off x="261860" y="4471065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1" name="Rectangle 950">
                <a:extLst>
                  <a:ext uri="{FF2B5EF4-FFF2-40B4-BE49-F238E27FC236}">
                    <a16:creationId xmlns:a16="http://schemas.microsoft.com/office/drawing/2014/main" id="{86B31629-B88C-B256-EFDF-E251DEB0F294}"/>
                  </a:ext>
                </a:extLst>
              </p:cNvPr>
              <p:cNvSpPr/>
              <p:nvPr/>
            </p:nvSpPr>
            <p:spPr>
              <a:xfrm>
                <a:off x="367778" y="4471065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2" name="Rectangle 951">
                <a:extLst>
                  <a:ext uri="{FF2B5EF4-FFF2-40B4-BE49-F238E27FC236}">
                    <a16:creationId xmlns:a16="http://schemas.microsoft.com/office/drawing/2014/main" id="{F88A90C7-B6EC-10AA-AB5F-56028F5C220C}"/>
                  </a:ext>
                </a:extLst>
              </p:cNvPr>
              <p:cNvSpPr/>
              <p:nvPr/>
            </p:nvSpPr>
            <p:spPr>
              <a:xfrm>
                <a:off x="473696" y="4471065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3" name="Rectangle 952">
                <a:extLst>
                  <a:ext uri="{FF2B5EF4-FFF2-40B4-BE49-F238E27FC236}">
                    <a16:creationId xmlns:a16="http://schemas.microsoft.com/office/drawing/2014/main" id="{81F509AA-70C4-3175-2596-48F186444952}"/>
                  </a:ext>
                </a:extLst>
              </p:cNvPr>
              <p:cNvSpPr/>
              <p:nvPr/>
            </p:nvSpPr>
            <p:spPr>
              <a:xfrm>
                <a:off x="579614" y="4471065"/>
                <a:ext cx="105918" cy="105918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72" name="Group 971">
              <a:extLst>
                <a:ext uri="{FF2B5EF4-FFF2-40B4-BE49-F238E27FC236}">
                  <a16:creationId xmlns:a16="http://schemas.microsoft.com/office/drawing/2014/main" id="{DFCE072E-AB25-9AF4-1A6A-AF4142C8DEA4}"/>
                </a:ext>
              </a:extLst>
            </p:cNvPr>
            <p:cNvGrpSpPr/>
            <p:nvPr/>
          </p:nvGrpSpPr>
          <p:grpSpPr>
            <a:xfrm>
              <a:off x="753020" y="4153313"/>
              <a:ext cx="423671" cy="423671"/>
              <a:chOff x="753020" y="4153313"/>
              <a:chExt cx="423671" cy="423671"/>
            </a:xfrm>
          </p:grpSpPr>
          <p:sp>
            <p:nvSpPr>
              <p:cNvPr id="906" name="Rectangle 905">
                <a:extLst>
                  <a:ext uri="{FF2B5EF4-FFF2-40B4-BE49-F238E27FC236}">
                    <a16:creationId xmlns:a16="http://schemas.microsoft.com/office/drawing/2014/main" id="{06540BFE-1404-9586-0A5F-B65C90ACB61F}"/>
                  </a:ext>
                </a:extLst>
              </p:cNvPr>
              <p:cNvSpPr/>
              <p:nvPr/>
            </p:nvSpPr>
            <p:spPr>
              <a:xfrm>
                <a:off x="753020" y="4153313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7" name="Rectangle 906">
                <a:extLst>
                  <a:ext uri="{FF2B5EF4-FFF2-40B4-BE49-F238E27FC236}">
                    <a16:creationId xmlns:a16="http://schemas.microsoft.com/office/drawing/2014/main" id="{9C3BC416-C35D-4778-4885-24D19BD04BE2}"/>
                  </a:ext>
                </a:extLst>
              </p:cNvPr>
              <p:cNvSpPr/>
              <p:nvPr/>
            </p:nvSpPr>
            <p:spPr>
              <a:xfrm>
                <a:off x="858937" y="4153313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8" name="Rectangle 907">
                <a:extLst>
                  <a:ext uri="{FF2B5EF4-FFF2-40B4-BE49-F238E27FC236}">
                    <a16:creationId xmlns:a16="http://schemas.microsoft.com/office/drawing/2014/main" id="{AA40E73B-F745-1EB6-F9DE-702ED1201EB3}"/>
                  </a:ext>
                </a:extLst>
              </p:cNvPr>
              <p:cNvSpPr/>
              <p:nvPr/>
            </p:nvSpPr>
            <p:spPr>
              <a:xfrm>
                <a:off x="964855" y="4153313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9" name="Rectangle 908">
                <a:extLst>
                  <a:ext uri="{FF2B5EF4-FFF2-40B4-BE49-F238E27FC236}">
                    <a16:creationId xmlns:a16="http://schemas.microsoft.com/office/drawing/2014/main" id="{A484A398-3836-866B-1C45-DC858D10C7C9}"/>
                  </a:ext>
                </a:extLst>
              </p:cNvPr>
              <p:cNvSpPr/>
              <p:nvPr/>
            </p:nvSpPr>
            <p:spPr>
              <a:xfrm>
                <a:off x="1070773" y="4153313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0" name="Rectangle 909">
                <a:extLst>
                  <a:ext uri="{FF2B5EF4-FFF2-40B4-BE49-F238E27FC236}">
                    <a16:creationId xmlns:a16="http://schemas.microsoft.com/office/drawing/2014/main" id="{6B489ED9-555E-6C8E-49E8-0969C4472E36}"/>
                  </a:ext>
                </a:extLst>
              </p:cNvPr>
              <p:cNvSpPr/>
              <p:nvPr/>
            </p:nvSpPr>
            <p:spPr>
              <a:xfrm>
                <a:off x="753020" y="4259231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1" name="Rectangle 910">
                <a:extLst>
                  <a:ext uri="{FF2B5EF4-FFF2-40B4-BE49-F238E27FC236}">
                    <a16:creationId xmlns:a16="http://schemas.microsoft.com/office/drawing/2014/main" id="{217A894B-7CA9-DBAD-8639-F38367F8FC16}"/>
                  </a:ext>
                </a:extLst>
              </p:cNvPr>
              <p:cNvSpPr/>
              <p:nvPr/>
            </p:nvSpPr>
            <p:spPr>
              <a:xfrm>
                <a:off x="858937" y="4259231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2" name="Rectangle 911">
                <a:extLst>
                  <a:ext uri="{FF2B5EF4-FFF2-40B4-BE49-F238E27FC236}">
                    <a16:creationId xmlns:a16="http://schemas.microsoft.com/office/drawing/2014/main" id="{A7D4FE20-3DBE-ABBB-CD7A-FB9A9B5D3256}"/>
                  </a:ext>
                </a:extLst>
              </p:cNvPr>
              <p:cNvSpPr/>
              <p:nvPr/>
            </p:nvSpPr>
            <p:spPr>
              <a:xfrm>
                <a:off x="964855" y="4259231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3" name="Rectangle 912">
                <a:extLst>
                  <a:ext uri="{FF2B5EF4-FFF2-40B4-BE49-F238E27FC236}">
                    <a16:creationId xmlns:a16="http://schemas.microsoft.com/office/drawing/2014/main" id="{603F369B-7E41-9D55-3B55-2CBC66FEF8BF}"/>
                  </a:ext>
                </a:extLst>
              </p:cNvPr>
              <p:cNvSpPr/>
              <p:nvPr/>
            </p:nvSpPr>
            <p:spPr>
              <a:xfrm>
                <a:off x="1070773" y="4259231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4" name="Rectangle 913">
                <a:extLst>
                  <a:ext uri="{FF2B5EF4-FFF2-40B4-BE49-F238E27FC236}">
                    <a16:creationId xmlns:a16="http://schemas.microsoft.com/office/drawing/2014/main" id="{76134F31-081C-862C-D47B-FE1CAB877B0D}"/>
                  </a:ext>
                </a:extLst>
              </p:cNvPr>
              <p:cNvSpPr/>
              <p:nvPr/>
            </p:nvSpPr>
            <p:spPr>
              <a:xfrm>
                <a:off x="753020" y="4365149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5" name="Rectangle 914">
                <a:extLst>
                  <a:ext uri="{FF2B5EF4-FFF2-40B4-BE49-F238E27FC236}">
                    <a16:creationId xmlns:a16="http://schemas.microsoft.com/office/drawing/2014/main" id="{6486C82D-40A3-DBDE-A048-19EE62901F8B}"/>
                  </a:ext>
                </a:extLst>
              </p:cNvPr>
              <p:cNvSpPr/>
              <p:nvPr/>
            </p:nvSpPr>
            <p:spPr>
              <a:xfrm>
                <a:off x="858937" y="4365149"/>
                <a:ext cx="105918" cy="105918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6" name="Rectangle 915">
                <a:extLst>
                  <a:ext uri="{FF2B5EF4-FFF2-40B4-BE49-F238E27FC236}">
                    <a16:creationId xmlns:a16="http://schemas.microsoft.com/office/drawing/2014/main" id="{A336F881-28D3-2876-EB61-1D0D83CBBC04}"/>
                  </a:ext>
                </a:extLst>
              </p:cNvPr>
              <p:cNvSpPr/>
              <p:nvPr/>
            </p:nvSpPr>
            <p:spPr>
              <a:xfrm>
                <a:off x="964855" y="4365149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7" name="Rectangle 916">
                <a:extLst>
                  <a:ext uri="{FF2B5EF4-FFF2-40B4-BE49-F238E27FC236}">
                    <a16:creationId xmlns:a16="http://schemas.microsoft.com/office/drawing/2014/main" id="{EE0352B2-2095-BE26-DF71-2622EC34B6C9}"/>
                  </a:ext>
                </a:extLst>
              </p:cNvPr>
              <p:cNvSpPr/>
              <p:nvPr/>
            </p:nvSpPr>
            <p:spPr>
              <a:xfrm>
                <a:off x="1070773" y="4365149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8" name="Rectangle 917">
                <a:extLst>
                  <a:ext uri="{FF2B5EF4-FFF2-40B4-BE49-F238E27FC236}">
                    <a16:creationId xmlns:a16="http://schemas.microsoft.com/office/drawing/2014/main" id="{166155A9-B48C-AB8E-DDEC-263EBD9E2C98}"/>
                  </a:ext>
                </a:extLst>
              </p:cNvPr>
              <p:cNvSpPr/>
              <p:nvPr/>
            </p:nvSpPr>
            <p:spPr>
              <a:xfrm>
                <a:off x="753020" y="4471066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9" name="Rectangle 918">
                <a:extLst>
                  <a:ext uri="{FF2B5EF4-FFF2-40B4-BE49-F238E27FC236}">
                    <a16:creationId xmlns:a16="http://schemas.microsoft.com/office/drawing/2014/main" id="{87DE6973-0649-0772-BDDB-E463B2761171}"/>
                  </a:ext>
                </a:extLst>
              </p:cNvPr>
              <p:cNvSpPr/>
              <p:nvPr/>
            </p:nvSpPr>
            <p:spPr>
              <a:xfrm>
                <a:off x="858937" y="4471066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0" name="Rectangle 919">
                <a:extLst>
                  <a:ext uri="{FF2B5EF4-FFF2-40B4-BE49-F238E27FC236}">
                    <a16:creationId xmlns:a16="http://schemas.microsoft.com/office/drawing/2014/main" id="{7515F8BE-34F0-0B77-7C9B-F894CA5182BE}"/>
                  </a:ext>
                </a:extLst>
              </p:cNvPr>
              <p:cNvSpPr/>
              <p:nvPr/>
            </p:nvSpPr>
            <p:spPr>
              <a:xfrm>
                <a:off x="964855" y="4471066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1" name="Rectangle 920">
                <a:extLst>
                  <a:ext uri="{FF2B5EF4-FFF2-40B4-BE49-F238E27FC236}">
                    <a16:creationId xmlns:a16="http://schemas.microsoft.com/office/drawing/2014/main" id="{992A6FE4-6AF8-D9BA-331D-E1080E74DA32}"/>
                  </a:ext>
                </a:extLst>
              </p:cNvPr>
              <p:cNvSpPr/>
              <p:nvPr/>
            </p:nvSpPr>
            <p:spPr>
              <a:xfrm>
                <a:off x="1070773" y="4471066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70" name="Group 969">
              <a:extLst>
                <a:ext uri="{FF2B5EF4-FFF2-40B4-BE49-F238E27FC236}">
                  <a16:creationId xmlns:a16="http://schemas.microsoft.com/office/drawing/2014/main" id="{9648CFB8-6AFD-5634-AB12-1DC1729CAF5B}"/>
                </a:ext>
              </a:extLst>
            </p:cNvPr>
            <p:cNvGrpSpPr/>
            <p:nvPr/>
          </p:nvGrpSpPr>
          <p:grpSpPr>
            <a:xfrm>
              <a:off x="261860" y="4634847"/>
              <a:ext cx="423672" cy="423671"/>
              <a:chOff x="261860" y="4634847"/>
              <a:chExt cx="423672" cy="423671"/>
            </a:xfrm>
          </p:grpSpPr>
          <p:sp>
            <p:nvSpPr>
              <p:cNvPr id="874" name="Rectangle 873">
                <a:extLst>
                  <a:ext uri="{FF2B5EF4-FFF2-40B4-BE49-F238E27FC236}">
                    <a16:creationId xmlns:a16="http://schemas.microsoft.com/office/drawing/2014/main" id="{89BEE43D-46F4-DFC5-1589-1495660414C2}"/>
                  </a:ext>
                </a:extLst>
              </p:cNvPr>
              <p:cNvSpPr/>
              <p:nvPr/>
            </p:nvSpPr>
            <p:spPr>
              <a:xfrm>
                <a:off x="261860" y="4634847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5" name="Rectangle 874">
                <a:extLst>
                  <a:ext uri="{FF2B5EF4-FFF2-40B4-BE49-F238E27FC236}">
                    <a16:creationId xmlns:a16="http://schemas.microsoft.com/office/drawing/2014/main" id="{A9870B9E-D1D4-5FA6-F662-7E83520B732E}"/>
                  </a:ext>
                </a:extLst>
              </p:cNvPr>
              <p:cNvSpPr/>
              <p:nvPr/>
            </p:nvSpPr>
            <p:spPr>
              <a:xfrm>
                <a:off x="367778" y="4634847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6" name="Rectangle 875">
                <a:extLst>
                  <a:ext uri="{FF2B5EF4-FFF2-40B4-BE49-F238E27FC236}">
                    <a16:creationId xmlns:a16="http://schemas.microsoft.com/office/drawing/2014/main" id="{13BFD866-B4A4-B90F-A677-160BC8B255A3}"/>
                  </a:ext>
                </a:extLst>
              </p:cNvPr>
              <p:cNvSpPr/>
              <p:nvPr/>
            </p:nvSpPr>
            <p:spPr>
              <a:xfrm>
                <a:off x="473696" y="4634847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7" name="Rectangle 876">
                <a:extLst>
                  <a:ext uri="{FF2B5EF4-FFF2-40B4-BE49-F238E27FC236}">
                    <a16:creationId xmlns:a16="http://schemas.microsoft.com/office/drawing/2014/main" id="{B017B47A-D62D-8F6A-2130-33158DAC1DB9}"/>
                  </a:ext>
                </a:extLst>
              </p:cNvPr>
              <p:cNvSpPr/>
              <p:nvPr/>
            </p:nvSpPr>
            <p:spPr>
              <a:xfrm>
                <a:off x="579614" y="4634847"/>
                <a:ext cx="105918" cy="105918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8" name="Rectangle 877">
                <a:extLst>
                  <a:ext uri="{FF2B5EF4-FFF2-40B4-BE49-F238E27FC236}">
                    <a16:creationId xmlns:a16="http://schemas.microsoft.com/office/drawing/2014/main" id="{B92D0F0B-BBBC-AC4F-C80F-44D2DC224719}"/>
                  </a:ext>
                </a:extLst>
              </p:cNvPr>
              <p:cNvSpPr/>
              <p:nvPr/>
            </p:nvSpPr>
            <p:spPr>
              <a:xfrm>
                <a:off x="261860" y="4740765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9" name="Rectangle 878">
                <a:extLst>
                  <a:ext uri="{FF2B5EF4-FFF2-40B4-BE49-F238E27FC236}">
                    <a16:creationId xmlns:a16="http://schemas.microsoft.com/office/drawing/2014/main" id="{A689A779-D631-65DE-137C-05816B0FD892}"/>
                  </a:ext>
                </a:extLst>
              </p:cNvPr>
              <p:cNvSpPr/>
              <p:nvPr/>
            </p:nvSpPr>
            <p:spPr>
              <a:xfrm>
                <a:off x="367778" y="4740765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0" name="Rectangle 879">
                <a:extLst>
                  <a:ext uri="{FF2B5EF4-FFF2-40B4-BE49-F238E27FC236}">
                    <a16:creationId xmlns:a16="http://schemas.microsoft.com/office/drawing/2014/main" id="{A5F98848-6E58-36F4-8B20-04A1258B1D77}"/>
                  </a:ext>
                </a:extLst>
              </p:cNvPr>
              <p:cNvSpPr/>
              <p:nvPr/>
            </p:nvSpPr>
            <p:spPr>
              <a:xfrm>
                <a:off x="473696" y="4740765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1" name="Rectangle 880">
                <a:extLst>
                  <a:ext uri="{FF2B5EF4-FFF2-40B4-BE49-F238E27FC236}">
                    <a16:creationId xmlns:a16="http://schemas.microsoft.com/office/drawing/2014/main" id="{01A78CE8-BA19-81D6-9ED4-77C34E1AFA5D}"/>
                  </a:ext>
                </a:extLst>
              </p:cNvPr>
              <p:cNvSpPr/>
              <p:nvPr/>
            </p:nvSpPr>
            <p:spPr>
              <a:xfrm>
                <a:off x="579614" y="4740765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2" name="Rectangle 881">
                <a:extLst>
                  <a:ext uri="{FF2B5EF4-FFF2-40B4-BE49-F238E27FC236}">
                    <a16:creationId xmlns:a16="http://schemas.microsoft.com/office/drawing/2014/main" id="{7B749D78-745A-C41E-62C8-C3F86AFF7AAC}"/>
                  </a:ext>
                </a:extLst>
              </p:cNvPr>
              <p:cNvSpPr/>
              <p:nvPr/>
            </p:nvSpPr>
            <p:spPr>
              <a:xfrm>
                <a:off x="261860" y="4846683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3" name="Rectangle 882">
                <a:extLst>
                  <a:ext uri="{FF2B5EF4-FFF2-40B4-BE49-F238E27FC236}">
                    <a16:creationId xmlns:a16="http://schemas.microsoft.com/office/drawing/2014/main" id="{831B872F-D8B2-DF2D-FCB6-31D6BC25A538}"/>
                  </a:ext>
                </a:extLst>
              </p:cNvPr>
              <p:cNvSpPr/>
              <p:nvPr/>
            </p:nvSpPr>
            <p:spPr>
              <a:xfrm>
                <a:off x="367778" y="4846683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4" name="Rectangle 883">
                <a:extLst>
                  <a:ext uri="{FF2B5EF4-FFF2-40B4-BE49-F238E27FC236}">
                    <a16:creationId xmlns:a16="http://schemas.microsoft.com/office/drawing/2014/main" id="{E95CD4A5-B051-60AA-386B-6934D59A5925}"/>
                  </a:ext>
                </a:extLst>
              </p:cNvPr>
              <p:cNvSpPr/>
              <p:nvPr/>
            </p:nvSpPr>
            <p:spPr>
              <a:xfrm>
                <a:off x="473696" y="4846683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5" name="Rectangle 884">
                <a:extLst>
                  <a:ext uri="{FF2B5EF4-FFF2-40B4-BE49-F238E27FC236}">
                    <a16:creationId xmlns:a16="http://schemas.microsoft.com/office/drawing/2014/main" id="{784EC030-4071-BDBC-C3C8-070D230B27D1}"/>
                  </a:ext>
                </a:extLst>
              </p:cNvPr>
              <p:cNvSpPr/>
              <p:nvPr/>
            </p:nvSpPr>
            <p:spPr>
              <a:xfrm>
                <a:off x="579614" y="4846683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6" name="Rectangle 885">
                <a:extLst>
                  <a:ext uri="{FF2B5EF4-FFF2-40B4-BE49-F238E27FC236}">
                    <a16:creationId xmlns:a16="http://schemas.microsoft.com/office/drawing/2014/main" id="{2ED47812-1BFC-EBED-A867-EF438900AC04}"/>
                  </a:ext>
                </a:extLst>
              </p:cNvPr>
              <p:cNvSpPr/>
              <p:nvPr/>
            </p:nvSpPr>
            <p:spPr>
              <a:xfrm>
                <a:off x="261860" y="4952600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7" name="Rectangle 886">
                <a:extLst>
                  <a:ext uri="{FF2B5EF4-FFF2-40B4-BE49-F238E27FC236}">
                    <a16:creationId xmlns:a16="http://schemas.microsoft.com/office/drawing/2014/main" id="{D74ADC3B-5257-CDB4-9A11-1B2BAEA25843}"/>
                  </a:ext>
                </a:extLst>
              </p:cNvPr>
              <p:cNvSpPr/>
              <p:nvPr/>
            </p:nvSpPr>
            <p:spPr>
              <a:xfrm>
                <a:off x="367778" y="4952600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8" name="Rectangle 887">
                <a:extLst>
                  <a:ext uri="{FF2B5EF4-FFF2-40B4-BE49-F238E27FC236}">
                    <a16:creationId xmlns:a16="http://schemas.microsoft.com/office/drawing/2014/main" id="{0BD3FA57-07F9-C5E2-3F3B-253E1E0C3E51}"/>
                  </a:ext>
                </a:extLst>
              </p:cNvPr>
              <p:cNvSpPr/>
              <p:nvPr/>
            </p:nvSpPr>
            <p:spPr>
              <a:xfrm>
                <a:off x="473696" y="4952600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9" name="Rectangle 888">
                <a:extLst>
                  <a:ext uri="{FF2B5EF4-FFF2-40B4-BE49-F238E27FC236}">
                    <a16:creationId xmlns:a16="http://schemas.microsoft.com/office/drawing/2014/main" id="{0DC6E3B4-FCC8-3C52-619B-60F3F0F3619D}"/>
                  </a:ext>
                </a:extLst>
              </p:cNvPr>
              <p:cNvSpPr/>
              <p:nvPr/>
            </p:nvSpPr>
            <p:spPr>
              <a:xfrm>
                <a:off x="579614" y="4952600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73" name="Group 972">
              <a:extLst>
                <a:ext uri="{FF2B5EF4-FFF2-40B4-BE49-F238E27FC236}">
                  <a16:creationId xmlns:a16="http://schemas.microsoft.com/office/drawing/2014/main" id="{17EED320-7B4E-E0DA-227B-57BB0655011D}"/>
                </a:ext>
              </a:extLst>
            </p:cNvPr>
            <p:cNvGrpSpPr/>
            <p:nvPr/>
          </p:nvGrpSpPr>
          <p:grpSpPr>
            <a:xfrm>
              <a:off x="759526" y="4637906"/>
              <a:ext cx="423671" cy="423671"/>
              <a:chOff x="759526" y="4637906"/>
              <a:chExt cx="423671" cy="423671"/>
            </a:xfrm>
          </p:grpSpPr>
          <p:sp>
            <p:nvSpPr>
              <p:cNvPr id="842" name="Rectangle 841">
                <a:extLst>
                  <a:ext uri="{FF2B5EF4-FFF2-40B4-BE49-F238E27FC236}">
                    <a16:creationId xmlns:a16="http://schemas.microsoft.com/office/drawing/2014/main" id="{54EB95B6-A718-7332-A215-E92C779DE8EA}"/>
                  </a:ext>
                </a:extLst>
              </p:cNvPr>
              <p:cNvSpPr/>
              <p:nvPr/>
            </p:nvSpPr>
            <p:spPr>
              <a:xfrm>
                <a:off x="759526" y="4637906"/>
                <a:ext cx="105918" cy="105918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3" name="Rectangle 842">
                <a:extLst>
                  <a:ext uri="{FF2B5EF4-FFF2-40B4-BE49-F238E27FC236}">
                    <a16:creationId xmlns:a16="http://schemas.microsoft.com/office/drawing/2014/main" id="{C6CBF3DF-8BBD-A476-9DDF-6796924864BB}"/>
                  </a:ext>
                </a:extLst>
              </p:cNvPr>
              <p:cNvSpPr/>
              <p:nvPr/>
            </p:nvSpPr>
            <p:spPr>
              <a:xfrm>
                <a:off x="865443" y="4637906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4" name="Rectangle 843">
                <a:extLst>
                  <a:ext uri="{FF2B5EF4-FFF2-40B4-BE49-F238E27FC236}">
                    <a16:creationId xmlns:a16="http://schemas.microsoft.com/office/drawing/2014/main" id="{24DA3E4A-7E65-CCDF-307B-4E63E04A62B9}"/>
                  </a:ext>
                </a:extLst>
              </p:cNvPr>
              <p:cNvSpPr/>
              <p:nvPr/>
            </p:nvSpPr>
            <p:spPr>
              <a:xfrm>
                <a:off x="971361" y="4637906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5" name="Rectangle 844">
                <a:extLst>
                  <a:ext uri="{FF2B5EF4-FFF2-40B4-BE49-F238E27FC236}">
                    <a16:creationId xmlns:a16="http://schemas.microsoft.com/office/drawing/2014/main" id="{2C04B373-0CF0-5320-1525-209C2A6222EC}"/>
                  </a:ext>
                </a:extLst>
              </p:cNvPr>
              <p:cNvSpPr/>
              <p:nvPr/>
            </p:nvSpPr>
            <p:spPr>
              <a:xfrm>
                <a:off x="1077279" y="4637906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6" name="Rectangle 845">
                <a:extLst>
                  <a:ext uri="{FF2B5EF4-FFF2-40B4-BE49-F238E27FC236}">
                    <a16:creationId xmlns:a16="http://schemas.microsoft.com/office/drawing/2014/main" id="{9889545A-3D43-383D-CF8D-568AAF8793D7}"/>
                  </a:ext>
                </a:extLst>
              </p:cNvPr>
              <p:cNvSpPr/>
              <p:nvPr/>
            </p:nvSpPr>
            <p:spPr>
              <a:xfrm>
                <a:off x="759526" y="4743824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7" name="Rectangle 846">
                <a:extLst>
                  <a:ext uri="{FF2B5EF4-FFF2-40B4-BE49-F238E27FC236}">
                    <a16:creationId xmlns:a16="http://schemas.microsoft.com/office/drawing/2014/main" id="{19C6B5C3-0026-652A-66C7-629AA65B98D6}"/>
                  </a:ext>
                </a:extLst>
              </p:cNvPr>
              <p:cNvSpPr/>
              <p:nvPr/>
            </p:nvSpPr>
            <p:spPr>
              <a:xfrm>
                <a:off x="865443" y="4743824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8" name="Rectangle 847">
                <a:extLst>
                  <a:ext uri="{FF2B5EF4-FFF2-40B4-BE49-F238E27FC236}">
                    <a16:creationId xmlns:a16="http://schemas.microsoft.com/office/drawing/2014/main" id="{C81ABC83-D92E-122D-6638-2D3B617B87FA}"/>
                  </a:ext>
                </a:extLst>
              </p:cNvPr>
              <p:cNvSpPr/>
              <p:nvPr/>
            </p:nvSpPr>
            <p:spPr>
              <a:xfrm>
                <a:off x="971361" y="4743824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9" name="Rectangle 848">
                <a:extLst>
                  <a:ext uri="{FF2B5EF4-FFF2-40B4-BE49-F238E27FC236}">
                    <a16:creationId xmlns:a16="http://schemas.microsoft.com/office/drawing/2014/main" id="{AF12323C-5783-271B-1E44-72E6AB40449D}"/>
                  </a:ext>
                </a:extLst>
              </p:cNvPr>
              <p:cNvSpPr/>
              <p:nvPr/>
            </p:nvSpPr>
            <p:spPr>
              <a:xfrm>
                <a:off x="1077279" y="4743824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0" name="Rectangle 849">
                <a:extLst>
                  <a:ext uri="{FF2B5EF4-FFF2-40B4-BE49-F238E27FC236}">
                    <a16:creationId xmlns:a16="http://schemas.microsoft.com/office/drawing/2014/main" id="{8189E101-79BB-453F-73BF-237C1E762867}"/>
                  </a:ext>
                </a:extLst>
              </p:cNvPr>
              <p:cNvSpPr/>
              <p:nvPr/>
            </p:nvSpPr>
            <p:spPr>
              <a:xfrm>
                <a:off x="759526" y="4849742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1" name="Rectangle 850">
                <a:extLst>
                  <a:ext uri="{FF2B5EF4-FFF2-40B4-BE49-F238E27FC236}">
                    <a16:creationId xmlns:a16="http://schemas.microsoft.com/office/drawing/2014/main" id="{2DC17DB0-B0BC-80C8-4F53-65EF0B31F459}"/>
                  </a:ext>
                </a:extLst>
              </p:cNvPr>
              <p:cNvSpPr/>
              <p:nvPr/>
            </p:nvSpPr>
            <p:spPr>
              <a:xfrm>
                <a:off x="865443" y="4849742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2" name="Rectangle 851">
                <a:extLst>
                  <a:ext uri="{FF2B5EF4-FFF2-40B4-BE49-F238E27FC236}">
                    <a16:creationId xmlns:a16="http://schemas.microsoft.com/office/drawing/2014/main" id="{1117314D-954C-C36E-7A17-E5FC6ECCAEA3}"/>
                  </a:ext>
                </a:extLst>
              </p:cNvPr>
              <p:cNvSpPr/>
              <p:nvPr/>
            </p:nvSpPr>
            <p:spPr>
              <a:xfrm>
                <a:off x="971361" y="4849742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3" name="Rectangle 852">
                <a:extLst>
                  <a:ext uri="{FF2B5EF4-FFF2-40B4-BE49-F238E27FC236}">
                    <a16:creationId xmlns:a16="http://schemas.microsoft.com/office/drawing/2014/main" id="{58750194-0251-9AD5-D10E-F7E8E77A4329}"/>
                  </a:ext>
                </a:extLst>
              </p:cNvPr>
              <p:cNvSpPr/>
              <p:nvPr/>
            </p:nvSpPr>
            <p:spPr>
              <a:xfrm>
                <a:off x="1077279" y="4849742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4" name="Rectangle 853">
                <a:extLst>
                  <a:ext uri="{FF2B5EF4-FFF2-40B4-BE49-F238E27FC236}">
                    <a16:creationId xmlns:a16="http://schemas.microsoft.com/office/drawing/2014/main" id="{0B26EC94-4DB6-0774-7FEB-99DA0CBFE131}"/>
                  </a:ext>
                </a:extLst>
              </p:cNvPr>
              <p:cNvSpPr/>
              <p:nvPr/>
            </p:nvSpPr>
            <p:spPr>
              <a:xfrm>
                <a:off x="759526" y="4955659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5" name="Rectangle 854">
                <a:extLst>
                  <a:ext uri="{FF2B5EF4-FFF2-40B4-BE49-F238E27FC236}">
                    <a16:creationId xmlns:a16="http://schemas.microsoft.com/office/drawing/2014/main" id="{9C96EF14-D074-2B0C-64B8-93D27AD6593F}"/>
                  </a:ext>
                </a:extLst>
              </p:cNvPr>
              <p:cNvSpPr/>
              <p:nvPr/>
            </p:nvSpPr>
            <p:spPr>
              <a:xfrm>
                <a:off x="865443" y="4955659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6" name="Rectangle 855">
                <a:extLst>
                  <a:ext uri="{FF2B5EF4-FFF2-40B4-BE49-F238E27FC236}">
                    <a16:creationId xmlns:a16="http://schemas.microsoft.com/office/drawing/2014/main" id="{C9D5352E-8244-600E-BB78-D3410B6CC338}"/>
                  </a:ext>
                </a:extLst>
              </p:cNvPr>
              <p:cNvSpPr/>
              <p:nvPr/>
            </p:nvSpPr>
            <p:spPr>
              <a:xfrm>
                <a:off x="971361" y="4955659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7" name="Rectangle 856">
                <a:extLst>
                  <a:ext uri="{FF2B5EF4-FFF2-40B4-BE49-F238E27FC236}">
                    <a16:creationId xmlns:a16="http://schemas.microsoft.com/office/drawing/2014/main" id="{9F8C7044-0652-ADF3-14C8-4D16A7EE44FA}"/>
                  </a:ext>
                </a:extLst>
              </p:cNvPr>
              <p:cNvSpPr/>
              <p:nvPr/>
            </p:nvSpPr>
            <p:spPr>
              <a:xfrm>
                <a:off x="1077279" y="4955659"/>
                <a:ext cx="105918" cy="1059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982" name="Arrow: Right 981">
            <a:extLst>
              <a:ext uri="{FF2B5EF4-FFF2-40B4-BE49-F238E27FC236}">
                <a16:creationId xmlns:a16="http://schemas.microsoft.com/office/drawing/2014/main" id="{AC5C0AB8-A7F6-A3CA-6891-D5F4C0814CFA}"/>
              </a:ext>
            </a:extLst>
          </p:cNvPr>
          <p:cNvSpPr/>
          <p:nvPr/>
        </p:nvSpPr>
        <p:spPr>
          <a:xfrm>
            <a:off x="1027253" y="3209081"/>
            <a:ext cx="413795" cy="10127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3" name="Arrow: Right 982">
            <a:extLst>
              <a:ext uri="{FF2B5EF4-FFF2-40B4-BE49-F238E27FC236}">
                <a16:creationId xmlns:a16="http://schemas.microsoft.com/office/drawing/2014/main" id="{F491C049-C0E0-E9A3-A432-8456ED7813FE}"/>
              </a:ext>
            </a:extLst>
          </p:cNvPr>
          <p:cNvSpPr/>
          <p:nvPr/>
        </p:nvSpPr>
        <p:spPr>
          <a:xfrm>
            <a:off x="1058248" y="1763269"/>
            <a:ext cx="413795" cy="10127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88" name="Group 987">
            <a:extLst>
              <a:ext uri="{FF2B5EF4-FFF2-40B4-BE49-F238E27FC236}">
                <a16:creationId xmlns:a16="http://schemas.microsoft.com/office/drawing/2014/main" id="{816311A0-86E6-BCC9-C3BA-CCFF7454BFD7}"/>
              </a:ext>
            </a:extLst>
          </p:cNvPr>
          <p:cNvGrpSpPr/>
          <p:nvPr/>
        </p:nvGrpSpPr>
        <p:grpSpPr>
          <a:xfrm>
            <a:off x="1578098" y="1402610"/>
            <a:ext cx="835526" cy="822595"/>
            <a:chOff x="6200042" y="4631642"/>
            <a:chExt cx="408842" cy="408842"/>
          </a:xfrm>
        </p:grpSpPr>
        <p:sp>
          <p:nvSpPr>
            <p:cNvPr id="989" name="Rectangle 988">
              <a:extLst>
                <a:ext uri="{FF2B5EF4-FFF2-40B4-BE49-F238E27FC236}">
                  <a16:creationId xmlns:a16="http://schemas.microsoft.com/office/drawing/2014/main" id="{83AD2B02-9AB2-AFA8-401C-3A82584742C6}"/>
                </a:ext>
              </a:extLst>
            </p:cNvPr>
            <p:cNvSpPr/>
            <p:nvPr/>
          </p:nvSpPr>
          <p:spPr>
            <a:xfrm>
              <a:off x="6200042" y="4631642"/>
              <a:ext cx="204421" cy="204421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0" name="Rectangle 989">
              <a:extLst>
                <a:ext uri="{FF2B5EF4-FFF2-40B4-BE49-F238E27FC236}">
                  <a16:creationId xmlns:a16="http://schemas.microsoft.com/office/drawing/2014/main" id="{9BA05A81-BF63-D2A5-72FA-68DE4994FC0D}"/>
                </a:ext>
              </a:extLst>
            </p:cNvPr>
            <p:cNvSpPr/>
            <p:nvPr/>
          </p:nvSpPr>
          <p:spPr>
            <a:xfrm>
              <a:off x="6404463" y="4631642"/>
              <a:ext cx="204421" cy="204421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1" name="Rectangle 990">
              <a:extLst>
                <a:ext uri="{FF2B5EF4-FFF2-40B4-BE49-F238E27FC236}">
                  <a16:creationId xmlns:a16="http://schemas.microsoft.com/office/drawing/2014/main" id="{55CF1DB0-AF2F-8DF8-605A-109F7C9B8F7C}"/>
                </a:ext>
              </a:extLst>
            </p:cNvPr>
            <p:cNvSpPr/>
            <p:nvPr/>
          </p:nvSpPr>
          <p:spPr>
            <a:xfrm>
              <a:off x="6200042" y="4836063"/>
              <a:ext cx="204421" cy="204421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2" name="Rectangle 991">
              <a:extLst>
                <a:ext uri="{FF2B5EF4-FFF2-40B4-BE49-F238E27FC236}">
                  <a16:creationId xmlns:a16="http://schemas.microsoft.com/office/drawing/2014/main" id="{01A28784-986E-B7E1-4D54-0D595236E72E}"/>
                </a:ext>
              </a:extLst>
            </p:cNvPr>
            <p:cNvSpPr/>
            <p:nvPr/>
          </p:nvSpPr>
          <p:spPr>
            <a:xfrm>
              <a:off x="6404463" y="4836063"/>
              <a:ext cx="204421" cy="20442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25342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253197-C636-9EFB-642E-B93A9EE43E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CA454-8216-6625-F57D-0C6C88FF4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 and Conquer (Merge Sort)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C25365C-6616-9C2A-DD48-23E751D7BEA0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2519680" y="1298448"/>
                <a:ext cx="9601200" cy="5257800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>
                    <a:solidFill>
                      <a:srgbClr val="0070C0"/>
                    </a:solidFill>
                  </a:rPr>
                  <a:t>Base Case</a:t>
                </a:r>
                <a:r>
                  <a:rPr lang="en-US" b="1" dirty="0"/>
                  <a:t>: </a:t>
                </a:r>
              </a:p>
              <a:p>
                <a:pPr lvl="1"/>
                <a:r>
                  <a:rPr lang="en-US" dirty="0"/>
                  <a:t>If the list is of length 1 or 0, it’s already sorted, so just return it</a:t>
                </a:r>
              </a:p>
              <a:p>
                <a:pPr lvl="1"/>
                <a:r>
                  <a:rPr lang="en-US" dirty="0"/>
                  <a:t>(Alternative: when length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≤15</m:t>
                    </m:r>
                  </m:oMath>
                </a14:m>
                <a:r>
                  <a:rPr lang="en-US" dirty="0"/>
                  <a:t>, use insertion sort)</a:t>
                </a:r>
                <a:endParaRPr lang="en-US" sz="2600" b="1" dirty="0">
                  <a:solidFill>
                    <a:srgbClr val="0070C0"/>
                  </a:solidFill>
                </a:endParaRPr>
              </a:p>
              <a:p>
                <a:r>
                  <a:rPr lang="en-US" b="1" dirty="0">
                    <a:solidFill>
                      <a:srgbClr val="0070C0"/>
                    </a:solidFill>
                  </a:rPr>
                  <a:t>Divide</a:t>
                </a:r>
                <a:r>
                  <a:rPr lang="en-US" b="1" dirty="0"/>
                  <a:t>: </a:t>
                </a:r>
              </a:p>
              <a:p>
                <a:pPr lvl="1"/>
                <a:r>
                  <a:rPr lang="en-US" dirty="0"/>
                  <a:t>Split the list into two “sublists” of (roughly) equal length</a:t>
                </a:r>
              </a:p>
              <a:p>
                <a:pPr lvl="1"/>
                <a:endParaRPr lang="en-US" sz="2600" b="1" dirty="0"/>
              </a:p>
              <a:p>
                <a:r>
                  <a:rPr lang="en-US" b="1" dirty="0">
                    <a:solidFill>
                      <a:srgbClr val="0070C0"/>
                    </a:solidFill>
                  </a:rPr>
                  <a:t>Conquer</a:t>
                </a:r>
                <a:r>
                  <a:rPr lang="en-US" b="1" dirty="0"/>
                  <a:t>:</a:t>
                </a:r>
              </a:p>
              <a:p>
                <a:pPr lvl="1"/>
                <a:r>
                  <a:rPr lang="en-US" dirty="0"/>
                  <a:t>Sort both lists recursively</a:t>
                </a:r>
              </a:p>
              <a:p>
                <a:pPr lvl="1"/>
                <a:endParaRPr lang="en-US" sz="2600" dirty="0">
                  <a:solidFill>
                    <a:srgbClr val="FF33CC"/>
                  </a:solidFill>
                </a:endParaRPr>
              </a:p>
              <a:p>
                <a:r>
                  <a:rPr lang="en-US" b="1" dirty="0">
                    <a:solidFill>
                      <a:srgbClr val="0070C0"/>
                    </a:solidFill>
                  </a:rPr>
                  <a:t>Combine</a:t>
                </a:r>
                <a:r>
                  <a:rPr lang="en-US" b="1" dirty="0"/>
                  <a:t>:</a:t>
                </a:r>
              </a:p>
              <a:p>
                <a:pPr lvl="1"/>
                <a:r>
                  <a:rPr lang="en-US" b="1" dirty="0"/>
                  <a:t>Merge</a:t>
                </a:r>
                <a:r>
                  <a:rPr lang="en-US" dirty="0"/>
                  <a:t> sorted sublists into one sorted list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C25365C-6616-9C2A-DD48-23E751D7BE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519680" y="1298448"/>
                <a:ext cx="9601200" cy="5257800"/>
              </a:xfrm>
              <a:blipFill>
                <a:blip r:embed="rId2"/>
                <a:stretch>
                  <a:fillRect l="-1143" t="-18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4" name="Slide Number Placeholder 223">
            <a:extLst>
              <a:ext uri="{FF2B5EF4-FFF2-40B4-BE49-F238E27FC236}">
                <a16:creationId xmlns:a16="http://schemas.microsoft.com/office/drawing/2014/main" id="{40FD00CF-4E4D-066E-4D99-1FE0F02C2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8603E-186F-4CC7-B8E2-5FD613D3E28C}" type="slidenum">
              <a:rPr lang="en-US" smtClean="0"/>
              <a:t>11</a:t>
            </a:fld>
            <a:endParaRPr lang="en-US" dirty="0"/>
          </a:p>
        </p:txBody>
      </p:sp>
      <p:sp>
        <p:nvSpPr>
          <p:cNvPr id="492" name="Rectangle 491">
            <a:extLst>
              <a:ext uri="{FF2B5EF4-FFF2-40B4-BE49-F238E27FC236}">
                <a16:creationId xmlns:a16="http://schemas.microsoft.com/office/drawing/2014/main" id="{1142EF7B-3887-5421-4D8A-B74C093604C5}"/>
              </a:ext>
            </a:extLst>
          </p:cNvPr>
          <p:cNvSpPr/>
          <p:nvPr/>
        </p:nvSpPr>
        <p:spPr>
          <a:xfrm>
            <a:off x="581660" y="1502728"/>
            <a:ext cx="375920" cy="37592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grpSp>
        <p:nvGrpSpPr>
          <p:cNvPr id="508" name="Group 507">
            <a:extLst>
              <a:ext uri="{FF2B5EF4-FFF2-40B4-BE49-F238E27FC236}">
                <a16:creationId xmlns:a16="http://schemas.microsoft.com/office/drawing/2014/main" id="{6A6091FF-BFB0-0261-CF49-B68A4897954E}"/>
              </a:ext>
            </a:extLst>
          </p:cNvPr>
          <p:cNvGrpSpPr/>
          <p:nvPr/>
        </p:nvGrpSpPr>
        <p:grpSpPr>
          <a:xfrm>
            <a:off x="143510" y="2620011"/>
            <a:ext cx="2359660" cy="375920"/>
            <a:chOff x="7866380" y="4321811"/>
            <a:chExt cx="2359660" cy="375920"/>
          </a:xfrm>
        </p:grpSpPr>
        <p:sp>
          <p:nvSpPr>
            <p:cNvPr id="502" name="Rectangle 501">
              <a:extLst>
                <a:ext uri="{FF2B5EF4-FFF2-40B4-BE49-F238E27FC236}">
                  <a16:creationId xmlns:a16="http://schemas.microsoft.com/office/drawing/2014/main" id="{1F367632-C333-48E2-9E67-F3BCD1A05128}"/>
                </a:ext>
              </a:extLst>
            </p:cNvPr>
            <p:cNvSpPr/>
            <p:nvPr/>
          </p:nvSpPr>
          <p:spPr>
            <a:xfrm>
              <a:off x="78663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503" name="Rectangle 502">
              <a:extLst>
                <a:ext uri="{FF2B5EF4-FFF2-40B4-BE49-F238E27FC236}">
                  <a16:creationId xmlns:a16="http://schemas.microsoft.com/office/drawing/2014/main" id="{BBA70237-FC0B-D61C-B1A7-910180DC0B4E}"/>
                </a:ext>
              </a:extLst>
            </p:cNvPr>
            <p:cNvSpPr/>
            <p:nvPr/>
          </p:nvSpPr>
          <p:spPr>
            <a:xfrm>
              <a:off x="82423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504" name="Rectangle 503">
              <a:extLst>
                <a:ext uri="{FF2B5EF4-FFF2-40B4-BE49-F238E27FC236}">
                  <a16:creationId xmlns:a16="http://schemas.microsoft.com/office/drawing/2014/main" id="{928DE6BE-88D6-33AB-1759-5FC4FCC40DFE}"/>
                </a:ext>
              </a:extLst>
            </p:cNvPr>
            <p:cNvSpPr/>
            <p:nvPr/>
          </p:nvSpPr>
          <p:spPr>
            <a:xfrm>
              <a:off x="862076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505" name="Rectangle 504">
              <a:extLst>
                <a:ext uri="{FF2B5EF4-FFF2-40B4-BE49-F238E27FC236}">
                  <a16:creationId xmlns:a16="http://schemas.microsoft.com/office/drawing/2014/main" id="{526CB454-EBE3-D20E-3A09-D9D6EA7147EA}"/>
                </a:ext>
              </a:extLst>
            </p:cNvPr>
            <p:cNvSpPr/>
            <p:nvPr/>
          </p:nvSpPr>
          <p:spPr>
            <a:xfrm>
              <a:off x="90982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506" name="Rectangle 505">
              <a:extLst>
                <a:ext uri="{FF2B5EF4-FFF2-40B4-BE49-F238E27FC236}">
                  <a16:creationId xmlns:a16="http://schemas.microsoft.com/office/drawing/2014/main" id="{82553C3E-D40A-B04F-992B-92CC4DCAC859}"/>
                </a:ext>
              </a:extLst>
            </p:cNvPr>
            <p:cNvSpPr/>
            <p:nvPr/>
          </p:nvSpPr>
          <p:spPr>
            <a:xfrm>
              <a:off x="94742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507" name="Rectangle 506">
              <a:extLst>
                <a:ext uri="{FF2B5EF4-FFF2-40B4-BE49-F238E27FC236}">
                  <a16:creationId xmlns:a16="http://schemas.microsoft.com/office/drawing/2014/main" id="{587CE9F9-DD5A-1E51-6169-21042F338DFE}"/>
                </a:ext>
              </a:extLst>
            </p:cNvPr>
            <p:cNvSpPr/>
            <p:nvPr/>
          </p:nvSpPr>
          <p:spPr>
            <a:xfrm>
              <a:off x="985012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F672FA69-1AC1-C221-3A2E-6ED7A01A7C7C}"/>
              </a:ext>
            </a:extLst>
          </p:cNvPr>
          <p:cNvGrpSpPr/>
          <p:nvPr/>
        </p:nvGrpSpPr>
        <p:grpSpPr>
          <a:xfrm>
            <a:off x="143510" y="3929254"/>
            <a:ext cx="2359660" cy="375920"/>
            <a:chOff x="7866380" y="4321811"/>
            <a:chExt cx="2359660" cy="375920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2AFCA8B0-74B6-BAC4-7826-D378BA013DFB}"/>
                </a:ext>
              </a:extLst>
            </p:cNvPr>
            <p:cNvSpPr/>
            <p:nvPr/>
          </p:nvSpPr>
          <p:spPr>
            <a:xfrm>
              <a:off x="78663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E0C2EF31-1FB3-8C99-DD46-0D63A5BBFE9C}"/>
                </a:ext>
              </a:extLst>
            </p:cNvPr>
            <p:cNvSpPr/>
            <p:nvPr/>
          </p:nvSpPr>
          <p:spPr>
            <a:xfrm>
              <a:off x="82423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4718359E-0B89-86DF-7B4A-D9A8948B6D76}"/>
                </a:ext>
              </a:extLst>
            </p:cNvPr>
            <p:cNvSpPr/>
            <p:nvPr/>
          </p:nvSpPr>
          <p:spPr>
            <a:xfrm>
              <a:off x="862076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1ED46160-75E2-3D63-859B-78144DE5FEE1}"/>
                </a:ext>
              </a:extLst>
            </p:cNvPr>
            <p:cNvSpPr/>
            <p:nvPr/>
          </p:nvSpPr>
          <p:spPr>
            <a:xfrm>
              <a:off x="90982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F27B578E-F835-32D8-52D3-9C67192D28C3}"/>
                </a:ext>
              </a:extLst>
            </p:cNvPr>
            <p:cNvSpPr/>
            <p:nvPr/>
          </p:nvSpPr>
          <p:spPr>
            <a:xfrm>
              <a:off x="94742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D19C0EC3-F144-6AB5-B4B2-C19E0C39E123}"/>
                </a:ext>
              </a:extLst>
            </p:cNvPr>
            <p:cNvSpPr/>
            <p:nvPr/>
          </p:nvSpPr>
          <p:spPr>
            <a:xfrm>
              <a:off x="985012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471C2F0E-3C86-7338-46BC-3A6588B9CB70}"/>
              </a:ext>
            </a:extLst>
          </p:cNvPr>
          <p:cNvGrpSpPr/>
          <p:nvPr/>
        </p:nvGrpSpPr>
        <p:grpSpPr>
          <a:xfrm>
            <a:off x="143510" y="6074982"/>
            <a:ext cx="2258060" cy="375920"/>
            <a:chOff x="7967980" y="4321811"/>
            <a:chExt cx="2258060" cy="375920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2468091D-E671-7D61-F313-D54072238581}"/>
                </a:ext>
              </a:extLst>
            </p:cNvPr>
            <p:cNvSpPr/>
            <p:nvPr/>
          </p:nvSpPr>
          <p:spPr>
            <a:xfrm>
              <a:off x="79679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C0B506C1-C146-5D55-B81F-C92C379C23EA}"/>
                </a:ext>
              </a:extLst>
            </p:cNvPr>
            <p:cNvSpPr/>
            <p:nvPr/>
          </p:nvSpPr>
          <p:spPr>
            <a:xfrm>
              <a:off x="83439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0A85F467-CEAA-A574-55D5-F7787B130CE5}"/>
                </a:ext>
              </a:extLst>
            </p:cNvPr>
            <p:cNvSpPr/>
            <p:nvPr/>
          </p:nvSpPr>
          <p:spPr>
            <a:xfrm>
              <a:off x="872236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91D467B1-0D57-FF3C-5895-AD50DD7E4732}"/>
                </a:ext>
              </a:extLst>
            </p:cNvPr>
            <p:cNvSpPr/>
            <p:nvPr/>
          </p:nvSpPr>
          <p:spPr>
            <a:xfrm>
              <a:off x="90982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6F714FC2-3997-9B66-B4E7-5749DDDB33EE}"/>
                </a:ext>
              </a:extLst>
            </p:cNvPr>
            <p:cNvSpPr/>
            <p:nvPr/>
          </p:nvSpPr>
          <p:spPr>
            <a:xfrm>
              <a:off x="94742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B44BF751-78DC-BFC6-0590-299CAFF3A0DC}"/>
                </a:ext>
              </a:extLst>
            </p:cNvPr>
            <p:cNvSpPr/>
            <p:nvPr/>
          </p:nvSpPr>
          <p:spPr>
            <a:xfrm>
              <a:off x="985012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</p:grp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CECD9FC5-AD2E-74A9-F714-DA7197104771}"/>
              </a:ext>
            </a:extLst>
          </p:cNvPr>
          <p:cNvCxnSpPr>
            <a:cxnSpLocks/>
            <a:stCxn id="101" idx="2"/>
            <a:endCxn id="86" idx="0"/>
          </p:cNvCxnSpPr>
          <p:nvPr/>
        </p:nvCxnSpPr>
        <p:spPr>
          <a:xfrm flipH="1">
            <a:off x="331470" y="5628831"/>
            <a:ext cx="1230630" cy="44615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Group 95">
            <a:extLst>
              <a:ext uri="{FF2B5EF4-FFF2-40B4-BE49-F238E27FC236}">
                <a16:creationId xmlns:a16="http://schemas.microsoft.com/office/drawing/2014/main" id="{D7D3D68A-FCC4-31D6-72D7-5B4666D2BA68}"/>
              </a:ext>
            </a:extLst>
          </p:cNvPr>
          <p:cNvGrpSpPr/>
          <p:nvPr/>
        </p:nvGrpSpPr>
        <p:grpSpPr>
          <a:xfrm>
            <a:off x="142240" y="5252911"/>
            <a:ext cx="2359660" cy="375920"/>
            <a:chOff x="7866380" y="4321811"/>
            <a:chExt cx="2359660" cy="375920"/>
          </a:xfrm>
        </p:grpSpPr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B0794FC5-71D2-446F-F132-815432E670D0}"/>
                </a:ext>
              </a:extLst>
            </p:cNvPr>
            <p:cNvSpPr/>
            <p:nvPr/>
          </p:nvSpPr>
          <p:spPr>
            <a:xfrm>
              <a:off x="78663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DC1518C4-A6A5-DED7-5772-C93CC5131B18}"/>
                </a:ext>
              </a:extLst>
            </p:cNvPr>
            <p:cNvSpPr/>
            <p:nvPr/>
          </p:nvSpPr>
          <p:spPr>
            <a:xfrm>
              <a:off x="82423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E85CFD75-C1D6-B853-4493-6A0F5A48E4BF}"/>
                </a:ext>
              </a:extLst>
            </p:cNvPr>
            <p:cNvSpPr/>
            <p:nvPr/>
          </p:nvSpPr>
          <p:spPr>
            <a:xfrm>
              <a:off x="862076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97C953C5-2A66-BD04-084B-2C12ECA5C333}"/>
                </a:ext>
              </a:extLst>
            </p:cNvPr>
            <p:cNvSpPr/>
            <p:nvPr/>
          </p:nvSpPr>
          <p:spPr>
            <a:xfrm>
              <a:off x="90982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C9981C9F-ED2C-CCB9-7807-701D52974DD6}"/>
                </a:ext>
              </a:extLst>
            </p:cNvPr>
            <p:cNvSpPr/>
            <p:nvPr/>
          </p:nvSpPr>
          <p:spPr>
            <a:xfrm>
              <a:off x="94742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23634B6A-03DE-EC3C-E9A6-AC2DCD0F7CDD}"/>
                </a:ext>
              </a:extLst>
            </p:cNvPr>
            <p:cNvSpPr/>
            <p:nvPr/>
          </p:nvSpPr>
          <p:spPr>
            <a:xfrm>
              <a:off x="985012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</p:grp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2C74AC6C-B4CD-A605-CE16-D92792F07104}"/>
              </a:ext>
            </a:extLst>
          </p:cNvPr>
          <p:cNvCxnSpPr>
            <a:cxnSpLocks/>
            <a:stCxn id="97" idx="2"/>
            <a:endCxn id="87" idx="0"/>
          </p:cNvCxnSpPr>
          <p:nvPr/>
        </p:nvCxnSpPr>
        <p:spPr>
          <a:xfrm>
            <a:off x="330200" y="5628831"/>
            <a:ext cx="377190" cy="44615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C07C4D90-E478-CEF3-4193-5FCC9B9523B8}"/>
              </a:ext>
            </a:extLst>
          </p:cNvPr>
          <p:cNvCxnSpPr>
            <a:cxnSpLocks/>
            <a:stCxn id="102" idx="2"/>
            <a:endCxn id="88" idx="0"/>
          </p:cNvCxnSpPr>
          <p:nvPr/>
        </p:nvCxnSpPr>
        <p:spPr>
          <a:xfrm flipH="1">
            <a:off x="1085850" y="5628831"/>
            <a:ext cx="852170" cy="44615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98CDDFEB-246E-D9ED-1E86-C1B4B8183F78}"/>
              </a:ext>
            </a:extLst>
          </p:cNvPr>
          <p:cNvCxnSpPr>
            <a:cxnSpLocks/>
            <a:stCxn id="99" idx="2"/>
            <a:endCxn id="89" idx="0"/>
          </p:cNvCxnSpPr>
          <p:nvPr/>
        </p:nvCxnSpPr>
        <p:spPr>
          <a:xfrm>
            <a:off x="706120" y="5628831"/>
            <a:ext cx="755650" cy="44615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BB333D17-E77F-249A-874D-BB24EFBC62C1}"/>
              </a:ext>
            </a:extLst>
          </p:cNvPr>
          <p:cNvCxnSpPr>
            <a:cxnSpLocks/>
            <a:stCxn id="100" idx="2"/>
            <a:endCxn id="90" idx="0"/>
          </p:cNvCxnSpPr>
          <p:nvPr/>
        </p:nvCxnSpPr>
        <p:spPr>
          <a:xfrm>
            <a:off x="1084580" y="5628831"/>
            <a:ext cx="753110" cy="44615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A778FFCB-C9AF-3CED-D251-CCB44F631418}"/>
              </a:ext>
            </a:extLst>
          </p:cNvPr>
          <p:cNvCxnSpPr>
            <a:cxnSpLocks/>
            <a:stCxn id="103" idx="2"/>
            <a:endCxn id="91" idx="0"/>
          </p:cNvCxnSpPr>
          <p:nvPr/>
        </p:nvCxnSpPr>
        <p:spPr>
          <a:xfrm flipH="1">
            <a:off x="2213610" y="5628831"/>
            <a:ext cx="100330" cy="44615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428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67459C-8FB7-2178-80FA-A392513451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A1C3D-091A-82C1-08E9-973A750DD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 and Conquer (Running Time)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B376CB-9989-8A17-5EA2-827C957D67CC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3581400" y="1298447"/>
                <a:ext cx="8539479" cy="5641849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>
                    <a:solidFill>
                      <a:srgbClr val="0070C0"/>
                    </a:solidFill>
                  </a:rPr>
                  <a:t>Base Case</a:t>
                </a:r>
                <a:r>
                  <a:rPr lang="en-US" b="1" dirty="0"/>
                  <a:t>: </a:t>
                </a:r>
              </a:p>
              <a:p>
                <a:pPr lvl="1"/>
                <a:r>
                  <a:rPr lang="en-US" dirty="0"/>
                  <a:t>When the problem size is small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/>
                  <a:t>), solve non-recursively</a:t>
                </a:r>
              </a:p>
              <a:p>
                <a:pPr lvl="1"/>
                <a:endParaRPr lang="en-US" sz="2600" b="1" dirty="0">
                  <a:solidFill>
                    <a:srgbClr val="0070C0"/>
                  </a:solidFill>
                </a:endParaRPr>
              </a:p>
              <a:p>
                <a:r>
                  <a:rPr lang="en-US" b="1" dirty="0">
                    <a:solidFill>
                      <a:srgbClr val="0070C0"/>
                    </a:solidFill>
                  </a:rPr>
                  <a:t>Divide</a:t>
                </a:r>
                <a:r>
                  <a:rPr lang="en-US" b="1" dirty="0"/>
                  <a:t>: </a:t>
                </a:r>
              </a:p>
              <a:p>
                <a:pPr lvl="1"/>
                <a:r>
                  <a:rPr lang="en-US" sz="2600" dirty="0"/>
                  <a:t>When problem size is large, identify 1 or more smaller versions of exactly the same problem</a:t>
                </a:r>
              </a:p>
              <a:p>
                <a:pPr marL="457200" lvl="1" indent="0">
                  <a:buNone/>
                </a:pPr>
                <a:endParaRPr lang="en-US" sz="2600" dirty="0"/>
              </a:p>
              <a:p>
                <a:r>
                  <a:rPr lang="en-US" b="1" dirty="0">
                    <a:solidFill>
                      <a:srgbClr val="0070C0"/>
                    </a:solidFill>
                  </a:rPr>
                  <a:t>Conquer</a:t>
                </a:r>
                <a:r>
                  <a:rPr lang="en-US" b="1" dirty="0"/>
                  <a:t>:</a:t>
                </a:r>
              </a:p>
              <a:p>
                <a:pPr lvl="1"/>
                <a:r>
                  <a:rPr lang="en-US" dirty="0"/>
                  <a:t>Recursively solve each smaller subproblem</a:t>
                </a:r>
                <a:endParaRPr lang="en-US" sz="2600" dirty="0">
                  <a:solidFill>
                    <a:srgbClr val="FF33CC"/>
                  </a:solidFill>
                </a:endParaRPr>
              </a:p>
              <a:p>
                <a:r>
                  <a:rPr lang="en-US" b="1" dirty="0">
                    <a:solidFill>
                      <a:srgbClr val="0070C0"/>
                    </a:solidFill>
                  </a:rPr>
                  <a:t>Combine</a:t>
                </a:r>
                <a:r>
                  <a:rPr lang="en-US" b="1" dirty="0"/>
                  <a:t>:</a:t>
                </a:r>
              </a:p>
              <a:p>
                <a:pPr lvl="1"/>
                <a:r>
                  <a:rPr lang="en-US" dirty="0"/>
                  <a:t>Use the subproblems’ solutions to solve to the original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B376CB-9989-8A17-5EA2-827C957D67C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581400" y="1298447"/>
                <a:ext cx="8539479" cy="5641849"/>
              </a:xfrm>
              <a:blipFill>
                <a:blip r:embed="rId2"/>
                <a:stretch>
                  <a:fillRect l="-1286" t="-17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4" name="Slide Number Placeholder 223">
            <a:extLst>
              <a:ext uri="{FF2B5EF4-FFF2-40B4-BE49-F238E27FC236}">
                <a16:creationId xmlns:a16="http://schemas.microsoft.com/office/drawing/2014/main" id="{AA61132C-560C-7B1F-79E5-0972134B3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8603E-186F-4CC7-B8E2-5FD613D3E28C}" type="slidenum">
              <a:rPr lang="en-US" smtClean="0"/>
              <a:t>12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0AF2B67-DE20-C19E-4659-65E909F09482}"/>
                  </a:ext>
                </a:extLst>
              </p:cNvPr>
              <p:cNvSpPr txBox="1"/>
              <p:nvPr/>
            </p:nvSpPr>
            <p:spPr>
              <a:xfrm>
                <a:off x="502920" y="1370648"/>
                <a:ext cx="1428468" cy="461665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US" sz="2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0AF2B67-DE20-C19E-4659-65E909F094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" y="1370648"/>
                <a:ext cx="1428468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384A1F-1701-34D9-43F7-98610CDD6380}"/>
                  </a:ext>
                </a:extLst>
              </p:cNvPr>
              <p:cNvSpPr txBox="1"/>
              <p:nvPr/>
            </p:nvSpPr>
            <p:spPr>
              <a:xfrm>
                <a:off x="71121" y="2010411"/>
                <a:ext cx="3120135" cy="2063898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b="0" i="1" dirty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 number of </a:t>
                </a:r>
              </a:p>
              <a:p>
                <a:r>
                  <a:rPr lang="en-US" sz="2400" i="1" dirty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        </a:t>
                </a:r>
                <a:r>
                  <a:rPr lang="en-US" sz="2400" b="0" i="1" dirty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subproblems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b="0" i="1" dirty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size of each</a:t>
                </a:r>
              </a:p>
              <a:p>
                <a:r>
                  <a:rPr lang="en-US" sz="2400" i="1" dirty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en-US" sz="2400" b="0" i="1" dirty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      subproblem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d>
                      <m:dPr>
                        <m:ctrlP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>
                    <a:solidFill>
                      <a:srgbClr val="C00000"/>
                    </a:solidFill>
                  </a:rPr>
                  <a:t> time to divide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384A1F-1701-34D9-43F7-98610CDD63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21" y="2010411"/>
                <a:ext cx="3120135" cy="2063898"/>
              </a:xfrm>
              <a:prstGeom prst="rect">
                <a:avLst/>
              </a:prstGeom>
              <a:blipFill>
                <a:blip r:embed="rId4"/>
                <a:stretch>
                  <a:fillRect l="-1556" t="-2059" b="-5588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1DE7AA5-D928-3565-0318-25BE6AB6091D}"/>
                  </a:ext>
                </a:extLst>
              </p:cNvPr>
              <p:cNvSpPr txBox="1"/>
              <p:nvPr/>
            </p:nvSpPr>
            <p:spPr>
              <a:xfrm>
                <a:off x="382017" y="4238236"/>
                <a:ext cx="2516631" cy="745460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1DE7AA5-D928-3565-0318-25BE6AB609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017" y="4238236"/>
                <a:ext cx="2516631" cy="7454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ABCC75E-062D-532C-49A5-3CBA99482265}"/>
                  </a:ext>
                </a:extLst>
              </p:cNvPr>
              <p:cNvSpPr txBox="1"/>
              <p:nvPr/>
            </p:nvSpPr>
            <p:spPr>
              <a:xfrm>
                <a:off x="71121" y="5284783"/>
                <a:ext cx="3229863" cy="461665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d>
                      <m:dPr>
                        <m:ctrlP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>
                    <a:solidFill>
                      <a:srgbClr val="C00000"/>
                    </a:solidFill>
                  </a:rPr>
                  <a:t>time to combine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ABCC75E-062D-532C-49A5-3CBA994822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21" y="5284783"/>
                <a:ext cx="3229863" cy="461665"/>
              </a:xfrm>
              <a:prstGeom prst="rect">
                <a:avLst/>
              </a:prstGeom>
              <a:blipFill>
                <a:blip r:embed="rId6"/>
                <a:stretch>
                  <a:fillRect l="-1504" t="-8974" r="-1692" b="-26923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5A0F52D-8F37-E55C-930B-F54DF7E17C27}"/>
                  </a:ext>
                </a:extLst>
              </p:cNvPr>
              <p:cNvSpPr txBox="1"/>
              <p:nvPr/>
            </p:nvSpPr>
            <p:spPr>
              <a:xfrm>
                <a:off x="1569200" y="6076427"/>
                <a:ext cx="8772664" cy="645048"/>
              </a:xfrm>
              <a:prstGeom prst="rect">
                <a:avLst/>
              </a:prstGeom>
              <a:noFill/>
              <a:ln w="38100"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rgbClr val="C00000"/>
                    </a:solidFill>
                  </a:rPr>
                  <a:t>Overall: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𝒂𝑻</m:t>
                    </m:r>
                    <m:d>
                      <m:dPr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𝒏</m:t>
                            </m:r>
                          </m:num>
                          <m:den>
                            <m:r>
                              <a:rPr lang="en-US" sz="24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</m:den>
                        </m:f>
                      </m:e>
                    </m:d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</m:oMath>
                </a14:m>
                <a:r>
                  <a:rPr lang="en-US" sz="2400" b="1" dirty="0">
                    <a:solidFill>
                      <a:srgbClr val="C00000"/>
                    </a:solidFill>
                  </a:rPr>
                  <a:t>	where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</m:sub>
                    </m:sSub>
                    <m:d>
                      <m:dPr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sub>
                    </m:sSub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5A0F52D-8F37-E55C-930B-F54DF7E17C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9200" y="6076427"/>
                <a:ext cx="8772664" cy="645048"/>
              </a:xfrm>
              <a:prstGeom prst="rect">
                <a:avLst/>
              </a:prstGeom>
              <a:blipFill>
                <a:blip r:embed="rId7"/>
                <a:stretch>
                  <a:fillRect l="-830" b="-4464"/>
                </a:stretch>
              </a:blipFill>
              <a:ln w="3810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03581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 descr="data:image/png;base64,%20iVBORw0KGgoAAAANSUhEUgAAACgAAAAlCAYAAAAwYKuzAAAAAXNSR0IArs4c6QAAAARnQU1BAACxjwv8YQUAAAAJcEhZcwAADsMAAA7DAcdvqGQAAAoDSURBVFhHtVhtjJ1FFT4z92P37nbv3e623aWltLWiUqtgpBZbpdSWoFESawBNKMFEYxRjIj+MiUb9AdFEo0ETiaFqRAJ+gIEfyodGbAiktaSEFoouH26BUrvslvbu1/1433fG5znzzuXSboEQPHvPnTNnznvOM+fMzDt35f9Bdx40N9/8gJl68KhsyVVvmWzevm30tC+vc719V/WUC4+YV2R/rn7L9LYDPFIv7hCbDff3p//Yul5mc/VbpgUBeu8N+HXBe39lYXz82t4n/ZVl2gedlFup39pqpNJbKE2rYRc5f28PbIt5902ROj6V6u6aYSNupGpvfypXdeix+vZzj80e+8xs4i+yziwR71qlQvpSxZT2Ds9PHXmmd2pXfcKN1Ozg7lplyUuD442s+GzrpLeVmWXzRTMyVtpVuXXscO7uDWlBgBP+ykUvzh65Nm229m5csnZsj7xYO3E8WddKkiv8dHNHrZ4sLZ10IqmTpAwX/QVpVK1vmLnGvHm5MjvhzCI/KO8f65Pa/nnpeR4ZfT6R1lGXtNvuqDFyf6FkfnP2TLoPT8PRmWlBgKRH5reuaqWv7MzGG5e6+WRNT1uWj461ikv3NqVvPJXydCYmEUkGjBz7aEWe2dYnk+dkMptOyfQxJ9OTVVmyfFhW1NpSejmTRc+0ZGhPUypPtqUwkUpyws3bpruj6v0PRkX+k4c9jc4I0GPMbxy+Oq1lPyqUZdROZay9LjRduSmmvtjKwS/U5NlNPZIWjZQbIqvvm5F23cv45kXi1xakN3FSG08kK4jMjWL5pV56XsqkPJlIaTIV5+xzrUtrvy6/r/r4mmr1uapf/t9h024ac2ebOBYE6HaMLDPHmj/07XSnyWxBi2ABjMgom1CVQ1+sysGP96muejyVDbvqsuyhJkAYSZZaGd9Wkac/2S/NalFW/rUuI/fOSxsTnBstSWPISgJ3ZtqJncikMlD8k71txU+GK6tb5/jFr3i57LgxO2dOA+g+v+Jc/6+Tt9pUPixYLOIxdUNwzB4aZhBZmX1vjzz4zcUy229kGJnY+LMZGdzXEoF5sEGLbM2tLMhTV1fl8GUVqRxOZc3NdRm8f1ZazksT7ptwC3dYzt4B7/c3if9OOBVuQbq/hKl2kfvs0rXyQuMuk7gLxCESg1k8xoCaNJgze/gc+kpVDmztlYEZJ5t/Wpehh1HfAsZpx4kAnMptjzk6OfyxPjn45UFkzsiKP8zI8ltmJZlKpAkYBJjAvu2Mx5n1vc3O3cBoJEJQctefPSSHGr/Hwt+opWQwgiMxkzZnZ6T+gZLs39GveC+8Y05G/46yYg3qgiE4JXZCwznV/t2SwcebUn93WSY+sUhaa0tSGUtQ3pQrQjJUKfNiml42X+ft2K/E6xHXAfjdorsBZf2ceiQ4jrCtQSgzi/gUvLTeUZb9O/txrBg5/76mrLkH4Eg6lw66QOwyi8YK61eZ8DL0aEPaAwWZurgi9W2LgMxL4Qg2SwKAfMRJAbW44Nvi7/q5yCwQoAqXDG0sziZ/M8YMBGDUYohBS2gXG8mwY0+Ap0dKYue9LDuI4+YwXCKAElsHNATESLGlnkMZzkzoEnw1ilam1hdlYlu/zK0uisEmKT7ZFPNYU7IDbbwpFcKN27EeFWC2ufZb25ZrtCrIkgLTjOBLWxBxaFAIOtUQWEkBoeMgKKjYZxv6HuATHE3cHAnAttpOmthIDRwCjb6CJNhfTRz+bYzhg8fM+IY+t8m6K5a+07Sy7XCjSQuUI8wbzSjfoCUyjMjsR/Dc5brTuwk2egrk3UhU4TkPH77HiG0bKUwCDg5+C2MM63JAZ80TTbvduqPtjxhnzmLxQ1ZokhMNGYSqLnWHVH8KuGi7kL1SHgNM1zEB6oFq9B17yLTxZou1mdt4WoBILE8sZZdJh1QfggWCd4rdProJ+vyMByhkUNHlhBNC8weflrnCX+KzC/F+sOdTGaIpoiCGr0AUF2KlvMOJaKvKQN0yicM8qpAQz4ohXh5R50RQ2keHLZrV1qTZ2Z0sUcsFrnKui4s+cvSoTBuw2kY5t1GiLpdykawugIK6aIK3h3aYx0g4bmrWJ77acYpDOLQwYtsNqqOPTFtw9BenzT452uXA2eiJozJum68Z5ld4jmIkLICMi4aZ7XKOr/j0GcGB8QlMkN1Ayfm4EmWGyP9Ct8N0RYohop5UETlhpehOvGoNMw7SOp53fKeSu8HSRg8rCKqjApw3Smw51hG5vsIae838ooyv6JqMKbM9jDVonw0ZQJcjGhSmelih1cMXnIBxgw5vi+gqH+8AzdX5kFI0I0NMoUjh1yEe+6rDVyh/2NlcidzfVswTYPOoWkXHMVP6FJhy1EWmHm8F5W59BEb7XOYcaUYAYW6hzFog9KNrHQdzdxNmeA+YfTYrycOYTaqW0YsCI0cvZMgKinq0jBzrEpl9ItOGLbIEPZMf7nyBcS8IKwdmASgzSpmrNJQXb8HjtZLbYwtb+h4yxh8K0wCzJdMylo5yN0fbyKeOKyMY7KILfSTvK3bKygEUSx7++GIx0mPMvg8mctDaH0/MSa/s6nihBZmBdYpg1dMrOPa77RUohE4tEQi2KZhX/ETlMBz3HLOo2eMjOK64NvEzDD308au8bP0vKOu7pr5y2e3Omn/quRZBLcRxN5MjwG5ZGeDAoZQABzlyLK+WG20EzF8HGNb5FwGpIubPF6+RB6DOIYP8+f2X+LnsblwcBsNbHBRHO1YggojEGsUzkN7xYckyAtKsIYNAgVu/ZjLF1bmFtkWg4Daep9zWZ3B5gIOisUeX+N7LN8j8YwyhGSSZA3O7XU/2DQRIdDp5qTqs9TiFCZYgIXuwAssD4rqnrFlUsEFmFrkZcIcOZYXMtUkggDhX83J9BEfqACQVDyW/9Kb4dayfZgAFZXdJ2UIdgEEkQ8cFTgDMFgF2GGOnybBTsLmecgDnZ2rWXLdJ3B/R7VB38TqUri9dZU/KTcbas3LVq6QXNr2xdRJLgJoV3DR1XeHwZnkZnBlrdwFN8WblrVp1GXKGWUL9/GBBvro5k79ojC5aECCp9R5ZX5jvuRFZuxz3SctdmQEWfmZjFD+CCJIAqVOAAQzLlSAo4ivIkCWsPQWJPvT4ealLIoUTHCn3nCP+W+eJjDHuqXRGgCS/bl05nRv/FH5xfQ2vu4sAtJf/DSAwZoeguO6YzyAHPUEFgGAFjHFki29Frj1sGszLPNrvCjcNSHL3emAOEU+n1wUYyW+R3sYLxQ0+KXy6lWWX4b2zEsUZwO8rw52Y/xNB1xeBMlMOWeOO1l0NucG9ksmEdf6hkrW/+1A2tNvI5Bv+g/NNAewmf+2q3rndk+e1Gsl5zrt1WSLvaopfhaU1gsoOIGMlVg9rcQZHyDHj/HO4RT+BM/bA8na2f1RkInf1Jkjkf3XEpryYNPp2AAAAAElFTkSuQmCC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data:image/png;base64,%20iVBORw0KGgoAAAANSUhEUgAAACgAAAAmCAYAAAC29NkdAAAAAXNSR0IArs4c6QAAAARnQU1BAACxjwv8YQUAAAAJcEhZcwAADsMAAA7DAcdvqGQAAAo8SURBVFhHtVdrjF1VFV773HMfc+/c6cy0MxVoh7YE26IFBCEYShQQgkSIaGoQFGKMBImJJuoPo7HyRxNjNPzQIkqImCI+AvxQCBAeKqSFAvJwAKGlFGiZdqbT6czce889j739vnXOuT1T20oaXDPr7rXXWXvtb6+19j77yP+D/vSi+cUvHzRTD78rn8hUx01e1r5vtNNV1iTV+oZqpbS1z5dnM/Vx0/sOcNecf6UpJSP99fjR9SMyl6mPm95XgM5JudM1F3aDWColbzpT98g5VyJn3fdEJmsX0Iz72pC4cPGgd/v2TNWj5+cuGd3XmvzkXJCs9xJZigmDSiXaVXPVLaOtialXGtN/nJ1Ilg2WB++tLRrZsXhXEFde6EzbgcGDJ/iV+rJ4aLP5yhOTmbv/SUcEuGtm/dB0OdkQBdED5wxve2dCLq3vmG0tOxC1PxvMBtfVW+GaUgDDxErio60ZiUtekrjO1JzZOzK3L/GaMiRnjNdk4JmOlPfFUt6dSPxWMh8F7mXPufuaFf+u4Zlgl054DDoiQNLWyfVnB6WDV3dnk+VxEC2Xrl03+mbUXLotkObLkfTtj8WLRcKayPRHavL6pXWZXBHLXLJX5vc4aU0OyJKlI3JiNZTaG5EseiGQ4ac7Un09kmTeSthxe8qRvWWFyCbU2VFr9agASQeuH7vYM51fl3y7srwnkfJELKadpA8thpaNvPG5hoxfVpdgwBNbMrL4mZa0pp28vbYhjQ+UZDCOpW8KgBpGuk1PKpNW6uOB1HeGYvbG4ur+I+3vLP1Z/MGBd9bL0LtNeWDKGOPSSY4C0D0mvvvh8NfdXPd7XmyWCM3VEj+UPfwgem8C3LZrmpJAXelaWXfPvJzy55Z4Eep4tS+vXdGQt8/tk/KsleUPzEr/v0KZW+pJ+6SKdBd7GOfE3+/E7k6SwZNqd5R+cOIflkSj4TJ/eI/IFbuN+XzwXwDtnac3ZNPOn5vQfVW4kN6ms2CYW+gSJ8FyXx77/pBMD5ekEVg563ezMnZfG/aZTQjzkpOJ86ry0vWDMrPKk9FHOzJ266xUX+lK23cwMdKBLxSvxNYdrIl349li73Zuo+9cf9WYb7cXAHS/OqFuN8/d5rXttWJRGUhZehIxbASLvgHQyMnOq5vyFCLow/k5v5+Tk+9u9cx43uh6EGXUrgQjnoxfNyDbP9Mv1YlIVtxyQAYfDKRj8QzuI1SNjbFoa2aHErn2TEn+gpFKvTMJqD33zSd/4gWMHBQeHhmMJj5dBgT2MXe4rCzPfaEprUVG1j7ekdWbAY5R6y23J2g5+K1ElmCDlLGxJtbXZP8lDXgz0vcSwtxFipGpCI7hogpP53/L9x+51dp9HN4DuPHJ574obftj44wRD0B4fLCtEhgm5N5gdPpLMn5NXXZ9uCwrMcGZt6HmZvFAo42WNkroUyYbTIMjaWg8lsabkRxYV5WpS+oSrixLZXtXHDYOIxgj6th7g/OJHfutyL03Iwe61NaVi0/sm+g+DnCnigeVwgawEkY00WkaSfqMzCzCkbKmT/aj0EfHuzL2t1D8SeSRtcqUImXacjF5i4kJ0gIgAURI+fSqirz16T6ZurgJYFYaD7ek9HIgdieOIBxhHNfv5NoLxN6lAO0Fg981HfsjTSfBsSWnPzhOMEeFhzHnNVKZd2KQNgVBEwWkKFJZ+2wz4MQIgBHW0kV9RiFqD4uZHyjJ3Jgv7cW+OBzm8WuRRDOJOI4R88RlYi80buNIv70/eMoT77QUGLwxtZQJX6OZkU6atXm0lAkEDBALAEKlEYTsYJ8DDCF3uSnQD/MWpgFMu/CDGGKoaQ949nLPPdo938TuVN15JO7UnBQk+gq8wDQ5nHM6ku5IBL8sTR72ZEsZIqdHDBmnepSULsJpac8znmES8Z+BPG7KUB0LHOdwxVUWKFfBJEGeY7Ef8yT2zlKNEtpDb5lUrQ7R5ikrPO71VccfeC/OmdvmOj5WM/wAI9LYM2FEVeYjMGVcKtZQRnqzJzkYpUxgk4Mrgsweq6DjqIBBblOkvE8znBKOf6xhRImPyKk2G46FUO6KjHqmGy9JCx4qPuXO00LP2wLz+QLmGAjcdvRYfJaDpj7rqpp/QNCLXjY03bkLYsoXEU5h51W1JvhqY0v4ChgW5AXAqM85s893jo6FqARBZ2Wb2usmB+uaKEOdxwCX3tQ8c81hpIpIGyl23Z42H02D4pGhIPmMbcY9++xZMYpsyQXCiyxlmmbPtKV9JrObM8sWV829nvHNhGp6k6DVpTKSlIGOzNdAHgLa6KLAGs2C55ypy/RqTkZX1wuFuslM1C1l1aXpJ8DAmB2eicyraVUWRvRGo0OZHnjg5gAPj7gy7NH0WP2kctGUxwfPOY0ndTChWyaMbymCI5XQ1pz3vOd8b6s6JOfWHFmMWA8YbbL+Al3G6Pb8ZMQgc216EciYgHMXafXgTgiZrcMAwuQCcF/BG67m/oEhB9WSnvLlss095UDS/ECvXlMdmX3lTMhlMM0j2NA1rpEpWDD12KWHgEGmSxK3HcS3V0iyxfO2zG7D1+pTvcmKk+ZgDmcFmnFuSy6O5aSQFwQ575Mpgx06NNe6hESZd8WaMQ+OiewmWDGV0iZdRM8TWCOaseoyrzmoIqsdnmtIaIOpYBsBYQiOIGvF5GaQNYp5P8ELDdMnWn9IsHGtWsndjo5GU+SG+b/i0+Me3bkcwUmLQCgXmTqYKWj2KRc4TavR1CprH7eUTA61T6C4pGJIhM8Irp1RLwNgXUp3XhDLVmgUspL9aGW1m5H7Peut0hsMSRv8sMVgpaxJweBHD/ZMBiWclGDQj8EhEKSA0MfnX3rdSsGyxf1VQqwogR+8NXCx8V5c6wYvH5Pp3fSXRhDkPRP+29bNTTjVDyyMGrxrJRd1YPZVhx9MxFqKYZdGLWthR5Ap5yAZOcjQ5Yug+/SebN5tOntTDo6UheoQ2VX9V4mNfmOsGU4jidG5FaNFwkTUERQfs2GRx0grJ4u1/g6BylNKwGmKoYMhLtb6nJcbuNuDL9gvn5fIQ+kkKeVTLyB7Zu3jsj/ZZIy3VhVwkBOukjBIX1nwnwZXo0CAKHb0Y5doZFSGUUhgCgZ9oOGtmTqm3HCri/xziS83nhPL0+wU6YgASfYMOSmZqd2MWb6Eb+wKj4D0DQCAuBhYOE5BpuAIlNlO08e3BYGmqWZ9dRUkgEHPDeQ0gjaqibnjFHEbV4pM6MSH0VEBktxGoLmzcVEYJt+wUXIhbuaNiPgAhqlKQaXnVw8gWj1GMJ593cEYYBEtCyV3LFIe4Qvy701rfnquJA8BBCyPTMcEmJPbIJX2s/7pEpau6sbJp/DxtgLJGSyhfHjG8SNH640g2QI0o8YatZQRsQ4yjbDuNtY9hnfs5rPkhC2evAP1sek9ASySu+Hs8vz9r64Jo3Cttfa0JJI1gbiTEdiluPQsQtTKAMnNejCwMuFZtwO36Bd9Z57/UDd5Fnb7M1fvgUT+A/yk3jpbNRS2AAAAAElFTkSuQmCC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5" descr="data:image/png;base64,%20iVBORw0KGgoAAAANSUhEUgAAACcAAAAlCAYAAADBa/A+AAAAAXNSR0IArs4c6QAAAARnQU1BAACxjwv8YQUAAAAJcEhZcwAADsMAAA7DAcdvqGQAAAnZSURBVFhHrVdpjFzFEa5+b2ZnZy97vbvYa2N8RnYAG2GvDwyxcUQCOcFRlB+54A8okRLlh4UU+Y+T/IhyOBI/ICEiQs6hIEIkFJEfFiI4xkQOyBjHshwf4Dvxud5zZmfe0Z3vq/d6PGuvCbKo3XrVXV1d/XVVdb838lHT25dk1bOvB4N/fMs85ZyYXH1TFOTyI6NR0/5YsdxScql72Rhxufqm6CMFd9a1zh2u2E2BxMcfXCvv5uqbpinBOecC8AemZK97onjixKOtzm0t5Cr5T2IG4sT1O2vHe8zieq5W2ul2Fqw7Wsq7H4qmBFC1j82tmYqZYV46nauUCPqNS6vvG6pVNkVJcGdoXasTO9JWdIe74+LfhgtHvnApSr5dOxf+d87MuTvbLljTeagybquFS9NsuTz3fPiXtl8ceyN3939pSnCHxj/RP+7qXyrY6NW7u1acf00O9NUuyeoomvhmYaS2oWsobQvHrKTGSdoaiJ0WynhJolp4wY2PV0r1oaJ8vNont+2qS+lkLOXjkaRnrIvG0svOmH8WjHtu9kT6KtI2KbrX0g1Tt3v83rvq0ejX3Yn6eltP5nWM2VvmvFsz3fvqUj6bSGHCiqQiYwsKcuKzbXJydVlG2odkbLgiI2cL4sJ+WbzASNtoLKXTsfS8NSEd70RSPBNLfCVNg4rd0Wrdj27DAc+XvI5uCM7Nm9fq5lQ2J13JltC4tuA8kNQAiMRZscjIypK8/fg0uTInEGcC6TscyS2vVeTkHWUZXlGSUqeRrrMANGKlMiuUBFFuOZdK6XwsLRdjsVUZTNd1/kZWz9gzv7frvR7pPTvdjdWCYIdGdEpw9qG+RTJce8Yk9kGJeWZwI+BeEAtGKiW1Es0uyK4t3XIZMoBq8e6KLH9uTIpYXEpGLq5okUObOuTislbpOTgh818YFbmQSHVWUSq9oUQ8GhUn4cVUCs7s6np69taWBQsqC13XkDGfvCzyxNh14NxX+1faY6N/CKxZqtAdDqPBggTIWws3qyROjn2jU/Y+0iGBtbL07zVZ9qsxCUYRWe4F4xKhHtuNnPx0mxx8tEsSuJn3uzGZ9fsRSYZTqYVIBM3gOrF0LM+uE/c9LBk59+siwCWTwNlNvSvk3MRLJnELxcJbiEkBvFh44M1Ca0atn1GbLhf7Q/nYO3UZ2DYswRCA6WZogwf3k4CjRIaWtMi+73bLhYEW6XmzKgt+NirmaF2qgBATIB4JsoKVnro3TTfDjdYP+hnZx3v75f3ozyZhxLD9ECZBfg0ypWxT4v/9R9rkvYFWmYniXvU0Usl6bNx2JBh5pJhXvphI756q1DsDOfdQu4wPlKT1FA7V6QRBRoThmiARyTUXnDn9vDi9wBvgtraG25C9z6lTBQYugqfDBG3HWkN/cF1Z9j1clu5LqQxsr0rHv3EyCrDDvxLMGlLTZcRyr1WDE1uTYMLJ5bVlufKZDrEdgYSnYnE4+SnmOyumJnL3FnEv/xLnTV3ajdPXy1i6wxhT1ghowDBEieKWXiN1gBzsDaTaU5T2s7H0HYikcJmpBACmELWnYJgQ7YNZe5B4Y0gCXYySqAHF0KJQzj3QLqN3tIhDnRYP1MTsr4nFVWNQq1h226fEPang0nXTXgxi+YrunnXGeLLN9FIyAOSmBVXh9QoGD4Jjm7XmgSoDHHR16CLUY4RTMBEhjTix1Y5QYozVULP1BBGEPQJ4ZnnZ3hPYL/YsMVGyES4yIPpgyHJgBMpoklHA0gIl0+03QGL0mkld4OHHmwluHea7ViMGh6AwCCg4vbgp1ZwlgM7cI/XggUAGk/uMDfp0i7wm/Dq6QN7IsU4ijitjwlTgbkQ0BQI9W7TDJhufGFjD0gARNs6sx9eNW6POvX9vqE7yhk9PM3FcGRN0br7atZvwxGE/h4CaDTEP71wdCxgj/KUuXcktLMss/EwvmtpTcYN8B7I58iS2tY+F2aQAQodjyaPp90w1AbFNG5Ui8wMco1u1eOlEi7ipTckC14JvkiT1QBswT6rKXE9iPyd8amWmXJhRQkNHqSP7RrYHJVwpXYGJXadaquMctoLMdR4QmQ5URwlbzqOOXrWds9pS4oFxmnAKpboAuHwIZlT4uXxkxPLDOxtxbixOSeOc9UrIWV9J1KOTeQUT1DXAmpkPXZAQMpCNqXjQHTu6BPU5k8oiVwIp2KGrs8gY8UD0zsrbChh9iMwbHtRrnw9QLrRBm5x4AhsMvV+mWXrXZGyX8nQgaXg82z26apVLh8CycHm58nrHBZndkPSeu6LMbs2r3pvbOfv7mYlIMJiCvYm6ZVtTnd122Tk2BwPU596GJa08N8A06bTNVdC47i1wDdMfpE+A7hkPv3+6Vj3iostwXKG5/M43bweuKG/iNKWNxTVdtM5ZvbCN2QTkU6lR9XPIqsyYAkqa6DuVEkypbYxrFCFTrAEV3BJ49pbAp8TwjKLdE8j9LbvwKXskt8gWonMy276vEg3f5mb8hry9ZwKFXvfHLtjvV018m0xTPFiPHAsBr8WYd+6KZX8Q/HwQH2Tu+UmLsM2FNVK5rllP6Zl6nzuVmXEKgBEkPmuvRoqMNr/daJbQDrXGbzq8YTGKusPlUcSvM54CrT1za/dv8bo7oB9VHtB1nHv0fQ+uuQ1mXTFKXDBGO2P0c56UWjCBoqvBRp1JSczrS2bKK1ApXCW7vO3z+DX9J3wplLM3MsiPegkHyp6IQq9LSOg1RQSj0co/jwBeo4fKZ7uGcXyySYQ5dY6hn/JUwEHBBEN9ruXhAantpvvs1IKCA9W/2oL9YeM4XcuNyDWxjqFa0CYo/lDhYhkzQh5o3gYz0CmAZCnNopyRSdqc3eKBkRrgSIXD0U9TE/wAqcFlRABQetbYg6G+mkIwgeniiALsfNri5rbn3E7HwATNmOH6iDoD8/0N+AWGboN8wiZRsrT0nWDc/tiEQfbebRDM4ZxoVIBZR+wxbUle3DFvJui5uAdMyXLGT2l8qsOGv2o0ku4Kfvds3mBlO4Yn0ZTgSPGS8H5TLfwktLKGfR53+AcQBhuniunE4rzxGTmCJCBfb7RlGrXWCA5tRq4O5hsjhTG+hff0SPjkKkn+wTWupRuCI7mF3dPSqPo1pOBb+PF8J86J4YEm0JivGwJCbhUcOAOXtzGfFzCvkxST9C2o8yw4ONZhg2dK0rl9QIZGstWupw8E52l4mXQXR8ONaVL4cpym97jEzMLPgFYeAp5ED0jTBoBssx4t0PLzCL9HHSJ7xVj3r1DcCzNt+yuLpHIh835j+lDgmsmu7Zoxcqa+HFG53UXJ7fhFtTjFTRlY1wMAbbxUcQonkL7LOL2n8J48FBuzv93avUsjOYoFAf3DkMj/AA+seVyUMhr2AAAAAElFTkSuQmCC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data:image/png;base64,%20iVBORw0KGgoAAAANSUhEUgAAACcAAAAmCAYAAABH/4KQAAAAAXNSR0IArs4c6QAAAARnQU1BAACxjwv8YQUAAAAJcEhZcwAADsMAAA7DAcdvqGQAAAoeSURBVFhHrVdrjF1VFV77nHvnzn3MndrHTIeZvqRVqTS8grRIRRuQlpBoSOCHP5qgKIQYCYFg9IfKDyM/NIoxahWtxDQxpkpIJMGkJTS21pbWtpYWqAgt7dAOQzvve+957e33rXPO7S1tgTRduevsvdZee+1vr7X2vufI5aa943LDb140o5t2m6ecE5OpL4m8rL1sNJbU1hfKpYqJvOeMEZepL4kuK7hRV75ictreLRK9dfuq5OVMfcl0WcENx+b6ILKDYu3kXCONTN0m5/YUs+5HogvWxLT9+kAFK3je70YyVZt2vnfTVeOtmXXNyL/Wi21V/ORMpWgP1YPKP8a7D9472kweD076RwcWLNhcmhSZvWd6yobdJ3tq1VmLg+qW0v179mWuPpQuCO5QY9WiVmTXzOsxzy0wO8e3y+re1hn7qUYytd5OtO4uN5I+03JiUVK2Cy66jbQSmYr9ETfZnKkHY12yvDFXFm4JpPhOKKV3EgmOJWLOJK8aMVtLRfl930T0oSAvepq2jay6IylM3xVPxPODIFlamIpXDL0W+HP2hNLzXyw4lYh1Rpr9vhy/rSxv3twtk7X3ZGqsIVPHffG9QVk8aKR2KpLaoUDm7GxK9WDIEyOthp0sBG7jfHE/roqcyJY8jz7wqE+sH7ov9ls/Kzlb78LOi6cjkQAHEMdQYifBwqLs+1pdhpcXJC770v1eLLV/zcixobK0lpRkbs1JbRRzLApwLgA3nFQOh1I+EkjXcCiReK8kX539w+at/a8vl/qpRWbliDFP2Gz5C4Ozj/ZX3c7gB6YZPmRivwINjg5MsYgYgMMFltR92fXYLDm2ogSVk34seP2GSek9GEnQ78nba8ry+tqqtHoLMn/HtMzfOiMNpH9mUZc05/kSdzkpTDhxJxJX6yk9W31yYEMtHggX+/OGxawaFvlG8zxw9tGP97ntIxu8WL6s0F2BWnbwgwJAJLJy4ks12b6+B1onQ0ciufEnY9J9NBHxYRPRxgGIL4e/Upejt5elhlJY8kuAf6khTWclgFkLbiNkwFrXKIj37RvF/sK5P/vOHes25rFzwdlHhmbL7vFNJrBrxfpYiFo+sCjWU7JWbM2XHd+dJW8vK0r/iVhueRLAjsSpKe0sHpgiAUTfytE7qnLggV4JkYOhZyZkYOOURDNWGrCPYBcDYGhNUHbugZusfYbLkHR5kttwQ9H97d1fexEvUWD2cAUaMG9C3QI6jApSO/K5bjm0piLlZiI3PT0l9QMo9AvdYCgBg+jMejWQ+uGWnL66KCPresT2FaS6H3MmsVHfCbYlCbKMi3H1t3x/22+tRVo7wH1/euZBL3Tf0dSxvjjiA1A3WNMJGQuFi4uy676qhGVPrv9rQ674OxahrW4ApBGmwDmY4DxMx0EYtjJ7byjTQwUZva0i09eVpOt4LOadWGxoJWa0YdawbtkfRTY/gaUUnL1z/iI3Hv4Bh7Cu0SEzcgVMqKPtMxIO+fLuioKc+HxVCrgOrv3LjAy+CGAEwNPbzjso7+oBQgvZwqZ4OpGP7QjFPx3L9KdLMnZXTSKc+KQXG6gYiU/DlzWLT4p5Y6O4/ZwqyereJ7ym+56mUCMG1hEqQCX4LxqJqI+NdE3BSZOg0mGtL4tHXmsqZ32YsU5j5C6ALsRBCWPc2FVPpgd9mb6iS9x4ItFrIcDh7sQcFMPudWJvNe7h3ll2R7LbM/4yxaIAsx2TNbYgRoML5QsyYu3FCYQyQ5TZ0J6y2nSA40mFvonrLwLQJvSIv+APJz29mGjFBPWivdNz++zNKNolqTcwGxKBEShTloPu5Bw87z0yBcqkvH0/qR4P1LDhppENwd8fL4bUZ/qXiLukFIf+Gg+wVxpjcJl1APsw+iC7iwEjcR4PV3t37zOnABsGPBS70hPrXacaXRAPjULabevyfluXtcrwmOsY5c7Vcj2JQyrj4fHqTt9EVYV56gYCbTiK6H2SZktTi9w0X4zFkzVk6vJWx3OCkvXHlrXHbifltmgVAFZ3esUwgekwYWpfx1Md6rDPkyCey4I9e9I6+lxIdRlTJnO2ypkt5Zxzmw6gjIhO0+igxsA0pZJj5OxBrRLOSRcuGK/EixLpxRhbeMgdnweKejCLgrbt2snmnfWdESZhA5ymB5kiW4DTww0LxkwBQlbOfOAPp+nh/6Wl2nTWWc5nt8FlevWU20CPJk0rdbmMB9uMstdScAokH8un5eY5c7tlkRHPFLyR1CkeOXQFlEUwgYBLE/8v6ENuA8zsFXTmtZM7dOdUDeamUNNhutTlmGpNN64ZLN0y5k3UnDmixUCiNWcpALa51w5WMJmebdt75/yzsqpoqm0KLAHnurZLNU9x+MBTct5/PCm6XakHcLq11LozUnilaQNQMJmecidD1WY+oGN1cLruJ2fI6gZWFqc3d8e0p0fF2aK4XZ6UvJecczOpJS1ySzK9d+jOAZW1aFJud9IGD5pwjwSXvX+m+2QLC3UHIzSwZT06PWIYG8H35T8986Pr/u08t7e9+5w5g4DZdjLHNMIZ57b5mMoQMKZRytXs53LeJzCaIgjpceG5N/iYM1uvFHnbM1/YFrsu71cwokU2G8yFuT2y6tRLqqcX6vKW4chDofek1QXxF4Q3XL6rpdM0YujjLb/tKsYVllYN6w13oHFBt++ehqBRFO+WgWedZ7ZIAgONNZScyTbv55zrYNZegf0OfYyCJgC+gufpjGDLFu+VaXqxWdVjEvfNlBYBriz+5iSWHfCkcJXcjZVr3VjygrGmP315BGmDB1vGn5Q1KSA+MEiQKiL80IUQY/T58UIwIfq8jdgPMjmEXUAd5nIz+DfAC7h5a6Hr+eLVMvkG/WnkSOblxn68vjzirGueEymNDhhOz9FTJjiMYY6CYkY1Muhr1NgSGMw0ShjTClCZ+vSkZv8zkz3OPZwDI2lsOsleWbkf23zKOFNpj2rkMgHONIoQCYpdRizGpc2F0nSldUYAeRoj1KSmFTp96aSeG4MONDHHkwdXWfmTShmdB47klpfvcVPxT43xBttpBOklSRnO4VuZICgRHNOj6XRJ+34LGUEwwfDMsMZaABUn/D/mTHd0li/f/Gwiz2P4HLogOFKwrHiNtPwn8dm5Fu9WdKLO9SYCCIvocNf4dtLs6okEt9MFW6Y1AWgCY42xFsn8TohwigvOex732eNXixzWRd9HFwVHsmuXlqLDJ+61sX0IOVvJTws90FgIH3UKRu8oLJimNI1WzhwPuDGmHDvj3xa/IfA/eqBizc9Xid2EreLT+8L0geBycsulNtPqWu0C754wiVfjC2wAr/1V1lpe8PxISSOXAgMGRIj3ndGPFwTqFL5V9uFVaNOgrb4wJFOnU+8Xp48ErpPcZ2bXx443rkEUrvLCePlM4j6BWhxCjufhBaYSAQzKvIFUjsbWHvPFvBIbs3+us3sWBfK/zM1HIJH/A2uqqxPf6DyHAAAAAElFTkSuQmCC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7" descr="data:image/png;base64,%20iVBORw0KGgoAAAANSUhEUgAAACcAAAAmCAYAAABH/4KQAAAAAXNSR0IArs4c6QAAAARnQU1BAACxjwv8YQUAAAAJcEhZcwAADsMAAA7DAcdvqGQAAAoeSURBVFhHrVdrjF1VFV77nHvnzn3MndrHTIeZvqRVqTS8grRIRRuQlpBoSOCHP5qgKIQYCYFg9IfKDyM/NIoxahWtxDQxpkpIJMGkJTS21pbWtpYWqAgt7dAOQzvve+957e33rXPO7S1tgTRduevsvdZee+1vr7X2vufI5aa943LDb140o5t2m6ecE5OpL4m8rL1sNJbU1hfKpYqJvOeMEZepL4kuK7hRV75ictreLRK9dfuq5OVMfcl0WcENx+b6ILKDYu3kXCONTN0m5/YUs+5HogvWxLT9+kAFK3je70YyVZt2vnfTVeOtmXXNyL/Wi21V/ORMpWgP1YPKP8a7D9472kweD076RwcWLNhcmhSZvWd6yobdJ3tq1VmLg+qW0v179mWuPpQuCO5QY9WiVmTXzOsxzy0wO8e3y+re1hn7qUYytd5OtO4uN5I+03JiUVK2Cy66jbQSmYr9ETfZnKkHY12yvDFXFm4JpPhOKKV3EgmOJWLOJK8aMVtLRfl930T0oSAvepq2jay6IylM3xVPxPODIFlamIpXDL0W+HP2hNLzXyw4lYh1Rpr9vhy/rSxv3twtk7X3ZGqsIVPHffG9QVk8aKR2KpLaoUDm7GxK9WDIEyOthp0sBG7jfHE/roqcyJY8jz7wqE+sH7ov9ls/Kzlb78LOi6cjkQAHEMdQYifBwqLs+1pdhpcXJC770v1eLLV/zcixobK0lpRkbs1JbRRzLApwLgA3nFQOh1I+EkjXcCiReK8kX539w+at/a8vl/qpRWbliDFP2Gz5C4Ozj/ZX3c7gB6YZPmRivwINjg5MsYgYgMMFltR92fXYLDm2ogSVk34seP2GSek9GEnQ78nba8ry+tqqtHoLMn/HtMzfOiMNpH9mUZc05/kSdzkpTDhxJxJX6yk9W31yYEMtHggX+/OGxawaFvlG8zxw9tGP97ntIxu8WL6s0F2BWnbwgwJAJLJy4ks12b6+B1onQ0ciufEnY9J9NBHxYRPRxgGIL4e/Upejt5elhlJY8kuAf6khTWclgFkLbiNkwFrXKIj37RvF/sK5P/vOHes25rFzwdlHhmbL7vFNJrBrxfpYiFo+sCjWU7JWbM2XHd+dJW8vK0r/iVhueRLAjsSpKe0sHpgiAUTfytE7qnLggV4JkYOhZyZkYOOURDNWGrCPYBcDYGhNUHbugZusfYbLkHR5kttwQ9H97d1fexEvUWD2cAUaMG9C3QI6jApSO/K5bjm0piLlZiI3PT0l9QMo9AvdYCgBg+jMejWQ+uGWnL66KCPresT2FaS6H3MmsVHfCbYlCbKMi3H1t3x/22+tRVo7wH1/euZBL3Tf0dSxvjjiA1A3WNMJGQuFi4uy676qhGVPrv9rQ674OxahrW4ApBGmwDmY4DxMx0EYtjJ7byjTQwUZva0i09eVpOt4LOadWGxoJWa0YdawbtkfRTY/gaUUnL1z/iI3Hv4Bh7Cu0SEzcgVMqKPtMxIO+fLuioKc+HxVCrgOrv3LjAy+CGAEwNPbzjso7+oBQgvZwqZ4OpGP7QjFPx3L9KdLMnZXTSKc+KQXG6gYiU/DlzWLT4p5Y6O4/ZwqyereJ7ym+56mUCMG1hEqQCX4LxqJqI+NdE3BSZOg0mGtL4tHXmsqZ32YsU5j5C6ALsRBCWPc2FVPpgd9mb6iS9x4ItFrIcDh7sQcFMPudWJvNe7h3ll2R7LbM/4yxaIAsx2TNbYgRoML5QsyYu3FCYQyQ5TZ0J6y2nSA40mFvonrLwLQJvSIv+APJz29mGjFBPWivdNz++zNKNolqTcwGxKBEShTloPu5Bw87z0yBcqkvH0/qR4P1LDhppENwd8fL4bUZ/qXiLukFIf+Gg+wVxpjcJl1APsw+iC7iwEjcR4PV3t37zOnABsGPBS70hPrXacaXRAPjULabevyfluXtcrwmOsY5c7Vcj2JQyrj4fHqTt9EVYV56gYCbTiK6H2SZktTi9w0X4zFkzVk6vJWx3OCkvXHlrXHbifltmgVAFZ3esUwgekwYWpfx1Md6rDPkyCey4I9e9I6+lxIdRlTJnO2ypkt5Zxzmw6gjIhO0+igxsA0pZJj5OxBrRLOSRcuGK/EixLpxRhbeMgdnweKejCLgrbt2snmnfWdESZhA5ymB5kiW4DTww0LxkwBQlbOfOAPp+nh/6Wl2nTWWc5nt8FlevWU20CPJk0rdbmMB9uMstdScAokH8un5eY5c7tlkRHPFLyR1CkeOXQFlEUwgYBLE/8v6ENuA8zsFXTmtZM7dOdUDeamUNNhutTlmGpNN64ZLN0y5k3UnDmixUCiNWcpALa51w5WMJmebdt75/yzsqpoqm0KLAHnurZLNU9x+MBTct5/PCm6XakHcLq11LozUnilaQNQMJmecidD1WY+oGN1cLruJ2fI6gZWFqc3d8e0p0fF2aK4XZ6UvJecczOpJS1ySzK9d+jOAZW1aFJud9IGD5pwjwSXvX+m+2QLC3UHIzSwZT06PWIYG8H35T8986Pr/u08t7e9+5w5g4DZdjLHNMIZ57b5mMoQMKZRytXs53LeJzCaIgjpceG5N/iYM1uvFHnbM1/YFrsu71cwokU2G8yFuT2y6tRLqqcX6vKW4chDofek1QXxF4Q3XL6rpdM0YujjLb/tKsYVllYN6w13oHFBt++ehqBRFO+WgWedZ7ZIAgONNZScyTbv55zrYNZegf0OfYyCJgC+gufpjGDLFu+VaXqxWdVjEvfNlBYBriz+5iSWHfCkcJXcjZVr3VjygrGmP315BGmDB1vGn5Q1KSA+MEiQKiL80IUQY/T58UIwIfq8jdgPMjmEXUAd5nIz+DfAC7h5a6Hr+eLVMvkG/WnkSOblxn68vjzirGueEymNDhhOz9FTJjiMYY6CYkY1Muhr1NgSGMw0ShjTClCZ+vSkZv8zkz3OPZwDI2lsOsleWbkf23zKOFNpj2rkMgHONIoQCYpdRizGpc2F0nSldUYAeRoj1KSmFTp96aSeG4MONDHHkwdXWfmTShmdB47klpfvcVPxT43xBttpBOklSRnO4VuZICgRHNOj6XRJ+34LGUEwwfDMsMZaABUn/D/mTHd0li/f/Gwiz2P4HLogOFKwrHiNtPwn8dm5Fu9WdKLO9SYCCIvocNf4dtLs6okEt9MFW6Y1AWgCY42xFsn8TohwigvOex732eNXixzWRd9HFwVHsmuXlqLDJ+61sX0IOVvJTws90FgIH3UKRu8oLJimNI1WzhwPuDGmHDvj3xa/IfA/eqBizc9Xid2EreLT+8L0geBycsulNtPqWu0C754wiVfjC2wAr/1V1lpe8PxISSOXAgMGRIj3ndGPFwTqFL5V9uFVaNOgrb4wJFOnU+8Xp48ErpPcZ2bXx443rkEUrvLCePlM4j6BWhxCjufhBaYSAQzKvIFUjsbWHvPFvBIbs3+us3sWBfK/zM1HIJH/A2uqqxPf6DyHAAAAAElFTkSuQmCC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8" descr="data:image/png;base64,%20iVBORw0KGgoAAAANSUhEUgAAACcAAAAmCAYAAABH/4KQAAAAAXNSR0IArs4c6QAAAARnQU1BAACxjwv8YQUAAAAJcEhZcwAADsMAAA7DAcdvqGQAAAoeSURBVFhHrVdrjF1VFV77nHvnzn3MndrHTIeZvqRVqTS8grRIRRuQlpBoSOCHP5qgKIQYCYFg9IfKDyM/NIoxahWtxDQxpkpIJMGkJTS21pbWtpYWqAgt7dAOQzvve+957e33rXPO7S1tgTRduevsvdZee+1vr7X2vufI5aa943LDb140o5t2m6ecE5OpL4m8rL1sNJbU1hfKpYqJvOeMEZepL4kuK7hRV75ictreLRK9dfuq5OVMfcl0WcENx+b6ILKDYu3kXCONTN0m5/YUs+5HogvWxLT9+kAFK3je70YyVZt2vnfTVeOtmXXNyL/Wi21V/ORMpWgP1YPKP8a7D9472kweD076RwcWLNhcmhSZvWd6yobdJ3tq1VmLg+qW0v179mWuPpQuCO5QY9WiVmTXzOsxzy0wO8e3y+re1hn7qUYytd5OtO4uN5I+03JiUVK2Cy66jbQSmYr9ETfZnKkHY12yvDFXFm4JpPhOKKV3EgmOJWLOJK8aMVtLRfl930T0oSAvepq2jay6IylM3xVPxPODIFlamIpXDL0W+HP2hNLzXyw4lYh1Rpr9vhy/rSxv3twtk7X3ZGqsIVPHffG9QVk8aKR2KpLaoUDm7GxK9WDIEyOthp0sBG7jfHE/roqcyJY8jz7wqE+sH7ov9ls/Kzlb78LOi6cjkQAHEMdQYifBwqLs+1pdhpcXJC770v1eLLV/zcixobK0lpRkbs1JbRRzLApwLgA3nFQOh1I+EkjXcCiReK8kX539w+at/a8vl/qpRWbliDFP2Gz5C4Ozj/ZX3c7gB6YZPmRivwINjg5MsYgYgMMFltR92fXYLDm2ogSVk34seP2GSek9GEnQ78nba8ry+tqqtHoLMn/HtMzfOiMNpH9mUZc05/kSdzkpTDhxJxJX6yk9W31yYEMtHggX+/OGxawaFvlG8zxw9tGP97ntIxu8WL6s0F2BWnbwgwJAJLJy4ks12b6+B1onQ0ciufEnY9J9NBHxYRPRxgGIL4e/Upejt5elhlJY8kuAf6khTWclgFkLbiNkwFrXKIj37RvF/sK5P/vOHes25rFzwdlHhmbL7vFNJrBrxfpYiFo+sCjWU7JWbM2XHd+dJW8vK0r/iVhueRLAjsSpKe0sHpgiAUTfytE7qnLggV4JkYOhZyZkYOOURDNWGrCPYBcDYGhNUHbugZusfYbLkHR5kttwQ9H97d1fexEvUWD2cAUaMG9C3QI6jApSO/K5bjm0piLlZiI3PT0l9QMo9AvdYCgBg+jMejWQ+uGWnL66KCPresT2FaS6H3MmsVHfCbYlCbKMi3H1t3x/22+tRVo7wH1/euZBL3Tf0dSxvjjiA1A3WNMJGQuFi4uy676qhGVPrv9rQ674OxahrW4ApBGmwDmY4DxMx0EYtjJ7byjTQwUZva0i09eVpOt4LOadWGxoJWa0YdawbtkfRTY/gaUUnL1z/iI3Hv4Bh7Cu0SEzcgVMqKPtMxIO+fLuioKc+HxVCrgOrv3LjAy+CGAEwNPbzjso7+oBQgvZwqZ4OpGP7QjFPx3L9KdLMnZXTSKc+KQXG6gYiU/DlzWLT4p5Y6O4/ZwqyereJ7ym+56mUCMG1hEqQCX4LxqJqI+NdE3BSZOg0mGtL4tHXmsqZ32YsU5j5C6ALsRBCWPc2FVPpgd9mb6iS9x4ItFrIcDh7sQcFMPudWJvNe7h3ll2R7LbM/4yxaIAsx2TNbYgRoML5QsyYu3FCYQyQ5TZ0J6y2nSA40mFvonrLwLQJvSIv+APJz29mGjFBPWivdNz++zNKNolqTcwGxKBEShTloPu5Bw87z0yBcqkvH0/qR4P1LDhppENwd8fL4bUZ/qXiLukFIf+Gg+wVxpjcJl1APsw+iC7iwEjcR4PV3t37zOnABsGPBS70hPrXacaXRAPjULabevyfluXtcrwmOsY5c7Vcj2JQyrj4fHqTt9EVYV56gYCbTiK6H2SZktTi9w0X4zFkzVk6vJWx3OCkvXHlrXHbifltmgVAFZ3esUwgekwYWpfx1Md6rDPkyCey4I9e9I6+lxIdRlTJnO2ypkt5Zxzmw6gjIhO0+igxsA0pZJj5OxBrRLOSRcuGK/EixLpxRhbeMgdnweKejCLgrbt2snmnfWdESZhA5ymB5kiW4DTww0LxkwBQlbOfOAPp+nh/6Wl2nTWWc5nt8FlevWU20CPJk0rdbmMB9uMstdScAokH8un5eY5c7tlkRHPFLyR1CkeOXQFlEUwgYBLE/8v6ENuA8zsFXTmtZM7dOdUDeamUNNhutTlmGpNN64ZLN0y5k3UnDmixUCiNWcpALa51w5WMJmebdt75/yzsqpoqm0KLAHnurZLNU9x+MBTct5/PCm6XakHcLq11LozUnilaQNQMJmecidD1WY+oGN1cLruJ2fI6gZWFqc3d8e0p0fF2aK4XZ6UvJecczOpJS1ySzK9d+jOAZW1aFJud9IGD5pwjwSXvX+m+2QLC3UHIzSwZT06PWIYG8H35T8986Pr/u08t7e9+5w5g4DZdjLHNMIZ57b5mMoQMKZRytXs53LeJzCaIgjpceG5N/iYM1uvFHnbM1/YFrsu71cwokU2G8yFuT2y6tRLqqcX6vKW4chDofek1QXxF4Q3XL6rpdM0YujjLb/tKsYVllYN6w13oHFBt++ehqBRFO+WgWedZ7ZIAgONNZScyTbv55zrYNZegf0OfYyCJgC+gufpjGDLFu+VaXqxWdVjEvfNlBYBriz+5iSWHfCkcJXcjZVr3VjygrGmP315BGmDB1vGn5Q1KSA+MEiQKiL80IUQY/T58UIwIfq8jdgPMjmEXUAd5nIz+DfAC7h5a6Hr+eLVMvkG/WnkSOblxn68vjzirGueEymNDhhOz9FTJjiMYY6CYkY1Muhr1NgSGMw0ShjTClCZ+vSkZv8zkz3OPZwDI2lsOsleWbkf23zKOFNpj2rkMgHONIoQCYpdRizGpc2F0nSldUYAeRoj1KSmFTp96aSeG4MONDHHkwdXWfmTShmdB47klpfvcVPxT43xBttpBOklSRnO4VuZICgRHNOj6XRJ+34LGUEwwfDMsMZaABUn/D/mTHd0li/f/Gwiz2P4HLogOFKwrHiNtPwn8dm5Fu9WdKLO9SYCCIvocNf4dtLs6okEt9MFW6Y1AWgCY42xFsn8TohwigvOex732eNXixzWRd9HFwVHsmuXlqLDJ+61sX0IOVvJTws90FgIH3UKRu8oLJimNI1WzhwPuDGmHDvj3xa/IfA/eqBizc9Xid2EreLT+8L0geBycsulNtPqWu0C754wiVfjC2wAr/1V1lpe8PxISSOXAgMGRIj3ndGPFwTqFL5V9uFVaNOgrb4wJFOnU+8Xp48ErpPcZ2bXx443rkEUrvLCePlM4j6BWhxCjufhBaYSAQzKvIFUjsbWHvPFvBIbs3+us3sWBfK/zM1HIJH/A2uqqxPf6DyHAAAAAElFTkSuQmCC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9" descr="data:image/png;base64,%20iVBORw0KGgoAAAANSUhEUgAAACcAAAAmCAYAAABH/4KQAAAAAXNSR0IArs4c6QAAAARnQU1BAACxjwv8YQUAAAAJcEhZcwAADsMAAA7DAcdvqGQAAAoeSURBVFhHrVdrjF1VFV77nHvnzn3MndrHTIeZvqRVqTS8grRIRRuQlpBoSOCHP5qgKIQYCYFg9IfKDyM/NIoxahWtxDQxpkpIJMGkJTS21pbWtpYWqAgt7dAOQzvve+957e33rXPO7S1tgTRduevsvdZee+1vr7X2vufI5aa943LDb140o5t2m6ecE5OpL4m8rL1sNJbU1hfKpYqJvOeMEZepL4kuK7hRV75ictreLRK9dfuq5OVMfcl0WcENx+b6ILKDYu3kXCONTN0m5/YUs+5HogvWxLT9+kAFK3je70YyVZt2vnfTVeOtmXXNyL/Wi21V/ORMpWgP1YPKP8a7D9472kweD076RwcWLNhcmhSZvWd6yobdJ3tq1VmLg+qW0v179mWuPpQuCO5QY9WiVmTXzOsxzy0wO8e3y+re1hn7qUYytd5OtO4uN5I+03JiUVK2Cy66jbQSmYr9ETfZnKkHY12yvDFXFm4JpPhOKKV3EgmOJWLOJK8aMVtLRfl930T0oSAvepq2jay6IylM3xVPxPODIFlamIpXDL0W+HP2hNLzXyw4lYh1Rpr9vhy/rSxv3twtk7X3ZGqsIVPHffG9QVk8aKR2KpLaoUDm7GxK9WDIEyOthp0sBG7jfHE/roqcyJY8jz7wqE+sH7ov9ls/Kzlb78LOi6cjkQAHEMdQYifBwqLs+1pdhpcXJC770v1eLLV/zcixobK0lpRkbs1JbRRzLApwLgA3nFQOh1I+EkjXcCiReK8kX539w+at/a8vl/qpRWbliDFP2Gz5C4Ozj/ZX3c7gB6YZPmRivwINjg5MsYgYgMMFltR92fXYLDm2ogSVk34seP2GSek9GEnQ78nba8ry+tqqtHoLMn/HtMzfOiMNpH9mUZc05/kSdzkpTDhxJxJX6yk9W31yYEMtHggX+/OGxawaFvlG8zxw9tGP97ntIxu8WL6s0F2BWnbwgwJAJLJy4ks12b6+B1onQ0ciufEnY9J9NBHxYRPRxgGIL4e/Upejt5elhlJY8kuAf6khTWclgFkLbiNkwFrXKIj37RvF/sK5P/vOHes25rFzwdlHhmbL7vFNJrBrxfpYiFo+sCjWU7JWbM2XHd+dJW8vK0r/iVhueRLAjsSpKe0sHpgiAUTfytE7qnLggV4JkYOhZyZkYOOURDNWGrCPYBcDYGhNUHbugZusfYbLkHR5kttwQ9H97d1fexEvUWD2cAUaMG9C3QI6jApSO/K5bjm0piLlZiI3PT0l9QMo9AvdYCgBg+jMejWQ+uGWnL66KCPresT2FaS6H3MmsVHfCbYlCbKMi3H1t3x/22+tRVo7wH1/euZBL3Tf0dSxvjjiA1A3WNMJGQuFi4uy676qhGVPrv9rQ674OxahrW4ApBGmwDmY4DxMx0EYtjJ7byjTQwUZva0i09eVpOt4LOadWGxoJWa0YdawbtkfRTY/gaUUnL1z/iI3Hv4Bh7Cu0SEzcgVMqKPtMxIO+fLuioKc+HxVCrgOrv3LjAy+CGAEwNPbzjso7+oBQgvZwqZ4OpGP7QjFPx3L9KdLMnZXTSKc+KQXG6gYiU/DlzWLT4p5Y6O4/ZwqyereJ7ym+56mUCMG1hEqQCX4LxqJqI+NdE3BSZOg0mGtL4tHXmsqZ32YsU5j5C6ALsRBCWPc2FVPpgd9mb6iS9x4ItFrIcDh7sQcFMPudWJvNe7h3ll2R7LbM/4yxaIAsx2TNbYgRoML5QsyYu3FCYQyQ5TZ0J6y2nSA40mFvonrLwLQJvSIv+APJz29mGjFBPWivdNz++zNKNolqTcwGxKBEShTloPu5Bw87z0yBcqkvH0/qR4P1LDhppENwd8fL4bUZ/qXiLukFIf+Gg+wVxpjcJl1APsw+iC7iwEjcR4PV3t37zOnABsGPBS70hPrXacaXRAPjULabevyfluXtcrwmOsY5c7Vcj2JQyrj4fHqTt9EVYV56gYCbTiK6H2SZktTi9w0X4zFkzVk6vJWx3OCkvXHlrXHbifltmgVAFZ3esUwgekwYWpfx1Md6rDPkyCey4I9e9I6+lxIdRlTJnO2ypkt5Zxzmw6gjIhO0+igxsA0pZJj5OxBrRLOSRcuGK/EixLpxRhbeMgdnweKejCLgrbt2snmnfWdESZhA5ymB5kiW4DTww0LxkwBQlbOfOAPp+nh/6Wl2nTWWc5nt8FlevWU20CPJk0rdbmMB9uMstdScAokH8un5eY5c7tlkRHPFLyR1CkeOXQFlEUwgYBLE/8v6ENuA8zsFXTmtZM7dOdUDeamUNNhutTlmGpNN64ZLN0y5k3UnDmixUCiNWcpALa51w5WMJmebdt75/yzsqpoqm0KLAHnurZLNU9x+MBTct5/PCm6XakHcLq11LozUnilaQNQMJmecidD1WY+oGN1cLruJ2fI6gZWFqc3d8e0p0fF2aK4XZ6UvJecczOpJS1ySzK9d+jOAZW1aFJud9IGD5pwjwSXvX+m+2QLC3UHIzSwZT06PWIYG8H35T8986Pr/u08t7e9+5w5g4DZdjLHNMIZ57b5mMoQMKZRytXs53LeJzCaIgjpceG5N/iYM1uvFHnbM1/YFrsu71cwokU2G8yFuT2y6tRLqqcX6vKW4chDofek1QXxF4Q3XL6rpdM0YujjLb/tKsYVllYN6w13oHFBt++ehqBRFO+WgWedZ7ZIAgONNZScyTbv55zrYNZegf0OfYyCJgC+gufpjGDLFu+VaXqxWdVjEvfNlBYBriz+5iSWHfCkcJXcjZVr3VjygrGmP315BGmDB1vGn5Q1KSA+MEiQKiL80IUQY/T58UIwIfq8jdgPMjmEXUAd5nIz+DfAC7h5a6Hr+eLVMvkG/WnkSOblxn68vjzirGueEymNDhhOz9FTJjiMYY6CYkY1Muhr1NgSGMw0ShjTClCZ+vSkZv8zkz3OPZwDI2lsOsleWbkf23zKOFNpj2rkMgHONIoQCYpdRizGpc2F0nSldUYAeRoj1KSmFTp96aSeG4MONDHHkwdXWfmTShmdB47klpfvcVPxT43xBttpBOklSRnO4VuZICgRHNOj6XRJ+34LGUEwwfDMsMZaABUn/D/mTHd0li/f/Gwiz2P4HLogOFKwrHiNtPwn8dm5Fu9WdKLO9SYCCIvocNf4dtLs6okEt9MFW6Y1AWgCY42xFsn8TohwigvOex732eNXixzWRd9HFwVHsmuXlqLDJ+61sX0IOVvJTws90FgIH3UKRu8oLJimNI1WzhwPuDGmHDvj3xa/IfA/eqBizc9Xid2EreLT+8L0geBycsulNtPqWu0C754wiVfjC2wAr/1V1lpe8PxISSOXAgMGRIj3ndGPFwTqFL5V9uFVaNOgrb4wJFOnU+8Xp48ErpPcZ2bXx443rkEUrvLCePlM4j6BWhxCjufhBaYSAQzKvIFUjsbWHvPFvBIbs3+us3sWBfK/zM1HIJH/A2uqqxPf6DyHAAAAAElFTkSuQmCC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2" descr="data:image/jpg;base64,%20/9j/4AAQSkZJRgABAQEAYABgAAD/2wBDAAUDBAQEAwUEBAQFBQUGBwwIBwcHBw8LCwkMEQ8SEhEPERETFhwXExQaFRERGCEYGh0dHx8fExciJCIeJBweHx7/2wBDAQUFBQcGBw4ICA4eFBEUHh4eHh4eHh4eHh4eHh4eHh4eHh4eHh4eHh4eHh4eHh4eHh4eHh4eHh4eHh4eHh4eHh7/wAARCAC2APM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5lPl29wJFuTwcYC5HucVrvHBHqp+0QzLEiMdrMQNxGRweQD+NZaRhS9w8fyLx83G0gdM11v2O5WCG/wBQVGVlVUzkZHAGSeowOOleZVlynOZsq2MNri9uB502WjBTlVzx83U1p6PcQbZNPWJFs5MlFUY2k45B6jP4Vk6xp9nZ3DfM0lwwDYD5Vc9QF6E1FBY3VzdxyM+xA4V97cfpzWaaavfQq3U35p1tolhsfOhmGQWbPCggDGRnn1rP1O7uVtARcbZFflvvOgGOh/pxV/7Q0KeRNMW2y7Y0ZTu3HjHT3pwsTqcJFxCVXad52KT19z6d/pU88U720C5kwzot0UtCpSY79rMd0hweR1wRnNOeG81O6RL2MW0EC5jlX7pJOcf/AKq17yys4o3iVZo5Svlg/wB0euF7jHPPoK5fT9VktprxVzdQOCiI2c7hzn/630rWm+dc0dylsdZeS2rxr5YQlMZUNngdRnp1zXK3Mrtfr9niLJITsBB4PcHP0q7bgzyhifKZ/lyW34/ICnNZzWd/JCs8F3mMCOZ/kB6ZwCeo96VOKW5mLbtNMqia1klNuy+YAhfCnjn09vetXU1jjsrgMxihkHDSgM23OMEDv161teHtXvIdNuLq+1aSJrVjbzbBGskgkATv/rVwoyD+p5pnjvQbbR7ARadqtrqEF0qmGW3B+f1IDdjjH4EVrOmrKSIZ5hdWrrHD9liWeIEneQInPoRg88Vv/D61uNS8V21hvgtLp51jQvnBJYALlcnPTn61y9lcQWskyzFp5SAIwCCGzj5CPw5rovDGq29h4qs75bWKZoJFMUUqYUsOm7p0PP4Ctm7bls+5PA3wx1vQfDt3pet3trqn2m4aWWSUs4G4AYXcdwA+bkcnOeOlM0rwZo9xK+nTW8dvbfbDIt1bzCORU27VOSO79iTyOlXPhj4z1DxtozXV9DDaSRxeSsoJEizLkPnqOhBB6etX4tIm8FWdzqEIlviivdeUjjfJxjGTjjpx7VfPezS0NdDyn4q+DrnSreULZtdRR3MZs7uOAsJJy53Ry8gR7hjnB9sZAr56+JN3ptz4ruprHSm03zAFnTz2lHmjhipPOCex5GK+n/id4n1uHwddSahqFstrdYlFrFGoaNwQVjLZzyBnOORmvk3xHqGp67qkl5qEu+TdnLd/bP8AU+lYVrX0MptdCG2ijubRI1ZUuequ5OGwc810t9ZCxC28Bad7hE/eKducoNykHtk8H2rFjWOOGTz4d+3G3nHJ6de49q0/EV0NS1BmS6RmiRUEcahB8oVcADGDgd/61hy8+hETPMLskjDaZEGWLAZU/wBa0FvnktJEmf7Tb4jWMFAedwxzjI5/lWLNc25vY7eB55LeT5W3oFYA9+vUc961IdD1yXU7O1ttCuz9tmUwFYTh8A8L0BPGevaiFJt2KSbZLLpdzIIbi8hKW8kmDnPQZ49jVmGz0O60KaMN5TxOAvB8z5WyeT91vcDnNUbm7v8ASp5LSRJpJo2K+UU3DcMjk8g9DyKv/bhY6XHf3FgYJ5S0SKY2XduBOTkYbbnPHJBxmicZN6FWZjx30Gm6lLDa/wCk2xY7Hk6PjkjtnBOOK0LbXo5Fk8ySCIJ/f5Nc7au0cqvlJWWP91IeoDE4PsavRx20dlK3lQySZDBXG75v8mtXBGkopF+0uodQg/e3Hm+dI24kFgeRjGOM8VvaZbltFNrZ7pSQdrBDgAtyPXopHWsaNrOHTbTzYU8pVZjDEFwx9yeR65xmu0+G8B1fxHc262zvarChthFJtDkcctjgEEnI5zjFTJ7LoK+tiTwjoVvdxQaTrFst7e6dJ9rggRS2A/A4xz647V6FqPh/UbnR1lkt4ra3FzCmZhllYyKPuDvz3Iql4nso9A8ZeFJrW3kgF5G9jKFkwzMWHU45b5j1HPfNaOgXWpa3pOn6PqDXEjyar+/3goTArb1jBUBV+WIkY59xmuiNSz5GbrzOfmn8KWcrWmo3epteRfJP5FsrIHHUA4PQ8dTRW54h8Ire69f3Wl6hDaWL3D/Z4VjfCIGIAHynjiituUOU+ZV/s4PNHCvlzyn50YdR3A9K6HVCPs677e1t4ZFVWAiAGU44989T0Oaydf0ZdK1FryzuJGngH7tVQ/MSpB59D19Kzom1O+0aOK7aadUOYgxJKjHSvJf7xKUXoc6WhuskbquqX0SSOqBVSOPOQFxnI496fpC2l9In2GT95ErNIjgq6E5zjA5xxz9Oa4tL7Ulmt7NvOj+cCONuo7YGefw9zXVW3iSK3ijM1u6TkGNfLiAMqgYyzHsWzwPSidCaWhLi1qbVnp/2K0nMsdsQJG81zOH3gc4AHIPI5rN8W+LYbeOa309VmdVHzlgSvAyvGOcDt71z9zrkws7ueeSVTEAka4wXLDnPrkLzWFbF7u8WSRVG8j5Sp+hx+tVTwt3zVBxjd6mrc+ILqTToLmNneSbKyfLxjPI/H+lQwS28jqOQE+VEzjn+tYmq3tz9ks7eRh5QDOoAA/iI/pVrSVSS9t/Nkkf94p2gdec4rsdOMY9ipaHpXhXV30XUEQWdlPcOEWOa4twxgxjkdvxINbV9pWn3mp+ZqVxbyxzrv8yMhVWVlLfXAOB05zXlt9LE95Ls/wBWHO3PpSxnDKrSEBu2ckCj2D5VdktHUWQ8y7k2NFG8uV8lYy6PjI2nPPbOa6K2k1ObwvbWM6C6jWSQ26FU3RL1JB6g98Z9K89IVSWDlRjOGOCRU66ncwrui+XJ3bS3OcVk6clpFkGNdaWYNUlKq5aSQ+W+75j2wM8fjV/wlpdzruspp1hBcyXG9RukIQAk8gknAH1NW/Ely3k/bLdVn89QoJA2h++Qece9XPhveWiaytrqNxMh2Af6KmVRyR94nAK564PatLvl1He6Psf4EeHofCOgy6fqtw7ajLcNIyg5RQFwSADwNvU89M+teiy6hbyXcenJcQMbldse1sMIz1xnoQegr5z1TVptD0uNo9Ya5yFCCOT1HzEDOR19hwetclL8Qr3T9UiuI7toZY3BWUksyHI96wljHRapqNw9py6Hqfxb+Ft7HZiG0R5LYmNX1BpDtt41MjsCgz/D/F1LHHevljxA1k2teTpryGGJFBWZgTvI+bp05BxX0Hr3xQutb8D3+kyrNNDeMVDodplP8RY+ntj9K+friaRNZdpJN/J847AUHoPp9KuVWNV3ihScZbEtyLjDW9rGGjGN4YYbgdQeOO9Z/wBof7I1vE9sokJMu+EMTk9j270+5fT5jJc2ZliaZv3qKrEMc8t14HTtjtVG1u1knnssBiXPl5JAU55yP8KSXLsEER28k1tfxRzTj7MX5IGVHua+hJPEun+F/CXhK5uptTbbcTyRrOuAjfZyqYYc7CSOCQSD+J8YsfD217eS5mmEiyK0i+RlQv4+3NbviCXX9QsoDcXFxf2q3LRqPsg2wkNtXkdN278a1hO2qNY7m/4u+Jmk6pb+RoemSz3YRW8wRCJYznndyWb5iT1rgfG3ibVPEevfa/ETyLKkZjhSJQsURHBwq9yQMmtKws10+SZdShkhLqNoRQuSGJ5GOnT9apXEljEJw04jlkJBLEYY7twz+NNzTdzRMwkWSOdreNTG7AMr4OOD6HvV17e7RPPUh1xlcrg478LwaWe4t4rxDNZCZccshJ6npxxWolza7BJdWKRRIBiRw2VA+nPr0qZS8gaGx3Om/ZrVZIhNOyBT8xI34GATn+WK9P8AhLZapqkl8mjkCe2WOOVyGJK/MdpKe4yAa8o1e+iu7mOO3P7kMF4TaM8ZwOv9TX0V+y2bW9t/Ef2i4ey/0yFWkddwkdg+EUA8EYPJ9RUxo81nLQSppq7KXxlbVhaaBJdW6CWK9Dw3CghwFXlXP97PPbpkV6lpy29xrXh/ybaOIrayX8+Dk7ioRCWPJ5kfGfQ1wXxla6bxe+lvIsmm2xhMeYNkpdkJJOfT+tbfw6vr218R61qF7cRPLaQrC8UdshzHHDvR8kZH38cZPTNb83LK2+xtb3bnTaZd2/2Une65llbCwsQMyMetFbfhLQPH2n+G7G1S90WRViDBpmmV/m+bBCjAIzjj0oq1UdvhZHP5HiV/4DEBiiTxV4ev72OPypEfNoeAOMMMDIAzzWavwu8S315Jqs2lwXc5Tykjs54Zk29Cx2sc8dOAc+lYvxUuJofFto8OyWO8tI5UhO7zHc5446j2z2rloNdu4YpFh3W91nbhPkVMf7vT+teG6XLOWjs/P/MxulJ2Rr+N/hlr1nJDep4E1q3Zi8huLW1eR1yMKCMkKc9SOAD69Oa0/wAE+KNUhNzdeHbwXlou5pZLNlXgkksOjNznoc49a7rwl4y8X2+n/aYvFmoxyAfIqzsyEdyRz3rW/wCF1+OGnjtU8jVYs4Y3UIyRjqDgH/Cu2M4wjyu+g7qx45N4J8QXljcNbaXqd7ch/wB4F0yUJIDwCmEyDwO35VXsvhl47R45p/Ddzaxr1lvJFtVA9/OK1703iKy8RCGPxD4YkhluFKq1jrdwiMvGSdrsB2wStcj4v8H/AAyunijvr7xboF0hZYZZDFc79vU5YKWHPrnFdCnT2TFZHmN18Lby81aKzi8WeEYr2ZxDbWTapuLHPQMismcnpuzk1Xj+Hniu1ugLS0tNV8hyM6feRXByP9lGLfpXo1h4A8Jr4x02+0z4maWCt7BcNZ6jYS28jlWU5XG4Bjj9a5PW/gZ45l1e8uPD9/4c1mMzyeX9j1iFZMbiQNrlSD7VfxK1y3G5wmq2+oaLMyaxpOp2TA4P2i1dAf8AvoCliYyLbzCVY0dsLxnnPANdV/wiP7QXhdT5emeNLeEdfs5knhP4IWU1BL4x8TWMskfirw3ZXeFAAvdFSN1PcllVH6+9bTTa0E0YqXE0k0ha0LsgGNoO0D0x1qK5vfLgWWT92sbY+4Tz71qT+KfCnnJnwfPDxuaXTNVkiBJ5+7KJAf0qCb/hA9ShmVdZ8R6VJK+WFzp0d0uf9+N1P/juazUNTNQItPuv7UilSzmkQomdyZBXHJx/OtLwqZh4ghaaHdJnyx5hPzKT1HGc9a0vh14X0eDXx9j8b6LdpIhUJJHPbyhiOmHj2/8Aj1dfp/hPUrbxJZ3ko069tlvFaUW2oQEmMc8Dfu9+lRUWrijT2fu3RkeIdVjvnjWONmhjUJ5g3KoORxkdcHNcpqdzH9q8tZJWz0yx4P1r3Hxd4H8R+LdHjutD0iGBIoxGkbHa2F65AXJ9R9T9a8w1X4b+I476K3XT9TmhMbMWSykyCM9sHg9K5VhnB+8ZKBofDazutU1GTRWMIlYMEUjDM2PQ49OorE+I1ha6V4hGluryvBECqywFQSTlsgckcAZr1X4O+G4bTRIbjUrDXrS+i1QXNr52mSRSCJCQEbjADc559Kyvid4R1W48RynSbXUdQtcOzTzfuxueRmKhmxwoIApwgottFumoxPGYpHt1kjL7UA5aJMqS3Uckjjiq2j6mbfxA9xFHuui5aM5GFwevPfiu8m+H+tQwsfN0y3UIyrHc6rb/ACnjGMvnt3rmZPhVetdPcT+J/DVspJYf6c0uP+/SNXRHld7ihG6udDqWpG78Mv4jvoIb0K+2QAOG5GQWKkVFpXjx9W0O38Ppa2lnaG4SaWZIf3g2HIO4k+31q8nhbSX0CTS7zxnZ+S7KW+xWVxIcqMcFgo557VHpHhPwXpqyL/bWuXjupUAabGnAIPGZf6VPJTtvqdEbvbYXxXdaHfaPHJb3NxLdmEgyyzs53DHQcADrxjvXKXPh6T7JB5dyyXjMgxLlVJI5Iz06Ec9a99+HOhfD+ex09ZfCN3czPqCWYnlk8suCNxchXwMcdB34p2t+H/BuoTCOGwXTJdy+W4sZZZUwc8N9oI9vuVKko7yBuz1PnTR9L1KK/aG5TyxG2SA2cKc4Jxxmu2sbKO7Saa8Vlt45fLA/v8cfyP5V6lD4B8OQyhP7ZspJlI8z7RFMm/HZiAenStJfB2lwXDNFqOgQg/P8krqAD9VFZyxN/hRLnFbHkcOj2+oajBHHHLE0km5n8vhMH8M8CvUvhdrOk/DnRNcutR1XUbW7XUQ0cdhAspnhB6lJMnaTuPUYzW2PB9ndQBY77TpOMJsuh19q1rT4d3MyqsVjbSr6mTdn+lR7Sq2ny7F+0hbWJh+L/G/h7x59g1Hw/Z3NlapOY9tzDsdmHXABPHPH0rofCawtd3syzIi6pf8AkSndjdEgRQe/HyNzjuaXWfhjrgsom0+1sIXjfeA9ykfb1Jx1pvh7wTqWkaTHb3lzoQmjiwWbUYzljyereuenrWyqVHLm5SlUXLse2N4y0VDtacAgDOGGP50V4uugsihW1Lw5kf8AT/H/APFUVar1fIjmh2Z5V8T9L/tSXwrq8lwsER0tQ8hAKqRg5HYHnGaxlK2c+4NFKGAjBeAMdnbeVxkdK6DxTI8/w58KXto0s0KRzQyLGN24A/rjbXAW13LK8bLeK0ak5Ei5ZR6tznHWuSaqSe+hzSvzHQahdrZpbxrY2SAIoiwXVVJ+Y5+Y45Oec1XM7zRI1zbOT95pIbwJvU8kFSpz+f4Vz2v6vOtyGkhkMDE+XK4IU4HGf5Vmwa6ySkfeiYFiozw49TzxR7Kbd7Cab2PVNH1iymuFWGxvFVAN5BQll9cAKPwNPv8ATNAkeS8TVNStg7Kzx3GnrMuR6YlOOPQdRXnGm+IpfLJtd0RJy+ZduG9wP8muoGvfaLYSbt742ghOntkn2z0pP2lN3sDujStND8O3mt2t1beI7KZhdo5iurO4iOFII2kIcN+lUvEfw8tZdbvpodd0MSTXEzsrXbJJGwdsD5lGT0z+XudXRJ4760aVVVmGCCFAx78Vu+J47dNevoniLeZMxLFcbRnqOeRWkMU2tUHtLI4XS/B/jvT2RtF8Slc/dFnr0efoB5n9K6a0vvjpaW6xx6rrN7GGKkSxJdoenB6+9RXGnJhW2Jg/xFe1U3tVjdWhZwy/dK8YqHiUt0/6+QlVNGXVfGj5/wCEj8EeGNQG4b2u9AWNyOM/MoHP41k3Fx4WuHK6v8INCD5PzWeoT25/LJFW5xfyBpF1C7jXJYBbl1XP4Gi2m1JdxkvmmX5sK214x7YdTnFaQr80W02h+1b6kWmab8L2uoZh4X8SaVKrBh9n1SGYZ9g6ZrQutG+G2oXRQav4ntndcL9o06OaMHPXcrCq0Rv8FzBYYVgN5s4xk+20DFOmk+0SDbpVg4HVnVwAfUAOMGqjUurykbQq+7a5saP4S0bSfK/s74kz2aI4cQDT3gUnryEJ9q6LxX4b0nWpI9Rt/HOmWmozr/pqNBIsUzgf6xcplSw5I6ZyR144yKScli2nWSlRkBWlTn3yxz6/hVm2hK2s0f2ACQkSAi8bOfXlaHX6XX4mTrPsSXPwiFyBPJ408OscBtseoSpuX02lSBWXqXwpt9+3/hK/C8I6hftDhvc/KlaEcYkXB0+4O4kqTeA7W7gEp3qZYFkjWOe0uriNeFWWSN/yJwR+dHtYvqhOquxjWPw00u1XdL428O7WwThbiUZ9ceXU83gXwXcFI7z4g2zAA4S10+cf4Vrw6bZyPiGK/t36lGjjP5HfkdO9RXGnQxyFZYr/ACW5DWsZ/UP0qXUtrp96/wAyOdrSxDY+E/htaRiP/hJtSuB1OzTjz/309a1ppfw7hXCNrtwf4dscCZ/MtWYmm2ZI2veRMf79uce3QmpBbWduuHupVkfIH+iynGOv8NZOrLovy/zEqsuiPQPD0vh2xt7CPT9HvXHmT3Ufn3qL8yINxIVPRePfNc/da54btbcyr4Xssxvx5+oSyFTjuFI55HFMuHjs00uCK5RM6eyEvG44mLse3Hyt09O1YWotDbSwi6uIGEqmQsSTkDoeny/pWcq1S/KkVKcr2Ne48Ypb2+LfQfD0R3glWtWlAHcncTzWlZ+MtSlUtE1jbt3+z2UC89B/DmuWttTst7ebqFmkbH91hwPl9TmpPPsEmY/2lYxyMBIczoAc8A5zjoKxTr9EyeaZ1UvifX5IXWTWNSRemEl8vI9tuAKoC91G7KyS3VyTt5L3Dtj65NYqatG7yJLf2sqLgqxnVgfYc4qd9VgVlBeAgjKBZBkgn261lL23VsTnIq+OVnbwve/ZH3y7ThsEuR/EB+Gak8G3kOpaKszSQ4SNEkA6qc8H6cVYtFLMzbJC7ng9eO3tWbotjDaXl5Bp8LLukdnUDG457e3pVQUuVpo6aLcoSXY6I3UYOEiG0dMxg0VQaG4z/wAejH/gNFedyzMNTy6XVGn/AGctNvYxtfTtbeInGQAwY5PsSwribTxHOzs/2PT/ALoRAVYHPqcHOP5Vv+CS1/8As8+NrIqxexvra72gcclQceq4BrzNXeJdznYNwDY5CnnCDjlT6/5P2Psos6Wkztft+kXcscurtc2sf3US3b5C+OuCGwPwH+NDSItODTXF1qCRRiYBFJLMM54YELkdMEVzU1w7tm5ZZPLYIx7Kf+ef096dcLNM8uYWdX4wq8kD/llx39DR7K2zFY6ye40eCWF7Obzg5OGwfmIzx9QPWtjSJre+jmaVMM3AZWI55w20cj0/CuCtbeb7OgYOdxDsUPLL2xz1Heuj0OO6ljuYTDtkjCugZ8fMD0XvjHWplSXcGj0zwsCkPliZnwAQ69CPUe1dp4lCSatIzDkxxuPcmNTj+deP+HtQEzKwZ0dTt+VztLf3fQjoc16pfgSNZXA5E2m2+WAzuITaTj1yprgrQ5E2YyVoiQRPIwEbFwMnBFSyW0WNyhTz17oO4FZKbiOFZfbHLD1+uaWFpgxTkf3sDp71yczkjGxpPbhQQmZCFK5J4H51BpVvGoYZR5Nx+90GB/n8qgkjKwsyORHj5sDkfSqlkzB5uq4PQ8Z960pt+zkC2ZvSWbyPukWMqeRznaR/Splt9qgBQGPygbeaoQNMVX5iQeMDnNWYCY2CytgngY6/T61zRk5E3LIt1igAEoyTljt5plqZBMxbc6kHGM9ffNMM6s5ZdpOOR7fnTrZo0kwuWGQSRyB681fULj08wSmPJH90EdPQ07fJwxPOdsgAA/Sny7WUr5jrt4xnj86cLmNGCgFSxG4E5z68/kaVr6DTKytKszsd+0jAJHIHoafBcx3TS2zebugI3cdDjj6ipZ5vnXMwwWA6fmPpTysPkZd93GMqpJGegpXaHrYjS3bAKneCckBsEfhTSZchVYkE8ADircUcSAKsT7iASwxgirWj2iT6/aCQcGZdxXptHXI+gNPlT2BalPx/qC2OqXCuGaK3QW6qDgKVUDjsT8prDa+j2RMljI42gOshGX7gHt7/AJVF4ou5hdvLMpMk7SSbSpOBuyePX5qy/OWW0+xGOSzUbfJKt82SeN2c+3I604xUnzMGru5pCbyXXzWwJXz5e3AA5xgA8UxdKsrvWpZZoBMFxneNxBAHJ9xzXN2GsLY3P2LUpHe5cHE65CtgZ3N1AOePTpVfQpLy8vHMN1dGSFmKbnGDkg5J/i7fTpVKm4qXoV8LZ1Gt6daMjiGKJGUYTdGCB/UmqMNq8Ma3HkWuUcMpSAKc8cY9K3Il8yQTYG4Dvkgf5/WpGgQyhjIQndQOOT0/OuT2jWlxXKMVjYLG8ps7MyvnnyEyAevbjPSnaUBNZCC3jUKQRsU7cAHPGOmPSpi6xQNJcXCoBksCMD8B/Km6NEyw24W3eZ3kYggfdyCcn+X410QnKSd2dNGTUJ69Dc0zRNSurGOe3t7l42ztYSvzgkevtRXrek6lp3h3S7XR5GjSS3iXeu4cMw3H9SaK6lSjbWWvqNR01kfIXwPjabQvH+hlsefobTIhH3THk/jndXm6Wtv5wEm5IsKF2OMxx91P1xwa9i+Ay2Y8eC3hyILy2mtWVskZZSSMn/d6e1cINNsLO+KmNiIZXh2Ek8g4bGevTIrvVdNXJ57pGBaaYsKtLIWWMDEKM207c8Keefrwf6Ou5LiWNW2nZtZk2/eVBnjuc8HB9q3tQ017m5WYs7EsFVNmc5yfy/lirdt4fkMLzRXUaSICMplnI9WycZHNDxVNbsftEjkrSORCGDug2hvM2ncgJ5PQ8noa0NPgvI7+PUIEaEg7JXDDagPb3Vs/nXRw6O5mCzXNp5wOWiVQCueQ4B6HjpV+x0Py7hGmhjcxcnZwQSORz61E8ZAh1NSA2cJuWvojKqPKInWP7wPXGfQ56/WvTPFV9dNeWMskxYTW+xTI5YvtduMewIxXJWENvE8iuoR5NwWMNzjuM/X+YrqtegibTtNMgQtGroOPnOCCcH8enqa5Z1vaadP+GN4vmoy+X6kEdzM8q7mKRlv3bt9117tgc8U5LzYzW8c/nkjghSMjI5rKkvGBW1s1gSUP8pEobK9cE+pGSOOcUt5qRs4IsSxvNMCAAvUYPc+2fTpXM7W0OFm0ZooGG6JyozkEknJqHTzEs8ysuxPvB2x8o9Mn3FZN/rFvb2MrTRASRoXKCbnsNg7nr2zmsXR3ii1sm6vnnE0aTK4iYpDK52jB7AZ5yKunFuMkON7M9GhkKhmEZO0cccAf4U6WfcT8u7HTjH1rBj121txHbu53JlXkLLg4wCWGRjnBPoO1OttbZ4WlkaNiMhihJVjnHB7+3IrJwlHoS00bKGPlyqgE/dGc/hUe0tM5UAL0x0C/lWDJr37iaYWU+ISzBVbBfBwdobkjH8jVW78Wz24luFt3liQB12FWwTxhvTn9abjL7ws0dcW/ffZ5JUMmAQUJxgfhSrNGZJP3QKNgDvtrio9d1CTU7nyysKvtKrNEVLdMEHoBwf0NXLLWvErWkz/2Tbv5Lnz5UbMagH25KgdW6citJUJ3TsacknqkdO8jSWv7ponkD8ebnH445xTLGSX7KkUkzGZFAkAIG5hwce3euSTW9Yj1aSx+x2G6TaQXlO6Mnk+xwOv0FWH1fVdOTy7iztr8OjuHhkAIZW5Bz04GR/U8VM6M7K2o3BnV2+dwjaV3535fGQOw+ta2h3a2stzdMSzJCyKm7AVmUqDXndr4kZbsWssBdSf9KdMsIcjK9Bknt0AzW/Yag8mi3d3b6glwA6pkJgKR1zjknB/Ss2pQ3RrRprn16J/kP1u609po5L/bEke7LOeg9PXk4/L2rk/EviC3eKXybN9wcW6SA/dIXcvPcH/HmtnWY5prtJbNrSUFRsMv8bA+nXHv2NZkem2tqJw7p5roziIKxIVuiBm4xye2elXTlBbnOcemy+cxxRLdTSybvO84EBj1BHdeenbNT6RDdWd1Y3F5ZRCMMQjsCh+VjnIHUY6t3A4NSjw/dDUBDp2sLb3GNrqpG5MYAG3AH4jnirF74cvIry3vbS8e5vreEs4nbLyJk7o85x0Oe54/CulzhJcre5fI7HoljPDJArxKCuMhsf0qfzJNgw2FAyMev/1q898P6xqmn+ZujnngQlVt5APMjJyeT/EOeo45Fb//AAkfmCZkha38qLf+/BAPX2weh6fhXBLDyTa3IdOXYseIbdb3zJLlyY40K7cYzkckH8qm+FUDyfFKx0KSRZbMobkL/EqAbjk/QfrXJeINXvWhjlhvYYAUVyC+C4z95fX0wOa7X4ZPDp/hrxZ4wW7lkuYrVNMtpZ08srLLy21v4htAI9K2pw5Vd7G0NVZo3vEOqXGo65e3v2a5xLMxX91njOB+gFFZllrFrJaROJwMoOsintRXnym7u7/ExfM3ex5/8MY7y38V6ZdtpzwvHdhpCcHcCcbsj1yQaufETw00Pie+g0/bbf6dK7O+TI287vl9hnv0q/BfQ+el26xwyghiZDwBkHGAevv3rqPiDFE3ihrzapF3aRyq4P8ADt5/l04ruWIfK3tZnSkmjyubw7rcymGTUz5rECGRFAK5znHHAOalttBv9OkPnX7zZQNkcspJ9RyPp9K60PalxLHDGXcEK7yA47c46e+PakhhQlBdI7YY8Ln5jnpk8D61CrTejWnoVCMZ7GDZ6bc28Sx37GVt2E2t95euOnqT3706VNSfP2UG3UybX3p8ygHrx7Drz14rrEhghtGjh2nuUQbunqfX26VBJsm+YQjDOMk53bTxjBHXNL2ibu0P2ST1OMjtZ01KdrVbVGiXBM2GYueuG4GMfoK7TxPPEPD2nZYq0s0io8Y5GY16Z7cdx2rV0Xwt/bd75U8sEFpAnnXkqIFMa/z3HoB6muZ8Q+MLS31C30iPQLC702a6dQk8kuYcKAuHRhncpOc5/CuqEPaJSivI0hGLhKK6nOX4vdPlTVLe7huoVAjlhKKrRkt3OeSBz64zUclnqDsJoZLORI23KpUorhufnPQjGe9dHrniLw3pvmaTpfhm2juA27ezzOoOOThm5HPXvxWp4e1DwnqSl28OtFeRFVlVL59jMepCnIHOeOcdK6Yw0srGUFH4TkoYtafePsdxI8cuI1OVbDYAYP0b5hjjpn0qSx0fVXvpLmS4lYuGQ228FWDcFSSPlPbgYzk13WoDwbHdqLrTdRFwZVYY1PARhyMDZgDnp71Zn/4RKO2VpNL1DCDap+3IecdR+7696mK5Ytqwow00OBj8J3UsEfmKwOwsYnh+TY2MsCOS3rj2zWgPDZgs5pk0+wVXZVLSLuBcAEAAEnqPT610s2seG5rSJom19IrdixCXsJBy3zA5j4B74rLvNc8BbHSG31qMTN87RzxHf7cpx+H86OSrJ+80X7GpLoZ91b6nCtvZ4kB4d5YZNzIX4OB024PPPA6YAqwsek2rO0ljPMrR+XLLbszFpUOUYgj19M8cVbt9S8D+UjeTruVyFbzYiwz1zgd+M59KY+q+D7O53XEniKEMpZWAhPykEY9ccmh0pbFeyns0WLm90tjb30zSu8zBdrwGMouSSQgUY9Men1rFkurFZpVt2MyErjzbUM0hHfcOhyD1/rV7U9W8IJpzXs0XiI288mBIUiVS4XPTtxzTLHxp4DjjZmm16FiFG/yIGPHT34P8qXJdbjVCbWiIoDa3MCLdIkc8ciljFjLZHQc4JBH0/WtC4W1vjA0JtyYmWRHmRQI8fNkBTjJwM4xyPWo49a8BahMi2+t63aHaqDNom5mz97Ifvzxx1rTtLTwvCDFJrmtTZIDeZYJl+c/3/XFZOnW+w/xMZUasHsR3Zhk0+ZZWjjkuCkkN95ZEnXJQYOWByM5z0FVGafT/AA3G0UjXEpumPyw7eAMYILdMjrmr2oWXhDUIEa41TV57qJViikFpkqgHCAGTnv71Amm6Tq09voul61ewt5Ze2EsXlvdcsXHBIDDqo/ixgYOBSlSndKX6G1GE7ScuxkTw3JDSTSI8gxIIyPkDE9RwRkYB/TNVZtOSSPZJc3O8E/JzuYn0JPHHbNbUOkytLMv9pxtPCoIYP5e7dxuGfvHAzzULXEkMn2edjOEIMizSFkBwASgAGD9euOtJKK+ExjGNrmXBaszrGbSd5YdqvJkkuv17sP8ACr2mWV1cXCLDFG6eYxU+aVeNs7drKRnkA/yrWuZ2v5vOufMiAf8ActIufMbsAx6ZHOaW3W38ua7Q26btyOxG7avc/Tk5qHVhfUtSgVtU0uyvI23SSySxhgs0GEdeBwxxz/KsSWC6jty9jcTlMYUzRh4+OASgB7/gfStm4uoracNuhgXZmKQKwLDA6HJ/T0pIYppLlQttPJG6jesZ5HU4Hcc+v51fO+hpb+U5LU9H1COGMwraXUplZp4ERFO3GcrgYHf866/xrbjw/wDDDwl4Ut9PmiN35ms3dsqFjGZGxEp45wvvWvo/ha21zWbO0ZFR5J44gWhIYrnkE9SOvft9K1viDcSXnjK8vbW6WKAOLaAFQyoiDaCOcdvbGSap4i0f6RMro8mjms/LUtqWCRkhgUIPcY9qK9BsjYtbKbhf3vIJMa888Hp3HNFJSh2/Iy9ouxyl1bTQ243LEFcDDkL8jdt3f9K6r4kadu0bQLt77zpo7T7Ozx2/ErIOSOcgctx3x+FcDeTwtJLbLL9qaXa+2Sc5Vcj5/QV6TrA+2/Dq0kEkZa3ugok3fKoZSd2fSuSmlGMrlUaacJX/AK3OIs7e2WE3EaKTKR8xyApPTPH14HT8Ks215Ku4NaxFEf8A1aKCM+gPc5FVFlulnjRCJkLle+1Mj7w7kfTrWnbW0qo9qpKwbiAEBRW4z+vcVMXdXsZ01K+iFS4LziFUaHA+f5CCXPQcfSrNtb3t3qlva6csV1NKViC7CWYtwTkngccnoAKpQWmwmZWACghV2gFjjrzT/Hmsr4R0ltEtQ0XiPU7dV1Ntw3WMJ/5YKR0dgfn7gYXqWrajRVSdunU6HFt8t7jNd8XWtlqVt4d0GfzrG0mzdXiZK3c/I35P/LNclUB9z1as3R9Nia7S/WI6nYByyL9p2eXIgIy+TzjOdoHOOayvC9obIeeEB8yPJJ+Xd3UKSQMjqDnnpXU6LbpaLKLuWdpFyFeRAVKjuQBgf4iuivW5Vyx0SMZSvpFaIS80qz1C7ttUuY9v2MHCrJtUMSMM2Blm5A56A9KhudD1SOGaa3t7S4VyJEFphPMOcsWLHHfGMDJz61P/AGlD9ukhSxuGiusbgEztHc4HfOR+FSJBawG3+z+etveybhDKqsnP8J+X5Tx0HeuanTkl7+3QFS93VGILy6FxG13pGpo3zRxyAK4G4dcHp24puhXtwjJa297eNdKGeRDH5iO4x8hA5XknB4HXmptee6kkuVW9aOSBFD2bKw3qOuDwmAfT0PWoYdet2UwM0tvc5y5uPmEnGWJYDlTjpgdfauxYaSin0CnRVr9ynDp95PJqH2W3eDT7lQzRM4XfkA8c9ufcjtVQ2WlqscNxFcWspBZ0kbKlicKVZT04+taa+IIrkNHp3kljIVYtv2DOOc4wOTVfUtP0uE3N3q0rt5J2K0LGQbiMqDjhRggY/HNbQh+8tLQ0jinCXLtcDotittHKjwzTyqd0JkZHDYx0JwRn3qtBa6rYs1/Z6GY7eHYj3WPNCFyNoP8ADuPYGse+1CTUIoWJeALH5QVkDEjPHzEk9Mgf/XqG3jvLZmtor26ksZcSCLJZMgYyQcqSBxntXUsL3L+JWkdlDcx3VjdT3lp5skkgjSUwDEbAA5ZT16EYGKx9ctNBad7hrKV3fIKW8JVRlTyRnOQxzxVXzb4qyx3CrG2FUCRgoIIOQBwOMelaMVi89iZbzVLVpJh5gdnxtGcfMfrgY61msJTp6ydjOMPZa3MHSxBpstrdtAr3dvIpGBkcH+JejHtjiuxfxTcX2pWk62K2dqhCLAXA3AjnLH5t2cnHFYH2WS4vnhW9Xbb5AlVCF3D5cbu59M1O2nz2N0ttqizMiBZAyH5lDAHeD3Iz3703hqMnpubzUarvLU6S7a3mmgubee4ieEhpikw3l+rMewHHHXOcUlw9u7+fBdM08SGQSSuEmXDFlKqAMc9CMdOlQafDb6npLy3F9cWctvOFikViueuAQPY85BGDVbXLuyh8yC4i0rag8sXSvuHJHLHBIP49q4Wmquj1Rg5KErQb/wCAdRoer2vi7QLnWbOEHVYxu1a0ifaZMEf6Qg6YPG8DoTnoeIdIWKNTNGzi4cbcxyE4HX5s/n04rybStQ1TwP4rivtOmeGS2l+Yjt6gg9QQe/BBIr3a0az8TaWuu+G9O88P89zZQIWaBjnLqR83lHB5/gIKnsTU6aknUgdNSlyOz2Mu6tYfsf2QxQxMF37gzA4ZuFI9vUdqp29s9mZLeNJLM/K2wR5SRQeoPtxxweR71sPeW2xJgkU0cjFUzgAkcHrUd1N9qLiLO4JhUUlio69D1HtXnzasc86cbXTKUkMFxeSzTZuA5LAMcEEZycA5HI6cVbgh09VdI9RFm+SQJYmccnOF28iqcWxXlWGFJpVcYDxYVgep3DsSOadP+/1pZVMZRQqFIhjnqRz35x+Fclau6UbpnXl9CNeryz2SbO58Ard6UdV165uHkWxs3MW4Z/eSfKgH/jx//VXIjUoQjf6PchZc+c7R45yeg5yM5+tdP4guY9P+HVvbyjH9rXTzthc4jT5UB9ctzXGRW5mWOfzZA+AwjaPLMo9ccY79O9dNZ2ik2cEvd2NRPsZUHymOR234/Q8fSio83WBiKzbgchgMmisPaeYc6OJsY9PW8DtI4LggFgOA3UY/lXd6LLDqPw81mwZ3maKJJvmXaxCtgnA6dK4RNJjuLGYzRzSmJ1ZXYBVY9+M568iuw+GkRTVpdOeMxi9s7iHBYEk4BGfyrrhdyt6m2EVm7mMJs2wtVS6a3wPvEMVOehbGcD0qlfXEO8q91F+7y24ZIUDHORxx09Kju71oVjtY5kVmIzChOc9On1ro9DtrHQ9GuvF3iWyzpkf7q2t3YBtRuMZ8lecqgxuduy57mtaVFykkivZuBNNqFv4S8PjxNcWiNrFzGG0O0lG51AO37UydMA8Ivcgt0XnyRINQ1KO51e6eWSUszSmRtzu5b3zzyeveqfifxLqXjDxRdajql1m4uCyxlflVTt2qoUfdQLwB2AHvU0MF5pcCWsbQGF+GCruO49Nxx93jBHWu5wUEoRG5W0W50I1KXToln+w3aTxENMkg2LkpwM8Bgfb+Va2k61qd2ts0dgttdzJ80Yc7Suc7huOAeeo9cVg69JNo6adHqkltcXRUKyRuZPszEghSAcncrA+3GKsTvAyjUpZzaQRwFnbyNgQ84Gepx0+orGpGDirrVnNWc6elrM3rrVLOS8nkhN6ZhEyPJ1WNdwzjuf5H3qra6hLevDDDG8zqwVDcyGONtuSflU8E4HUdvWub1PWrbT7sWdlLGZjjCszSGQMMhw4xtGM8f45qnF4lm09ZjeSyTbVyYoySGYHkZB578E+lbwoPkbtqKg58rcjpLqfWr63V7SCOEudpTKndsGMgHGOvuKxLp9Ts5Gu7nT5XkMx8kTqCAQepX9BmpNG8TX2tXMthpml2sF827ZFNEVEigHe6yDPzfXjitiWy1drQRrqcEsRTa8DqCzZJJKnH3eCMn1FXFuD5Wki6dRuXK9Cz4O0uPV4De6heJFdfZJVt4FjzGJuCFZQRgnp6dPeuevdI8QpqDte2/wDZkVwrZjWNxFNsJBI6hjkDkdD3q1ealc6BJDIuLMXAWQrsXMce7aCw74z1zTZ9evNXeS2urzzhaxeVZ3XmsG2hixWPAAAO77p96qmm5uVtBUop1W7XRRljuI7SVF2gNJubCEFD7HoMn8asWc1vbnypIjHM7FlJAGRxg57Y9+aJpkUyxyy28qO4+ZkOTgEZLD/PtSWtraPbwtPNLHNuONvTaT3/ACz611u70OrYWwYq9wPLAEeZd0icPgde/frWlp9/Z+bJGNCMSSRkkXGXRXP8a4PJ6c+1S39xBfalm3tLS2gMQV47bzPmOOZPmZjk+mQKg8n5IIZtTuYZIhlUfcUVdudmDwM9+1ROFrSkTNw3fQn1HVRNaS2e2JYCQZN6LumHHBIHyj6Z5xWV9rnZ44JIk3hNgdnVQ0ZBwuD7+9aHhyaEXE7+SkvlMdshUtsIzkkdCtakGk/aLUXGnMkEmCZYmO8ynAACbuQpAPvWUqlOlLlRHtY09Hsc4DqGl6rZtHFLlCJC+4rGSRj5snpzj+RrqtHaxvbKSO7kjtrq/UvA0e1kMnXJyCQc568dwaydOhVltvtUkTxT8qgyxBJ5GDg9CDk+3NW55YPJudRvrG6jSNTEv2aFWMm0YO3b3znOa5sRUVzGu4t6fecb4t0i6ttalj1GSUu0YaQSLnGfRh1H4UfD/wAVav4F1qKW2u2SBXJB271w3DZXPzKRwy9xgjkAhmm3c+uazJd+S95fRqN0LAlGQY4dRzxjJxVnVriHWtW1G5ncohUxxskIVNyKAfoeh/GtnzQleKPSi4unabPZpv7HuNPbxH4fj2aWcLe2m4N9hlboTnrG38EnQ9DgjFUWFpJaieLynnj+ZsHb25HXrwK8a+HPjq+8Ia2IS0fk/Mm24G6Jkb70Uo/iifv3U4ZeQQfbL1bHVNOi8R+G4gmkO4ivrZjum02Uj7j44Kf3H6MD1zXFisK7e0p7dUck4uLsZRk8xpHkjWJ2Jx5b8q3cemenGTTNPka61QmKaMmRtsZK8O3RRj3NTadbRjTpFRY2cE5Ur15zyp7+/ep/hbZJdfEKKa6j/wBG0+L7XIpHCGMMw/UqK8arS9rUhDzO3AS5YVZ+VvvOm+IGsaZB4hOkSpBNFpNskAWQnaWUAsR64NcwZrUMLy0jjmgmQoyAHBA6/dPHUfpVLU1j1lru4khguLud3kkXJ53HnHf04q1YQWuj2MVgsibFOShJ5Ujp+eeBzxW85JpyW55jkmmY7bVdg1xFE2TlGJBH5Cit6OeQoNslkwHGZLXcxx6kdaK5+XyZOpyVtIkMx8zc000iiMyk/KAeQM8HPrzxW14K1e2XxjYXGfKxcoj7mGBuOzaPzrnJ9UC20YaJI1YExNklV4Azjtn09qTT1kuInSKL95BtuEwp42MDx7cA81304Si3KSOuipRn7yO5t/BMGoeMNUu9VvBZaPpcksl5dDDGCINwNp/iY4Cr3964H4jeO49e8Ux7bZbfR7CFrexschlhi/ung5djgs3Ut3worrf2g/F15Zxt4btQkNvdSLfkqNpkZ0UB3PcqFIX0yT1xXlfhXT45ZLe8usNKse4RJ0LZzlj9B06816HuQpjrtRd5dTNsbNraaXUTHb27G4HkwyTbnVWxggdTXS6PeXFvEGumlcyDdGyHfGzA42tgHB6HPBFXLjQ5Bq8dzHGZ7cZ2SSuEjG7Pyk7QcgDpj371Tjkt7WzngsLYW1h5o3faWVkWYHG9SQCy4Gfrjirg1NdxQcW+Y0tX0WK61MNPJJdTyAFHhmZ9pzwWwc56DGeOmMZrP1DR/E14Bocl8hQhjMAhBADDOWGRjBxxnHFTf2npFhdQmLVktYzGwkYM0ZAHTIGDgnpjrml0PxlrF7cSaP8Aann0tZj5bzKT5bEj95gnIBKjIB9OtOnCT1fQXNGrVs42Rl6f4SlsmvWsVc2yIBtkAZsnrhgSp9QTjjnFZljpZ1C4WO0vIB853wllUnHA2/5/Oup8XaVaR3bWml3ZnsFAaYQu75YjPyrj5ec4z6d65aztZNDubnVbG7kngQqkNyp4ViM7cEA8dOldcJtx0ZtUjFSV1od7p9xDoth9jtozJfhXkedpwVR+dyBehzxjHpyOar3Tz6bdrqlwMSfKjRO4Qhj0GTXJSeI7TU9LmbUJP7PYzlY5kTzJJIwOUAPRiT14FWZNL1XWNBuLmNFTSDAkAM+TLK6fxAsOB15z2x3rhnQvLmmzglhp1aloK50/i3W7fVlXR57GOS5jWPMrKoZQB93f3HXPHPoKW71KDVI9LstSeCygt4zDBc20WBg85OAQ/IAz2JrA0rTNEsbaws9Ss7x0u4HzPFxNG5Iwdh4YArkdD8569arTae15bP5F7b+TZoZGRywJA6jcARnOeBxzXZBQjHc64rki4o6vVdBtZ2sLeG1biEtJOkmwyqTkOQeffpin33htfsJuNHnmkRWHloYC00o9CAMKO+44FY+hX15Y6UsNzFuucnyJJEJldHXG0O3VQO1W31K4uEiiaa8k1GJVa2ltJ9vkhX+dGA45XJ+YHpjvXOq0oytfY5nKUZKF7epDDJZWyk3iyPdo+BFHg7umR8p5bplTVLxjrlvHf2kaWIt7i3AklLTu0mSPuup6jGDz61uWljZ/b7zW9KkgW+Scyi3l+QIjbvmLbslu/QDk8VDJ4fma2g1zxJGjyMmLcKBEzEEKkjKB8wHYHlsehrSdRVGpPb9fQ3cefbYytLjhv9JuNViY21pcERME4RSWxhj6Eg/Wunvte0rTvDt02nz/AGK/+ZLOOdFfz2UgfKRxjnp170j23l2EFitxZ3ds10ltdW8ke0qf4cpzx346Y6VyOoaZeSyQfbxplnY27S2xM9u5SDDE5yuTuPHQc4zg1i4KrNcyMHh3UldmXp2ralb3Dx3F1GkDxlCskYIAP90nkNwMH0rt9C8btHptzZvodre21tCv71Z2QxgnG7jOTnrnPXOayb3wX4bWaXSLC+cMjK805YmNyQCNhIBzk9DzgisiXwzLoUUvkXwlW5DxyQR9MKeMkHDc/lXRalV0NZUIKVpIdHpMVjcXGuaVqgu4pZQzmImN4S5JMZHUnAIyODz9Ksr5l7r8MsGkxwxsQrCXd5kqY+++OO+c+3NXPB1rZ6xqFmJNOeG1trZlkhtslpfWRQwIZweSPQVs6dZaHqviWSHSF1COxMDYKyM5CqSr+ZG2MIcdM56cdqcmk9d0dCpJpNHDa3ZwwpdfaPD7FpIgttIQQIm6lhzyNuT+X4z/AA08d6p4N1pGCxyL5fkSQT8xXMB6wyeqnqrfwnpx06e+01bi3jk0fxDPJdWzrAbKYnIQfxFGxtwMcY6VwHijRdTVzcXFo0MLSFI5d6uGON2AV6jHP51MHbVFTprVM991a003UvDZ8VeFZ5J9JdilzDN88+nykA+TL/s5HyuevHel+Hk32Pwr4n11VBaURWUJbjO85f8ARRXjngjUL/Q/EbaLp/iCO7t7+0Mc8lqTsmi6+W4YDkEDB6jp9PbUtb6x+EejXqWMhtri7kvLmRXA8vPyxZHuFOD0zxnmvJr0o/Wb01sr/foaU1yYOb/mf5GNO0Rl326iIsRlEbIbGBlSOgwPz+lF7cBWeWS3jkZyqoETcpdT19c89ay1WLYJhA0fnt90gDdt53DsMeopbC6K3KsLiLyiR5ZjJQj14z1HXP41zSjc8q0kWF1O2x80FxC2SCgAwtFaNva6rJAjwXlmIyMr9oQGT8cNRUcnmXbzOEnWO2gN40LtAHwqsNmATkkHoQMgV3fgbxLoPhTQtR0668N/2tLqRTzJF1B42WHj91kKTjjPGM964ISJ/aaxWl0rRQKrTkA7sk5wM85B445rQureO4mhv2XarorgZwRx39zXpYd6arobxutbao63x5488Da7NZPq/wAL47qa0jZIZG1aWLEY5C/InzAe9VdL8T+Cbi1TUrf4WwtGmQrHWLo78HnjZ83ftXGa7pemzWzXl5NAS8bKqMH+TuuCOCSM8fSmXOqXNh4bh/sRoI4JLR7dgkm/Ac8HPZh0pzxK5UlHUqm6dRvmWvqdnqHjr4fw2L30nw7szFcTeRJjWrs/Oo9hxxxkduKz7Txd8LGnikh+FunzFSBGj6nduufTaRg158tvoVteRR30N3aLuB88vvjUgHcv3fmYnkHtXQ+HTb4C2Utu0Jc+XsI/MnPXiuqnU93/AIARcWtje1HxH8KJL6Q3vwnsEn3Hcg1G6UKSc8AYA/Cr1v40+G8Jhgt/hvaxEAxjbqV2r4bsT1I5NcDeSWpv764hheZgDv4yVIwCcc1nQyJcXss10kpBB+QHYRnpgdaieIktjdU6aV7Hp9v8Rvh1bxzG1+HiRqyeW2zU7oAj0rOl8ZfCWeDbJ8KbFgWBK/2ncg5Ax+NcXH4Zhl06N7PUHS7wzSW08RQYC5yCxHsM9OaaNPE1hpX2eGa2muGaO5eTA8tyevBJKjHX0xSWJb1uZe0oNqJ3Wn+LPhLcvJayfDCwt4NvmM02p3JXIPUEZINCeMvhSHhmX4VxSsjDyg+qXLBTweFJOORXmOuWen2Fotgksj3cUpa4mBxG4/gA49OcZOetWbW2g8mOZLmYHhj5Skle/cY/KrVeT1NKcISV0enal8VPh1e3TXFz8MoZLlWL7hqc4ZWznI9OTxjpVBPG/wAM7uVof+FTIskmdynWLhcnOeeR7cfSuQigSG6N4skhkM38aqoK5z8wA57VfmjafWo7iGNS+MtzyeMVoqtkJwXY69fG3gXVCsknwzlm8iLbHv1y6Plr6LluOvapNL8T+A5daNrafC6xiu1jZhPJrNyCy5GRuDZ7jg1y1lb3Fuha4t8qFUIoU5AqnbzwLr84Ag2wxF2dDnAx0H0OPxrCtXlCLlFG1CjTqTUZG6Pib4D0vVbvyvhTp0d35hjlb+0rhg5U4/v4wcfjVtvjh4bdo2Hwz0uPyMGIi5nBXnoCsg4rhLzQxcXEN15UCiZFJzJwTu64xnvWdPYqreS80eIpT/CSD174rb2nNujGVONz0vR/jBotreS32kfCvw1HPKCJHcTMT1POZTz15qyPiZ9quHjPwr8KSLMBcO22eQE4Iyf3uM4yK8xeK3T5474RCRQpCRCtRtatdPkZ/MecJEsf90DG7qB9aTqX23GqaT12O91X4lfYZ1vk+HPgxbhlSUP9kk3Ngjbz5vOKi8H/ABr0s+J9Os9a+HPg9NMvr5Fu3SwIZA74MgLOQCMk9Oa8v1jVhfNaZZI9kYVQBx09OpqjPYxXEMaS3my5SNXQCL747Ae/NEJSgveIqeyWyPoj4vfEDVPh38RL3wzbeA/B4i3K9jNHYACSOTJjc/N1HIOO+a42f483thcNpsXw+8KwSQkllSyXaO5PX8a1fi14o03x98LPC/iG91Gxtdf0e6FlcQIP30kOPkk5z8uQT9WOO9eNXc+mnU7q7+0yYdCMmNSCcKPT61s5K90iIxTWp6rafG/XLppJf+EL8Ihgow39mx5HQevvjrUGsfGLU4o5LK88IeDJoUYMYjo0bLuPzAgE/jXl2lT7Xl8pioaUAAp6EdfyqbxDC1tfXf21UxGwyiZHO3j60nOzsiopdT0eb4jXEGjx6/p/g/wGztzIieHohKg7k88ip4f2kPGUE0kUnhzQ7iyuIjbeUtiqqsAGCifNhV9jkZ7VxuntAnhu3sb62eXzZm3QeZ5bkbcZ6c46471mJ4bS41B4rS58zyxF5kZXYC+fugE5J4rCjiL3cx4rlhPljsemajO0QRJrVRG21sgDgEdO2agGo/Yr4rHPbsrknymiypyCMnHTgn9KueH/AC7y1K3CmN2xIcnAYDHHPIGAaTU7e1mOI5LaaEPiMqxZ03DJBHOB15zxivH0V0zjkQZl6xXhVDyAgJH4cUVFHZoEAS9Ma9lUkAUVzOm7/F+BWhzujsJs2+0Ge1Kytn7pLnqCOcgeveqa391Fp8k80geJSdqdSfmxgn+tFFeq1v6myk4vTqw1lY5blwryrbwkxGI4PJXqD14yf8KxvDVzZ2uiX1vLDKTbYuI2Qj5ssPlYH6de9FFEV+6a7W/M4luzT1uxtNchghsE8toCG8yUbcZB4ABIxz168CmxWj6XJYTS2dhcNtjMmMo2SezAY/Mc+lFFXd80afQI7IuaBJG/26PyPsx8maSP7O+GIBGFZsZwMDH4+tTTrfMkN1dNbZeA3RkRDvxtHH14FFFOSXtGv62NI61LMyNUsby60+XW7u+aXyJEghgbLKuSw6n3XNdb4T06NtNiurt2ZnQKRHwMMC2Pp60UVx4qT9g12dvwM2/dK3iHQpvss2lyTRSRi4F1bsyZCk4RlZRjcPmGOawl8J6rBI9va6sPKtwRiQE5HcgDpRRW+Gm2kn2/yOilOUbWY7w7ox1K7lt3vpxIp+c9FPJHHcdK277wssaQS295IqY2E5w27PJ7/wA8e1FFa1ZuNRJF1JyfUil0a/hE0b33nHds3MxG0Bdx6deAR25rlTbTtdz3NqyRxtHhlYknGM496KK1oNzj7wqU5Xvc0NG0WS6tn1SO7eKKGMjyuvIznGcjFabeGppbe4a3vxHHHLhkaLdtzjgHPI5PWiisfaz9rJX2FKTvuZZ0Wxa5uIZVJnt8YkXKqW4ONobGOTVB9Lht7qNDCsxujsXdIw2nI+b9feiit1J89jTodHofhu0mmfymVoJImGZIwH3qeuR0/CuZNitvc3lqEUx2ky4cOVkA7bWA4/HNFFKnJuo9ehzXftH6G54cs7S6nmtJhJLHqsKx4c8AH5o2PPUHHTtmqtppLQQmyjZIRcxmJmTncoYMcgjPJx3/AJUUV21P4EX5swhOX1mcb6Wj+pnpoMsq3qzyRCGJdziPILDP0wDVzVNVgmsXt5rHzoIY2jgkeU+aoUDjpjHAP5iiiuWPvvU9CXwiWd1bx2cdvcWgnnd08udnOUUYOPrwea7bTbCzn1yS9jiwSpilX7oLAfeGOQeOuc0UVwYtcnw+Zx1XZ6GHqYudDv5Lae7lkZXLAocgjOejZx/n1roLObR5YoL5bS4SSUAOA42g9Rgfj6iiinU1ppsvdJs07bTB5C+XOXTHBlQM5+p70UUVwWI5Uf/Z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2" descr="data:image/png;base64,%20iVBORw0KGgoAAAANSUhEUgAAACgAAAAlCAYAAAAwYKuzAAAAAXNSR0IArs4c6QAAAARnQU1BAACxjwv8YQUAAAAJcEhZcwAADsMAAA7DAcdvqGQAAAoDSURBVFhHtVhtjJ1FFT4z92P37nbv3e623aWltLWiUqtgpBZbpdSWoFESawBNKMFEYxRjIj+MiUb9AdFEo0ETiaFqRAJ+gIEfyodGbAiktaSEFoouH26BUrvslvbu1/1433fG5znzzuXSboEQPHvPnTNnznvOM+fMzDt35f9Bdx40N9/8gJl68KhsyVVvmWzevm30tC+vc719V/WUC4+YV2R/rn7L9LYDPFIv7hCbDff3p//Yul5mc/VbpgUBeu8N+HXBe39lYXz82t4n/ZVl2gedlFup39pqpNJbKE2rYRc5f28PbIt5902ROj6V6u6aYSNupGpvfypXdeix+vZzj80e+8xs4i+yziwR71qlQvpSxZT2Ds9PHXmmd2pXfcKN1Ozg7lplyUuD442s+GzrpLeVmWXzRTMyVtpVuXXscO7uDWlBgBP+ykUvzh65Nm229m5csnZsj7xYO3E8WddKkiv8dHNHrZ4sLZ10IqmTpAwX/QVpVK1vmLnGvHm5MjvhzCI/KO8f65Pa/nnpeR4ZfT6R1lGXtNvuqDFyf6FkfnP2TLoPT8PRmWlBgKRH5reuaqWv7MzGG5e6+WRNT1uWj461ikv3NqVvPJXydCYmEUkGjBz7aEWe2dYnk+dkMptOyfQxJ9OTVVmyfFhW1NpSejmTRc+0ZGhPUypPtqUwkUpyws3bpruj6v0PRkX+k4c9jc4I0GPMbxy+Oq1lPyqUZdROZay9LjRduSmmvtjKwS/U5NlNPZIWjZQbIqvvm5F23cv45kXi1xakN3FSG08kK4jMjWL5pV56XsqkPJlIaTIV5+xzrUtrvy6/r/r4mmr1uapf/t9h024ac2ebOBYE6HaMLDPHmj/07XSnyWxBi2ABjMgom1CVQ1+sysGP96muejyVDbvqsuyhJkAYSZZaGd9Wkac/2S/NalFW/rUuI/fOSxsTnBstSWPISgJ3ZtqJncikMlD8k71txU+GK6tb5/jFr3i57LgxO2dOA+g+v+Jc/6+Tt9pUPixYLOIxdUNwzB4aZhBZmX1vjzz4zcUy229kGJnY+LMZGdzXEoF5sEGLbM2tLMhTV1fl8GUVqRxOZc3NdRm8f1ZazksT7ptwC3dYzt4B7/c3if9OOBVuQbq/hKl2kfvs0rXyQuMuk7gLxCESg1k8xoCaNJgze/gc+kpVDmztlYEZJ5t/Wpehh1HfAsZpx4kAnMptjzk6OfyxPjn45UFkzsiKP8zI8ltmJZlKpAkYBJjAvu2Mx5n1vc3O3cBoJEJQctefPSSHGr/Hwt+opWQwgiMxkzZnZ6T+gZLs39GveC+8Y05G/46yYg3qgiE4JXZCwznV/t2SwcebUn93WSY+sUhaa0tSGUtQ3pQrQjJUKfNiml42X+ft2K/E6xHXAfjdorsBZf2ceiQ4jrCtQSgzi/gUvLTeUZb9O/txrBg5/76mrLkH4Eg6lw66QOwyi8YK61eZ8DL0aEPaAwWZurgi9W2LgMxL4Qg2SwKAfMRJAbW44Nvi7/q5yCwQoAqXDG0sziZ/M8YMBGDUYohBS2gXG8mwY0+Ap0dKYue9LDuI4+YwXCKAElsHNATESLGlnkMZzkzoEnw1ilam1hdlYlu/zK0uisEmKT7ZFPNYU7IDbbwpFcKN27EeFWC2ufZb25ZrtCrIkgLTjOBLWxBxaFAIOtUQWEkBoeMgKKjYZxv6HuATHE3cHAnAttpOmthIDRwCjb6CJNhfTRz+bYzhg8fM+IY+t8m6K5a+07Sy7XCjSQuUI8wbzSjfoCUyjMjsR/Dc5brTuwk2egrk3UhU4TkPH77HiG0bKUwCDg5+C2MM63JAZ80TTbvduqPtjxhnzmLxQ1ZokhMNGYSqLnWHVH8KuGi7kL1SHgNM1zEB6oFq9B17yLTxZou1mdt4WoBILE8sZZdJh1QfggWCd4rdProJ+vyMByhkUNHlhBNC8weflrnCX+KzC/F+sOdTGaIpoiCGr0AUF2KlvMOJaKvKQN0yicM8qpAQz4ohXh5R50RQ2keHLZrV1qTZ2Z0sUcsFrnKui4s+cvSoTBuw2kY5t1GiLpdykawugIK6aIK3h3aYx0g4bmrWJ77acYpDOLQwYtsNqqOPTFtw9BenzT452uXA2eiJozJum68Z5ld4jmIkLICMi4aZ7XKOr/j0GcGB8QlMkN1Ayfm4EmWGyP9Ct8N0RYohop5UETlhpehOvGoNMw7SOp53fKeSu8HSRg8rCKqjApw3Smw51hG5vsIae838ooyv6JqMKbM9jDVonw0ZQJcjGhSmelih1cMXnIBxgw5vi+gqH+8AzdX5kFI0I0NMoUjh1yEe+6rDVyh/2NlcidzfVswTYPOoWkXHMVP6FJhy1EWmHm8F5W59BEb7XOYcaUYAYW6hzFog9KNrHQdzdxNmeA+YfTYrycOYTaqW0YsCI0cvZMgKinq0jBzrEpl9ItOGLbIEPZMf7nyBcS8IKwdmASgzSpmrNJQXb8HjtZLbYwtb+h4yxh8K0wCzJdMylo5yN0fbyKeOKyMY7KILfSTvK3bKygEUSx7++GIx0mPMvg8mctDaH0/MSa/s6nihBZmBdYpg1dMrOPa77RUohE4tEQi2KZhX/ETlMBz3HLOo2eMjOK64NvEzDD308au8bP0vKOu7pr5y2e3Omn/quRZBLcRxN5MjwG5ZGeDAoZQABzlyLK+WG20EzF8HGNb5FwGpIubPF6+RB6DOIYP8+f2X+LnsblwcBsNbHBRHO1YggojEGsUzkN7xYckyAtKsIYNAgVu/ZjLF1bmFtkWg4Daep9zWZ3B5gIOisUeX+N7LN8j8YwyhGSSZA3O7XU/2DQRIdDp5qTqs9TiFCZYgIXuwAssD4rqnrFlUsEFmFrkZcIcOZYXMtUkggDhX83J9BEfqACQVDyW/9Kb4dayfZgAFZXdJ2UIdgEEkQ8cFTgDMFgF2GGOnybBTsLmecgDnZ2rWXLdJ3B/R7VB38TqUri9dZU/KTcbas3LVq6QXNr2xdRJLgJoV3DR1XeHwZnkZnBlrdwFN8WblrVp1GXKGWUL9/GBBvro5k79ojC5aECCp9R5ZX5jvuRFZuxz3SctdmQEWfmZjFD+CCJIAqVOAAQzLlSAo4ivIkCWsPQWJPvT4ealLIoUTHCn3nCP+W+eJjDHuqXRGgCS/bl05nRv/FH5xfQ2vu4sAtJf/DSAwZoeguO6YzyAHPUEFgGAFjHFki29Frj1sGszLPNrvCjcNSHL3emAOEU+n1wUYyW+R3sYLxQ0+KXy6lWWX4b2zEsUZwO8rw52Y/xNB1xeBMlMOWeOO1l0NucG9ksmEdf6hkrW/+1A2tNvI5Bv+g/NNAewmf+2q3rndk+e1Gsl5zrt1WSLvaopfhaU1gsoOIGMlVg9rcQZHyDHj/HO4RT+BM/bA8na2f1RkInf1Jkjkf3XEpryYNPp2AAAAAElFTkSuQmCC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13" descr="data:image/png;base64,%20iVBORw0KGgoAAAANSUhEUgAAACgAAAAmCAYAAAC29NkdAAAAAXNSR0IArs4c6QAAAARnQU1BAACxjwv8YQUAAAAJcEhZcwAADsMAAA7DAcdvqGQAAAo8SURBVFhHtVdrjF1VFV773HMfc+/c6cy0MxVoh7YE26IFBCEYShQQgkSIaGoQFGKMBImJJuoPo7HyRxNjNPzQIkqImCI+AvxQCBAeKqSFAvJwAKGlFGiZdqbT6czce889j739vnXOuT1T20oaXDPr7rXXWXvtb6+19j77yP+D/vSi+cUvHzRTD78rn8hUx01e1r5vtNNV1iTV+oZqpbS1z5dnM/Vx0/sOcNecf6UpJSP99fjR9SMyl6mPm95XgM5JudM1F3aDWColbzpT98g5VyJn3fdEJmsX0Iz72pC4cPGgd/v2TNWj5+cuGd3XmvzkXJCs9xJZigmDSiXaVXPVLaOtialXGtN/nJ1Ilg2WB++tLRrZsXhXEFde6EzbgcGDJ/iV+rJ4aLP5yhOTmbv/SUcEuGtm/dB0OdkQBdED5wxve2dCLq3vmG0tOxC1PxvMBtfVW+GaUgDDxErio60ZiUtekrjO1JzZOzK3L/GaMiRnjNdk4JmOlPfFUt6dSPxWMh8F7mXPufuaFf+u4Zlgl054DDoiQNLWyfVnB6WDV3dnk+VxEC2Xrl03+mbUXLotkObLkfTtj8WLRcKayPRHavL6pXWZXBHLXLJX5vc4aU0OyJKlI3JiNZTaG5EseiGQ4ac7Un09kmTeSthxe8qRvWWFyCbU2VFr9agASQeuH7vYM51fl3y7srwnkfJELKadpA8thpaNvPG5hoxfVpdgwBNbMrL4mZa0pp28vbYhjQ+UZDCOpW8KgBpGuk1PKpNW6uOB1HeGYvbG4ur+I+3vLP1Z/MGBd9bL0LtNeWDKGOPSSY4C0D0mvvvh8NfdXPd7XmyWCM3VEj+UPfwgem8C3LZrmpJAXelaWXfPvJzy55Z4Eep4tS+vXdGQt8/tk/KsleUPzEr/v0KZW+pJ+6SKdBd7GOfE3+/E7k6SwZNqd5R+cOIflkSj4TJ/eI/IFbuN+XzwXwDtnac3ZNPOn5vQfVW4kN6ms2CYW+gSJ8FyXx77/pBMD5ekEVg563ezMnZfG/aZTQjzkpOJ86ry0vWDMrPKk9FHOzJ266xUX+lK23cwMdKBLxSvxNYdrIl349li73Zuo+9cf9WYb7cXAHS/OqFuN8/d5rXttWJRGUhZehIxbASLvgHQyMnOq5vyFCLow/k5v5+Tk+9u9cx43uh6EGXUrgQjnoxfNyDbP9Mv1YlIVtxyQAYfDKRj8QzuI1SNjbFoa2aHErn2TEn+gpFKvTMJqD33zSd/4gWMHBQeHhmMJj5dBgT2MXe4rCzPfaEprUVG1j7ekdWbAY5R6y23J2g5+K1ElmCDlLGxJtbXZP8lDXgz0vcSwtxFipGpCI7hogpP53/L9x+51dp9HN4DuPHJ574obftj44wRD0B4fLCtEhgm5N5gdPpLMn5NXXZ9uCwrMcGZt6HmZvFAo42WNkroUyYbTIMjaWg8lsabkRxYV5WpS+oSrixLZXtXHDYOIxgj6th7g/OJHfutyL03Iwe61NaVi0/sm+g+DnCnigeVwgawEkY00WkaSfqMzCzCkbKmT/aj0EfHuzL2t1D8SeSRtcqUImXacjF5i4kJ0gIgAURI+fSqirz16T6ZurgJYFYaD7ek9HIgdieOIBxhHNfv5NoLxN6lAO0Fg981HfsjTSfBsSWnPzhOMEeFhzHnNVKZd2KQNgVBEwWkKFJZ+2wz4MQIgBHW0kV9RiFqD4uZHyjJ3Jgv7cW+OBzm8WuRRDOJOI4R88RlYi80buNIv70/eMoT77QUGLwxtZQJX6OZkU6atXm0lAkEDBALAEKlEYTsYJ8DDCF3uSnQD/MWpgFMu/CDGGKoaQ949nLPPdo938TuVN15JO7UnBQk+gq8wDQ5nHM6ku5IBL8sTR72ZEsZIqdHDBmnepSULsJpac8znmES8Z+BPG7KUB0LHOdwxVUWKFfBJEGeY7Ef8yT2zlKNEtpDb5lUrQ7R5ikrPO71VccfeC/OmdvmOj5WM/wAI9LYM2FEVeYjMGVcKtZQRnqzJzkYpUxgk4Mrgsweq6DjqIBBblOkvE8znBKOf6xhRImPyKk2G46FUO6KjHqmGy9JCx4qPuXO00LP2wLz+QLmGAjcdvRYfJaDpj7rqpp/QNCLXjY03bkLYsoXEU5h51W1JvhqY0v4ChgW5AXAqM85s893jo6FqARBZ2Wb2usmB+uaKEOdxwCX3tQ8c81hpIpIGyl23Z42H02D4pGhIPmMbcY9++xZMYpsyQXCiyxlmmbPtKV9JrObM8sWV829nvHNhGp6k6DVpTKSlIGOzNdAHgLa6KLAGs2C55ypy/RqTkZX1wuFuslM1C1l1aXpJ8DAmB2eicyraVUWRvRGo0OZHnjg5gAPj7gy7NH0WP2kctGUxwfPOY0ndTChWyaMbymCI5XQ1pz3vOd8b6s6JOfWHFmMWA8YbbL+Al3G6Pb8ZMQgc216EciYgHMXafXgTgiZrcMAwuQCcF/BG67m/oEhB9WSnvLlss095UDS/ECvXlMdmX3lTMhlMM0j2NA1rpEpWDD12KWHgEGmSxK3HcS3V0iyxfO2zG7D1+pTvcmKk+ZgDmcFmnFuSy6O5aSQFwQ575Mpgx06NNe6hESZd8WaMQ+OiewmWDGV0iZdRM8TWCOaseoyrzmoIqsdnmtIaIOpYBsBYQiOIGvF5GaQNYp5P8ELDdMnWn9IsHGtWsndjo5GU+SG+b/i0+Me3bkcwUmLQCgXmTqYKWj2KRc4TavR1CprH7eUTA61T6C4pGJIhM8Irp1RLwNgXUp3XhDLVmgUspL9aGW1m5H7Peut0hsMSRv8sMVgpaxJweBHD/ZMBiWclGDQj8EhEKSA0MfnX3rdSsGyxf1VQqwogR+8NXCx8V5c6wYvH5Pp3fSXRhDkPRP+29bNTTjVDyyMGrxrJRd1YPZVhx9MxFqKYZdGLWthR5Ap5yAZOcjQ5Yug+/SebN5tOntTDo6UheoQ2VX9V4mNfmOsGU4jidG5FaNFwkTUERQfs2GRx0grJ4u1/g6BylNKwGmKoYMhLtb6nJcbuNuDL9gvn5fIQ+kkKeVTLyB7Zu3jsj/ZZIy3VhVwkBOukjBIX1nwnwZXo0CAKHb0Y5doZFSGUUhgCgZ9oOGtmTqm3HCri/xziS83nhPL0+wU6YgASfYMOSmZqd2MWb6Eb+wKj4D0DQCAuBhYOE5BpuAIlNlO08e3BYGmqWZ9dRUkgEHPDeQ0gjaqibnjFHEbV4pM6MSH0VEBktxGoLmzcVEYJt+wUXIhbuaNiPgAhqlKQaXnVw8gWj1GMJ593cEYYBEtCyV3LFIe4Qvy701rfnquJA8BBCyPTMcEmJPbIJX2s/7pEpau6sbJp/DxtgLJGSyhfHjG8SNH640g2QI0o8YatZQRsQ4yjbDuNtY9hnfs5rPkhC2evAP1sek9ASySu+Hs8vz9r64Jo3Cttfa0JJI1gbiTEdiluPQsQtTKAMnNejCwMuFZtwO36Bd9Z57/UDd5Fnb7M1fvgUT+A/yk3jpbNRS2AAAAAElFTkSuQmCC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4" descr="data:image/png;base64,%20iVBORw0KGgoAAAANSUhEUgAAACcAAAAlCAYAAADBa/A+AAAAAXNSR0IArs4c6QAAAARnQU1BAACxjwv8YQUAAAAJcEhZcwAADsMAAA7DAcdvqGQAAAnZSURBVFhHrVdpjFzFEa5+b2ZnZy97vbvYa2N8RnYAG2GvDwyxcUQCOcFRlB+54A8okRLlh4UU+Y+T/IhyOBI/ICEiQs6hIEIkFJEfFiI4xkQOyBjHshwf4Dvxud5zZmfe0Z3vq/d6PGuvCbKo3XrVXV1d/XVVdb838lHT25dk1bOvB4N/fMs85ZyYXH1TFOTyI6NR0/5YsdxScql72Rhxufqm6CMFd9a1zh2u2E2BxMcfXCvv5uqbpinBOecC8AemZK97onjixKOtzm0t5Cr5T2IG4sT1O2vHe8zieq5W2ul2Fqw7Wsq7H4qmBFC1j82tmYqZYV46nauUCPqNS6vvG6pVNkVJcGdoXasTO9JWdIe74+LfhgtHvnApSr5dOxf+d87MuTvbLljTeagybquFS9NsuTz3fPiXtl8ceyN3939pSnCHxj/RP+7qXyrY6NW7u1acf00O9NUuyeoomvhmYaS2oWsobQvHrKTGSdoaiJ0WynhJolp4wY2PV0r1oaJ8vNont+2qS+lkLOXjkaRnrIvG0svOmH8WjHtu9kT6KtI2KbrX0g1Tt3v83rvq0ejX3Yn6eltP5nWM2VvmvFsz3fvqUj6bSGHCiqQiYwsKcuKzbXJydVlG2odkbLgiI2cL4sJ+WbzASNtoLKXTsfS8NSEd70RSPBNLfCVNg4rd0Wrdj27DAc+XvI5uCM7Nm9fq5lQ2J13JltC4tuA8kNQAiMRZscjIypK8/fg0uTInEGcC6TscyS2vVeTkHWUZXlGSUqeRrrMANGKlMiuUBFFuOZdK6XwsLRdjsVUZTNd1/kZWz9gzv7frvR7pPTvdjdWCYIdGdEpw9qG+RTJce8Yk9kGJeWZwI+BeEAtGKiW1Es0uyK4t3XIZMoBq8e6KLH9uTIpYXEpGLq5okUObOuTislbpOTgh818YFbmQSHVWUSq9oUQ8GhUn4cVUCs7s6np69taWBQsqC13XkDGfvCzyxNh14NxX+1faY6N/CKxZqtAdDqPBggTIWws3qyROjn2jU/Y+0iGBtbL07zVZ9qsxCUYRWe4F4xKhHtuNnPx0mxx8tEsSuJn3uzGZ9fsRSYZTqYVIBM3gOrF0LM+uE/c9LBk59+siwCWTwNlNvSvk3MRLJnELxcJbiEkBvFh44M1Ca0atn1GbLhf7Q/nYO3UZ2DYswRCA6WZogwf3k4CjRIaWtMi+73bLhYEW6XmzKgt+NirmaF2qgBATIB4JsoKVnro3TTfDjdYP+hnZx3v75f3ozyZhxLD9ECZBfg0ypWxT4v/9R9rkvYFWmYniXvU0Usl6bNx2JBh5pJhXvphI756q1DsDOfdQu4wPlKT1FA7V6QRBRoThmiARyTUXnDn9vDi9wBvgtraG25C9z6lTBQYugqfDBG3HWkN/cF1Z9j1clu5LqQxsr0rHv3EyCrDDvxLMGlLTZcRyr1WDE1uTYMLJ5bVlufKZDrEdgYSnYnE4+SnmOyumJnL3FnEv/xLnTV3ajdPXy1i6wxhT1ghowDBEieKWXiN1gBzsDaTaU5T2s7H0HYikcJmpBACmELWnYJgQ7YNZe5B4Y0gCXYySqAHF0KJQzj3QLqN3tIhDnRYP1MTsr4nFVWNQq1h226fEPang0nXTXgxi+YrunnXGeLLN9FIyAOSmBVXh9QoGD4Jjm7XmgSoDHHR16CLUY4RTMBEhjTix1Y5QYozVULP1BBGEPQJ4ZnnZ3hPYL/YsMVGyES4yIPpgyHJgBMpoklHA0gIl0+03QGL0mkld4OHHmwluHea7ViMGh6AwCCg4vbgp1ZwlgM7cI/XggUAGk/uMDfp0i7wm/Dq6QN7IsU4ijitjwlTgbkQ0BQI9W7TDJhufGFjD0gARNs6sx9eNW6POvX9vqE7yhk9PM3FcGRN0br7atZvwxGE/h4CaDTEP71wdCxgj/KUuXcktLMss/EwvmtpTcYN8B7I58iS2tY+F2aQAQodjyaPp90w1AbFNG5Ui8wMco1u1eOlEi7ipTckC14JvkiT1QBswT6rKXE9iPyd8amWmXJhRQkNHqSP7RrYHJVwpXYGJXadaquMctoLMdR4QmQ5URwlbzqOOXrWds9pS4oFxmnAKpboAuHwIZlT4uXxkxPLDOxtxbixOSeOc9UrIWV9J1KOTeQUT1DXAmpkPXZAQMpCNqXjQHTu6BPU5k8oiVwIp2KGrs8gY8UD0zsrbChh9iMwbHtRrnw9QLrRBm5x4AhsMvV+mWXrXZGyX8nQgaXg82z26apVLh8CycHm58nrHBZndkPSeu6LMbs2r3pvbOfv7mYlIMJiCvYm6ZVtTnd122Tk2BwPU596GJa08N8A06bTNVdC47i1wDdMfpE+A7hkPv3+6Vj3iostwXKG5/M43bweuKG/iNKWNxTVdtM5ZvbCN2QTkU6lR9XPIqsyYAkqa6DuVEkypbYxrFCFTrAEV3BJ49pbAp8TwjKLdE8j9LbvwKXskt8gWonMy276vEg3f5mb8hry9ZwKFXvfHLtjvV018m0xTPFiPHAsBr8WYd+6KZX8Q/HwQH2Tu+UmLsM2FNVK5rllP6Zl6nzuVmXEKgBEkPmuvRoqMNr/daJbQDrXGbzq8YTGKusPlUcSvM54CrT1za/dv8bo7oB9VHtB1nHv0fQ+uuQ1mXTFKXDBGO2P0c56UWjCBoqvBRp1JSczrS2bKK1ApXCW7vO3z+DX9J3wplLM3MsiPegkHyp6IQq9LSOg1RQSj0co/jwBeo4fKZ7uGcXyySYQ5dY6hn/JUwEHBBEN9ruXhAantpvvs1IKCA9W/2oL9YeM4XcuNyDWxjqFa0CYo/lDhYhkzQh5o3gYz0CmAZCnNopyRSdqc3eKBkRrgSIXD0U9TE/wAqcFlRABQetbYg6G+mkIwgeniiALsfNri5rbn3E7HwATNmOH6iDoD8/0N+AWGboN8wiZRsrT0nWDc/tiEQfbebRDM4ZxoVIBZR+wxbUle3DFvJui5uAdMyXLGT2l8qsOGv2o0ku4Kfvds3mBlO4Yn0ZTgSPGS8H5TLfwktLKGfR53+AcQBhuniunE4rzxGTmCJCBfb7RlGrXWCA5tRq4O5hsjhTG+hff0SPjkKkn+wTWupRuCI7mF3dPSqPo1pOBb+PF8J86J4YEm0JivGwJCbhUcOAOXtzGfFzCvkxST9C2o8yw4ONZhg2dK0rl9QIZGstWupw8E52l4mXQXR8ONaVL4cpym97jEzMLPgFYeAp5ED0jTBoBssx4t0PLzCL9HHSJ7xVj3r1DcCzNt+yuLpHIh835j+lDgmsmu7Zoxcqa+HFG53UXJ7fhFtTjFTRlY1wMAbbxUcQonkL7LOL2n8J48FBuzv93avUsjOYoFAf3DkMj/AA+seVyUMhr2AAAAAElFTkSuQmCC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AutoShape 15" descr="data:image/png;base64,%20iVBORw0KGgoAAAANSUhEUgAAACcAAAAmCAYAAABH/4KQAAAAAXNSR0IArs4c6QAAAARnQU1BAACxjwv8YQUAAAAJcEhZcwAADsMAAA7DAcdvqGQAAAoeSURBVFhHrVdrjF1VFV77nHvnzn3MndrHTIeZvqRVqTS8grRIRRuQlpBoSOCHP5qgKIQYCYFg9IfKDyM/NIoxahWtxDQxpkpIJMGkJTS21pbWtpYWqAgt7dAOQzvve+957e33rXPO7S1tgTRduevsvdZee+1vr7X2vufI5aa943LDb140o5t2m6ecE5OpL4m8rL1sNJbU1hfKpYqJvOeMEZepL4kuK7hRV75ictreLRK9dfuq5OVMfcl0WcENx+b6ILKDYu3kXCONTN0m5/YUs+5HogvWxLT9+kAFK3je70YyVZt2vnfTVeOtmXXNyL/Wi21V/ORMpWgP1YPKP8a7D9472kweD076RwcWLNhcmhSZvWd6yobdJ3tq1VmLg+qW0v179mWuPpQuCO5QY9WiVmTXzOsxzy0wO8e3y+re1hn7qUYytd5OtO4uN5I+03JiUVK2Cy66jbQSmYr9ETfZnKkHY12yvDFXFm4JpPhOKKV3EgmOJWLOJK8aMVtLRfl930T0oSAvepq2jay6IylM3xVPxPODIFlamIpXDL0W+HP2hNLzXyw4lYh1Rpr9vhy/rSxv3twtk7X3ZGqsIVPHffG9QVk8aKR2KpLaoUDm7GxK9WDIEyOthp0sBG7jfHE/roqcyJY8jz7wqE+sH7ov9ls/Kzlb78LOi6cjkQAHEMdQYifBwqLs+1pdhpcXJC770v1eLLV/zcixobK0lpRkbs1JbRRzLApwLgA3nFQOh1I+EkjXcCiReK8kX539w+at/a8vl/qpRWbliDFP2Gz5C4Ozj/ZX3c7gB6YZPmRivwINjg5MsYgYgMMFltR92fXYLDm2ogSVk34seP2GSek9GEnQ78nba8ry+tqqtHoLMn/HtMzfOiMNpH9mUZc05/kSdzkpTDhxJxJX6yk9W31yYEMtHggX+/OGxawaFvlG8zxw9tGP97ntIxu8WL6s0F2BWnbwgwJAJLJy4ks12b6+B1onQ0ciufEnY9J9NBHxYRPRxgGIL4e/Upejt5elhlJY8kuAf6khTWclgFkLbiNkwFrXKIj37RvF/sK5P/vOHes25rFzwdlHhmbL7vFNJrBrxfpYiFo+sCjWU7JWbM2XHd+dJW8vK0r/iVhueRLAjsSpKe0sHpgiAUTfytE7qnLggV4JkYOhZyZkYOOURDNWGrCPYBcDYGhNUHbugZusfYbLkHR5kttwQ9H97d1fexEvUWD2cAUaMG9C3QI6jApSO/K5bjm0piLlZiI3PT0l9QMo9AvdYCgBg+jMejWQ+uGWnL66KCPresT2FaS6H3MmsVHfCbYlCbKMi3H1t3x/22+tRVo7wH1/euZBL3Tf0dSxvjjiA1A3WNMJGQuFi4uy676qhGVPrv9rQ674OxahrW4ApBGmwDmY4DxMx0EYtjJ7byjTQwUZva0i09eVpOt4LOadWGxoJWa0YdawbtkfRTY/gaUUnL1z/iI3Hv4Bh7Cu0SEzcgVMqKPtMxIO+fLuioKc+HxVCrgOrv3LjAy+CGAEwNPbzjso7+oBQgvZwqZ4OpGP7QjFPx3L9KdLMnZXTSKc+KQXG6gYiU/DlzWLT4p5Y6O4/ZwqyereJ7ym+56mUCMG1hEqQCX4LxqJqI+NdE3BSZOg0mGtL4tHXmsqZ32YsU5j5C6ALsRBCWPc2FVPpgd9mb6iS9x4ItFrIcDh7sQcFMPudWJvNe7h3ll2R7LbM/4yxaIAsx2TNbYgRoML5QsyYu3FCYQyQ5TZ0J6y2nSA40mFvonrLwLQJvSIv+APJz29mGjFBPWivdNz++zNKNolqTcwGxKBEShTloPu5Bw87z0yBcqkvH0/qR4P1LDhppENwd8fL4bUZ/qXiLukFIf+Gg+wVxpjcJl1APsw+iC7iwEjcR4PV3t37zOnABsGPBS70hPrXacaXRAPjULabevyfluXtcrwmOsY5c7Vcj2JQyrj4fHqTt9EVYV56gYCbTiK6H2SZktTi9w0X4zFkzVk6vJWx3OCkvXHlrXHbifltmgVAFZ3esUwgekwYWpfx1Md6rDPkyCey4I9e9I6+lxIdRlTJnO2ypkt5Zxzmw6gjIhO0+igxsA0pZJj5OxBrRLOSRcuGK/EixLpxRhbeMgdnweKejCLgrbt2snmnfWdESZhA5ymB5kiW4DTww0LxkwBQlbOfOAPp+nh/6Wl2nTWWc5nt8FlevWU20CPJk0rdbmMB9uMstdScAokH8un5eY5c7tlkRHPFLyR1CkeOXQFlEUwgYBLE/8v6ENuA8zsFXTmtZM7dOdUDeamUNNhutTlmGpNN64ZLN0y5k3UnDmixUCiNWcpALa51w5WMJmebdt75/yzsqpoqm0KLAHnurZLNU9x+MBTct5/PCm6XakHcLq11LozUnilaQNQMJmecidD1WY+oGN1cLruJ2fI6gZWFqc3d8e0p0fF2aK4XZ6UvJecczOpJS1ySzK9d+jOAZW1aFJud9IGD5pwjwSXvX+m+2QLC3UHIzSwZT06PWIYG8H35T8986Pr/u08t7e9+5w5g4DZdjLHNMIZ57b5mMoQMKZRytXs53LeJzCaIgjpceG5N/iYM1uvFHnbM1/YFrsu71cwokU2G8yFuT2y6tRLqqcX6vKW4chDofek1QXxF4Q3XL6rpdM0YujjLb/tKsYVllYN6w13oHFBt++ehqBRFO+WgWedZ7ZIAgONNZScyTbv55zrYNZegf0OfYyCJgC+gufpjGDLFu+VaXqxWdVjEvfNlBYBriz+5iSWHfCkcJXcjZVr3VjygrGmP315BGmDB1vGn5Q1KSA+MEiQKiL80IUQY/T58UIwIfq8jdgPMjmEXUAd5nIz+DfAC7h5a6Hr+eLVMvkG/WnkSOblxn68vjzirGueEymNDhhOz9FTJjiMYY6CYkY1Muhr1NgSGMw0ShjTClCZ+vSkZv8zkz3OPZwDI2lsOsleWbkf23zKOFNpj2rkMgHONIoQCYpdRizGpc2F0nSldUYAeRoj1KSmFTp96aSeG4MONDHHkwdXWfmTShmdB47klpfvcVPxT43xBttpBOklSRnO4VuZICgRHNOj6XRJ+34LGUEwwfDMsMZaABUn/D/mTHd0li/f/Gwiz2P4HLogOFKwrHiNtPwn8dm5Fu9WdKLO9SYCCIvocNf4dtLs6okEt9MFW6Y1AWgCY42xFsn8TohwigvOex732eNXixzWRd9HFwVHsmuXlqLDJ+61sX0IOVvJTws90FgIH3UKRu8oLJimNI1WzhwPuDGmHDvj3xa/IfA/eqBizc9Xid2EreLT+8L0geBycsulNtPqWu0C754wiVfjC2wAr/1V1lpe8PxISSOXAgMGRIj3ndGPFwTqFL5V9uFVaNOgrb4wJFOnU+8Xp48ErpPcZ2bXx443rkEUrvLCePlM4j6BWhxCjufhBaYSAQzKvIFUjsbWHvPFvBIbs3+us3sWBfK/zM1HIJH/A2uqqxPf6DyHAAAAAElFTkSuQmCC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16" descr="data:image/png;base64,%20iVBORw0KGgoAAAANSUhEUgAAACcAAAAmCAYAAABH/4KQAAAAAXNSR0IArs4c6QAAAARnQU1BAACxjwv8YQUAAAAJcEhZcwAADsMAAA7DAcdvqGQAAAoeSURBVFhHrVdrjF1VFV77nHvnzn3MndrHTIeZvqRVqTS8grRIRRuQlpBoSOCHP5qgKIQYCYFg9IfKDyM/NIoxahWtxDQxpkpIJMGkJTS21pbWtpYWqAgt7dAOQzvve+957e33rXPO7S1tgTRduevsvdZee+1vr7X2vufI5aa943LDb140o5t2m6ecE5OpL4m8rL1sNJbU1hfKpYqJvOeMEZepL4kuK7hRV75ictreLRK9dfuq5OVMfcl0WcENx+b6ILKDYu3kXCONTN0m5/YUs+5HogvWxLT9+kAFK3je70YyVZt2vnfTVeOtmXXNyL/Wi21V/ORMpWgP1YPKP8a7D9472kweD076RwcWLNhcmhSZvWd6yobdJ3tq1VmLg+qW0v179mWuPpQuCO5QY9WiVmTXzOsxzy0wO8e3y+re1hn7qUYytd5OtO4uN5I+03JiUVK2Cy66jbQSmYr9ETfZnKkHY12yvDFXFm4JpPhOKKV3EgmOJWLOJK8aMVtLRfl930T0oSAvepq2jay6IylM3xVPxPODIFlamIpXDL0W+HP2hNLzXyw4lYh1Rpr9vhy/rSxv3twtk7X3ZGqsIVPHffG9QVk8aKR2KpLaoUDm7GxK9WDIEyOthp0sBG7jfHE/roqcyJY8jz7wqE+sH7ov9ls/Kzlb78LOi6cjkQAHEMdQYifBwqLs+1pdhpcXJC770v1eLLV/zcixobK0lpRkbs1JbRRzLApwLgA3nFQOh1I+EkjXcCiReK8kX539w+at/a8vl/qpRWbliDFP2Gz5C4Ozj/ZX3c7gB6YZPmRivwINjg5MsYgYgMMFltR92fXYLDm2ogSVk34seP2GSek9GEnQ78nba8ry+tqqtHoLMn/HtMzfOiMNpH9mUZc05/kSdzkpTDhxJxJX6yk9W31yYEMtHggX+/OGxawaFvlG8zxw9tGP97ntIxu8WL6s0F2BWnbwgwJAJLJy4ks12b6+B1onQ0ciufEnY9J9NBHxYRPRxgGIL4e/Upejt5elhlJY8kuAf6khTWclgFkLbiNkwFrXKIj37RvF/sK5P/vOHes25rFzwdlHhmbL7vFNJrBrxfpYiFo+sCjWU7JWbM2XHd+dJW8vK0r/iVhueRLAjsSpKe0sHpgiAUTfytE7qnLggV4JkYOhZyZkYOOURDNWGrCPYBcDYGhNUHbugZusfYbLkHR5kttwQ9H97d1fexEvUWD2cAUaMG9C3QI6jApSO/K5bjm0piLlZiI3PT0l9QMo9AvdYCgBg+jMejWQ+uGWnL66KCPresT2FaS6H3MmsVHfCbYlCbKMi3H1t3x/22+tRVo7wH1/euZBL3Tf0dSxvjjiA1A3WNMJGQuFi4uy676qhGVPrv9rQ674OxahrW4ApBGmwDmY4DxMx0EYtjJ7byjTQwUZva0i09eVpOt4LOadWGxoJWa0YdawbtkfRTY/gaUUnL1z/iI3Hv4Bh7Cu0SEzcgVMqKPtMxIO+fLuioKc+HxVCrgOrv3LjAy+CGAEwNPbzjso7+oBQgvZwqZ4OpGP7QjFPx3L9KdLMnZXTSKc+KQXG6gYiU/DlzWLT4p5Y6O4/ZwqyereJ7ym+56mUCMG1hEqQCX4LxqJqI+NdE3BSZOg0mGtL4tHXmsqZ32YsU5j5C6ALsRBCWPc2FVPpgd9mb6iS9x4ItFrIcDh7sQcFMPudWJvNe7h3ll2R7LbM/4yxaIAsx2TNbYgRoML5QsyYu3FCYQyQ5TZ0J6y2nSA40mFvonrLwLQJvSIv+APJz29mGjFBPWivdNz++zNKNolqTcwGxKBEShTloPu5Bw87z0yBcqkvH0/qR4P1LDhppENwd8fL4bUZ/qXiLukFIf+Gg+wVxpjcJl1APsw+iC7iwEjcR4PV3t37zOnABsGPBS70hPrXacaXRAPjULabevyfluXtcrwmOsY5c7Vcj2JQyrj4fHqTt9EVYV56gYCbTiK6H2SZktTi9w0X4zFkzVk6vJWx3OCkvXHlrXHbifltmgVAFZ3esUwgekwYWpfx1Md6rDPkyCey4I9e9I6+lxIdRlTJnO2ypkt5Zxzmw6gjIhO0+igxsA0pZJj5OxBrRLOSRcuGK/EixLpxRhbeMgdnweKejCLgrbt2snmnfWdESZhA5ymB5kiW4DTww0LxkwBQlbOfOAPp+nh/6Wl2nTWWc5nt8FlevWU20CPJk0rdbmMB9uMstdScAokH8un5eY5c7tlkRHPFLyR1CkeOXQFlEUwgYBLE/8v6ENuA8zsFXTmtZM7dOdUDeamUNNhutTlmGpNN64ZLN0y5k3UnDmixUCiNWcpALa51w5WMJmebdt75/yzsqpoqm0KLAHnurZLNU9x+MBTct5/PCm6XakHcLq11LozUnilaQNQMJmecidD1WY+oGN1cLruJ2fI6gZWFqc3d8e0p0fF2aK4XZ6UvJecczOpJS1ySzK9d+jOAZW1aFJud9IGD5pwjwSXvX+m+2QLC3UHIzSwZT06PWIYG8H35T8986Pr/u08t7e9+5w5g4DZdjLHNMIZ57b5mMoQMKZRytXs53LeJzCaIgjpceG5N/iYM1uvFHnbM1/YFrsu71cwokU2G8yFuT2y6tRLqqcX6vKW4chDofek1QXxF4Q3XL6rpdM0YujjLb/tKsYVllYN6w13oHFBt++ehqBRFO+WgWedZ7ZIAgONNZScyTbv55zrYNZegf0OfYyCJgC+gufpjGDLFu+VaXqxWdVjEvfNlBYBriz+5iSWHfCkcJXcjZVr3VjygrGmP315BGmDB1vGn5Q1KSA+MEiQKiL80IUQY/T58UIwIfq8jdgPMjmEXUAd5nIz+DfAC7h5a6Hr+eLVMvkG/WnkSOblxn68vjzirGueEymNDhhOz9FTJjiMYY6CYkY1Muhr1NgSGMw0ShjTClCZ+vSkZv8zkz3OPZwDI2lsOsleWbkf23zKOFNpj2rkMgHONIoQCYpdRizGpc2F0nSldUYAeRoj1KSmFTp96aSeG4MONDHHkwdXWfmTShmdB47klpfvcVPxT43xBttpBOklSRnO4VuZICgRHNOj6XRJ+34LGUEwwfDMsMZaABUn/D/mTHd0li/f/Gwiz2P4HLogOFKwrHiNtPwn8dm5Fu9WdKLO9SYCCIvocNf4dtLs6okEt9MFW6Y1AWgCY42xFsn8TohwigvOex732eNXixzWRd9HFwVHsmuXlqLDJ+61sX0IOVvJTws90FgIH3UKRu8oLJimNI1WzhwPuDGmHDvj3xa/IfA/eqBizc9Xid2EreLT+8L0geBycsulNtPqWu0C754wiVfjC2wAr/1V1lpe8PxISSOXAgMGRIj3ndGPFwTqFL5V9uFVaNOgrb4wJFOnU+8Xp48ErpPcZ2bXx443rkEUrvLCePlM4j6BWhxCjufhBaYSAQzKvIFUjsbWHvPFvBIbs3+us3sWBfK/zM1HIJH/A2uqqxPf6DyHAAAAAElFTkSuQmCC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17" descr="data:image/png;base64,%20iVBORw0KGgoAAAANSUhEUgAAACcAAAAmCAYAAABH/4KQAAAAAXNSR0IArs4c6QAAAARnQU1BAACxjwv8YQUAAAAJcEhZcwAADsMAAA7DAcdvqGQAAAoeSURBVFhHrVdrjF1VFV77nHvnzn3MndrHTIeZvqRVqTS8grRIRRuQlpBoSOCHP5qgKIQYCYFg9IfKDyM/NIoxahWtxDQxpkpIJMGkJTS21pbWtpYWqAgt7dAOQzvve+957e33rXPO7S1tgTRduevsvdZee+1vr7X2vufI5aa943LDb140o5t2m6ecE5OpL4m8rL1sNJbU1hfKpYqJvOeMEZepL4kuK7hRV75ictreLRK9dfuq5OVMfcl0WcENx+b6ILKDYu3kXCONTN0m5/YUs+5HogvWxLT9+kAFK3je70YyVZt2vnfTVeOtmXXNyL/Wi21V/ORMpWgP1YPKP8a7D9472kweD076RwcWLNhcmhSZvWd6yobdJ3tq1VmLg+qW0v179mWuPpQuCO5QY9WiVmTXzOsxzy0wO8e3y+re1hn7qUYytd5OtO4uN5I+03JiUVK2Cy66jbQSmYr9ETfZnKkHY12yvDFXFm4JpPhOKKV3EgmOJWLOJK8aMVtLRfl930T0oSAvepq2jay6IylM3xVPxPODIFlamIpXDL0W+HP2hNLzXyw4lYh1Rpr9vhy/rSxv3twtk7X3ZGqsIVPHffG9QVk8aKR2KpLaoUDm7GxK9WDIEyOthp0sBG7jfHE/roqcyJY8jz7wqE+sH7ov9ls/Kzlb78LOi6cjkQAHEMdQYifBwqLs+1pdhpcXJC770v1eLLV/zcixobK0lpRkbs1JbRRzLApwLgA3nFQOh1I+EkjXcCiReK8kX539w+at/a8vl/qpRWbliDFP2Gz5C4Ozj/ZX3c7gB6YZPmRivwINjg5MsYgYgMMFltR92fXYLDm2ogSVk34seP2GSek9GEnQ78nba8ry+tqqtHoLMn/HtMzfOiMNpH9mUZc05/kSdzkpTDhxJxJX6yk9W31yYEMtHggX+/OGxawaFvlG8zxw9tGP97ntIxu8WL6s0F2BWnbwgwJAJLJy4ks12b6+B1onQ0ciufEnY9J9NBHxYRPRxgGIL4e/Upejt5elhlJY8kuAf6khTWclgFkLbiNkwFrXKIj37RvF/sK5P/vOHes25rFzwdlHhmbL7vFNJrBrxfpYiFo+sCjWU7JWbM2XHd+dJW8vK0r/iVhueRLAjsSpKe0sHpgiAUTfytE7qnLggV4JkYOhZyZkYOOURDNWGrCPYBcDYGhNUHbugZusfYbLkHR5kttwQ9H97d1fexEvUWD2cAUaMG9C3QI6jApSO/K5bjm0piLlZiI3PT0l9QMo9AvdYCgBg+jMejWQ+uGWnL66KCPresT2FaS6H3MmsVHfCbYlCbKMi3H1t3x/22+tRVo7wH1/euZBL3Tf0dSxvjjiA1A3WNMJGQuFi4uy676qhGVPrv9rQ674OxahrW4ApBGmwDmY4DxMx0EYtjJ7byjTQwUZva0i09eVpOt4LOadWGxoJWa0YdawbtkfRTY/gaUUnL1z/iI3Hv4Bh7Cu0SEzcgVMqKPtMxIO+fLuioKc+HxVCrgOrv3LjAy+CGAEwNPbzjso7+oBQgvZwqZ4OpGP7QjFPx3L9KdLMnZXTSKc+KQXG6gYiU/DlzWLT4p5Y6O4/ZwqyereJ7ym+56mUCMG1hEqQCX4LxqJqI+NdE3BSZOg0mGtL4tHXmsqZ32YsU5j5C6ALsRBCWPc2FVPpgd9mb6iS9x4ItFrIcDh7sQcFMPudWJvNe7h3ll2R7LbM/4yxaIAsx2TNbYgRoML5QsyYu3FCYQyQ5TZ0J6y2nSA40mFvonrLwLQJvSIv+APJz29mGjFBPWivdNz++zNKNolqTcwGxKBEShTloPu5Bw87z0yBcqkvH0/qR4P1LDhppENwd8fL4bUZ/qXiLukFIf+Gg+wVxpjcJl1APsw+iC7iwEjcR4PV3t37zOnABsGPBS70hPrXacaXRAPjULabevyfluXtcrwmOsY5c7Vcj2JQyrj4fHqTt9EVYV56gYCbTiK6H2SZktTi9w0X4zFkzVk6vJWx3OCkvXHlrXHbifltmgVAFZ3esUwgekwYWpfx1Md6rDPkyCey4I9e9I6+lxIdRlTJnO2ypkt5Zxzmw6gjIhO0+igxsA0pZJj5OxBrRLOSRcuGK/EixLpxRhbeMgdnweKejCLgrbt2snmnfWdESZhA5ymB5kiW4DTww0LxkwBQlbOfOAPp+nh/6Wl2nTWWc5nt8FlevWU20CPJk0rdbmMB9uMstdScAokH8un5eY5c7tlkRHPFLyR1CkeOXQFlEUwgYBLE/8v6ENuA8zsFXTmtZM7dOdUDeamUNNhutTlmGpNN64ZLN0y5k3UnDmixUCiNWcpALa51w5WMJmebdt75/yzsqpoqm0KLAHnurZLNU9x+MBTct5/PCm6XakHcLq11LozUnilaQNQMJmecidD1WY+oGN1cLruJ2fI6gZWFqc3d8e0p0fF2aK4XZ6UvJecczOpJS1ySzK9d+jOAZW1aFJud9IGD5pwjwSXvX+m+2QLC3UHIzSwZT06PWIYG8H35T8986Pr/u08t7e9+5w5g4DZdjLHNMIZ57b5mMoQMKZRytXs53LeJzCaIgjpceG5N/iYM1uvFHnbM1/YFrsu71cwokU2G8yFuT2y6tRLqqcX6vKW4chDofek1QXxF4Q3XL6rpdM0YujjLb/tKsYVllYN6w13oHFBt++ehqBRFO+WgWedZ7ZIAgONNZScyTbv55zrYNZegf0OfYyCJgC+gufpjGDLFu+VaXqxWdVjEvfNlBYBriz+5iSWHfCkcJXcjZVr3VjygrGmP315BGmDB1vGn5Q1KSA+MEiQKiL80IUQY/T58UIwIfq8jdgPMjmEXUAd5nIz+DfAC7h5a6Hr+eLVMvkG/WnkSOblxn68vjzirGueEymNDhhOz9FTJjiMYY6CYkY1Muhr1NgSGMw0ShjTClCZ+vSkZv8zkz3OPZwDI2lsOsleWbkf23zKOFNpj2rkMgHONIoQCYpdRizGpc2F0nSldUYAeRoj1KSmFTp96aSeG4MONDHHkwdXWfmTShmdB47klpfvcVPxT43xBttpBOklSRnO4VuZICgRHNOj6XRJ+34LGUEwwfDMsMZaABUn/D/mTHd0li/f/Gwiz2P4HLogOFKwrHiNtPwn8dm5Fu9WdKLO9SYCCIvocNf4dtLs6okEt9MFW6Y1AWgCY42xFsn8TohwigvOex732eNXixzWRd9HFwVHsmuXlqLDJ+61sX0IOVvJTws90FgIH3UKRu8oLJimNI1WzhwPuDGmHDvj3xa/IfA/eqBizc9Xid2EreLT+8L0geBycsulNtPqWu0C754wiVfjC2wAr/1V1lpe8PxISSOXAgMGRIj3ndGPFwTqFL5V9uFVaNOgrb4wJFOnU+8Xp48ErpPcZ2bXx443rkEUrvLCePlM4j6BWhxCjufhBaYSAQzKvIFUjsbWHvPFvBIbs3+us3sWBfK/zM1HIJH/A2uqqxPf6DyHAAAAAElFTkSuQmCC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AutoShape 18" descr="data:image/png;base64,%20iVBORw0KGgoAAAANSUhEUgAAACcAAAAmCAYAAABH/4KQAAAAAXNSR0IArs4c6QAAAARnQU1BAACxjwv8YQUAAAAJcEhZcwAADsMAAA7DAcdvqGQAAAoeSURBVFhHrVdrjF1VFV77nHvnzn3MndrHTIeZvqRVqTS8grRIRRuQlpBoSOCHP5qgKIQYCYFg9IfKDyM/NIoxahWtxDQxpkpIJMGkJTS21pbWtpYWqAgt7dAOQzvve+957e33rXPO7S1tgTRduevsvdZee+1vr7X2vufI5aa943LDb140o5t2m6ecE5OpL4m8rL1sNJbU1hfKpYqJvOeMEZepL4kuK7hRV75ictreLRK9dfuq5OVMfcl0WcENx+b6ILKDYu3kXCONTN0m5/YUs+5HogvWxLT9+kAFK3je70YyVZt2vnfTVeOtmXXNyL/Wi21V/ORMpWgP1YPKP8a7D9472kweD076RwcWLNhcmhSZvWd6yobdJ3tq1VmLg+qW0v179mWuPpQuCO5QY9WiVmTXzOsxzy0wO8e3y+re1hn7qUYytd5OtO4uN5I+03JiUVK2Cy66jbQSmYr9ETfZnKkHY12yvDFXFm4JpPhOKKV3EgmOJWLOJK8aMVtLRfl930T0oSAvepq2jay6IylM3xVPxPODIFlamIpXDL0W+HP2hNLzXyw4lYh1Rpr9vhy/rSxv3twtk7X3ZGqsIVPHffG9QVk8aKR2KpLaoUDm7GxK9WDIEyOthp0sBG7jfHE/roqcyJY8jz7wqE+sH7ov9ls/Kzlb78LOi6cjkQAHEMdQYifBwqLs+1pdhpcXJC770v1eLLV/zcixobK0lpRkbs1JbRRzLApwLgA3nFQOh1I+EkjXcCiReK8kX539w+at/a8vl/qpRWbliDFP2Gz5C4Ozj/ZX3c7gB6YZPmRivwINjg5MsYgYgMMFltR92fXYLDm2ogSVk34seP2GSek9GEnQ78nba8ry+tqqtHoLMn/HtMzfOiMNpH9mUZc05/kSdzkpTDhxJxJX6yk9W31yYEMtHggX+/OGxawaFvlG8zxw9tGP97ntIxu8WL6s0F2BWnbwgwJAJLJy4ks12b6+B1onQ0ciufEnY9J9NBHxYRPRxgGIL4e/Upejt5elhlJY8kuAf6khTWclgFkLbiNkwFrXKIj37RvF/sK5P/vOHes25rFzwdlHhmbL7vFNJrBrxfpYiFo+sCjWU7JWbM2XHd+dJW8vK0r/iVhueRLAjsSpKe0sHpgiAUTfytE7qnLggV4JkYOhZyZkYOOURDNWGrCPYBcDYGhNUHbugZusfYbLkHR5kttwQ9H97d1fexEvUWD2cAUaMG9C3QI6jApSO/K5bjm0piLlZiI3PT0l9QMo9AvdYCgBg+jMejWQ+uGWnL66KCPresT2FaS6H3MmsVHfCbYlCbKMi3H1t3x/22+tRVo7wH1/euZBL3Tf0dSxvjjiA1A3WNMJGQuFi4uy676qhGVPrv9rQ674OxahrW4ApBGmwDmY4DxMx0EYtjJ7byjTQwUZva0i09eVpOt4LOadWGxoJWa0YdawbtkfRTY/gaUUnL1z/iI3Hv4Bh7Cu0SEzcgVMqKPtMxIO+fLuioKc+HxVCrgOrv3LjAy+CGAEwNPbzjso7+oBQgvZwqZ4OpGP7QjFPx3L9KdLMnZXTSKc+KQXG6gYiU/DlzWLT4p5Y6O4/ZwqyereJ7ym+56mUCMG1hEqQCX4LxqJqI+NdE3BSZOg0mGtL4tHXmsqZ32YsU5j5C6ALsRBCWPc2FVPpgd9mb6iS9x4ItFrIcDh7sQcFMPudWJvNe7h3ll2R7LbM/4yxaIAsx2TNbYgRoML5QsyYu3FCYQyQ5TZ0J6y2nSA40mFvonrLwLQJvSIv+APJz29mGjFBPWivdNz++zNKNolqTcwGxKBEShTloPu5Bw87z0yBcqkvH0/qR4P1LDhppENwd8fL4bUZ/qXiLukFIf+Gg+wVxpjcJl1APsw+iC7iwEjcR4PV3t37zOnABsGPBS70hPrXacaXRAPjULabevyfluXtcrwmOsY5c7Vcj2JQyrj4fHqTt9EVYV56gYCbTiK6H2SZktTi9w0X4zFkzVk6vJWx3OCkvXHlrXHbifltmgVAFZ3esUwgekwYWpfx1Md6rDPkyCey4I9e9I6+lxIdRlTJnO2ypkt5Zxzmw6gjIhO0+igxsA0pZJj5OxBrRLOSRcuGK/EixLpxRhbeMgdnweKejCLgrbt2snmnfWdESZhA5ymB5kiW4DTww0LxkwBQlbOfOAPp+nh/6Wl2nTWWc5nt8FlevWU20CPJk0rdbmMB9uMstdScAokH8un5eY5c7tlkRHPFLyR1CkeOXQFlEUwgYBLE/8v6ENuA8zsFXTmtZM7dOdUDeamUNNhutTlmGpNN64ZLN0y5k3UnDmixUCiNWcpALa51w5WMJmebdt75/yzsqpoqm0KLAHnurZLNU9x+MBTct5/PCm6XakHcLq11LozUnilaQNQMJmecidD1WY+oGN1cLruJ2fI6gZWFqc3d8e0p0fF2aK4XZ6UvJecczOpJS1ySzK9d+jOAZW1aFJud9IGD5pwjwSXvX+m+2QLC3UHIzSwZT06PWIYG8H35T8986Pr/u08t7e9+5w5g4DZdjLHNMIZ57b5mMoQMKZRytXs53LeJzCaIgjpceG5N/iYM1uvFHnbM1/YFrsu71cwokU2G8yFuT2y6tRLqqcX6vKW4chDofek1QXxF4Q3XL6rpdM0YujjLb/tKsYVllYN6w13oHFBt++ehqBRFO+WgWedZ7ZIAgONNZScyTbv55zrYNZegf0OfYyCJgC+gufpjGDLFu+VaXqxWdVjEvfNlBYBriz+5iSWHfCkcJXcjZVr3VjygrGmP315BGmDB1vGn5Q1KSA+MEiQKiL80IUQY/T58UIwIfq8jdgPMjmEXUAd5nIz+DfAC7h5a6Hr+eLVMvkG/WnkSOblxn68vjzirGueEymNDhhOz9FTJjiMYY6CYkY1Muhr1NgSGMw0ShjTClCZ+vSkZv8zkz3OPZwDI2lsOsleWbkf23zKOFNpj2rkMgHONIoQCYpdRizGpc2F0nSldUYAeRoj1KSmFTp96aSeG4MONDHHkwdXWfmTShmdB47klpfvcVPxT43xBttpBOklSRnO4VuZICgRHNOj6XRJ+34LGUEwwfDMsMZaABUn/D/mTHd0li/f/Gwiz2P4HLogOFKwrHiNtPwn8dm5Fu9WdKLO9SYCCIvocNf4dtLs6okEt9MFW6Y1AWgCY42xFsn8TohwigvOex732eNXixzWRd9HFwVHsmuXlqLDJ+61sX0IOVvJTws90FgIH3UKRu8oLJimNI1WzhwPuDGmHDvj3xa/IfA/eqBizc9Xid2EreLT+8L0geBycsulNtPqWu0C754wiVfjC2wAr/1V1lpe8PxISSOXAgMGRIj3ndGPFwTqFL5V9uFVaNOgrb4wJFOnU+8Xp48ErpPcZ2bXx443rkEUrvLCePlM4j6BWhxCjufhBaYSAQzKvIFUjsbWHvPFvBIbs3+us3sWBfK/zM1HIJH/A2uqqxPf6DyHAAAAAElFTkSuQmCC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AutoShape 11" descr="data:image/jpg;base64,%20/9j/4AAQSkZJRgABAQEAYABgAAD/2wBDAAUDBAQEAwUEBAQFBQUGBwwIBwcHBw8LCwkMEQ8SEhEPERETFhwXExQaFRERGCEYGh0dHx8fExciJCIeJBweHx7/2wBDAQUFBQcGBw4ICA4eFBEUHh4eHh4eHh4eHh4eHh4eHh4eHh4eHh4eHh4eHh4eHh4eHh4eHh4eHh4eHh4eHh4eHh7/wAARCAC2APM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5lPl29wJFuTwcYC5HucVrvHBHqp+0QzLEiMdrMQNxGRweQD+NZaRhS9w8fyLx83G0gdM11v2O5WCG/wBQVGVlVUzkZHAGSeowOOleZVlynOZsq2MNri9uB502WjBTlVzx83U1p6PcQbZNPWJFs5MlFUY2k45B6jP4Vk6xp9nZ3DfM0lwwDYD5Vc9QF6E1FBY3VzdxyM+xA4V97cfpzWaaavfQq3U35p1tolhsfOhmGQWbPCggDGRnn1rP1O7uVtARcbZFflvvOgGOh/pxV/7Q0KeRNMW2y7Y0ZTu3HjHT3pwsTqcJFxCVXad52KT19z6d/pU88U720C5kwzot0UtCpSY79rMd0hweR1wRnNOeG81O6RL2MW0EC5jlX7pJOcf/AKq17yys4o3iVZo5Svlg/wB0euF7jHPPoK5fT9VktprxVzdQOCiI2c7hzn/630rWm+dc0dylsdZeS2rxr5YQlMZUNngdRnp1zXK3Mrtfr9niLJITsBB4PcHP0q7bgzyhifKZ/lyW34/ICnNZzWd/JCs8F3mMCOZ/kB6ZwCeo96VOKW5mLbtNMqia1klNuy+YAhfCnjn09vetXU1jjsrgMxihkHDSgM23OMEDv161teHtXvIdNuLq+1aSJrVjbzbBGskgkATv/rVwoyD+p5pnjvQbbR7ARadqtrqEF0qmGW3B+f1IDdjjH4EVrOmrKSIZ5hdWrrHD9liWeIEneQInPoRg88Vv/D61uNS8V21hvgtLp51jQvnBJYALlcnPTn61y9lcQWskyzFp5SAIwCCGzj5CPw5rovDGq29h4qs75bWKZoJFMUUqYUsOm7p0PP4Ctm7bls+5PA3wx1vQfDt3pet3trqn2m4aWWSUs4G4AYXcdwA+bkcnOeOlM0rwZo9xK+nTW8dvbfbDIt1bzCORU27VOSO79iTyOlXPhj4z1DxtozXV9DDaSRxeSsoJEizLkPnqOhBB6etX4tIm8FWdzqEIlviivdeUjjfJxjGTjjpx7VfPezS0NdDyn4q+DrnSreULZtdRR3MZs7uOAsJJy53Ry8gR7hjnB9sZAr56+JN3ptz4ruprHSm03zAFnTz2lHmjhipPOCex5GK+n/id4n1uHwddSahqFstrdYlFrFGoaNwQVjLZzyBnOORmvk3xHqGp67qkl5qEu+TdnLd/bP8AU+lYVrX0MptdCG2ijubRI1ZUuequ5OGwc810t9ZCxC28Bad7hE/eKducoNykHtk8H2rFjWOOGTz4d+3G3nHJ6de49q0/EV0NS1BmS6RmiRUEcahB8oVcADGDgd/61hy8+hETPMLskjDaZEGWLAZU/wBa0FvnktJEmf7Tb4jWMFAedwxzjI5/lWLNc25vY7eB55LeT5W3oFYA9+vUc961IdD1yXU7O1ttCuz9tmUwFYTh8A8L0BPGevaiFJt2KSbZLLpdzIIbi8hKW8kmDnPQZ49jVmGz0O60KaMN5TxOAvB8z5WyeT91vcDnNUbm7v8ASp5LSRJpJo2K+UU3DcMjk8g9DyKv/bhY6XHf3FgYJ5S0SKY2XduBOTkYbbnPHJBxmicZN6FWZjx30Gm6lLDa/wCk2xY7Hk6PjkjtnBOOK0LbXo5Fk8ySCIJ/f5Nc7au0cqvlJWWP91IeoDE4PsavRx20dlK3lQySZDBXG75v8mtXBGkopF+0uodQg/e3Hm+dI24kFgeRjGOM8VvaZbltFNrZ7pSQdrBDgAtyPXopHWsaNrOHTbTzYU8pVZjDEFwx9yeR65xmu0+G8B1fxHc262zvarChthFJtDkcctjgEEnI5zjFTJ7LoK+tiTwjoVvdxQaTrFst7e6dJ9rggRS2A/A4xz647V6FqPh/UbnR1lkt4ra3FzCmZhllYyKPuDvz3Iql4nso9A8ZeFJrW3kgF5G9jKFkwzMWHU45b5j1HPfNaOgXWpa3pOn6PqDXEjyar+/3goTArb1jBUBV+WIkY59xmuiNSz5GbrzOfmn8KWcrWmo3epteRfJP5FsrIHHUA4PQ8dTRW54h8Ire69f3Wl6hDaWL3D/Z4VjfCIGIAHynjiituUOU+ZV/s4PNHCvlzyn50YdR3A9K6HVCPs677e1t4ZFVWAiAGU44989T0Oaydf0ZdK1FryzuJGngH7tVQ/MSpB59D19Kzom1O+0aOK7aadUOYgxJKjHSvJf7xKUXoc6WhuskbquqX0SSOqBVSOPOQFxnI496fpC2l9In2GT95ErNIjgq6E5zjA5xxz9Oa4tL7Ulmt7NvOj+cCONuo7YGefw9zXVW3iSK3ijM1u6TkGNfLiAMqgYyzHsWzwPSidCaWhLi1qbVnp/2K0nMsdsQJG81zOH3gc4AHIPI5rN8W+LYbeOa309VmdVHzlgSvAyvGOcDt71z9zrkws7ueeSVTEAka4wXLDnPrkLzWFbF7u8WSRVG8j5Sp+hx+tVTwt3zVBxjd6mrc+ILqTToLmNneSbKyfLxjPI/H+lQwS28jqOQE+VEzjn+tYmq3tz9ks7eRh5QDOoAA/iI/pVrSVSS9t/Nkkf94p2gdec4rsdOMY9ipaHpXhXV30XUEQWdlPcOEWOa4twxgxjkdvxINbV9pWn3mp+ZqVxbyxzrv8yMhVWVlLfXAOB05zXlt9LE95Ls/wBWHO3PpSxnDKrSEBu2ckCj2D5VdktHUWQ8y7k2NFG8uV8lYy6PjI2nPPbOa6K2k1ObwvbWM6C6jWSQ26FU3RL1JB6g98Z9K89IVSWDlRjOGOCRU66ncwrui+XJ3bS3OcVk6clpFkGNdaWYNUlKq5aSQ+W+75j2wM8fjV/wlpdzruspp1hBcyXG9RukIQAk8gknAH1NW/Ely3k/bLdVn89QoJA2h++Qece9XPhveWiaytrqNxMh2Af6KmVRyR94nAK564PatLvl1He6Psf4EeHofCOgy6fqtw7ajLcNIyg5RQFwSADwNvU89M+teiy6hbyXcenJcQMbldse1sMIz1xnoQegr5z1TVptD0uNo9Ya5yFCCOT1HzEDOR19hwetclL8Qr3T9UiuI7toZY3BWUksyHI96wljHRapqNw9py6Hqfxb+Ft7HZiG0R5LYmNX1BpDtt41MjsCgz/D/F1LHHevljxA1k2teTpryGGJFBWZgTvI+bp05BxX0Hr3xQutb8D3+kyrNNDeMVDodplP8RY+ntj9K+friaRNZdpJN/J847AUHoPp9KuVWNV3ihScZbEtyLjDW9rGGjGN4YYbgdQeOO9Z/wBof7I1vE9sokJMu+EMTk9j270+5fT5jJc2ZliaZv3qKrEMc8t14HTtjtVG1u1knnssBiXPl5JAU55yP8KSXLsEER28k1tfxRzTj7MX5IGVHua+hJPEun+F/CXhK5uptTbbcTyRrOuAjfZyqYYc7CSOCQSD+J8YsfD217eS5mmEiyK0i+RlQv4+3NbviCXX9QsoDcXFxf2q3LRqPsg2wkNtXkdN278a1hO2qNY7m/4u+Jmk6pb+RoemSz3YRW8wRCJYznndyWb5iT1rgfG3ibVPEevfa/ETyLKkZjhSJQsURHBwq9yQMmtKws10+SZdShkhLqNoRQuSGJ5GOnT9apXEljEJw04jlkJBLEYY7twz+NNzTdzRMwkWSOdreNTG7AMr4OOD6HvV17e7RPPUh1xlcrg478LwaWe4t4rxDNZCZccshJ6npxxWolza7BJdWKRRIBiRw2VA+nPr0qZS8gaGx3Om/ZrVZIhNOyBT8xI34GATn+WK9P8AhLZapqkl8mjkCe2WOOVyGJK/MdpKe4yAa8o1e+iu7mOO3P7kMF4TaM8ZwOv9TX0V+y2bW9t/Ef2i4ey/0yFWkddwkdg+EUA8EYPJ9RUxo81nLQSppq7KXxlbVhaaBJdW6CWK9Dw3CghwFXlXP97PPbpkV6lpy29xrXh/ybaOIrayX8+Dk7ioRCWPJ5kfGfQ1wXxla6bxe+lvIsmm2xhMeYNkpdkJJOfT+tbfw6vr218R61qF7cRPLaQrC8UdshzHHDvR8kZH38cZPTNb83LK2+xtb3bnTaZd2/2Une65llbCwsQMyMetFbfhLQPH2n+G7G1S90WRViDBpmmV/m+bBCjAIzjj0oq1UdvhZHP5HiV/4DEBiiTxV4ev72OPypEfNoeAOMMMDIAzzWavwu8S315Jqs2lwXc5Tykjs54Zk29Cx2sc8dOAc+lYvxUuJofFto8OyWO8tI5UhO7zHc5446j2z2rloNdu4YpFh3W91nbhPkVMf7vT+teG6XLOWjs/P/MxulJ2Rr+N/hlr1nJDep4E1q3Zi8huLW1eR1yMKCMkKc9SOAD69Oa0/wAE+KNUhNzdeHbwXlou5pZLNlXgkksOjNznoc49a7rwl4y8X2+n/aYvFmoxyAfIqzsyEdyRz3rW/wCF1+OGnjtU8jVYs4Y3UIyRjqDgH/Cu2M4wjyu+g7qx45N4J8QXljcNbaXqd7ch/wB4F0yUJIDwCmEyDwO35VXsvhl47R45p/Ddzaxr1lvJFtVA9/OK1703iKy8RCGPxD4YkhluFKq1jrdwiMvGSdrsB2wStcj4v8H/AAyunijvr7xboF0hZYZZDFc79vU5YKWHPrnFdCnT2TFZHmN18Lby81aKzi8WeEYr2ZxDbWTapuLHPQMismcnpuzk1Xj+Hniu1ugLS0tNV8hyM6feRXByP9lGLfpXo1h4A8Jr4x02+0z4maWCt7BcNZ6jYS28jlWU5XG4Bjj9a5PW/gZ45l1e8uPD9/4c1mMzyeX9j1iFZMbiQNrlSD7VfxK1y3G5wmq2+oaLMyaxpOp2TA4P2i1dAf8AvoCliYyLbzCVY0dsLxnnPANdV/wiP7QXhdT5emeNLeEdfs5knhP4IWU1BL4x8TWMskfirw3ZXeFAAvdFSN1PcllVH6+9bTTa0E0YqXE0k0ha0LsgGNoO0D0x1qK5vfLgWWT92sbY+4Tz71qT+KfCnnJnwfPDxuaXTNVkiBJ5+7KJAf0qCb/hA9ShmVdZ8R6VJK+WFzp0d0uf9+N1P/juazUNTNQItPuv7UilSzmkQomdyZBXHJx/OtLwqZh4ghaaHdJnyx5hPzKT1HGc9a0vh14X0eDXx9j8b6LdpIhUJJHPbyhiOmHj2/8Aj1dfp/hPUrbxJZ3ko069tlvFaUW2oQEmMc8Dfu9+lRUWrijT2fu3RkeIdVjvnjWONmhjUJ5g3KoORxkdcHNcpqdzH9q8tZJWz0yx4P1r3Hxd4H8R+LdHjutD0iGBIoxGkbHa2F65AXJ9R9T9a8w1X4b+I476K3XT9TmhMbMWSykyCM9sHg9K5VhnB+8ZKBofDazutU1GTRWMIlYMEUjDM2PQ49OorE+I1ha6V4hGluryvBECqywFQSTlsgckcAZr1X4O+G4bTRIbjUrDXrS+i1QXNr52mSRSCJCQEbjADc559Kyvid4R1W48RynSbXUdQtcOzTzfuxueRmKhmxwoIApwgottFumoxPGYpHt1kjL7UA5aJMqS3Uckjjiq2j6mbfxA9xFHuui5aM5GFwevPfiu8m+H+tQwsfN0y3UIyrHc6rb/ACnjGMvnt3rmZPhVetdPcT+J/DVspJYf6c0uP+/SNXRHld7ihG6udDqWpG78Mv4jvoIb0K+2QAOG5GQWKkVFpXjx9W0O38Ppa2lnaG4SaWZIf3g2HIO4k+31q8nhbSX0CTS7zxnZ+S7KW+xWVxIcqMcFgo557VHpHhPwXpqyL/bWuXjupUAabGnAIPGZf6VPJTtvqdEbvbYXxXdaHfaPHJb3NxLdmEgyyzs53DHQcADrxjvXKXPh6T7JB5dyyXjMgxLlVJI5Iz06Ec9a99+HOhfD+ex09ZfCN3czPqCWYnlk8suCNxchXwMcdB34p2t+H/BuoTCOGwXTJdy+W4sZZZUwc8N9oI9vuVKko7yBuz1PnTR9L1KK/aG5TyxG2SA2cKc4Jxxmu2sbKO7Saa8Vlt45fLA/v8cfyP5V6lD4B8OQyhP7ZspJlI8z7RFMm/HZiAenStJfB2lwXDNFqOgQg/P8krqAD9VFZyxN/hRLnFbHkcOj2+oajBHHHLE0km5n8vhMH8M8CvUvhdrOk/DnRNcutR1XUbW7XUQ0cdhAspnhB6lJMnaTuPUYzW2PB9ndQBY77TpOMJsuh19q1rT4d3MyqsVjbSr6mTdn+lR7Sq2ny7F+0hbWJh+L/G/h7x59g1Hw/Z3NlapOY9tzDsdmHXABPHPH0rofCawtd3syzIi6pf8AkSndjdEgRQe/HyNzjuaXWfhjrgsom0+1sIXjfeA9ykfb1Jx1pvh7wTqWkaTHb3lzoQmjiwWbUYzljyereuenrWyqVHLm5SlUXLse2N4y0VDtacAgDOGGP50V4uugsihW1Lw5kf8AT/H/APFUVar1fIjmh2Z5V8T9L/tSXwrq8lwsER0tQ8hAKqRg5HYHnGaxlK2c+4NFKGAjBeAMdnbeVxkdK6DxTI8/w58KXto0s0KRzQyLGN24A/rjbXAW13LK8bLeK0ak5Ei5ZR6tznHWuSaqSe+hzSvzHQahdrZpbxrY2SAIoiwXVVJ+Y5+Y45Oec1XM7zRI1zbOT95pIbwJvU8kFSpz+f4Vz2v6vOtyGkhkMDE+XK4IU4HGf5Vmwa6ySkfeiYFiozw49TzxR7Kbd7Cab2PVNH1iymuFWGxvFVAN5BQll9cAKPwNPv8ATNAkeS8TVNStg7Kzx3GnrMuR6YlOOPQdRXnGm+IpfLJtd0RJy+ZduG9wP8muoGvfaLYSbt742ghOntkn2z0pP2lN3sDujStND8O3mt2t1beI7KZhdo5iurO4iOFII2kIcN+lUvEfw8tZdbvpodd0MSTXEzsrXbJJGwdsD5lGT0z+XudXRJ4760aVVVmGCCFAx78Vu+J47dNevoniLeZMxLFcbRnqOeRWkMU2tUHtLI4XS/B/jvT2RtF8Slc/dFnr0efoB5n9K6a0vvjpaW6xx6rrN7GGKkSxJdoenB6+9RXGnJhW2Jg/xFe1U3tVjdWhZwy/dK8YqHiUt0/6+QlVNGXVfGj5/wCEj8EeGNQG4b2u9AWNyOM/MoHP41k3Fx4WuHK6v8INCD5PzWeoT25/LJFW5xfyBpF1C7jXJYBbl1XP4Gi2m1JdxkvmmX5sK214x7YdTnFaQr80W02h+1b6kWmab8L2uoZh4X8SaVKrBh9n1SGYZ9g6ZrQutG+G2oXRQav4ntndcL9o06OaMHPXcrCq0Rv8FzBYYVgN5s4xk+20DFOmk+0SDbpVg4HVnVwAfUAOMGqjUurykbQq+7a5saP4S0bSfK/s74kz2aI4cQDT3gUnryEJ9q6LxX4b0nWpI9Rt/HOmWmozr/pqNBIsUzgf6xcplSw5I6ZyR144yKScli2nWSlRkBWlTn3yxz6/hVm2hK2s0f2ACQkSAi8bOfXlaHX6XX4mTrPsSXPwiFyBPJ408OscBtseoSpuX02lSBWXqXwpt9+3/hK/C8I6hftDhvc/KlaEcYkXB0+4O4kqTeA7W7gEp3qZYFkjWOe0uriNeFWWSN/yJwR+dHtYvqhOquxjWPw00u1XdL428O7WwThbiUZ9ceXU83gXwXcFI7z4g2zAA4S10+cf4Vrw6bZyPiGK/t36lGjjP5HfkdO9RXGnQxyFZYr/ACW5DWsZ/UP0qXUtrp96/wAyOdrSxDY+E/htaRiP/hJtSuB1OzTjz/309a1ppfw7hXCNrtwf4dscCZ/MtWYmm2ZI2veRMf79uce3QmpBbWduuHupVkfIH+iynGOv8NZOrLovy/zEqsuiPQPD0vh2xt7CPT9HvXHmT3Ufn3qL8yINxIVPRePfNc/da54btbcyr4Xssxvx5+oSyFTjuFI55HFMuHjs00uCK5RM6eyEvG44mLse3Hyt09O1YWotDbSwi6uIGEqmQsSTkDoeny/pWcq1S/KkVKcr2Ne48Ypb2+LfQfD0R3glWtWlAHcncTzWlZ+MtSlUtE1jbt3+z2UC89B/DmuWttTst7ebqFmkbH91hwPl9TmpPPsEmY/2lYxyMBIczoAc8A5zjoKxTr9EyeaZ1UvifX5IXWTWNSRemEl8vI9tuAKoC91G7KyS3VyTt5L3Dtj65NYqatG7yJLf2sqLgqxnVgfYc4qd9VgVlBeAgjKBZBkgn261lL23VsTnIq+OVnbwve/ZH3y7ThsEuR/EB+Gak8G3kOpaKszSQ4SNEkA6qc8H6cVYtFLMzbJC7ng9eO3tWbotjDaXl5Bp8LLukdnUDG457e3pVQUuVpo6aLcoSXY6I3UYOEiG0dMxg0VQaG4z/wAejH/gNFedyzMNTy6XVGn/AGctNvYxtfTtbeInGQAwY5PsSwribTxHOzs/2PT/ALoRAVYHPqcHOP5Vv+CS1/8As8+NrIqxexvra72gcclQceq4BrzNXeJdznYNwDY5CnnCDjlT6/5P2Psos6Wkztft+kXcscurtc2sf3US3b5C+OuCGwPwH+NDSItODTXF1qCRRiYBFJLMM54YELkdMEVzU1w7tm5ZZPLYIx7Kf+ef096dcLNM8uYWdX4wq8kD/llx39DR7K2zFY6ye40eCWF7Obzg5OGwfmIzx9QPWtjSJre+jmaVMM3AZWI55w20cj0/CuCtbeb7OgYOdxDsUPLL2xz1Heuj0OO6ljuYTDtkjCugZ8fMD0XvjHWplSXcGj0zwsCkPliZnwAQ69CPUe1dp4lCSatIzDkxxuPcmNTj+deP+HtQEzKwZ0dTt+VztLf3fQjoc16pfgSNZXA5E2m2+WAzuITaTj1yprgrQ5E2YyVoiQRPIwEbFwMnBFSyW0WNyhTz17oO4FZKbiOFZfbHLD1+uaWFpgxTkf3sDp71yczkjGxpPbhQQmZCFK5J4H51BpVvGoYZR5Nx+90GB/n8qgkjKwsyORHj5sDkfSqlkzB5uq4PQ8Z960pt+zkC2ZvSWbyPukWMqeRznaR/Splt9qgBQGPygbeaoQNMVX5iQeMDnNWYCY2CytgngY6/T61zRk5E3LIt1igAEoyTljt5plqZBMxbc6kHGM9ffNMM6s5ZdpOOR7fnTrZo0kwuWGQSRyB681fULj08wSmPJH90EdPQ07fJwxPOdsgAA/Sny7WUr5jrt4xnj86cLmNGCgFSxG4E5z68/kaVr6DTKytKszsd+0jAJHIHoafBcx3TS2zebugI3cdDjj6ipZ5vnXMwwWA6fmPpTysPkZd93GMqpJGegpXaHrYjS3bAKneCckBsEfhTSZchVYkE8ADircUcSAKsT7iASwxgirWj2iT6/aCQcGZdxXptHXI+gNPlT2BalPx/qC2OqXCuGaK3QW6qDgKVUDjsT8prDa+j2RMljI42gOshGX7gHt7/AJVF4ou5hdvLMpMk7SSbSpOBuyePX5qy/OWW0+xGOSzUbfJKt82SeN2c+3I604xUnzMGru5pCbyXXzWwJXz5e3AA5xgA8UxdKsrvWpZZoBMFxneNxBAHJ9xzXN2GsLY3P2LUpHe5cHE65CtgZ3N1AOePTpVfQpLy8vHMN1dGSFmKbnGDkg5J/i7fTpVKm4qXoV8LZ1Gt6daMjiGKJGUYTdGCB/UmqMNq8Ma3HkWuUcMpSAKc8cY9K3Il8yQTYG4Dvkgf5/WpGgQyhjIQndQOOT0/OuT2jWlxXKMVjYLG8ps7MyvnnyEyAevbjPSnaUBNZCC3jUKQRsU7cAHPGOmPSpi6xQNJcXCoBksCMD8B/Km6NEyw24W3eZ3kYggfdyCcn+X410QnKSd2dNGTUJ69Dc0zRNSurGOe3t7l42ztYSvzgkevtRXrek6lp3h3S7XR5GjSS3iXeu4cMw3H9SaK6lSjbWWvqNR01kfIXwPjabQvH+hlsefobTIhH3THk/jndXm6Wtv5wEm5IsKF2OMxx91P1xwa9i+Ay2Y8eC3hyILy2mtWVskZZSSMn/d6e1cINNsLO+KmNiIZXh2Ek8g4bGevTIrvVdNXJ57pGBaaYsKtLIWWMDEKM207c8Keefrwf6Ou5LiWNW2nZtZk2/eVBnjuc8HB9q3tQ017m5WYs7EsFVNmc5yfy/lirdt4fkMLzRXUaSICMplnI9WycZHNDxVNbsftEjkrSORCGDug2hvM2ncgJ5PQ8noa0NPgvI7+PUIEaEg7JXDDagPb3Vs/nXRw6O5mCzXNp5wOWiVQCueQ4B6HjpV+x0Py7hGmhjcxcnZwQSORz61E8ZAh1NSA2cJuWvojKqPKInWP7wPXGfQ56/WvTPFV9dNeWMskxYTW+xTI5YvtduMewIxXJWENvE8iuoR5NwWMNzjuM/X+YrqtegibTtNMgQtGroOPnOCCcH8enqa5Z1vaadP+GN4vmoy+X6kEdzM8q7mKRlv3bt9117tgc8U5LzYzW8c/nkjghSMjI5rKkvGBW1s1gSUP8pEobK9cE+pGSOOcUt5qRs4IsSxvNMCAAvUYPc+2fTpXM7W0OFm0ZooGG6JyozkEknJqHTzEs8ysuxPvB2x8o9Mn3FZN/rFvb2MrTRASRoXKCbnsNg7nr2zmsXR3ii1sm6vnnE0aTK4iYpDK52jB7AZ5yKunFuMkON7M9GhkKhmEZO0cccAf4U6WfcT8u7HTjH1rBj121txHbu53JlXkLLg4wCWGRjnBPoO1OttbZ4WlkaNiMhihJVjnHB7+3IrJwlHoS00bKGPlyqgE/dGc/hUe0tM5UAL0x0C/lWDJr37iaYWU+ISzBVbBfBwdobkjH8jVW78Wz24luFt3liQB12FWwTxhvTn9abjL7ws0dcW/ffZ5JUMmAQUJxgfhSrNGZJP3QKNgDvtrio9d1CTU7nyysKvtKrNEVLdMEHoBwf0NXLLWvErWkz/2Tbv5Lnz5UbMagH25KgdW6citJUJ3TsacknqkdO8jSWv7ponkD8ebnH445xTLGSX7KkUkzGZFAkAIG5hwce3euSTW9Yj1aSx+x2G6TaQXlO6Mnk+xwOv0FWH1fVdOTy7iztr8OjuHhkAIZW5Bz04GR/U8VM6M7K2o3BnV2+dwjaV3535fGQOw+ta2h3a2stzdMSzJCyKm7AVmUqDXndr4kZbsWssBdSf9KdMsIcjK9Bknt0AzW/Yag8mi3d3b6glwA6pkJgKR1zjknB/Ss2pQ3RrRprn16J/kP1u609po5L/bEke7LOeg9PXk4/L2rk/EviC3eKXybN9wcW6SA/dIXcvPcH/HmtnWY5prtJbNrSUFRsMv8bA+nXHv2NZkem2tqJw7p5roziIKxIVuiBm4xye2elXTlBbnOcemy+cxxRLdTSybvO84EBj1BHdeenbNT6RDdWd1Y3F5ZRCMMQjsCh+VjnIHUY6t3A4NSjw/dDUBDp2sLb3GNrqpG5MYAG3AH4jnirF74cvIry3vbS8e5vreEs4nbLyJk7o85x0Oe54/CulzhJcre5fI7HoljPDJArxKCuMhsf0qfzJNgw2FAyMev/1q898P6xqmn+ZujnngQlVt5APMjJyeT/EOeo45Fb//AAkfmCZkha38qLf+/BAPX2weh6fhXBLDyTa3IdOXYseIbdb3zJLlyY40K7cYzkckH8qm+FUDyfFKx0KSRZbMobkL/EqAbjk/QfrXJeINXvWhjlhvYYAUVyC+C4z95fX0wOa7X4ZPDp/hrxZ4wW7lkuYrVNMtpZ08srLLy21v4htAI9K2pw5Vd7G0NVZo3vEOqXGo65e3v2a5xLMxX91njOB+gFFZllrFrJaROJwMoOsintRXnym7u7/ExfM3ex5/8MY7y38V6ZdtpzwvHdhpCcHcCcbsj1yQaufETw00Pie+g0/bbf6dK7O+TI287vl9hnv0q/BfQ+el26xwyghiZDwBkHGAevv3rqPiDFE3ihrzapF3aRyq4P8ADt5/l04ruWIfK3tZnSkmjyubw7rcymGTUz5rECGRFAK5znHHAOalttBv9OkPnX7zZQNkcspJ9RyPp9K60PalxLHDGXcEK7yA47c46e+PakhhQlBdI7YY8Ln5jnpk8D61CrTejWnoVCMZ7GDZ6bc28Sx37GVt2E2t95euOnqT3706VNSfP2UG3UybX3p8ygHrx7Drz14rrEhghtGjh2nuUQbunqfX26VBJsm+YQjDOMk53bTxjBHXNL2ibu0P2ST1OMjtZ01KdrVbVGiXBM2GYueuG4GMfoK7TxPPEPD2nZYq0s0io8Y5GY16Z7cdx2rV0Xwt/bd75U8sEFpAnnXkqIFMa/z3HoB6muZ8Q+MLS31C30iPQLC702a6dQk8kuYcKAuHRhncpOc5/CuqEPaJSivI0hGLhKK6nOX4vdPlTVLe7huoVAjlhKKrRkt3OeSBz64zUclnqDsJoZLORI23KpUorhufnPQjGe9dHrniLw3pvmaTpfhm2juA27ezzOoOOThm5HPXvxWp4e1DwnqSl28OtFeRFVlVL59jMepCnIHOeOcdK6Yw0srGUFH4TkoYtafePsdxI8cuI1OVbDYAYP0b5hjjpn0qSx0fVXvpLmS4lYuGQ228FWDcFSSPlPbgYzk13WoDwbHdqLrTdRFwZVYY1PARhyMDZgDnp71Zn/4RKO2VpNL1DCDap+3IecdR+7696mK5Ytqwow00OBj8J3UsEfmKwOwsYnh+TY2MsCOS3rj2zWgPDZgs5pk0+wVXZVLSLuBcAEAAEnqPT610s2seG5rSJom19IrdixCXsJBy3zA5j4B74rLvNc8BbHSG31qMTN87RzxHf7cpx+H86OSrJ+80X7GpLoZ91b6nCtvZ4kB4d5YZNzIX4OB024PPPA6YAqwsek2rO0ljPMrR+XLLbszFpUOUYgj19M8cVbt9S8D+UjeTruVyFbzYiwz1zgd+M59KY+q+D7O53XEniKEMpZWAhPykEY9ccmh0pbFeyns0WLm90tjb30zSu8zBdrwGMouSSQgUY9Men1rFkurFZpVt2MyErjzbUM0hHfcOhyD1/rV7U9W8IJpzXs0XiI288mBIUiVS4XPTtxzTLHxp4DjjZmm16FiFG/yIGPHT34P8qXJdbjVCbWiIoDa3MCLdIkc8ciljFjLZHQc4JBH0/WtC4W1vjA0JtyYmWRHmRQI8fNkBTjJwM4xyPWo49a8BahMi2+t63aHaqDNom5mz97Ifvzxx1rTtLTwvCDFJrmtTZIDeZYJl+c/3/XFZOnW+w/xMZUasHsR3Zhk0+ZZWjjkuCkkN95ZEnXJQYOWByM5z0FVGafT/AA3G0UjXEpumPyw7eAMYILdMjrmr2oWXhDUIEa41TV57qJViikFpkqgHCAGTnv71Amm6Tq09voul61ewt5Ze2EsXlvdcsXHBIDDqo/ixgYOBSlSndKX6G1GE7ScuxkTw3JDSTSI8gxIIyPkDE9RwRkYB/TNVZtOSSPZJc3O8E/JzuYn0JPHHbNbUOkytLMv9pxtPCoIYP5e7dxuGfvHAzzULXEkMn2edjOEIMizSFkBwASgAGD9euOtJKK+ExjGNrmXBaszrGbSd5YdqvJkkuv17sP8ACr2mWV1cXCLDFG6eYxU+aVeNs7drKRnkA/yrWuZ2v5vOufMiAf8ActIufMbsAx6ZHOaW3W38ua7Q26btyOxG7avc/Tk5qHVhfUtSgVtU0uyvI23SSySxhgs0GEdeBwxxz/KsSWC6jty9jcTlMYUzRh4+OASgB7/gfStm4uoracNuhgXZmKQKwLDA6HJ/T0pIYppLlQttPJG6jesZ5HU4Hcc+v51fO+hpb+U5LU9H1COGMwraXUplZp4ERFO3GcrgYHf866/xrbjw/wDDDwl4Ut9PmiN35ms3dsqFjGZGxEp45wvvWvo/ha21zWbO0ZFR5J44gWhIYrnkE9SOvft9K1viDcSXnjK8vbW6WKAOLaAFQyoiDaCOcdvbGSap4i0f6RMro8mjms/LUtqWCRkhgUIPcY9qK9BsjYtbKbhf3vIJMa888Hp3HNFJSh2/Iy9ouxyl1bTQ243LEFcDDkL8jdt3f9K6r4kadu0bQLt77zpo7T7Ozx2/ErIOSOcgctx3x+FcDeTwtJLbLL9qaXa+2Sc5Vcj5/QV6TrA+2/Dq0kEkZa3ugok3fKoZSd2fSuSmlGMrlUaacJX/AK3OIs7e2WE3EaKTKR8xyApPTPH14HT8Ks215Ku4NaxFEf8A1aKCM+gPc5FVFlulnjRCJkLle+1Mj7w7kfTrWnbW0qo9qpKwbiAEBRW4z+vcVMXdXsZ01K+iFS4LziFUaHA+f5CCXPQcfSrNtb3t3qlva6csV1NKViC7CWYtwTkngccnoAKpQWmwmZWACghV2gFjjrzT/Hmsr4R0ltEtQ0XiPU7dV1Ntw3WMJ/5YKR0dgfn7gYXqWrajRVSdunU6HFt8t7jNd8XWtlqVt4d0GfzrG0mzdXiZK3c/I35P/LNclUB9z1as3R9Nia7S/WI6nYByyL9p2eXIgIy+TzjOdoHOOayvC9obIeeEB8yPJJ+Xd3UKSQMjqDnnpXU6LbpaLKLuWdpFyFeRAVKjuQBgf4iuivW5Vyx0SMZSvpFaIS80qz1C7ttUuY9v2MHCrJtUMSMM2Blm5A56A9KhudD1SOGaa3t7S4VyJEFphPMOcsWLHHfGMDJz61P/AGlD9ukhSxuGiusbgEztHc4HfOR+FSJBawG3+z+etveybhDKqsnP8J+X5Tx0HeuanTkl7+3QFS93VGILy6FxG13pGpo3zRxyAK4G4dcHp24puhXtwjJa297eNdKGeRDH5iO4x8hA5XknB4HXmptee6kkuVW9aOSBFD2bKw3qOuDwmAfT0PWoYdet2UwM0tvc5y5uPmEnGWJYDlTjpgdfauxYaSin0CnRVr9ynDp95PJqH2W3eDT7lQzRM4XfkA8c9ufcjtVQ2WlqscNxFcWspBZ0kbKlicKVZT04+taa+IIrkNHp3kljIVYtv2DOOc4wOTVfUtP0uE3N3q0rt5J2K0LGQbiMqDjhRggY/HNbQh+8tLQ0jinCXLtcDotittHKjwzTyqd0JkZHDYx0JwRn3qtBa6rYs1/Z6GY7eHYj3WPNCFyNoP8ADuPYGse+1CTUIoWJeALH5QVkDEjPHzEk9Mgf/XqG3jvLZmtor26ksZcSCLJZMgYyQcqSBxntXUsL3L+JWkdlDcx3VjdT3lp5skkgjSUwDEbAA5ZT16EYGKx9ctNBad7hrKV3fIKW8JVRlTyRnOQxzxVXzb4qyx3CrG2FUCRgoIIOQBwOMelaMVi89iZbzVLVpJh5gdnxtGcfMfrgY61msJTp6ydjOMPZa3MHSxBpstrdtAr3dvIpGBkcH+JejHtjiuxfxTcX2pWk62K2dqhCLAXA3AjnLH5t2cnHFYH2WS4vnhW9Xbb5AlVCF3D5cbu59M1O2nz2N0ttqizMiBZAyH5lDAHeD3Iz3703hqMnpubzUarvLU6S7a3mmgubee4ieEhpikw3l+rMewHHHXOcUlw9u7+fBdM08SGQSSuEmXDFlKqAMc9CMdOlQafDb6npLy3F9cWctvOFikViueuAQPY85BGDVbXLuyh8yC4i0rag8sXSvuHJHLHBIP49q4Wmquj1Rg5KErQb/wCAdRoer2vi7QLnWbOEHVYxu1a0ifaZMEf6Qg6YPG8DoTnoeIdIWKNTNGzi4cbcxyE4HX5s/n04rybStQ1TwP4rivtOmeGS2l+Yjt6gg9QQe/BBIr3a0az8TaWuu+G9O88P89zZQIWaBjnLqR83lHB5/gIKnsTU6aknUgdNSlyOz2Mu6tYfsf2QxQxMF37gzA4ZuFI9vUdqp29s9mZLeNJLM/K2wR5SRQeoPtxxweR71sPeW2xJgkU0cjFUzgAkcHrUd1N9qLiLO4JhUUlio69D1HtXnzasc86cbXTKUkMFxeSzTZuA5LAMcEEZycA5HI6cVbgh09VdI9RFm+SQJYmccnOF28iqcWxXlWGFJpVcYDxYVgep3DsSOadP+/1pZVMZRQqFIhjnqRz35x+Fclau6UbpnXl9CNeryz2SbO58Ard6UdV165uHkWxs3MW4Z/eSfKgH/jx//VXIjUoQjf6PchZc+c7R45yeg5yM5+tdP4guY9P+HVvbyjH9rXTzthc4jT5UB9ctzXGRW5mWOfzZA+AwjaPLMo9ccY79O9dNZ2ik2cEvd2NRPsZUHymOR234/Q8fSio83WBiKzbgchgMmisPaeYc6OJsY9PW8DtI4LggFgOA3UY/lXd6LLDqPw81mwZ3maKJJvmXaxCtgnA6dK4RNJjuLGYzRzSmJ1ZXYBVY9+M568iuw+GkRTVpdOeMxi9s7iHBYEk4BGfyrrhdyt6m2EVm7mMJs2wtVS6a3wPvEMVOehbGcD0qlfXEO8q91F+7y24ZIUDHORxx09Kju71oVjtY5kVmIzChOc9On1ro9DtrHQ9GuvF3iWyzpkf7q2t3YBtRuMZ8lecqgxuduy57mtaVFykkivZuBNNqFv4S8PjxNcWiNrFzGG0O0lG51AO37UydMA8Ivcgt0XnyRINQ1KO51e6eWSUszSmRtzu5b3zzyeveqfifxLqXjDxRdajql1m4uCyxlflVTt2qoUfdQLwB2AHvU0MF5pcCWsbQGF+GCruO49Nxx93jBHWu5wUEoRG5W0W50I1KXToln+w3aTxENMkg2LkpwM8Bgfb+Va2k61qd2ts0dgttdzJ80Yc7Suc7huOAeeo9cVg69JNo6adHqkltcXRUKyRuZPszEghSAcncrA+3GKsTvAyjUpZzaQRwFnbyNgQ84Gepx0+orGpGDirrVnNWc6elrM3rrVLOS8nkhN6ZhEyPJ1WNdwzjuf5H3qra6hLevDDDG8zqwVDcyGONtuSflU8E4HUdvWub1PWrbT7sWdlLGZjjCszSGQMMhw4xtGM8f45qnF4lm09ZjeSyTbVyYoySGYHkZB578E+lbwoPkbtqKg58rcjpLqfWr63V7SCOEudpTKndsGMgHGOvuKxLp9Ts5Gu7nT5XkMx8kTqCAQepX9BmpNG8TX2tXMthpml2sF827ZFNEVEigHe6yDPzfXjitiWy1drQRrqcEsRTa8DqCzZJJKnH3eCMn1FXFuD5Wki6dRuXK9Cz4O0uPV4De6heJFdfZJVt4FjzGJuCFZQRgnp6dPeuevdI8QpqDte2/wDZkVwrZjWNxFNsJBI6hjkDkdD3q1ealc6BJDIuLMXAWQrsXMce7aCw74z1zTZ9evNXeS2urzzhaxeVZ3XmsG2hixWPAAAO77p96qmm5uVtBUop1W7XRRljuI7SVF2gNJubCEFD7HoMn8asWc1vbnypIjHM7FlJAGRxg57Y9+aJpkUyxyy28qO4+ZkOTgEZLD/PtSWtraPbwtPNLHNuONvTaT3/ACz611u70OrYWwYq9wPLAEeZd0icPgde/frWlp9/Z+bJGNCMSSRkkXGXRXP8a4PJ6c+1S39xBfalm3tLS2gMQV47bzPmOOZPmZjk+mQKg8n5IIZtTuYZIhlUfcUVdudmDwM9+1ROFrSkTNw3fQn1HVRNaS2e2JYCQZN6LumHHBIHyj6Z5xWV9rnZ44JIk3hNgdnVQ0ZBwuD7+9aHhyaEXE7+SkvlMdshUtsIzkkdCtakGk/aLUXGnMkEmCZYmO8ynAACbuQpAPvWUqlOlLlRHtY09Hsc4DqGl6rZtHFLlCJC+4rGSRj5snpzj+RrqtHaxvbKSO7kjtrq/UvA0e1kMnXJyCQc568dwaydOhVltvtUkTxT8qgyxBJ5GDg9CDk+3NW55YPJudRvrG6jSNTEv2aFWMm0YO3b3znOa5sRUVzGu4t6fecb4t0i6ttalj1GSUu0YaQSLnGfRh1H4UfD/wAVav4F1qKW2u2SBXJB271w3DZXPzKRwy9xgjkAhmm3c+uazJd+S95fRqN0LAlGQY4dRzxjJxVnVriHWtW1G5ncohUxxskIVNyKAfoeh/GtnzQleKPSi4unabPZpv7HuNPbxH4fj2aWcLe2m4N9hlboTnrG38EnQ9DgjFUWFpJaieLynnj+ZsHb25HXrwK8a+HPjq+8Ia2IS0fk/Mm24G6Jkb70Uo/iifv3U4ZeQQfbL1bHVNOi8R+G4gmkO4ivrZjum02Uj7j44Kf3H6MD1zXFisK7e0p7dUck4uLsZRk8xpHkjWJ2Jx5b8q3cemenGTTNPka61QmKaMmRtsZK8O3RRj3NTadbRjTpFRY2cE5Ur15zyp7+/ep/hbZJdfEKKa6j/wBG0+L7XIpHCGMMw/UqK8arS9rUhDzO3AS5YVZ+VvvOm+IGsaZB4hOkSpBNFpNskAWQnaWUAsR64NcwZrUMLy0jjmgmQoyAHBA6/dPHUfpVLU1j1lru4khguLud3kkXJ53HnHf04q1YQWuj2MVgsibFOShJ5Ujp+eeBzxW85JpyW55jkmmY7bVdg1xFE2TlGJBH5Cit6OeQoNslkwHGZLXcxx6kdaK5+XyZOpyVtIkMx8zc000iiMyk/KAeQM8HPrzxW14K1e2XxjYXGfKxcoj7mGBuOzaPzrnJ9UC20YaJI1YExNklV4Azjtn09qTT1kuInSKL95BtuEwp42MDx7cA81304Si3KSOuipRn7yO5t/BMGoeMNUu9VvBZaPpcksl5dDDGCINwNp/iY4Cr3964H4jeO49e8Ux7bZbfR7CFrexschlhi/ung5djgs3Ut3worrf2g/F15Zxt4btQkNvdSLfkqNpkZ0UB3PcqFIX0yT1xXlfhXT45ZLe8usNKse4RJ0LZzlj9B06816HuQpjrtRd5dTNsbNraaXUTHb27G4HkwyTbnVWxggdTXS6PeXFvEGumlcyDdGyHfGzA42tgHB6HPBFXLjQ5Bq8dzHGZ7cZ2SSuEjG7Pyk7QcgDpj371Tjkt7WzngsLYW1h5o3faWVkWYHG9SQCy4Gfrjirg1NdxQcW+Y0tX0WK61MNPJJdTyAFHhmZ9pzwWwc56DGeOmMZrP1DR/E14Bocl8hQhjMAhBADDOWGRjBxxnHFTf2npFhdQmLVktYzGwkYM0ZAHTIGDgnpjrml0PxlrF7cSaP8Aann0tZj5bzKT5bEj95gnIBKjIB9OtOnCT1fQXNGrVs42Rl6f4SlsmvWsVc2yIBtkAZsnrhgSp9QTjjnFZljpZ1C4WO0vIB853wllUnHA2/5/Oup8XaVaR3bWml3ZnsFAaYQu75YjPyrj5ec4z6d65aztZNDubnVbG7kngQqkNyp4ViM7cEA8dOldcJtx0ZtUjFSV1od7p9xDoth9jtozJfhXkedpwVR+dyBehzxjHpyOar3Tz6bdrqlwMSfKjRO4Qhj0GTXJSeI7TU9LmbUJP7PYzlY5kTzJJIwOUAPRiT14FWZNL1XWNBuLmNFTSDAkAM+TLK6fxAsOB15z2x3rhnQvLmmzglhp1aloK50/i3W7fVlXR57GOS5jWPMrKoZQB93f3HXPHPoKW71KDVI9LstSeCygt4zDBc20WBg85OAQ/IAz2JrA0rTNEsbaws9Ss7x0u4HzPFxNG5Iwdh4YArkdD8569arTae15bP5F7b+TZoZGRywJA6jcARnOeBxzXZBQjHc64rki4o6vVdBtZ2sLeG1biEtJOkmwyqTkOQeffpin33htfsJuNHnmkRWHloYC00o9CAMKO+44FY+hX15Y6UsNzFuucnyJJEJldHXG0O3VQO1W31K4uEiiaa8k1GJVa2ltJ9vkhX+dGA45XJ+YHpjvXOq0oytfY5nKUZKF7epDDJZWyk3iyPdo+BFHg7umR8p5bplTVLxjrlvHf2kaWIt7i3AklLTu0mSPuup6jGDz61uWljZ/b7zW9KkgW+Scyi3l+QIjbvmLbslu/QDk8VDJ4fma2g1zxJGjyMmLcKBEzEEKkjKB8wHYHlsehrSdRVGpPb9fQ3cefbYytLjhv9JuNViY21pcERME4RSWxhj6Eg/Wunvte0rTvDt02nz/AGK/+ZLOOdFfz2UgfKRxjnp170j23l2EFitxZ3ds10ltdW8ke0qf4cpzx346Y6VyOoaZeSyQfbxplnY27S2xM9u5SDDE5yuTuPHQc4zg1i4KrNcyMHh3UldmXp2ralb3Dx3F1GkDxlCskYIAP90nkNwMH0rt9C8btHptzZvodre21tCv71Z2QxgnG7jOTnrnPXOayb3wX4bWaXSLC+cMjK805YmNyQCNhIBzk9DzgisiXwzLoUUvkXwlW5DxyQR9MKeMkHDc/lXRalV0NZUIKVpIdHpMVjcXGuaVqgu4pZQzmImN4S5JMZHUnAIyODz9Ksr5l7r8MsGkxwxsQrCXd5kqY+++OO+c+3NXPB1rZ6xqFmJNOeG1trZlkhtslpfWRQwIZweSPQVs6dZaHqviWSHSF1COxMDYKyM5CqSr+ZG2MIcdM56cdqcmk9d0dCpJpNHDa3ZwwpdfaPD7FpIgttIQQIm6lhzyNuT+X4z/AA08d6p4N1pGCxyL5fkSQT8xXMB6wyeqnqrfwnpx06e+01bi3jk0fxDPJdWzrAbKYnIQfxFGxtwMcY6VwHijRdTVzcXFo0MLSFI5d6uGON2AV6jHP51MHbVFTprVM991a003UvDZ8VeFZ5J9JdilzDN88+nykA+TL/s5HyuevHel+Hk32Pwr4n11VBaURWUJbjO85f8ARRXjngjUL/Q/EbaLp/iCO7t7+0Mc8lqTsmi6+W4YDkEDB6jp9PbUtb6x+EejXqWMhtri7kvLmRXA8vPyxZHuFOD0zxnmvJr0o/Wb01sr/foaU1yYOb/mf5GNO0Rl326iIsRlEbIbGBlSOgwPz+lF7cBWeWS3jkZyqoETcpdT19c89ay1WLYJhA0fnt90gDdt53DsMeopbC6K3KsLiLyiR5ZjJQj14z1HXP41zSjc8q0kWF1O2x80FxC2SCgAwtFaNva6rJAjwXlmIyMr9oQGT8cNRUcnmXbzOEnWO2gN40LtAHwqsNmATkkHoQMgV3fgbxLoPhTQtR0668N/2tLqRTzJF1B42WHj91kKTjjPGM964ISJ/aaxWl0rRQKrTkA7sk5wM85B445rQureO4mhv2XarorgZwRx39zXpYd6arobxutbao63x5488Da7NZPq/wAL47qa0jZIZG1aWLEY5C/InzAe9VdL8T+Cbi1TUrf4WwtGmQrHWLo78HnjZ83ftXGa7pemzWzXl5NAS8bKqMH+TuuCOCSM8fSmXOqXNh4bh/sRoI4JLR7dgkm/Ac8HPZh0pzxK5UlHUqm6dRvmWvqdnqHjr4fw2L30nw7szFcTeRJjWrs/Oo9hxxxkduKz7Txd8LGnikh+FunzFSBGj6nduufTaRg158tvoVteRR30N3aLuB88vvjUgHcv3fmYnkHtXQ+HTb4C2Utu0Jc+XsI/MnPXiuqnU93/AIARcWtje1HxH8KJL6Q3vwnsEn3Hcg1G6UKSc8AYA/Cr1v40+G8Jhgt/hvaxEAxjbqV2r4bsT1I5NcDeSWpv764hheZgDv4yVIwCcc1nQyJcXss10kpBB+QHYRnpgdaieIktjdU6aV7Hp9v8Rvh1bxzG1+HiRqyeW2zU7oAj0rOl8ZfCWeDbJ8KbFgWBK/2ncg5Ax+NcXH4Zhl06N7PUHS7wzSW08RQYC5yCxHsM9OaaNPE1hpX2eGa2muGaO5eTA8tyevBJKjHX0xSWJb1uZe0oNqJ3Wn+LPhLcvJayfDCwt4NvmM02p3JXIPUEZINCeMvhSHhmX4VxSsjDyg+qXLBTweFJOORXmOuWen2Fotgksj3cUpa4mBxG4/gA49OcZOetWbW2g8mOZLmYHhj5Skle/cY/KrVeT1NKcISV0enal8VPh1e3TXFz8MoZLlWL7hqc4ZWznI9OTxjpVBPG/wAM7uVof+FTIskmdynWLhcnOeeR7cfSuQigSG6N4skhkM38aqoK5z8wA57VfmjafWo7iGNS+MtzyeMVoqtkJwXY69fG3gXVCsknwzlm8iLbHv1y6Plr6LluOvapNL8T+A5daNrafC6xiu1jZhPJrNyCy5GRuDZ7jg1y1lb3Fuha4t8qFUIoU5AqnbzwLr84Ag2wxF2dDnAx0H0OPxrCtXlCLlFG1CjTqTUZG6Pib4D0vVbvyvhTp0d35hjlb+0rhg5U4/v4wcfjVtvjh4bdo2Hwz0uPyMGIi5nBXnoCsg4rhLzQxcXEN15UCiZFJzJwTu64xnvWdPYqreS80eIpT/CSD174rb2nNujGVONz0vR/jBotreS32kfCvw1HPKCJHcTMT1POZTz15qyPiZ9quHjPwr8KSLMBcO22eQE4Iyf3uM4yK8xeK3T5474RCRQpCRCtRtatdPkZ/MecJEsf90DG7qB9aTqX23GqaT12O91X4lfYZ1vk+HPgxbhlSUP9kk3Ngjbz5vOKi8H/ABr0s+J9Os9a+HPg9NMvr5Fu3SwIZA74MgLOQCMk9Oa8v1jVhfNaZZI9kYVQBx09OpqjPYxXEMaS3my5SNXQCL747Ae/NEJSgveIqeyWyPoj4vfEDVPh38RL3wzbeA/B4i3K9jNHYACSOTJjc/N1HIOO+a42f483thcNpsXw+8KwSQkllSyXaO5PX8a1fi14o03x98LPC/iG91Gxtdf0e6FlcQIP30kOPkk5z8uQT9WOO9eNXc+mnU7q7+0yYdCMmNSCcKPT61s5K90iIxTWp6rafG/XLppJf+EL8Ihgow39mx5HQevvjrUGsfGLU4o5LK88IeDJoUYMYjo0bLuPzAgE/jXl2lT7Xl8pioaUAAp6EdfyqbxDC1tfXf21UxGwyiZHO3j60nOzsiopdT0eb4jXEGjx6/p/g/wGztzIieHohKg7k88ip4f2kPGUE0kUnhzQ7iyuIjbeUtiqqsAGCifNhV9jkZ7VxuntAnhu3sb62eXzZm3QeZ5bkbcZ6c46471mJ4bS41B4rS58zyxF5kZXYC+fugE5J4rCjiL3cx4rlhPljsemajO0QRJrVRG21sgDgEdO2agGo/Yr4rHPbsrknymiypyCMnHTgn9KueH/AC7y1K3CmN2xIcnAYDHHPIGAaTU7e1mOI5LaaEPiMqxZ03DJBHOB15zxivH0V0zjkQZl6xXhVDyAgJH4cUVFHZoEAS9Ma9lUkAUVzOm7/F+BWhzujsJs2+0Ge1Kytn7pLnqCOcgeveqa391Fp8k80geJSdqdSfmxgn+tFFeq1v6myk4vTqw1lY5blwryrbwkxGI4PJXqD14yf8KxvDVzZ2uiX1vLDKTbYuI2Qj5ssPlYH6de9FFEV+6a7W/M4luzT1uxtNchghsE8toCG8yUbcZB4ABIxz168CmxWj6XJYTS2dhcNtjMmMo2SezAY/Mc+lFFXd80afQI7IuaBJG/26PyPsx8maSP7O+GIBGFZsZwMDH4+tTTrfMkN1dNbZeA3RkRDvxtHH14FFFOSXtGv62NI61LMyNUsby60+XW7u+aXyJEghgbLKuSw6n3XNdb4T06NtNiurt2ZnQKRHwMMC2Pp60UVx4qT9g12dvwM2/dK3iHQpvss2lyTRSRi4F1bsyZCk4RlZRjcPmGOawl8J6rBI9va6sPKtwRiQE5HcgDpRRW+Gm2kn2/yOilOUbWY7w7ox1K7lt3vpxIp+c9FPJHHcdK277wssaQS295IqY2E5w27PJ7/wA8e1FFa1ZuNRJF1JyfUil0a/hE0b33nHds3MxG0Bdx6deAR25rlTbTtdz3NqyRxtHhlYknGM496KK1oNzj7wqU5Xvc0NG0WS6tn1SO7eKKGMjyuvIznGcjFabeGppbe4a3vxHHHLhkaLdtzjgHPI5PWiisfaz9rJX2FKTvuZZ0Wxa5uIZVJnt8YkXKqW4ONobGOTVB9Lht7qNDCsxujsXdIw2nI+b9feiit1J89jTodHofhu0mmfymVoJImGZIwH3qeuR0/CuZNitvc3lqEUx2ky4cOVkA7bWA4/HNFFKnJuo9ehzXftH6G54cs7S6nmtJhJLHqsKx4c8AH5o2PPUHHTtmqtppLQQmyjZIRcxmJmTncoYMcgjPJx3/AJUUV21P4EX5swhOX1mcb6Wj+pnpoMsq3qzyRCGJdziPILDP0wDVzVNVgmsXt5rHzoIY2jgkeU+aoUDjpjHAP5iiiuWPvvU9CXwiWd1bx2cdvcWgnnd08udnOUUYOPrwea7bTbCzn1yS9jiwSpilX7oLAfeGOQeOuc0UVwYtcnw+Zx1XZ6GHqYudDv5Lae7lkZXLAocgjOejZx/n1roLObR5YoL5bS4SSUAOA42g9Rgfj6iiinU1ppsvdJs07bTB5C+XOXTHBlQM5+p70UUVwWI5Uf/Z"/>
          <p:cNvSpPr>
            <a:spLocks noChangeAspect="1" noChangeArrowheads="1"/>
          </p:cNvSpPr>
          <p:nvPr/>
        </p:nvSpPr>
        <p:spPr bwMode="auto">
          <a:xfrm>
            <a:off x="36512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346704" y="1494413"/>
            <a:ext cx="5181600" cy="5181600"/>
          </a:xfrm>
          <a:prstGeom prst="rect">
            <a:avLst/>
          </a:prstGeom>
          <a:solidFill>
            <a:srgbClr val="BC3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623304" y="1646813"/>
            <a:ext cx="304800" cy="3048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3" name="Oval 22"/>
          <p:cNvSpPr/>
          <p:nvPr/>
        </p:nvSpPr>
        <p:spPr>
          <a:xfrm>
            <a:off x="3944013" y="5579717"/>
            <a:ext cx="304800" cy="3048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4" name="Oval 23"/>
          <p:cNvSpPr/>
          <p:nvPr/>
        </p:nvSpPr>
        <p:spPr>
          <a:xfrm>
            <a:off x="7690104" y="3129025"/>
            <a:ext cx="304800" cy="3048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5" name="Oval 24"/>
          <p:cNvSpPr/>
          <p:nvPr/>
        </p:nvSpPr>
        <p:spPr>
          <a:xfrm>
            <a:off x="4516743" y="2789813"/>
            <a:ext cx="304800" cy="3048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6" name="Oval 25"/>
          <p:cNvSpPr/>
          <p:nvPr/>
        </p:nvSpPr>
        <p:spPr>
          <a:xfrm>
            <a:off x="6067781" y="3433825"/>
            <a:ext cx="304800" cy="3048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7" name="Oval 26"/>
          <p:cNvSpPr/>
          <p:nvPr/>
        </p:nvSpPr>
        <p:spPr>
          <a:xfrm>
            <a:off x="5106677" y="4852129"/>
            <a:ext cx="304800" cy="30480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9" name="AutoShape 4" descr="Image result for tomato"/>
          <p:cNvSpPr>
            <a:spLocks noChangeAspect="1" noChangeArrowheads="1"/>
          </p:cNvSpPr>
          <p:nvPr/>
        </p:nvSpPr>
        <p:spPr bwMode="auto">
          <a:xfrm>
            <a:off x="14509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AutoShape 6" descr="Image result for tomato"/>
          <p:cNvSpPr>
            <a:spLocks noChangeAspect="1" noChangeArrowheads="1"/>
          </p:cNvSpPr>
          <p:nvPr/>
        </p:nvSpPr>
        <p:spPr bwMode="auto">
          <a:xfrm>
            <a:off x="16033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AutoShape 8" descr="Image result for tomato"/>
          <p:cNvSpPr>
            <a:spLocks noChangeAspect="1" noChangeArrowheads="1"/>
          </p:cNvSpPr>
          <p:nvPr/>
        </p:nvSpPr>
        <p:spPr bwMode="auto">
          <a:xfrm>
            <a:off x="17557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AutoShape 10" descr="Image result for tomato"/>
          <p:cNvSpPr>
            <a:spLocks noChangeAspect="1" noChangeArrowheads="1"/>
          </p:cNvSpPr>
          <p:nvPr/>
        </p:nvSpPr>
        <p:spPr bwMode="auto">
          <a:xfrm>
            <a:off x="19081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AutoShape 14" descr="Related image"/>
          <p:cNvSpPr>
            <a:spLocks noChangeAspect="1" noChangeArrowheads="1"/>
          </p:cNvSpPr>
          <p:nvPr/>
        </p:nvSpPr>
        <p:spPr bwMode="auto">
          <a:xfrm>
            <a:off x="20605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AutoShape 16" descr="Related image"/>
          <p:cNvSpPr>
            <a:spLocks noChangeAspect="1" noChangeArrowheads="1"/>
          </p:cNvSpPr>
          <p:nvPr/>
        </p:nvSpPr>
        <p:spPr bwMode="auto">
          <a:xfrm>
            <a:off x="22129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5" name="Picture 18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brightnessContrast brigh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7568" y="2672370"/>
            <a:ext cx="563150" cy="539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Oval 35"/>
          <p:cNvSpPr/>
          <p:nvPr/>
        </p:nvSpPr>
        <p:spPr>
          <a:xfrm>
            <a:off x="4062958" y="2336028"/>
            <a:ext cx="1212369" cy="1212369"/>
          </a:xfrm>
          <a:prstGeom prst="ellipse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613996" y="2980040"/>
            <a:ext cx="1212369" cy="1212369"/>
          </a:xfrm>
          <a:prstGeom prst="ellipse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017119" y="3748871"/>
            <a:ext cx="1212369" cy="1212369"/>
          </a:xfrm>
          <a:prstGeom prst="ellipse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" name="Picture 18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brightnessContrast brigh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4790" y="1494413"/>
            <a:ext cx="563150" cy="539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8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brightnessContrast brigh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504" y="3276170"/>
            <a:ext cx="563150" cy="539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18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brightnessContrast brigh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1729" y="4085213"/>
            <a:ext cx="563150" cy="539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8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brightnessContrast brigh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752" y="4734686"/>
            <a:ext cx="563150" cy="539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18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brightnessContrast brigh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708" y="5462274"/>
            <a:ext cx="563150" cy="539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18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brightnessContrast brigh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929" y="3036456"/>
            <a:ext cx="563150" cy="539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9BE0388-83AD-8851-71A5-9B540F054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Closest Pair of Tomatoes</a:t>
            </a:r>
          </a:p>
        </p:txBody>
      </p:sp>
    </p:spTree>
    <p:extLst>
      <p:ext uri="{BB962C8B-B14F-4D97-AF65-F5344CB8AC3E}">
        <p14:creationId xmlns:p14="http://schemas.microsoft.com/office/powerpoint/2010/main" val="1923218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Closest Pair of Points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1D77638-8116-C6F3-8723-95B0EAD70ADF}"/>
              </a:ext>
            </a:extLst>
          </p:cNvPr>
          <p:cNvGrpSpPr/>
          <p:nvPr/>
        </p:nvGrpSpPr>
        <p:grpSpPr>
          <a:xfrm>
            <a:off x="6553200" y="1545210"/>
            <a:ext cx="5181600" cy="5181600"/>
            <a:chOff x="5334000" y="1524000"/>
            <a:chExt cx="5181600" cy="5181600"/>
          </a:xfrm>
        </p:grpSpPr>
        <p:sp>
          <p:nvSpPr>
            <p:cNvPr id="4" name="Rectangle 3"/>
            <p:cNvSpPr/>
            <p:nvPr/>
          </p:nvSpPr>
          <p:spPr>
            <a:xfrm>
              <a:off x="5334000" y="1524000"/>
              <a:ext cx="5181600" cy="5181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828070" y="1828800"/>
              <a:ext cx="304800" cy="304800"/>
            </a:xfrm>
            <a:prstGeom prst="ellipse">
              <a:avLst/>
            </a:prstGeom>
            <a:solidFill>
              <a:srgbClr val="FF757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610600" y="1676400"/>
              <a:ext cx="304800" cy="304800"/>
            </a:xfrm>
            <a:prstGeom prst="ellipse">
              <a:avLst/>
            </a:prstGeom>
            <a:solidFill>
              <a:srgbClr val="FF757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5931309" y="5609304"/>
              <a:ext cx="304800" cy="304800"/>
            </a:xfrm>
            <a:prstGeom prst="ellipse">
              <a:avLst/>
            </a:prstGeom>
            <a:solidFill>
              <a:srgbClr val="FF757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9677400" y="3158612"/>
              <a:ext cx="304800" cy="304800"/>
            </a:xfrm>
            <a:prstGeom prst="ellipse">
              <a:avLst/>
            </a:prstGeom>
            <a:solidFill>
              <a:srgbClr val="FF757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6504039" y="2819400"/>
              <a:ext cx="304800" cy="304800"/>
            </a:xfrm>
            <a:prstGeom prst="ellipse">
              <a:avLst/>
            </a:prstGeom>
            <a:solidFill>
              <a:srgbClr val="FF757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8055077" y="3463412"/>
              <a:ext cx="304800" cy="304800"/>
            </a:xfrm>
            <a:prstGeom prst="ellipse">
              <a:avLst/>
            </a:prstGeom>
            <a:solidFill>
              <a:srgbClr val="FF757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7093973" y="4881716"/>
              <a:ext cx="304800" cy="304800"/>
            </a:xfrm>
            <a:prstGeom prst="ellipse">
              <a:avLst/>
            </a:prstGeom>
            <a:solidFill>
              <a:srgbClr val="FF757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8610600" y="5914104"/>
              <a:ext cx="304800" cy="304800"/>
            </a:xfrm>
            <a:prstGeom prst="ellipse">
              <a:avLst/>
            </a:prstGeom>
            <a:solidFill>
              <a:srgbClr val="FF757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D7A4847-3025-7DD7-002D-CA8E5DD845AA}"/>
                  </a:ext>
                </a:extLst>
              </p:cNvPr>
              <p:cNvSpPr>
                <a:spLocks noGrp="1" noChangeArrowheads="1"/>
              </p:cNvSpPr>
              <p:nvPr/>
            </p:nvSpPr>
            <p:spPr>
              <a:xfrm>
                <a:off x="227030" y="1505555"/>
                <a:ext cx="6178686" cy="520004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eaLnBrk="1" hangingPunct="1">
                  <a:buNone/>
                  <a:defRPr/>
                </a:pPr>
                <a:r>
                  <a:rPr lang="en-US" sz="2400" b="1" dirty="0">
                    <a:solidFill>
                      <a:srgbClr val="695082"/>
                    </a:solidFill>
                  </a:rPr>
                  <a:t>Given:</a:t>
                </a:r>
                <a:r>
                  <a:rPr lang="en-US" sz="2400" dirty="0"/>
                  <a:t> 	</a:t>
                </a:r>
              </a:p>
              <a:p>
                <a:pPr lvl="1">
                  <a:defRPr/>
                </a:pPr>
                <a:r>
                  <a:rPr lang="en-US" sz="2400" dirty="0"/>
                  <a:t>A sequence of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0066CC"/>
                        </a:solidFill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2400" dirty="0"/>
                  <a:t> points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0066CC"/>
                        </a:solidFill>
                        <a:latin typeface="Cambria Math" panose="02040503050406030204" pitchFamily="18" charset="0"/>
                      </a:rPr>
                      <m:t>𝒑</m:t>
                    </m:r>
                    <m:r>
                      <a:rPr lang="en-US" sz="2400" b="1" i="1" baseline="-25000" dirty="0">
                        <a:solidFill>
                          <a:srgbClr val="0066CC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400" i="1" dirty="0">
                        <a:solidFill>
                          <a:srgbClr val="0066CC"/>
                        </a:solidFill>
                        <a:latin typeface="Cambria Math" panose="02040503050406030204" pitchFamily="18" charset="0"/>
                      </a:rPr>
                      <m:t>,…,</m:t>
                    </m:r>
                    <m:r>
                      <a:rPr lang="en-US" sz="2400" b="1" i="1" dirty="0" err="1">
                        <a:solidFill>
                          <a:srgbClr val="0066CC"/>
                        </a:solidFill>
                        <a:latin typeface="Cambria Math" panose="02040503050406030204" pitchFamily="18" charset="0"/>
                      </a:rPr>
                      <m:t>𝒑</m:t>
                    </m:r>
                    <m:r>
                      <a:rPr lang="en-US" sz="2400" b="1" i="1" baseline="-25000" dirty="0" err="1">
                        <a:solidFill>
                          <a:srgbClr val="0066CC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2400" i="1" dirty="0">
                        <a:solidFill>
                          <a:srgbClr val="0066CC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 </m:t>
                    </m:r>
                  </m:oMath>
                </a14:m>
                <a:r>
                  <a:rPr lang="en-US" sz="2400" dirty="0">
                    <a:sym typeface="Symbol" pitchFamily="18" charset="2"/>
                  </a:rPr>
                  <a:t>with real coordinates in 2 dimensions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solidFill>
                              <a:srgbClr val="0066CC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rgbClr val="0066CC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ℝ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rgbClr val="0066CC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400" dirty="0">
                    <a:sym typeface="Symbol" pitchFamily="18" charset="2"/>
                  </a:rPr>
                  <a:t>)</a:t>
                </a:r>
                <a:endParaRPr lang="en-US" sz="2000" dirty="0">
                  <a:sym typeface="Symbol" pitchFamily="18" charset="2"/>
                </a:endParaRPr>
              </a:p>
              <a:p>
                <a:pPr lvl="3" eaLnBrk="1" hangingPunct="1">
                  <a:defRPr/>
                </a:pPr>
                <a:endParaRPr lang="en-US" sz="1200" dirty="0">
                  <a:sym typeface="Symbol" pitchFamily="18" charset="2"/>
                </a:endParaRPr>
              </a:p>
              <a:p>
                <a:pPr marL="0" indent="0">
                  <a:buNone/>
                  <a:defRPr/>
                </a:pPr>
                <a:r>
                  <a:rPr lang="en-US" sz="2400" b="1" dirty="0">
                    <a:solidFill>
                      <a:srgbClr val="006600"/>
                    </a:solidFill>
                    <a:sym typeface="Symbol" pitchFamily="18" charset="2"/>
                  </a:rPr>
                  <a:t>Find: </a:t>
                </a:r>
              </a:p>
              <a:p>
                <a:pPr lvl="1">
                  <a:defRPr/>
                </a:pPr>
                <a:r>
                  <a:rPr lang="en-US" sz="2400" dirty="0">
                    <a:sym typeface="Symbol" pitchFamily="18" charset="2"/>
                  </a:rPr>
                  <a:t>A pair of points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rgbClr val="0066CC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0066CC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𝒑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0066CC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𝒊</m:t>
                        </m:r>
                      </m:sub>
                    </m:sSub>
                    <m:r>
                      <a:rPr lang="en-US" sz="2400" b="1" i="1" smtClean="0">
                        <a:solidFill>
                          <a:srgbClr val="0066CC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,</m:t>
                    </m:r>
                    <m:sSub>
                      <m:sSubPr>
                        <m:ctrlPr>
                          <a:rPr lang="en-US" sz="2400" b="1" i="1" smtClean="0">
                            <a:solidFill>
                              <a:srgbClr val="0066CC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0066CC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𝒑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0066CC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𝒋</m:t>
                        </m:r>
                      </m:sub>
                    </m:sSub>
                  </m:oMath>
                </a14:m>
                <a:r>
                  <a:rPr lang="en-US" sz="2400" dirty="0">
                    <a:sym typeface="Symbol" pitchFamily="18" charset="2"/>
                  </a:rPr>
                  <a:t> s.t. the Euclidean distance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solidFill>
                              <a:srgbClr val="0066CC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0066CC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𝒅</m:t>
                        </m:r>
                        <m:r>
                          <a:rPr lang="en-US" sz="2400" b="1" i="1" smtClean="0">
                            <a:solidFill>
                              <a:srgbClr val="0066CC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(</m:t>
                        </m:r>
                        <m:r>
                          <a:rPr lang="en-US" sz="2400" b="1" i="1">
                            <a:solidFill>
                              <a:srgbClr val="0066CC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𝒑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0066CC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𝒊</m:t>
                        </m:r>
                      </m:sub>
                    </m:sSub>
                    <m:r>
                      <a:rPr lang="en-US" sz="2400" b="1" i="1">
                        <a:solidFill>
                          <a:srgbClr val="0066CC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,</m:t>
                    </m:r>
                    <m:sSub>
                      <m:sSubPr>
                        <m:ctrlPr>
                          <a:rPr lang="en-US" sz="2400" b="1" i="1">
                            <a:solidFill>
                              <a:srgbClr val="0066CC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0066CC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𝒑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0066CC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𝒋</m:t>
                        </m:r>
                      </m:sub>
                    </m:sSub>
                  </m:oMath>
                </a14:m>
                <a:r>
                  <a:rPr lang="en-US" sz="2400" dirty="0">
                    <a:sym typeface="Symbol" pitchFamily="18" charset="2"/>
                  </a:rPr>
                  <a:t>) is minimized</a:t>
                </a:r>
              </a:p>
              <a:p>
                <a:pPr lvl="1" eaLnBrk="1" hangingPunct="1">
                  <a:defRPr/>
                </a:pPr>
                <a:endParaRPr lang="en-US" sz="700" dirty="0">
                  <a:sym typeface="Symbol" pitchFamily="18" charset="2"/>
                </a:endParaRPr>
              </a:p>
              <a:p>
                <a:pPr lvl="1" eaLnBrk="1" hangingPunct="1">
                  <a:defRPr/>
                </a:pPr>
                <a:endParaRPr lang="en-US" sz="700" dirty="0">
                  <a:sym typeface="Symbol" pitchFamily="18" charset="2"/>
                </a:endParaRPr>
              </a:p>
              <a:p>
                <a:pPr marL="0" indent="0" eaLnBrk="1" hangingPunct="1">
                  <a:buNone/>
                  <a:defRPr/>
                </a:pPr>
                <a:r>
                  <a:rPr lang="en-US" sz="2400" dirty="0">
                    <a:sym typeface="Symbol" pitchFamily="18" charset="2"/>
                  </a:rPr>
                  <a:t>How about 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dirty="0" smtClean="0">
                        <a:solidFill>
                          <a:srgbClr val="0066CC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Θ</m:t>
                    </m:r>
                    <m:r>
                      <a:rPr lang="en-US" sz="2400" b="0" i="1" dirty="0" smtClean="0">
                        <a:solidFill>
                          <a:srgbClr val="0066CC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(</m:t>
                    </m:r>
                    <m:r>
                      <a:rPr lang="en-US" sz="2400" b="1" i="1" dirty="0">
                        <a:solidFill>
                          <a:srgbClr val="0066CC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𝒏</m:t>
                    </m:r>
                    <m:r>
                      <a:rPr lang="en-US" sz="2400" b="1" i="1" baseline="30000" dirty="0">
                        <a:solidFill>
                          <a:srgbClr val="0066CC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𝟐</m:t>
                    </m:r>
                    <m:r>
                      <a:rPr lang="en-US" sz="2400" i="1" dirty="0">
                        <a:solidFill>
                          <a:srgbClr val="0066CC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)</m:t>
                    </m:r>
                  </m:oMath>
                </a14:m>
                <a:r>
                  <a:rPr lang="en-US" sz="2400" b="0" dirty="0">
                    <a:sym typeface="Symbol" pitchFamily="18" charset="2"/>
                  </a:rPr>
                  <a:t> algorithm?  </a:t>
                </a:r>
              </a:p>
              <a:p>
                <a:pPr lvl="1">
                  <a:defRPr/>
                </a:pPr>
                <a:r>
                  <a:rPr lang="en-US" sz="2000" b="0" dirty="0">
                    <a:sym typeface="Symbol" pitchFamily="18" charset="2"/>
                  </a:rPr>
                  <a:t>Try all possible pairs,</a:t>
                </a:r>
                <a:r>
                  <a:rPr lang="en-US" sz="2000" dirty="0">
                    <a:sym typeface="Symbol" pitchFamily="18" charset="2"/>
                  </a:rPr>
                  <a:t> keeping the smallest</a:t>
                </a:r>
              </a:p>
              <a:p>
                <a:pPr marL="0" indent="0">
                  <a:buNone/>
                  <a:defRPr/>
                </a:pPr>
                <a:r>
                  <a:rPr lang="en-US" sz="2400" dirty="0">
                    <a:sym typeface="Symbol" pitchFamily="18" charset="2"/>
                  </a:rPr>
                  <a:t>Our goal: </a:t>
                </a:r>
              </a:p>
              <a:p>
                <a:pPr lvl="1">
                  <a:defRPr/>
                </a:pPr>
                <a:r>
                  <a:rPr lang="en-US" sz="2000" dirty="0">
                    <a:sym typeface="Symbol" pitchFamily="18" charset="2"/>
                  </a:rPr>
                  <a:t>Use D&amp;C to create 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dirty="0">
                        <a:solidFill>
                          <a:srgbClr val="0066CC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Θ</m:t>
                    </m:r>
                    <m:r>
                      <a:rPr lang="en-US" sz="2000" i="1" dirty="0">
                        <a:solidFill>
                          <a:srgbClr val="0066CC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(</m:t>
                    </m:r>
                    <m:r>
                      <a:rPr lang="en-US" sz="2000" b="0" i="1" dirty="0" smtClean="0">
                        <a:solidFill>
                          <a:srgbClr val="0066CC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𝑛</m:t>
                    </m:r>
                    <m:func>
                      <m:funcPr>
                        <m:ctrlPr>
                          <a:rPr lang="en-US" sz="2000" b="0" i="1" dirty="0" smtClean="0">
                            <a:solidFill>
                              <a:srgbClr val="0066CC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dirty="0" smtClean="0">
                            <a:solidFill>
                              <a:srgbClr val="0066CC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log</m:t>
                        </m:r>
                      </m:fName>
                      <m:e>
                        <m:r>
                          <a:rPr lang="en-US" sz="2000" b="0" i="1" dirty="0" smtClean="0">
                            <a:solidFill>
                              <a:srgbClr val="0066CC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𝑛</m:t>
                        </m:r>
                      </m:e>
                    </m:func>
                    <m:r>
                      <a:rPr lang="en-US" sz="2000" i="1" dirty="0">
                        <a:solidFill>
                          <a:srgbClr val="0066CC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)</m:t>
                    </m:r>
                  </m:oMath>
                </a14:m>
                <a:r>
                  <a:rPr lang="en-US" sz="2000" dirty="0">
                    <a:sym typeface="Symbol" pitchFamily="18" charset="2"/>
                  </a:rPr>
                  <a:t> algorithm</a:t>
                </a:r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D7A4847-3025-7DD7-002D-CA8E5DD845A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030" y="1505555"/>
                <a:ext cx="6178686" cy="5200045"/>
              </a:xfrm>
              <a:prstGeom prst="rect">
                <a:avLst/>
              </a:prstGeom>
              <a:blipFill>
                <a:blip r:embed="rId2"/>
                <a:stretch>
                  <a:fillRect l="-1479" t="-938" r="-10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84602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6A6D07-138D-E450-DF55-C218E33949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EB58C-37DE-CD6D-EACD-CE2B6AF66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Closest Pair of Point D&amp;C Idea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8611AFE-E36D-3C03-03E2-B351FEF121FF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2391664" y="2028380"/>
                <a:ext cx="9601200" cy="4647375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>
                    <a:solidFill>
                      <a:srgbClr val="0070C0"/>
                    </a:solidFill>
                  </a:rPr>
                  <a:t>Base Case</a:t>
                </a:r>
                <a:r>
                  <a:rPr lang="en-US" b="1" dirty="0"/>
                  <a:t>: </a:t>
                </a:r>
              </a:p>
              <a:p>
                <a:pPr lvl="1"/>
                <a:r>
                  <a:rPr lang="en-US" dirty="0"/>
                  <a:t>If the number of points is small, do use a naïve solution</a:t>
                </a:r>
                <a:endParaRPr lang="en-US" sz="2600" b="1" dirty="0">
                  <a:solidFill>
                    <a:srgbClr val="0070C0"/>
                  </a:solidFill>
                </a:endParaRPr>
              </a:p>
              <a:p>
                <a:r>
                  <a:rPr lang="en-US" b="1" dirty="0">
                    <a:solidFill>
                      <a:srgbClr val="0070C0"/>
                    </a:solidFill>
                  </a:rPr>
                  <a:t>Divide</a:t>
                </a:r>
                <a:r>
                  <a:rPr lang="en-US" b="1" dirty="0"/>
                  <a:t>: </a:t>
                </a:r>
              </a:p>
              <a:p>
                <a:pPr lvl="1"/>
                <a:r>
                  <a:rPr lang="en-US" dirty="0"/>
                  <a:t>Otherwise partition the points into 2 subsets</a:t>
                </a:r>
              </a:p>
              <a:p>
                <a:pPr lvl="1"/>
                <a:r>
                  <a:rPr lang="en-US" sz="2600" dirty="0">
                    <a:solidFill>
                      <a:srgbClr val="C00000"/>
                    </a:solidFill>
                  </a:rPr>
                  <a:t>Running time “budget”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6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endParaRPr lang="en-US" sz="2600" dirty="0"/>
              </a:p>
              <a:p>
                <a:r>
                  <a:rPr lang="en-US" b="1" dirty="0">
                    <a:solidFill>
                      <a:srgbClr val="0070C0"/>
                    </a:solidFill>
                  </a:rPr>
                  <a:t>Conquer</a:t>
                </a:r>
                <a:r>
                  <a:rPr lang="en-US" b="1" dirty="0"/>
                  <a:t>:</a:t>
                </a:r>
              </a:p>
              <a:p>
                <a:pPr lvl="1"/>
                <a:r>
                  <a:rPr lang="en-US" dirty="0"/>
                  <a:t>Find the closest pair of points in each subset</a:t>
                </a:r>
                <a:endParaRPr lang="en-US" sz="2600" dirty="0">
                  <a:solidFill>
                    <a:srgbClr val="FF33CC"/>
                  </a:solidFill>
                </a:endParaRPr>
              </a:p>
              <a:p>
                <a:r>
                  <a:rPr lang="en-US" b="1" dirty="0">
                    <a:solidFill>
                      <a:srgbClr val="0070C0"/>
                    </a:solidFill>
                  </a:rPr>
                  <a:t>Combine</a:t>
                </a:r>
                <a:r>
                  <a:rPr lang="en-US" b="1" dirty="0"/>
                  <a:t>:</a:t>
                </a:r>
              </a:p>
              <a:p>
                <a:pPr lvl="1"/>
                <a:r>
                  <a:rPr lang="en-US" dirty="0"/>
                  <a:t>Use those closest pairs of points to find the closest overall</a:t>
                </a:r>
              </a:p>
              <a:p>
                <a:pPr lvl="1"/>
                <a:r>
                  <a:rPr lang="en-US" sz="2400" dirty="0">
                    <a:solidFill>
                      <a:srgbClr val="C00000"/>
                    </a:solidFill>
                  </a:rPr>
                  <a:t>Running time “budget”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8611AFE-E36D-3C03-03E2-B351FEF121F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391664" y="2028380"/>
                <a:ext cx="9601200" cy="4647375"/>
              </a:xfrm>
              <a:blipFill>
                <a:blip r:embed="rId2"/>
                <a:stretch>
                  <a:fillRect l="-1143" t="-2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4" name="Slide Number Placeholder 223">
            <a:extLst>
              <a:ext uri="{FF2B5EF4-FFF2-40B4-BE49-F238E27FC236}">
                <a16:creationId xmlns:a16="http://schemas.microsoft.com/office/drawing/2014/main" id="{07B66CE5-AE69-ACD7-6AD1-85C833CC5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8603E-186F-4CC7-B8E2-5FD613D3E28C}" type="slidenum">
              <a:rPr lang="en-US" smtClean="0"/>
              <a:t>15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FEA3545-D6EC-51C2-7305-F3736D025CE0}"/>
                  </a:ext>
                </a:extLst>
              </p:cNvPr>
              <p:cNvSpPr txBox="1"/>
              <p:nvPr/>
            </p:nvSpPr>
            <p:spPr>
              <a:xfrm>
                <a:off x="2581136" y="1260682"/>
                <a:ext cx="7349248" cy="645048"/>
              </a:xfrm>
              <a:prstGeom prst="rect">
                <a:avLst/>
              </a:prstGeom>
              <a:noFill/>
              <a:ln w="38100"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rgbClr val="C00000"/>
                    </a:solidFill>
                  </a:rPr>
                  <a:t>To get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𝚯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𝒍𝒐𝒈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b="1" dirty="0">
                    <a:solidFill>
                      <a:srgbClr val="C00000"/>
                    </a:solidFill>
                  </a:rPr>
                  <a:t>, we will aim for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𝒏</m:t>
                            </m:r>
                          </m:num>
                          <m:den>
                            <m:r>
                              <a:rPr lang="en-US" sz="24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d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endParaRPr lang="en-US" sz="2400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FEA3545-D6EC-51C2-7305-F3736D025C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1136" y="1260682"/>
                <a:ext cx="7349248" cy="645048"/>
              </a:xfrm>
              <a:prstGeom prst="rect">
                <a:avLst/>
              </a:prstGeom>
              <a:blipFill>
                <a:blip r:embed="rId3"/>
                <a:stretch>
                  <a:fillRect l="-990" b="-4464"/>
                </a:stretch>
              </a:blipFill>
              <a:ln w="3810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9496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anose="020F0502020204030204"/>
              </a:rPr>
              <a:t>Closest Pair: Base Cases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67C1-1CFC-4BF3-A3D8-E4104FCBBC17}" type="slidenum">
              <a:rPr lang="en-US" smtClean="0"/>
              <a:t>16</a:t>
            </a:fld>
            <a:endParaRPr lang="en-US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9603B15-518D-E1F5-AEBA-57999218DCDB}"/>
              </a:ext>
            </a:extLst>
          </p:cNvPr>
          <p:cNvGrpSpPr/>
          <p:nvPr/>
        </p:nvGrpSpPr>
        <p:grpSpPr>
          <a:xfrm>
            <a:off x="5374533" y="1561442"/>
            <a:ext cx="1442934" cy="1592008"/>
            <a:chOff x="621792" y="1690688"/>
            <a:chExt cx="1442934" cy="1592008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5B1D871E-347A-05B2-F961-9AF1B5B75F8A}"/>
                </a:ext>
              </a:extLst>
            </p:cNvPr>
            <p:cNvSpPr/>
            <p:nvPr/>
          </p:nvSpPr>
          <p:spPr>
            <a:xfrm>
              <a:off x="621792" y="1690688"/>
              <a:ext cx="1442934" cy="159200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33F89F27-8975-3A0A-0E10-96DF628FC704}"/>
                </a:ext>
              </a:extLst>
            </p:cNvPr>
            <p:cNvSpPr/>
            <p:nvPr/>
          </p:nvSpPr>
          <p:spPr>
            <a:xfrm>
              <a:off x="829350" y="1858050"/>
              <a:ext cx="304800" cy="304800"/>
            </a:xfrm>
            <a:prstGeom prst="ellipse">
              <a:avLst/>
            </a:prstGeom>
            <a:solidFill>
              <a:srgbClr val="FF757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03C7FBC5-7B02-9554-A1D5-580EA66DA62B}"/>
                </a:ext>
              </a:extLst>
            </p:cNvPr>
            <p:cNvSpPr/>
            <p:nvPr/>
          </p:nvSpPr>
          <p:spPr>
            <a:xfrm>
              <a:off x="1505319" y="2848650"/>
              <a:ext cx="304800" cy="304800"/>
            </a:xfrm>
            <a:prstGeom prst="ellipse">
              <a:avLst/>
            </a:prstGeom>
            <a:solidFill>
              <a:srgbClr val="FF757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440AC1F3-D0DE-91C0-5439-064717D39026}"/>
              </a:ext>
            </a:extLst>
          </p:cNvPr>
          <p:cNvGrpSpPr/>
          <p:nvPr/>
        </p:nvGrpSpPr>
        <p:grpSpPr>
          <a:xfrm>
            <a:off x="9654687" y="1561442"/>
            <a:ext cx="1442934" cy="1592008"/>
            <a:chOff x="2948253" y="1690688"/>
            <a:chExt cx="1442934" cy="1592008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ABB61580-0943-3134-D314-38526978CBDC}"/>
                </a:ext>
              </a:extLst>
            </p:cNvPr>
            <p:cNvGrpSpPr/>
            <p:nvPr/>
          </p:nvGrpSpPr>
          <p:grpSpPr>
            <a:xfrm>
              <a:off x="2948253" y="1690688"/>
              <a:ext cx="1442934" cy="1592008"/>
              <a:chOff x="621792" y="1690688"/>
              <a:chExt cx="1442934" cy="1592008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E2DAE8D6-3F90-06A8-9861-B284F27B7E8E}"/>
                  </a:ext>
                </a:extLst>
              </p:cNvPr>
              <p:cNvSpPr/>
              <p:nvPr/>
            </p:nvSpPr>
            <p:spPr>
              <a:xfrm>
                <a:off x="621792" y="1690688"/>
                <a:ext cx="1442934" cy="159200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E130BB18-057E-A5E9-331A-524C8FAAD267}"/>
                  </a:ext>
                </a:extLst>
              </p:cNvPr>
              <p:cNvSpPr/>
              <p:nvPr/>
            </p:nvSpPr>
            <p:spPr>
              <a:xfrm>
                <a:off x="829350" y="1858050"/>
                <a:ext cx="304800" cy="304800"/>
              </a:xfrm>
              <a:prstGeom prst="ellipse">
                <a:avLst/>
              </a:prstGeom>
              <a:solidFill>
                <a:srgbClr val="FF7575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BBF0F3ED-6615-6BC4-6FA4-2AC437BF7192}"/>
                  </a:ext>
                </a:extLst>
              </p:cNvPr>
              <p:cNvSpPr/>
              <p:nvPr/>
            </p:nvSpPr>
            <p:spPr>
              <a:xfrm>
                <a:off x="1505319" y="2848650"/>
                <a:ext cx="304800" cy="304800"/>
              </a:xfrm>
              <a:prstGeom prst="ellipse">
                <a:avLst/>
              </a:prstGeom>
              <a:solidFill>
                <a:srgbClr val="FF7575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95CE271B-615E-005F-288F-6C6C00119149}"/>
                </a:ext>
              </a:extLst>
            </p:cNvPr>
            <p:cNvSpPr/>
            <p:nvPr/>
          </p:nvSpPr>
          <p:spPr>
            <a:xfrm>
              <a:off x="3987672" y="1964869"/>
              <a:ext cx="304800" cy="304800"/>
            </a:xfrm>
            <a:prstGeom prst="ellipse">
              <a:avLst/>
            </a:prstGeom>
            <a:solidFill>
              <a:srgbClr val="FF757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7DDAD69D-A94B-3F3A-4918-6426C2DCAB6A}"/>
              </a:ext>
            </a:extLst>
          </p:cNvPr>
          <p:cNvGrpSpPr/>
          <p:nvPr/>
        </p:nvGrpSpPr>
        <p:grpSpPr>
          <a:xfrm>
            <a:off x="739559" y="1561442"/>
            <a:ext cx="1442934" cy="1592008"/>
            <a:chOff x="621792" y="1690688"/>
            <a:chExt cx="1442934" cy="1592008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AAAD5EAB-FBE1-D5C9-6AAA-F3C17FF616BB}"/>
                </a:ext>
              </a:extLst>
            </p:cNvPr>
            <p:cNvSpPr/>
            <p:nvPr/>
          </p:nvSpPr>
          <p:spPr>
            <a:xfrm>
              <a:off x="621792" y="1690688"/>
              <a:ext cx="1442934" cy="159200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A36EE7F9-42AE-D3EB-872A-BCFA2E3B8175}"/>
                </a:ext>
              </a:extLst>
            </p:cNvPr>
            <p:cNvSpPr/>
            <p:nvPr/>
          </p:nvSpPr>
          <p:spPr>
            <a:xfrm>
              <a:off x="829350" y="1858050"/>
              <a:ext cx="304800" cy="304800"/>
            </a:xfrm>
            <a:prstGeom prst="ellipse">
              <a:avLst/>
            </a:prstGeom>
            <a:solidFill>
              <a:srgbClr val="FF757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F30F1DC3-4E44-05ED-658D-E96BC747AC3F}"/>
                  </a:ext>
                </a:extLst>
              </p:cNvPr>
              <p:cNvSpPr txBox="1"/>
              <p:nvPr/>
            </p:nvSpPr>
            <p:spPr>
              <a:xfrm>
                <a:off x="49293" y="3238689"/>
                <a:ext cx="1819472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If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800" dirty="0"/>
                  <a:t> </a:t>
                </a:r>
              </a:p>
              <a:p>
                <a:r>
                  <a:rPr lang="en-US" sz="2800" dirty="0"/>
                  <a:t>    return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∞</m:t>
                    </m:r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F30F1DC3-4E44-05ED-658D-E96BC747AC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93" y="3238689"/>
                <a:ext cx="1819472" cy="954107"/>
              </a:xfrm>
              <a:prstGeom prst="rect">
                <a:avLst/>
              </a:prstGeom>
              <a:blipFill>
                <a:blip r:embed="rId2"/>
                <a:stretch>
                  <a:fillRect l="-6689" t="-5732" b="-17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895EE1EF-FC0A-7B48-92EA-B331F0686CB0}"/>
                  </a:ext>
                </a:extLst>
              </p:cNvPr>
              <p:cNvSpPr txBox="1"/>
              <p:nvPr/>
            </p:nvSpPr>
            <p:spPr>
              <a:xfrm>
                <a:off x="4568655" y="3238689"/>
                <a:ext cx="3378810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If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sz="2800" dirty="0"/>
              </a:p>
              <a:p>
                <a:r>
                  <a:rPr lang="en-US" sz="2800" dirty="0"/>
                  <a:t>    return the distance</a:t>
                </a:r>
              </a:p>
            </p:txBody>
          </p:sp>
        </mc:Choice>
        <mc:Fallback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895EE1EF-FC0A-7B48-92EA-B331F0686C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8655" y="3238689"/>
                <a:ext cx="3378810" cy="954107"/>
              </a:xfrm>
              <a:prstGeom prst="rect">
                <a:avLst/>
              </a:prstGeom>
              <a:blipFill>
                <a:blip r:embed="rId3"/>
                <a:stretch>
                  <a:fillRect l="-3604" t="-5732" b="-17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EB339862-4B80-72B6-1A44-2502548EC53F}"/>
                  </a:ext>
                </a:extLst>
              </p:cNvPr>
              <p:cNvSpPr txBox="1"/>
              <p:nvPr/>
            </p:nvSpPr>
            <p:spPr>
              <a:xfrm>
                <a:off x="8835251" y="3173451"/>
                <a:ext cx="3081806" cy="13849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If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US" sz="2800" dirty="0"/>
              </a:p>
              <a:p>
                <a:r>
                  <a:rPr lang="en-US" sz="2800" dirty="0"/>
                  <a:t>    check all 3 pairs</a:t>
                </a:r>
              </a:p>
              <a:p>
                <a:r>
                  <a:rPr lang="en-US" sz="2800" dirty="0"/>
                  <a:t>    return the closest</a:t>
                </a:r>
              </a:p>
            </p:txBody>
          </p:sp>
        </mc:Choice>
        <mc:Fallback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EB339862-4B80-72B6-1A44-2502548EC5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5251" y="3173451"/>
                <a:ext cx="3081806" cy="1384995"/>
              </a:xfrm>
              <a:prstGeom prst="rect">
                <a:avLst/>
              </a:prstGeom>
              <a:blipFill>
                <a:blip r:embed="rId4"/>
                <a:stretch>
                  <a:fillRect l="-3953" t="-4405" r="-2964" b="-118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9805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863E3A-4182-D1CE-12F5-EA19E5121D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00129-FC0E-FC55-D9BB-45621C5FB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anose="020F0502020204030204"/>
              </a:rPr>
              <a:t>Closest Pair: First Idea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06DC2A-06CC-565B-740D-227595705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67C1-1CFC-4BF3-A3D8-E4104FCBBC17}" type="slidenum">
              <a:rPr lang="en-US" smtClean="0"/>
              <a:t>17</a:t>
            </a:fld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D9B887B-BCE6-2362-4E06-5C650E63FD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009" y="229485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8C85CA8-471C-E85D-E12B-227814F2A5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209" y="433320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A06FF42-541F-8594-E361-BA9BC1B5C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2384" y="264727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5D1975D-2CCF-7992-3102-CFDF7AF0C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371" y="5103696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5C333EB-94F3-2AC8-5A1F-8064C3085B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884" y="182812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6BEA085-A4C9-3EDD-2618-CDDDB61E1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5009" y="305685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E45AE86-EFAA-D9B2-1123-1B34A58ED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2109" y="316162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AA876F4-D298-E2A8-B1CC-4DFFE0D94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4184" y="357120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6800E84-72CD-2E2A-A225-CA0B53BFF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884" y="401887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14DBFBD-CBF7-4041-9E22-20BD09512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5709" y="482850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84E9652-3783-B433-66AB-FE8B2F3A2A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8018" y="2098036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E5EC0A6-7831-7D4D-3157-981D08A40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884" y="464752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040552B-C7A6-92B9-3B38-A22F0AEF3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2228" y="550795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F718D85D-3C05-0F63-6C9D-4A02EBD09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3557" y="378997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EAC07AFC-4C4E-1B7F-5ED1-A04CD2D905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8809" y="136191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8B86012B-294E-BECA-AFD1-50F80CABF1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6964" y="5799877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 Box 23">
                <a:extLst>
                  <a:ext uri="{FF2B5EF4-FFF2-40B4-BE49-F238E27FC236}">
                    <a16:creationId xmlns:a16="http://schemas.microsoft.com/office/drawing/2014/main" id="{67B21165-283A-1002-E8A1-D26AA1F0F3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64226" y="953086"/>
                <a:ext cx="5825432" cy="15696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38100" algn="ctr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en-US" sz="2400" kern="0" dirty="0"/>
                  <a:t>Divide:</a:t>
                </a:r>
                <a:r>
                  <a:rPr lang="en-US" altLang="en-US" sz="2400" b="0" kern="0" dirty="0"/>
                  <a:t> </a:t>
                </a:r>
              </a:p>
              <a:p>
                <a:pPr marL="342900" lvl="0" indent="-3429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US" altLang="en-US" sz="2400" b="0" kern="0" dirty="0"/>
                  <a:t>Split using </a:t>
                </a:r>
                <a:r>
                  <a:rPr lang="en-US" altLang="en-US" sz="2400" kern="0" dirty="0"/>
                  <a:t>median</a:t>
                </a:r>
                <a:r>
                  <a:rPr lang="en-US" altLang="en-US" sz="2400" b="0" kern="0" dirty="0"/>
                  <a:t> </a:t>
                </a:r>
                <a14:m>
                  <m:oMath xmlns:m="http://schemas.openxmlformats.org/officeDocument/2006/math">
                    <m:r>
                      <a:rPr lang="en-US" altLang="en-US" sz="2400" i="1" kern="0" dirty="0">
                        <a:solidFill>
                          <a:srgbClr val="0066CC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altLang="en-US" sz="2400" b="0" kern="0" dirty="0"/>
                  <a:t>-coordinate</a:t>
                </a:r>
              </a:p>
              <a:p>
                <a:pPr marL="342900" lvl="0" indent="-3429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US" altLang="en-US" sz="2400" b="0" kern="0" dirty="0"/>
                  <a:t>each subpart has size </a:t>
                </a:r>
                <a14:m>
                  <m:oMath xmlns:m="http://schemas.openxmlformats.org/officeDocument/2006/math">
                    <m:r>
                      <a:rPr lang="en-US" altLang="en-US" sz="2400" i="1" kern="0" dirty="0">
                        <a:solidFill>
                          <a:srgbClr val="0066CC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altLang="en-US" sz="2400" i="1" kern="0" dirty="0">
                        <a:solidFill>
                          <a:srgbClr val="0066CC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altLang="en-US" sz="2400" i="1" kern="0" dirty="0">
                        <a:solidFill>
                          <a:srgbClr val="0066CC"/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altLang="en-US" sz="2400" b="0" kern="0" dirty="0"/>
                  <a:t>.</a:t>
                </a:r>
              </a:p>
              <a:p>
                <a:pPr marR="0" lvl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n-lt"/>
                </a:endParaRPr>
              </a:p>
            </p:txBody>
          </p:sp>
        </mc:Choice>
        <mc:Fallback>
          <p:sp>
            <p:nvSpPr>
              <p:cNvPr id="34" name="Text Box 23">
                <a:extLst>
                  <a:ext uri="{FF2B5EF4-FFF2-40B4-BE49-F238E27FC236}">
                    <a16:creationId xmlns:a16="http://schemas.microsoft.com/office/drawing/2014/main" id="{67B21165-283A-1002-E8A1-D26AA1F0F3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64226" y="953086"/>
                <a:ext cx="5825432" cy="1569660"/>
              </a:xfrm>
              <a:prstGeom prst="rect">
                <a:avLst/>
              </a:prstGeom>
              <a:blipFill>
                <a:blip r:embed="rId2"/>
                <a:stretch>
                  <a:fillRect l="-1569" t="-271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Oval 32">
            <a:extLst>
              <a:ext uri="{FF2B5EF4-FFF2-40B4-BE49-F238E27FC236}">
                <a16:creationId xmlns:a16="http://schemas.microsoft.com/office/drawing/2014/main" id="{164CD888-7E33-D8B8-6ACF-0BFA5C4C4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3175" y="6112693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41C41407-8974-4A0D-7008-C9A85E2C7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5585" y="636424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7" name="Line 18">
            <a:extLst>
              <a:ext uri="{FF2B5EF4-FFF2-40B4-BE49-F238E27FC236}">
                <a16:creationId xmlns:a16="http://schemas.microsoft.com/office/drawing/2014/main" id="{5632CD37-09D7-BF4A-AA18-983B31D0FB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43741" y="1278888"/>
            <a:ext cx="0" cy="5479974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 Box 23">
                <a:extLst>
                  <a:ext uri="{FF2B5EF4-FFF2-40B4-BE49-F238E27FC236}">
                    <a16:creationId xmlns:a16="http://schemas.microsoft.com/office/drawing/2014/main" id="{40EAC923-2F71-B6F7-3962-42FDC9883D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64226" y="2579593"/>
                <a:ext cx="5498575" cy="19543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38100" algn="ctr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R="0" lvl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/>
                  <a:defRPr/>
                </a:pPr>
                <a:r>
                  <a:rPr lang="en-US" altLang="en-US" sz="2400" kern="0" dirty="0">
                    <a:latin typeface="+mn-lt"/>
                  </a:rPr>
                  <a:t>Conquer:</a:t>
                </a:r>
              </a:p>
              <a:p>
                <a:pPr marL="342900" marR="0" lvl="0" indent="-34290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en-US" sz="2400" b="0" kern="0" dirty="0">
                    <a:latin typeface="+mn-lt"/>
                  </a:rPr>
                  <a:t>Solve both</a:t>
                </a:r>
                <a:r>
                  <a:rPr kumimoji="0" lang="en-US" altLang="en-US" sz="2400" b="0" i="0" u="none" strike="noStrike" kern="0" cap="none" spc="0" normalizeH="0" noProof="0" dirty="0">
                    <a:ln>
                      <a:noFill/>
                    </a:ln>
                    <a:effectLst/>
                    <a:uLnTx/>
                    <a:uFillTx/>
                    <a:latin typeface="+mn-lt"/>
                  </a:rPr>
                  <a:t> size </a:t>
                </a:r>
                <a14:m>
                  <m:oMath xmlns:m="http://schemas.openxmlformats.org/officeDocument/2006/math">
                    <m:r>
                      <a:rPr kumimoji="0" lang="en-US" altLang="en-US" sz="2400" b="1" i="1" u="none" strike="noStrike" kern="0" cap="none" spc="0" normalizeH="0" noProof="0" dirty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𝒏</m:t>
                    </m:r>
                    <m:r>
                      <a:rPr kumimoji="0" lang="en-US" altLang="en-US" sz="2400" b="1" i="1" u="none" strike="noStrike" kern="0" cap="none" spc="0" normalizeH="0" noProof="0" dirty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/</m:t>
                    </m:r>
                    <m:r>
                      <a:rPr kumimoji="0" lang="en-US" altLang="en-US" sz="2400" b="1" i="1" u="none" strike="noStrike" kern="0" cap="none" spc="0" normalizeH="0" noProof="0" dirty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kumimoji="0" lang="en-US" altLang="en-US" sz="24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+mn-lt"/>
                  </a:rPr>
                  <a:t> subproblems</a:t>
                </a:r>
              </a:p>
              <a:p>
                <a:pPr marL="342900" marR="0" lvl="0" indent="-34290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en-US" sz="2400" b="0" kern="0" dirty="0">
                    <a:latin typeface="+mn-lt"/>
                  </a:rPr>
                  <a:t>We now have the closest pair from the left and from the right</a:t>
                </a: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n-lt"/>
                </a:endParaRPr>
              </a:p>
              <a:p>
                <a:pPr marL="342900" marR="0" lvl="0" indent="-34290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en-US" altLang="en-US" sz="1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n-lt"/>
                </a:endParaRPr>
              </a:p>
              <a:p>
                <a:pPr marR="0" lvl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/>
                  <a:defRPr/>
                </a:pPr>
                <a:endParaRPr lang="en-US" altLang="en-US" sz="2400" b="0" kern="0" dirty="0">
                  <a:latin typeface="+mn-lt"/>
                </a:endParaRPr>
              </a:p>
            </p:txBody>
          </p:sp>
        </mc:Choice>
        <mc:Fallback>
          <p:sp>
            <p:nvSpPr>
              <p:cNvPr id="39" name="Text Box 23">
                <a:extLst>
                  <a:ext uri="{FF2B5EF4-FFF2-40B4-BE49-F238E27FC236}">
                    <a16:creationId xmlns:a16="http://schemas.microsoft.com/office/drawing/2014/main" id="{40EAC923-2F71-B6F7-3962-42FDC9883D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64226" y="2579593"/>
                <a:ext cx="5498575" cy="1954381"/>
              </a:xfrm>
              <a:prstGeom prst="rect">
                <a:avLst/>
              </a:prstGeom>
              <a:blipFill>
                <a:blip r:embed="rId3"/>
                <a:stretch>
                  <a:fillRect l="-1663" t="-249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Oval 39">
            <a:extLst>
              <a:ext uri="{FF2B5EF4-FFF2-40B4-BE49-F238E27FC236}">
                <a16:creationId xmlns:a16="http://schemas.microsoft.com/office/drawing/2014/main" id="{F82F3F35-8DF3-B1C0-5D45-7DA3FB3BEC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84" y="1618575"/>
            <a:ext cx="1076325" cy="1076325"/>
          </a:xfrm>
          <a:prstGeom prst="ellipse">
            <a:avLst/>
          </a:prstGeom>
          <a:noFill/>
          <a:ln w="38100" algn="ctr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4709159-2709-E475-0339-99766F8D89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3310" y="3546719"/>
            <a:ext cx="1278478" cy="1424656"/>
          </a:xfrm>
          <a:prstGeom prst="ellipse">
            <a:avLst/>
          </a:prstGeom>
          <a:noFill/>
          <a:ln w="38100" algn="ctr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5" name="Text Box 23">
            <a:extLst>
              <a:ext uri="{FF2B5EF4-FFF2-40B4-BE49-F238E27FC236}">
                <a16:creationId xmlns:a16="http://schemas.microsoft.com/office/drawing/2014/main" id="{A02378A8-F612-23E7-ECCB-2B6D98F62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4226" y="4736194"/>
            <a:ext cx="5712655" cy="1585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en-US" sz="2400" kern="0" dirty="0">
                <a:latin typeface="+mn-lt"/>
              </a:rPr>
              <a:t>Combine:</a:t>
            </a:r>
          </a:p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b="0" kern="0" dirty="0">
                <a:latin typeface="+mn-lt"/>
              </a:rPr>
              <a:t>Return the closer of the left pair and the right pair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</a:endParaRPr>
          </a:p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1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</a:endParaRPr>
          </a:p>
          <a:p>
            <a:pPr marR="0" lvl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altLang="en-US" sz="2400" b="0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33751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0" grpId="0" animBg="1"/>
      <p:bldP spid="4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5C221C-D124-8CF6-9151-8C4D3C0FFA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528C2-8DC0-71D7-6C09-20351B6DD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941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/>
              </a:rPr>
              <a:t>Closest Pair: First Idea - Problem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3B9C17-1110-381B-CBB6-365B96E7D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67C1-1CFC-4BF3-A3D8-E4104FCBBC17}" type="slidenum">
              <a:rPr lang="en-US" smtClean="0"/>
              <a:t>18</a:t>
            </a:fld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D2B3C4D-19A4-E600-7251-241C0F6A4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009" y="229485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1DEB828-A92C-D0F2-A325-42E842871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209" y="433320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0AA29AF-8D28-4C81-B78B-80E893D16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2384" y="264727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D4028F2-8C25-D221-E96A-6AEF5DEB3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371" y="5103696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06B2E09-FA62-112A-A6CD-5DD22E8666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884" y="182812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87A6ED4-0B13-1232-7281-42EAE1D40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5009" y="305685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7D3A84E-E426-2DF8-F44D-A87229F58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2109" y="316162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20A8DF1-AEEA-8762-C406-36BE8A7D0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4184" y="357120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188D59D-1897-E86B-A389-4EC10A99D8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884" y="401887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13D3982-B36F-D022-33F5-EB206A936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5709" y="482850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D6EEFC7-6386-156D-30FA-51F7F27F25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8018" y="2098036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F965A04-CF94-7073-09D1-50D739B904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884" y="464752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68D8824-3BC1-DBBA-E644-CD0BF7C452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2228" y="550795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9D6E8CA7-5554-DD38-DEB9-8D40EDCD5D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3557" y="378997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75E443E-CE0D-528C-DF49-2A30E023F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8809" y="136191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510F1462-42A0-AF4C-0527-9A7A5B793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6964" y="5799877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 Box 23">
                <a:extLst>
                  <a:ext uri="{FF2B5EF4-FFF2-40B4-BE49-F238E27FC236}">
                    <a16:creationId xmlns:a16="http://schemas.microsoft.com/office/drawing/2014/main" id="{46BD55F8-BAC7-2AB7-80E4-0BE2AAE0171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91074" y="953086"/>
                <a:ext cx="5898584" cy="15696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38100" algn="ctr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en-US" sz="2400" kern="0" dirty="0"/>
                  <a:t>Divide:</a:t>
                </a:r>
                <a:r>
                  <a:rPr lang="en-US" altLang="en-US" sz="2400" b="0" kern="0" dirty="0"/>
                  <a:t> </a:t>
                </a:r>
              </a:p>
              <a:p>
                <a:pPr marL="342900" lvl="0" indent="-3429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US" altLang="en-US" sz="2400" b="0" kern="0" dirty="0"/>
                  <a:t>Split using </a:t>
                </a:r>
                <a:r>
                  <a:rPr lang="en-US" altLang="en-US" sz="2400" kern="0" dirty="0"/>
                  <a:t>median</a:t>
                </a:r>
                <a:r>
                  <a:rPr lang="en-US" altLang="en-US" sz="2400" b="0" kern="0" dirty="0"/>
                  <a:t> </a:t>
                </a:r>
                <a14:m>
                  <m:oMath xmlns:m="http://schemas.openxmlformats.org/officeDocument/2006/math">
                    <m:r>
                      <a:rPr lang="en-US" altLang="en-US" sz="2400" i="1" kern="0" dirty="0">
                        <a:solidFill>
                          <a:srgbClr val="0066CC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altLang="en-US" sz="2400" b="0" kern="0" dirty="0"/>
                  <a:t>-coordinate</a:t>
                </a:r>
              </a:p>
              <a:p>
                <a:pPr marL="342900" lvl="0" indent="-3429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US" altLang="en-US" sz="2400" b="0" kern="0" dirty="0"/>
                  <a:t>each subpart has size </a:t>
                </a:r>
                <a14:m>
                  <m:oMath xmlns:m="http://schemas.openxmlformats.org/officeDocument/2006/math">
                    <m:r>
                      <a:rPr lang="en-US" altLang="en-US" sz="2400" i="1" kern="0" dirty="0">
                        <a:solidFill>
                          <a:srgbClr val="0066CC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altLang="en-US" sz="2400" i="1" kern="0" dirty="0">
                        <a:solidFill>
                          <a:srgbClr val="0066CC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altLang="en-US" sz="2400" i="1" kern="0" dirty="0">
                        <a:solidFill>
                          <a:srgbClr val="0066CC"/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altLang="en-US" sz="2400" b="0" kern="0" dirty="0"/>
                  <a:t>.</a:t>
                </a:r>
              </a:p>
              <a:p>
                <a:pPr marR="0" lvl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n-lt"/>
                </a:endParaRPr>
              </a:p>
            </p:txBody>
          </p:sp>
        </mc:Choice>
        <mc:Fallback>
          <p:sp>
            <p:nvSpPr>
              <p:cNvPr id="34" name="Text Box 23">
                <a:extLst>
                  <a:ext uri="{FF2B5EF4-FFF2-40B4-BE49-F238E27FC236}">
                    <a16:creationId xmlns:a16="http://schemas.microsoft.com/office/drawing/2014/main" id="{46BD55F8-BAC7-2AB7-80E4-0BE2AAE017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91074" y="953086"/>
                <a:ext cx="5898584" cy="1569660"/>
              </a:xfrm>
              <a:prstGeom prst="rect">
                <a:avLst/>
              </a:prstGeom>
              <a:blipFill>
                <a:blip r:embed="rId2"/>
                <a:stretch>
                  <a:fillRect l="-1550" t="-271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Oval 32">
            <a:extLst>
              <a:ext uri="{FF2B5EF4-FFF2-40B4-BE49-F238E27FC236}">
                <a16:creationId xmlns:a16="http://schemas.microsoft.com/office/drawing/2014/main" id="{660263CA-1795-5176-76D7-97CBA28D78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3175" y="6112693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4F265214-678D-C4AA-FFA6-CED7DD936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5585" y="636424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7" name="Line 18">
            <a:extLst>
              <a:ext uri="{FF2B5EF4-FFF2-40B4-BE49-F238E27FC236}">
                <a16:creationId xmlns:a16="http://schemas.microsoft.com/office/drawing/2014/main" id="{30AA9341-28BF-234E-AD70-3251266EC0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43741" y="1278888"/>
            <a:ext cx="0" cy="5479974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 Box 23">
                <a:extLst>
                  <a:ext uri="{FF2B5EF4-FFF2-40B4-BE49-F238E27FC236}">
                    <a16:creationId xmlns:a16="http://schemas.microsoft.com/office/drawing/2014/main" id="{FAA9E88A-D7E6-B761-BE2B-74FCBA0377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91074" y="2579593"/>
                <a:ext cx="5571727" cy="19543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38100" algn="ctr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R="0" lvl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/>
                  <a:defRPr/>
                </a:pPr>
                <a:r>
                  <a:rPr lang="en-US" altLang="en-US" sz="2400" kern="0" dirty="0">
                    <a:latin typeface="+mn-lt"/>
                  </a:rPr>
                  <a:t>Conquer:</a:t>
                </a:r>
              </a:p>
              <a:p>
                <a:pPr marL="342900" marR="0" lvl="0" indent="-34290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en-US" sz="2400" b="0" kern="0" dirty="0">
                    <a:latin typeface="+mn-lt"/>
                  </a:rPr>
                  <a:t>Solve both</a:t>
                </a:r>
                <a:r>
                  <a:rPr kumimoji="0" lang="en-US" altLang="en-US" sz="2400" b="0" i="0" u="none" strike="noStrike" kern="0" cap="none" spc="0" normalizeH="0" noProof="0" dirty="0">
                    <a:ln>
                      <a:noFill/>
                    </a:ln>
                    <a:effectLst/>
                    <a:uLnTx/>
                    <a:uFillTx/>
                    <a:latin typeface="+mn-lt"/>
                  </a:rPr>
                  <a:t> size </a:t>
                </a:r>
                <a14:m>
                  <m:oMath xmlns:m="http://schemas.openxmlformats.org/officeDocument/2006/math">
                    <m:r>
                      <a:rPr kumimoji="0" lang="en-US" altLang="en-US" sz="2400" b="1" i="1" u="none" strike="noStrike" kern="0" cap="none" spc="0" normalizeH="0" noProof="0" dirty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𝒏</m:t>
                    </m:r>
                    <m:r>
                      <a:rPr kumimoji="0" lang="en-US" altLang="en-US" sz="2400" b="1" i="1" u="none" strike="noStrike" kern="0" cap="none" spc="0" normalizeH="0" noProof="0" dirty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/</m:t>
                    </m:r>
                    <m:r>
                      <a:rPr kumimoji="0" lang="en-US" altLang="en-US" sz="2400" b="1" i="1" u="none" strike="noStrike" kern="0" cap="none" spc="0" normalizeH="0" noProof="0" dirty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kumimoji="0" lang="en-US" altLang="en-US" sz="24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+mn-lt"/>
                  </a:rPr>
                  <a:t> subproblems</a:t>
                </a:r>
              </a:p>
              <a:p>
                <a:pPr marL="342900" marR="0" lvl="0" indent="-34290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en-US" sz="2400" b="0" kern="0" dirty="0">
                    <a:latin typeface="+mn-lt"/>
                  </a:rPr>
                  <a:t>We now have the closest pair from the left and from the right</a:t>
                </a: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n-lt"/>
                </a:endParaRPr>
              </a:p>
              <a:p>
                <a:pPr marL="342900" marR="0" lvl="0" indent="-34290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en-US" altLang="en-US" sz="1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n-lt"/>
                </a:endParaRPr>
              </a:p>
              <a:p>
                <a:pPr marR="0" lvl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/>
                  <a:defRPr/>
                </a:pPr>
                <a:endParaRPr lang="en-US" altLang="en-US" sz="2400" b="0" kern="0" dirty="0">
                  <a:latin typeface="+mn-lt"/>
                </a:endParaRPr>
              </a:p>
            </p:txBody>
          </p:sp>
        </mc:Choice>
        <mc:Fallback>
          <p:sp>
            <p:nvSpPr>
              <p:cNvPr id="39" name="Text Box 23">
                <a:extLst>
                  <a:ext uri="{FF2B5EF4-FFF2-40B4-BE49-F238E27FC236}">
                    <a16:creationId xmlns:a16="http://schemas.microsoft.com/office/drawing/2014/main" id="{FAA9E88A-D7E6-B761-BE2B-74FCBA0377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91074" y="2579593"/>
                <a:ext cx="5571727" cy="1954381"/>
              </a:xfrm>
              <a:prstGeom prst="rect">
                <a:avLst/>
              </a:prstGeom>
              <a:blipFill>
                <a:blip r:embed="rId3"/>
                <a:stretch>
                  <a:fillRect l="-1641" t="-249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Oval 39">
            <a:extLst>
              <a:ext uri="{FF2B5EF4-FFF2-40B4-BE49-F238E27FC236}">
                <a16:creationId xmlns:a16="http://schemas.microsoft.com/office/drawing/2014/main" id="{9E87DFC5-2604-C905-4C33-FF425073A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84" y="1618575"/>
            <a:ext cx="1076325" cy="1076325"/>
          </a:xfrm>
          <a:prstGeom prst="ellipse">
            <a:avLst/>
          </a:prstGeom>
          <a:noFill/>
          <a:ln w="38100" algn="ctr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9A4159D3-D8AF-51AD-2107-618BEAF59C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3310" y="3546719"/>
            <a:ext cx="1278478" cy="1424656"/>
          </a:xfrm>
          <a:prstGeom prst="ellipse">
            <a:avLst/>
          </a:prstGeom>
          <a:noFill/>
          <a:ln w="38100" algn="ctr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5" name="Text Box 23">
            <a:extLst>
              <a:ext uri="{FF2B5EF4-FFF2-40B4-BE49-F238E27FC236}">
                <a16:creationId xmlns:a16="http://schemas.microsoft.com/office/drawing/2014/main" id="{A2300FC9-6939-3007-AA1A-39A34BEF5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1074" y="4736194"/>
            <a:ext cx="5785807" cy="1954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en-US" sz="2400" kern="0" dirty="0">
                <a:solidFill>
                  <a:srgbClr val="C00000"/>
                </a:solidFill>
                <a:latin typeface="+mn-lt"/>
              </a:rPr>
              <a:t>Combine:</a:t>
            </a:r>
          </a:p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b="0" kern="0" dirty="0">
                <a:solidFill>
                  <a:srgbClr val="C00000"/>
                </a:solidFill>
                <a:latin typeface="+mn-lt"/>
              </a:rPr>
              <a:t>Find the closest pair crossing the middle</a:t>
            </a:r>
          </a:p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b="0" kern="0" dirty="0">
                <a:solidFill>
                  <a:srgbClr val="C00000"/>
                </a:solidFill>
                <a:latin typeface="+mn-lt"/>
              </a:rPr>
              <a:t>Return the closest of the left, right, and crossing pairs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1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</a:endParaRPr>
          </a:p>
          <a:p>
            <a:pPr marR="0" lvl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altLang="en-US" sz="2400" b="0" kern="0" dirty="0">
              <a:latin typeface="+mn-lt"/>
            </a:endParaRPr>
          </a:p>
        </p:txBody>
      </p:sp>
      <p:sp>
        <p:nvSpPr>
          <p:cNvPr id="18" name="Star: 5 Points 17">
            <a:extLst>
              <a:ext uri="{FF2B5EF4-FFF2-40B4-BE49-F238E27FC236}">
                <a16:creationId xmlns:a16="http://schemas.microsoft.com/office/drawing/2014/main" id="{B56E7EB5-33F5-C0B1-CC3C-C817FDAD0DA6}"/>
              </a:ext>
            </a:extLst>
          </p:cNvPr>
          <p:cNvSpPr/>
          <p:nvPr/>
        </p:nvSpPr>
        <p:spPr>
          <a:xfrm>
            <a:off x="2475652" y="4928448"/>
            <a:ext cx="230869" cy="230869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A5E92F1-F0F0-9DA4-4A18-0CED77E13054}"/>
              </a:ext>
            </a:extLst>
          </p:cNvPr>
          <p:cNvSpPr>
            <a:spLocks noChangeArrowheads="1"/>
          </p:cNvSpPr>
          <p:nvPr/>
        </p:nvSpPr>
        <p:spPr bwMode="auto">
          <a:xfrm rot="19971889">
            <a:off x="2356572" y="4660061"/>
            <a:ext cx="921181" cy="642013"/>
          </a:xfrm>
          <a:prstGeom prst="ellipse">
            <a:avLst/>
          </a:prstGeom>
          <a:noFill/>
          <a:ln w="38100" algn="ctr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4183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EF5856-1A0C-619A-4EAC-B43B2F35C8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FE299-7407-8EA1-B7C3-B05714A0A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941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/>
              </a:rPr>
              <a:t>Finding the Closest Crossing Pair – 1</a:t>
            </a:r>
            <a:r>
              <a:rPr lang="en-US" baseline="30000" dirty="0">
                <a:latin typeface="Calibri" panose="020F0502020204030204"/>
              </a:rPr>
              <a:t>st</a:t>
            </a:r>
            <a:r>
              <a:rPr lang="en-US" dirty="0">
                <a:latin typeface="Calibri" panose="020F0502020204030204"/>
              </a:rPr>
              <a:t> Idea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2DDB3C-C3BE-4BB4-51B4-8A4AB9325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67C1-1CFC-4BF3-A3D8-E4104FCBBC17}" type="slidenum">
              <a:rPr lang="en-US" smtClean="0"/>
              <a:t>19</a:t>
            </a:fld>
            <a:endParaRPr lang="en-US"/>
          </a:p>
        </p:txBody>
      </p:sp>
      <p:sp>
        <p:nvSpPr>
          <p:cNvPr id="4" name="Text Box 23">
            <a:extLst>
              <a:ext uri="{FF2B5EF4-FFF2-40B4-BE49-F238E27FC236}">
                <a16:creationId xmlns:a16="http://schemas.microsoft.com/office/drawing/2014/main" id="{9C164F07-2EDD-F771-26BD-6B4E75A56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7285" y="3104890"/>
            <a:ext cx="561358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en-US" sz="2400" kern="0" dirty="0">
                <a:latin typeface="+mn-lt"/>
              </a:rPr>
              <a:t>Procedure:</a:t>
            </a:r>
          </a:p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b="0" kern="0" dirty="0">
                <a:solidFill>
                  <a:sysClr val="windowText" lastClr="000000"/>
                </a:solidFill>
                <a:latin typeface="+mn-lt"/>
              </a:rPr>
              <a:t>For each point on the left, find its closest point on the right</a:t>
            </a:r>
          </a:p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b="0" kern="0" dirty="0">
                <a:solidFill>
                  <a:sysClr val="windowText" lastClr="000000"/>
                </a:solidFill>
                <a:latin typeface="+mn-lt"/>
              </a:rPr>
              <a:t>Save the closest seen as the crossing pair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 Box 23">
                <a:extLst>
                  <a:ext uri="{FF2B5EF4-FFF2-40B4-BE49-F238E27FC236}">
                    <a16:creationId xmlns:a16="http://schemas.microsoft.com/office/drawing/2014/main" id="{EE37B259-7ED3-F14E-EDE1-788C7AADAE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77285" y="5194404"/>
                <a:ext cx="5507108" cy="10873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38100" algn="ctr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R="0" lvl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/>
                  <a:defRPr/>
                </a:pPr>
                <a:r>
                  <a:rPr lang="en-US" altLang="en-US" sz="2400" kern="0" dirty="0">
                    <a:latin typeface="+mn-lt"/>
                  </a:rPr>
                  <a:t>Problem?</a:t>
                </a:r>
              </a:p>
              <a:p>
                <a:pPr marR="0" lvl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/>
                  <a:defRPr/>
                </a:pPr>
                <a:r>
                  <a:rPr lang="en-US" altLang="en-US" sz="2400" b="0" kern="0" dirty="0">
                    <a:solidFill>
                      <a:sysClr val="windowText" lastClr="000000"/>
                    </a:solidFill>
                    <a:latin typeface="+mn-lt"/>
                  </a:rPr>
                  <a:t>	Running time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400" b="0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2400" b="0" i="1" kern="0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en-US" sz="2400" b="0" i="1" kern="0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en-US" sz="2400" b="0" i="1" kern="0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altLang="en-US" sz="2400" b="0" i="1" kern="0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en-US" sz="2400" b="0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en-US" sz="2400" b="0" kern="0" dirty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mc:Choice>
        <mc:Fallback>
          <p:sp>
            <p:nvSpPr>
              <p:cNvPr id="20" name="Text Box 23">
                <a:extLst>
                  <a:ext uri="{FF2B5EF4-FFF2-40B4-BE49-F238E27FC236}">
                    <a16:creationId xmlns:a16="http://schemas.microsoft.com/office/drawing/2014/main" id="{EE37B259-7ED3-F14E-EDE1-788C7AADAE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77285" y="5194404"/>
                <a:ext cx="5507108" cy="1087349"/>
              </a:xfrm>
              <a:prstGeom prst="rect">
                <a:avLst/>
              </a:prstGeom>
              <a:blipFill>
                <a:blip r:embed="rId2"/>
                <a:stretch>
                  <a:fillRect l="-1659" t="-4494" b="-449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Oval 20">
            <a:extLst>
              <a:ext uri="{FF2B5EF4-FFF2-40B4-BE49-F238E27FC236}">
                <a16:creationId xmlns:a16="http://schemas.microsoft.com/office/drawing/2014/main" id="{E37E0B7C-8187-1DE6-A087-CF7B0FCBAA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009" y="229485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2FC2C9D-B2C2-245E-A58E-D8F6AF8B2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209" y="433320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AE4EBF7-6229-D238-2E35-432EE7615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2384" y="264727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9012302-FC6F-C523-050C-0B8785F0F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371" y="5103696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AEFF145-8DCF-97DA-0ECF-286A0FCD4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884" y="182812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00594DA-2938-87C6-CEA7-D391A1830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5009" y="305685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62A4101-1FE9-3A9A-CF78-58E483818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2109" y="316162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3EB263C2-6FAB-62EE-C98B-AF0F10D7D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4184" y="357120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DC8E0D87-CFB6-0E80-AE88-61382DD5E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884" y="401887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49AA52E6-18B6-4498-CD79-17CE9C8EE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5709" y="482850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F33F08AC-760A-FE22-B09C-608B86DE76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8018" y="2098036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856E7D88-CCCE-6852-30EA-7D7E7DC8C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884" y="464752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05C3569A-8BE7-AC3F-8081-8A27C9AFF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2228" y="550795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AF01B05-9F5F-7B3A-5DD9-40A39FAB2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3557" y="378997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B1C2FF70-457B-F499-610E-6D6A6A48F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8809" y="136191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0C4736D5-A838-ADBD-F0BE-C1627F198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6964" y="5799877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1180B05F-07FD-3770-AA9F-AD1CB1FFF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3175" y="6112693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830CC16F-D131-D522-FDB3-6E6501F26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5585" y="636424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50" name="Line 18">
            <a:extLst>
              <a:ext uri="{FF2B5EF4-FFF2-40B4-BE49-F238E27FC236}">
                <a16:creationId xmlns:a16="http://schemas.microsoft.com/office/drawing/2014/main" id="{C00DAE6D-97CB-8A76-BFDC-093A8E18467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43741" y="1278888"/>
            <a:ext cx="0" cy="5479974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58D58303-1311-C5F1-F754-C90A1B5DB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84" y="1618575"/>
            <a:ext cx="1076325" cy="1076325"/>
          </a:xfrm>
          <a:prstGeom prst="ellipse">
            <a:avLst/>
          </a:prstGeom>
          <a:noFill/>
          <a:ln w="38100" algn="ctr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67E19ADD-5BA9-C6F2-4836-5D04F7C31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3310" y="3546719"/>
            <a:ext cx="1278478" cy="1424656"/>
          </a:xfrm>
          <a:prstGeom prst="ellipse">
            <a:avLst/>
          </a:prstGeom>
          <a:noFill/>
          <a:ln w="38100" algn="ctr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53" name="Star: 5 Points 52">
            <a:extLst>
              <a:ext uri="{FF2B5EF4-FFF2-40B4-BE49-F238E27FC236}">
                <a16:creationId xmlns:a16="http://schemas.microsoft.com/office/drawing/2014/main" id="{ACA3ECF1-E303-60CC-ADB7-63BE04F5CFD3}"/>
              </a:ext>
            </a:extLst>
          </p:cNvPr>
          <p:cNvSpPr/>
          <p:nvPr/>
        </p:nvSpPr>
        <p:spPr>
          <a:xfrm>
            <a:off x="2475652" y="4928448"/>
            <a:ext cx="230869" cy="230869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B3C5FE8B-8707-358F-E1C7-4B0F207280C1}"/>
              </a:ext>
            </a:extLst>
          </p:cNvPr>
          <p:cNvSpPr>
            <a:spLocks noChangeArrowheads="1"/>
          </p:cNvSpPr>
          <p:nvPr/>
        </p:nvSpPr>
        <p:spPr bwMode="auto">
          <a:xfrm rot="19971889">
            <a:off x="2356572" y="4660061"/>
            <a:ext cx="921181" cy="642013"/>
          </a:xfrm>
          <a:prstGeom prst="ellipse">
            <a:avLst/>
          </a:prstGeom>
          <a:noFill/>
          <a:ln w="38100" algn="ctr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56" name="Text Box 23">
            <a:extLst>
              <a:ext uri="{FF2B5EF4-FFF2-40B4-BE49-F238E27FC236}">
                <a16:creationId xmlns:a16="http://schemas.microsoft.com/office/drawing/2014/main" id="{34865147-B4B3-A234-3C2A-9477BD4AC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7285" y="969031"/>
            <a:ext cx="5639832" cy="1585049"/>
          </a:xfrm>
          <a:prstGeom prst="rect">
            <a:avLst/>
          </a:prstGeom>
          <a:noFill/>
          <a:ln w="38100" algn="ctr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en-US" sz="2400" kern="0" dirty="0">
                <a:solidFill>
                  <a:srgbClr val="C00000"/>
                </a:solidFill>
                <a:latin typeface="+mn-lt"/>
              </a:rPr>
              <a:t>Combine:</a:t>
            </a:r>
          </a:p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b="0" kern="0" dirty="0">
                <a:solidFill>
                  <a:srgbClr val="C00000"/>
                </a:solidFill>
                <a:latin typeface="+mn-lt"/>
              </a:rPr>
              <a:t>Find the closest pair crossing the middle</a:t>
            </a:r>
          </a:p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b="0" kern="0" dirty="0">
                <a:solidFill>
                  <a:srgbClr val="C00000"/>
                </a:solidFill>
                <a:latin typeface="+mn-lt"/>
              </a:rPr>
              <a:t>Return the closest of the left, right, and crossing pairs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1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8940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133C2-11C1-AEEB-9A44-98178FA89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Trominos</a:t>
            </a:r>
            <a:r>
              <a:rPr lang="en-US" dirty="0"/>
              <a:t> Tiling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0E802-3E8B-797A-F554-7962E06A6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an 8x8 grid with 1 cell missing, can we exactly cover it with “</a:t>
            </a:r>
            <a:r>
              <a:rPr lang="en-US" dirty="0" err="1"/>
              <a:t>trominoes</a:t>
            </a:r>
            <a:r>
              <a:rPr lang="en-US" dirty="0"/>
              <a:t>”?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99645C5-6B07-8E34-EDE2-9821C7CF0D2A}"/>
              </a:ext>
            </a:extLst>
          </p:cNvPr>
          <p:cNvGrpSpPr/>
          <p:nvPr/>
        </p:nvGrpSpPr>
        <p:grpSpPr>
          <a:xfrm>
            <a:off x="4224528" y="2895600"/>
            <a:ext cx="3657600" cy="3657600"/>
            <a:chOff x="1728019" y="2819400"/>
            <a:chExt cx="3657600" cy="36576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628C09B-9DEA-9F0A-165C-5E9B83B9298F}"/>
                </a:ext>
              </a:extLst>
            </p:cNvPr>
            <p:cNvSpPr/>
            <p:nvPr/>
          </p:nvSpPr>
          <p:spPr>
            <a:xfrm>
              <a:off x="1728019" y="2819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744F2F9-B22E-109B-CC7F-F2DC7F018B82}"/>
                </a:ext>
              </a:extLst>
            </p:cNvPr>
            <p:cNvSpPr/>
            <p:nvPr/>
          </p:nvSpPr>
          <p:spPr>
            <a:xfrm>
              <a:off x="2185219" y="2819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16BCF22-3491-8C44-B165-C55DBE5E123D}"/>
                </a:ext>
              </a:extLst>
            </p:cNvPr>
            <p:cNvSpPr/>
            <p:nvPr/>
          </p:nvSpPr>
          <p:spPr>
            <a:xfrm>
              <a:off x="2642419" y="2819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323E3AF-80D5-325E-00C3-2F8DBF54EB29}"/>
                </a:ext>
              </a:extLst>
            </p:cNvPr>
            <p:cNvSpPr/>
            <p:nvPr/>
          </p:nvSpPr>
          <p:spPr>
            <a:xfrm>
              <a:off x="3099619" y="2819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6CAB6D2-8597-BFD8-A3E2-CB39D5C3A9AB}"/>
                </a:ext>
              </a:extLst>
            </p:cNvPr>
            <p:cNvSpPr/>
            <p:nvPr/>
          </p:nvSpPr>
          <p:spPr>
            <a:xfrm>
              <a:off x="3556819" y="2819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6EDE82D-FFF6-845A-0D62-EFAC449319E0}"/>
                </a:ext>
              </a:extLst>
            </p:cNvPr>
            <p:cNvSpPr/>
            <p:nvPr/>
          </p:nvSpPr>
          <p:spPr>
            <a:xfrm>
              <a:off x="4014019" y="2819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3BE59AE-64A7-190A-3CBB-12B94F93D72B}"/>
                </a:ext>
              </a:extLst>
            </p:cNvPr>
            <p:cNvSpPr/>
            <p:nvPr/>
          </p:nvSpPr>
          <p:spPr>
            <a:xfrm>
              <a:off x="4471219" y="2819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600E49C-1EBD-F68A-24F2-90A37EE49EDF}"/>
                </a:ext>
              </a:extLst>
            </p:cNvPr>
            <p:cNvSpPr/>
            <p:nvPr/>
          </p:nvSpPr>
          <p:spPr>
            <a:xfrm>
              <a:off x="4928419" y="2819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1D5CB23-D86D-8B57-E1C9-81BA25391587}"/>
                </a:ext>
              </a:extLst>
            </p:cNvPr>
            <p:cNvSpPr/>
            <p:nvPr/>
          </p:nvSpPr>
          <p:spPr>
            <a:xfrm>
              <a:off x="1728019" y="3276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7ABC291-FA5B-BFAC-4330-6A8E9B528B88}"/>
                </a:ext>
              </a:extLst>
            </p:cNvPr>
            <p:cNvSpPr/>
            <p:nvPr/>
          </p:nvSpPr>
          <p:spPr>
            <a:xfrm>
              <a:off x="2185219" y="3276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9AF0387-C1F7-6C53-5B1E-FFB4BADAA445}"/>
                </a:ext>
              </a:extLst>
            </p:cNvPr>
            <p:cNvSpPr/>
            <p:nvPr/>
          </p:nvSpPr>
          <p:spPr>
            <a:xfrm>
              <a:off x="2642419" y="3276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9284726-B648-3F43-C754-411D56B91356}"/>
                </a:ext>
              </a:extLst>
            </p:cNvPr>
            <p:cNvSpPr/>
            <p:nvPr/>
          </p:nvSpPr>
          <p:spPr>
            <a:xfrm>
              <a:off x="3099619" y="3276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DFF736D-4252-65DA-A4D7-13BEBA428F17}"/>
                </a:ext>
              </a:extLst>
            </p:cNvPr>
            <p:cNvSpPr/>
            <p:nvPr/>
          </p:nvSpPr>
          <p:spPr>
            <a:xfrm>
              <a:off x="3556819" y="3276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C6F7A8B-3882-2DAC-F91B-125730D7AA64}"/>
                </a:ext>
              </a:extLst>
            </p:cNvPr>
            <p:cNvSpPr/>
            <p:nvPr/>
          </p:nvSpPr>
          <p:spPr>
            <a:xfrm>
              <a:off x="4014019" y="3276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2C8EAAE-C4C6-0796-93A0-1005A278D51D}"/>
                </a:ext>
              </a:extLst>
            </p:cNvPr>
            <p:cNvSpPr/>
            <p:nvPr/>
          </p:nvSpPr>
          <p:spPr>
            <a:xfrm>
              <a:off x="4471219" y="3276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5FA6070-54D1-080C-CD5F-8C78D993191F}"/>
                </a:ext>
              </a:extLst>
            </p:cNvPr>
            <p:cNvSpPr/>
            <p:nvPr/>
          </p:nvSpPr>
          <p:spPr>
            <a:xfrm>
              <a:off x="4928419" y="3276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EBCEAFD-C2BB-2840-8127-A32E1E357734}"/>
                </a:ext>
              </a:extLst>
            </p:cNvPr>
            <p:cNvSpPr/>
            <p:nvPr/>
          </p:nvSpPr>
          <p:spPr>
            <a:xfrm>
              <a:off x="1728019" y="3733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FB7FE42-7CF1-21B6-1172-B0925461E52A}"/>
                </a:ext>
              </a:extLst>
            </p:cNvPr>
            <p:cNvSpPr/>
            <p:nvPr/>
          </p:nvSpPr>
          <p:spPr>
            <a:xfrm>
              <a:off x="2185219" y="3733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D0C4133-B4E3-663F-6DFF-C51CEC3359FE}"/>
                </a:ext>
              </a:extLst>
            </p:cNvPr>
            <p:cNvSpPr/>
            <p:nvPr/>
          </p:nvSpPr>
          <p:spPr>
            <a:xfrm>
              <a:off x="2642419" y="3733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CFEEA09-13BE-EED9-B889-4E2E1F5AB756}"/>
                </a:ext>
              </a:extLst>
            </p:cNvPr>
            <p:cNvSpPr/>
            <p:nvPr/>
          </p:nvSpPr>
          <p:spPr>
            <a:xfrm>
              <a:off x="3099619" y="3733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ECAABB0-686B-E6CB-40F5-010AEDED1EF6}"/>
                </a:ext>
              </a:extLst>
            </p:cNvPr>
            <p:cNvSpPr/>
            <p:nvPr/>
          </p:nvSpPr>
          <p:spPr>
            <a:xfrm>
              <a:off x="3556819" y="3733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C4BAE75-CE19-41AA-A040-6B5128FE4F0C}"/>
                </a:ext>
              </a:extLst>
            </p:cNvPr>
            <p:cNvSpPr/>
            <p:nvPr/>
          </p:nvSpPr>
          <p:spPr>
            <a:xfrm>
              <a:off x="4014019" y="3733800"/>
              <a:ext cx="457200" cy="4572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DD2C968-A74B-F87A-481B-99CF1A71C2AC}"/>
                </a:ext>
              </a:extLst>
            </p:cNvPr>
            <p:cNvSpPr/>
            <p:nvPr/>
          </p:nvSpPr>
          <p:spPr>
            <a:xfrm>
              <a:off x="4471219" y="3733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42151A6-6854-D3EF-B1D9-0F083FD60CA1}"/>
                </a:ext>
              </a:extLst>
            </p:cNvPr>
            <p:cNvSpPr/>
            <p:nvPr/>
          </p:nvSpPr>
          <p:spPr>
            <a:xfrm>
              <a:off x="4928419" y="3733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EB2D66D-CFBF-8B7F-5570-AFDF1024CADB}"/>
                </a:ext>
              </a:extLst>
            </p:cNvPr>
            <p:cNvSpPr/>
            <p:nvPr/>
          </p:nvSpPr>
          <p:spPr>
            <a:xfrm>
              <a:off x="1728019" y="4191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C61EF2F-A4AA-FC65-1231-ED5D27237FE8}"/>
                </a:ext>
              </a:extLst>
            </p:cNvPr>
            <p:cNvSpPr/>
            <p:nvPr/>
          </p:nvSpPr>
          <p:spPr>
            <a:xfrm>
              <a:off x="2185219" y="4191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3585306-F3B5-1D1C-93D9-3D7F3CECF74A}"/>
                </a:ext>
              </a:extLst>
            </p:cNvPr>
            <p:cNvSpPr/>
            <p:nvPr/>
          </p:nvSpPr>
          <p:spPr>
            <a:xfrm>
              <a:off x="2642419" y="4191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BD0C006-1AB8-E183-1608-72B4B394CEF2}"/>
                </a:ext>
              </a:extLst>
            </p:cNvPr>
            <p:cNvSpPr/>
            <p:nvPr/>
          </p:nvSpPr>
          <p:spPr>
            <a:xfrm>
              <a:off x="3099619" y="4191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02E18AFD-DA05-0A1C-DA2D-4927D9F5BB71}"/>
                </a:ext>
              </a:extLst>
            </p:cNvPr>
            <p:cNvSpPr/>
            <p:nvPr/>
          </p:nvSpPr>
          <p:spPr>
            <a:xfrm>
              <a:off x="3556819" y="4191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A47BE56E-3E32-1C66-F085-C226E2F25A42}"/>
                </a:ext>
              </a:extLst>
            </p:cNvPr>
            <p:cNvSpPr/>
            <p:nvPr/>
          </p:nvSpPr>
          <p:spPr>
            <a:xfrm>
              <a:off x="4014019" y="4191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BEFFF16-DB02-399B-0530-706124D3C3E0}"/>
                </a:ext>
              </a:extLst>
            </p:cNvPr>
            <p:cNvSpPr/>
            <p:nvPr/>
          </p:nvSpPr>
          <p:spPr>
            <a:xfrm>
              <a:off x="4471219" y="4191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E091BE5-CE47-0F17-6943-F9C29A01F333}"/>
                </a:ext>
              </a:extLst>
            </p:cNvPr>
            <p:cNvSpPr/>
            <p:nvPr/>
          </p:nvSpPr>
          <p:spPr>
            <a:xfrm>
              <a:off x="4928419" y="4191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9CDB466C-F31B-30D3-209F-0FE2E811C22D}"/>
                </a:ext>
              </a:extLst>
            </p:cNvPr>
            <p:cNvSpPr/>
            <p:nvPr/>
          </p:nvSpPr>
          <p:spPr>
            <a:xfrm>
              <a:off x="1728019" y="4648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CD8C9841-C808-0F32-AE22-8E7C0798E4F3}"/>
                </a:ext>
              </a:extLst>
            </p:cNvPr>
            <p:cNvSpPr/>
            <p:nvPr/>
          </p:nvSpPr>
          <p:spPr>
            <a:xfrm>
              <a:off x="2185219" y="4648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223AA089-5928-81F4-CF01-687C0DE32EAA}"/>
                </a:ext>
              </a:extLst>
            </p:cNvPr>
            <p:cNvSpPr/>
            <p:nvPr/>
          </p:nvSpPr>
          <p:spPr>
            <a:xfrm>
              <a:off x="2642419" y="4648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D8C9D493-72AE-9318-608F-F5CCFB66F769}"/>
                </a:ext>
              </a:extLst>
            </p:cNvPr>
            <p:cNvSpPr/>
            <p:nvPr/>
          </p:nvSpPr>
          <p:spPr>
            <a:xfrm>
              <a:off x="3099619" y="4648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CE40BFBE-6D4D-B10D-EF1D-C2318498410A}"/>
                </a:ext>
              </a:extLst>
            </p:cNvPr>
            <p:cNvSpPr/>
            <p:nvPr/>
          </p:nvSpPr>
          <p:spPr>
            <a:xfrm>
              <a:off x="3556819" y="4648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4C9A58B9-D245-DF12-7351-FE52938E6EA9}"/>
                </a:ext>
              </a:extLst>
            </p:cNvPr>
            <p:cNvSpPr/>
            <p:nvPr/>
          </p:nvSpPr>
          <p:spPr>
            <a:xfrm>
              <a:off x="4014019" y="4648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04C8F193-0DBD-D284-5D21-B04A5DF851F3}"/>
                </a:ext>
              </a:extLst>
            </p:cNvPr>
            <p:cNvSpPr/>
            <p:nvPr/>
          </p:nvSpPr>
          <p:spPr>
            <a:xfrm>
              <a:off x="4471219" y="4648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D6156F0B-8CB7-1B20-FD3E-A2B690277295}"/>
                </a:ext>
              </a:extLst>
            </p:cNvPr>
            <p:cNvSpPr/>
            <p:nvPr/>
          </p:nvSpPr>
          <p:spPr>
            <a:xfrm>
              <a:off x="4928419" y="4648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FCCA38A6-FBEA-F423-700A-C66CC77F669D}"/>
                </a:ext>
              </a:extLst>
            </p:cNvPr>
            <p:cNvSpPr/>
            <p:nvPr/>
          </p:nvSpPr>
          <p:spPr>
            <a:xfrm>
              <a:off x="1728019" y="5105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BD06E350-590C-6D42-EF47-A7EF7DFC1E0F}"/>
                </a:ext>
              </a:extLst>
            </p:cNvPr>
            <p:cNvSpPr/>
            <p:nvPr/>
          </p:nvSpPr>
          <p:spPr>
            <a:xfrm>
              <a:off x="2185219" y="5105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040EC246-1ACD-3D32-9476-3ECEEB7D4D65}"/>
                </a:ext>
              </a:extLst>
            </p:cNvPr>
            <p:cNvSpPr/>
            <p:nvPr/>
          </p:nvSpPr>
          <p:spPr>
            <a:xfrm>
              <a:off x="2642419" y="5105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59187225-F7E3-A417-42B4-58D2CA1EC8BF}"/>
                </a:ext>
              </a:extLst>
            </p:cNvPr>
            <p:cNvSpPr/>
            <p:nvPr/>
          </p:nvSpPr>
          <p:spPr>
            <a:xfrm>
              <a:off x="3099619" y="5105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347373F0-E400-9D61-1ED5-9C5CD5F6D153}"/>
                </a:ext>
              </a:extLst>
            </p:cNvPr>
            <p:cNvSpPr/>
            <p:nvPr/>
          </p:nvSpPr>
          <p:spPr>
            <a:xfrm>
              <a:off x="3556819" y="5105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152B292-0B75-3E7B-49F9-DC41B1123450}"/>
                </a:ext>
              </a:extLst>
            </p:cNvPr>
            <p:cNvSpPr/>
            <p:nvPr/>
          </p:nvSpPr>
          <p:spPr>
            <a:xfrm>
              <a:off x="4014019" y="5105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0502BAF7-F6CD-7AEF-F034-8EF3D57C8D94}"/>
                </a:ext>
              </a:extLst>
            </p:cNvPr>
            <p:cNvSpPr/>
            <p:nvPr/>
          </p:nvSpPr>
          <p:spPr>
            <a:xfrm>
              <a:off x="4471219" y="5105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160FDDF5-2007-E691-A9CA-CAA78E9EE79C}"/>
                </a:ext>
              </a:extLst>
            </p:cNvPr>
            <p:cNvSpPr/>
            <p:nvPr/>
          </p:nvSpPr>
          <p:spPr>
            <a:xfrm>
              <a:off x="4928419" y="5105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D5CA7BE7-C932-F153-DCEB-BB315BE442AF}"/>
                </a:ext>
              </a:extLst>
            </p:cNvPr>
            <p:cNvSpPr/>
            <p:nvPr/>
          </p:nvSpPr>
          <p:spPr>
            <a:xfrm>
              <a:off x="1728019" y="5562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6E239BB3-5CF9-1BE2-99D6-923F75271558}"/>
                </a:ext>
              </a:extLst>
            </p:cNvPr>
            <p:cNvSpPr/>
            <p:nvPr/>
          </p:nvSpPr>
          <p:spPr>
            <a:xfrm>
              <a:off x="2185219" y="5562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02F08147-C7C6-C6B3-3C42-395AA1027CB7}"/>
                </a:ext>
              </a:extLst>
            </p:cNvPr>
            <p:cNvSpPr/>
            <p:nvPr/>
          </p:nvSpPr>
          <p:spPr>
            <a:xfrm>
              <a:off x="2642419" y="5562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005C9316-64C1-D003-A2DB-7311813E05A8}"/>
                </a:ext>
              </a:extLst>
            </p:cNvPr>
            <p:cNvSpPr/>
            <p:nvPr/>
          </p:nvSpPr>
          <p:spPr>
            <a:xfrm>
              <a:off x="3099619" y="5562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5EBAE2DB-C128-3CDF-2C5E-E23FEBDCBE91}"/>
                </a:ext>
              </a:extLst>
            </p:cNvPr>
            <p:cNvSpPr/>
            <p:nvPr/>
          </p:nvSpPr>
          <p:spPr>
            <a:xfrm>
              <a:off x="3556819" y="5562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D0853644-FB7C-4C0C-D9C8-3BBCD079D4FF}"/>
                </a:ext>
              </a:extLst>
            </p:cNvPr>
            <p:cNvSpPr/>
            <p:nvPr/>
          </p:nvSpPr>
          <p:spPr>
            <a:xfrm>
              <a:off x="4014019" y="5562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407E35B1-C34D-A585-C048-5FC46099BBC9}"/>
                </a:ext>
              </a:extLst>
            </p:cNvPr>
            <p:cNvSpPr/>
            <p:nvPr/>
          </p:nvSpPr>
          <p:spPr>
            <a:xfrm>
              <a:off x="4471219" y="5562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3CC66522-5934-0780-FBEC-BC1FD5AD868C}"/>
                </a:ext>
              </a:extLst>
            </p:cNvPr>
            <p:cNvSpPr/>
            <p:nvPr/>
          </p:nvSpPr>
          <p:spPr>
            <a:xfrm>
              <a:off x="4928419" y="5562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AB6C4AEB-E4B8-5C06-21F3-EA63F73FE5FF}"/>
                </a:ext>
              </a:extLst>
            </p:cNvPr>
            <p:cNvSpPr/>
            <p:nvPr/>
          </p:nvSpPr>
          <p:spPr>
            <a:xfrm>
              <a:off x="1728019" y="6019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D0E9B624-4E5D-10E7-1B7C-2A4DE57F14AB}"/>
                </a:ext>
              </a:extLst>
            </p:cNvPr>
            <p:cNvSpPr/>
            <p:nvPr/>
          </p:nvSpPr>
          <p:spPr>
            <a:xfrm>
              <a:off x="2185219" y="6019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ED0A5A9E-CFED-6247-E6EF-8C8284734DB4}"/>
                </a:ext>
              </a:extLst>
            </p:cNvPr>
            <p:cNvSpPr/>
            <p:nvPr/>
          </p:nvSpPr>
          <p:spPr>
            <a:xfrm>
              <a:off x="2642419" y="6019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BD4D0B66-C7BB-92C2-607B-1EDB1BDEB57F}"/>
                </a:ext>
              </a:extLst>
            </p:cNvPr>
            <p:cNvSpPr/>
            <p:nvPr/>
          </p:nvSpPr>
          <p:spPr>
            <a:xfrm>
              <a:off x="3099619" y="6019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832AC58D-F9F2-4D70-2EBF-9DB54F0C2F08}"/>
                </a:ext>
              </a:extLst>
            </p:cNvPr>
            <p:cNvSpPr/>
            <p:nvPr/>
          </p:nvSpPr>
          <p:spPr>
            <a:xfrm>
              <a:off x="3556819" y="6019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89230C00-2520-299C-8348-21B6927D8577}"/>
                </a:ext>
              </a:extLst>
            </p:cNvPr>
            <p:cNvSpPr/>
            <p:nvPr/>
          </p:nvSpPr>
          <p:spPr>
            <a:xfrm>
              <a:off x="4014019" y="6019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B0B7FEA8-66EA-2187-4AEB-A09533B8A0E1}"/>
                </a:ext>
              </a:extLst>
            </p:cNvPr>
            <p:cNvSpPr/>
            <p:nvPr/>
          </p:nvSpPr>
          <p:spPr>
            <a:xfrm>
              <a:off x="4471219" y="6019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EA0C65A5-7D1A-6472-6EA8-1CD5FA52A711}"/>
                </a:ext>
              </a:extLst>
            </p:cNvPr>
            <p:cNvSpPr/>
            <p:nvPr/>
          </p:nvSpPr>
          <p:spPr>
            <a:xfrm>
              <a:off x="4928419" y="6019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64C4E90C-5ABE-3493-EBAE-1696BFE86AE2}"/>
              </a:ext>
            </a:extLst>
          </p:cNvPr>
          <p:cNvGrpSpPr/>
          <p:nvPr/>
        </p:nvGrpSpPr>
        <p:grpSpPr>
          <a:xfrm>
            <a:off x="10015728" y="4149213"/>
            <a:ext cx="914400" cy="914400"/>
            <a:chOff x="5867400" y="4149213"/>
            <a:chExt cx="914400" cy="914400"/>
          </a:xfrm>
          <a:solidFill>
            <a:srgbClr val="FF0000"/>
          </a:solidFill>
        </p:grpSpPr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5411BCF8-2FCA-9CCF-DD8F-07C361F65478}"/>
                </a:ext>
              </a:extLst>
            </p:cNvPr>
            <p:cNvSpPr/>
            <p:nvPr/>
          </p:nvSpPr>
          <p:spPr>
            <a:xfrm>
              <a:off x="5867400" y="4149213"/>
              <a:ext cx="457200" cy="457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57644D6F-A03E-C23E-D8BA-0BD03B8BD388}"/>
                </a:ext>
              </a:extLst>
            </p:cNvPr>
            <p:cNvSpPr/>
            <p:nvPr/>
          </p:nvSpPr>
          <p:spPr>
            <a:xfrm>
              <a:off x="6324600" y="4149213"/>
              <a:ext cx="457200" cy="457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3FB8EC86-C455-39D4-85F7-CCCFA2E60C56}"/>
                </a:ext>
              </a:extLst>
            </p:cNvPr>
            <p:cNvSpPr/>
            <p:nvPr/>
          </p:nvSpPr>
          <p:spPr>
            <a:xfrm>
              <a:off x="6324600" y="4606413"/>
              <a:ext cx="457200" cy="457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F7B1E28B-E9AD-7642-F1C9-278E47F159BC}"/>
              </a:ext>
            </a:extLst>
          </p:cNvPr>
          <p:cNvSpPr txBox="1"/>
          <p:nvPr/>
        </p:nvSpPr>
        <p:spPr>
          <a:xfrm>
            <a:off x="4453131" y="2438403"/>
            <a:ext cx="26075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Can you cover this?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5CF66A39-951F-E678-9A06-23B0CC35F07E}"/>
              </a:ext>
            </a:extLst>
          </p:cNvPr>
          <p:cNvSpPr txBox="1"/>
          <p:nvPr/>
        </p:nvSpPr>
        <p:spPr>
          <a:xfrm>
            <a:off x="9689430" y="3588326"/>
            <a:ext cx="1697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With these?</a:t>
            </a:r>
          </a:p>
        </p:txBody>
      </p:sp>
    </p:spTree>
    <p:extLst>
      <p:ext uri="{BB962C8B-B14F-4D97-AF65-F5344CB8AC3E}">
        <p14:creationId xmlns:p14="http://schemas.microsoft.com/office/powerpoint/2010/main" val="41867443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68D260-0CA2-82DA-5E55-6139939939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9EDD176-06F7-AAD6-4368-1B5582C1A74D}"/>
              </a:ext>
            </a:extLst>
          </p:cNvPr>
          <p:cNvSpPr/>
          <p:nvPr/>
        </p:nvSpPr>
        <p:spPr>
          <a:xfrm>
            <a:off x="2275743" y="1278889"/>
            <a:ext cx="1143000" cy="547997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B2F22B-A464-C0DE-2382-F36333B9B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941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/>
              </a:rPr>
              <a:t>Finding the Closest Crossing Pair – 2</a:t>
            </a:r>
            <a:r>
              <a:rPr lang="en-US" baseline="30000" dirty="0">
                <a:latin typeface="Calibri" panose="020F0502020204030204"/>
              </a:rPr>
              <a:t>nd</a:t>
            </a:r>
            <a:r>
              <a:rPr lang="en-US" dirty="0">
                <a:latin typeface="Calibri" panose="020F0502020204030204"/>
              </a:rPr>
              <a:t> Idea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091E9E9-F840-CDA3-3D30-5CA2B6129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67C1-1CFC-4BF3-A3D8-E4104FCBBC17}" type="slidenum">
              <a:rPr lang="en-US" smtClean="0"/>
              <a:t>20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Box 23">
                <a:extLst>
                  <a:ext uri="{FF2B5EF4-FFF2-40B4-BE49-F238E27FC236}">
                    <a16:creationId xmlns:a16="http://schemas.microsoft.com/office/drawing/2014/main" id="{4987AD06-926E-CFAF-E232-B723445D416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77285" y="4110730"/>
                <a:ext cx="5613580" cy="23083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38100" algn="ctr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R="0" lvl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/>
                  <a:defRPr/>
                </a:pPr>
                <a:r>
                  <a:rPr lang="en-US" altLang="en-US" sz="2400" kern="0" dirty="0">
                    <a:latin typeface="+mn-lt"/>
                  </a:rPr>
                  <a:t>Procedure:</a:t>
                </a:r>
              </a:p>
              <a:p>
                <a:pPr marL="342900" marR="0" lvl="0" indent="-34290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en-US" sz="2400" b="0" kern="0" dirty="0">
                    <a:solidFill>
                      <a:sysClr val="windowText" lastClr="000000"/>
                    </a:solidFill>
                    <a:latin typeface="+mn-lt"/>
                  </a:rPr>
                  <a:t>Let </a:t>
                </a:r>
                <a14:m>
                  <m:oMath xmlns:m="http://schemas.openxmlformats.org/officeDocument/2006/math">
                    <m:r>
                      <a:rPr lang="en-US" altLang="en-US" sz="2400" b="0" i="1" kern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altLang="en-US" sz="2400" b="0" kern="0" dirty="0">
                    <a:solidFill>
                      <a:sysClr val="windowText" lastClr="000000"/>
                    </a:solidFill>
                    <a:latin typeface="+mn-lt"/>
                  </a:rPr>
                  <a:t> be the closest distance from left and right</a:t>
                </a:r>
              </a:p>
              <a:p>
                <a:pPr marL="342900" marR="0" lvl="0" indent="-34290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en-US" sz="2400" b="0" kern="0" dirty="0">
                    <a:solidFill>
                      <a:sysClr val="windowText" lastClr="000000"/>
                    </a:solidFill>
                    <a:latin typeface="+mn-lt"/>
                  </a:rPr>
                  <a:t>For each point on the left that’s within </a:t>
                </a:r>
                <a14:m>
                  <m:oMath xmlns:m="http://schemas.openxmlformats.org/officeDocument/2006/math">
                    <m:r>
                      <a:rPr lang="en-US" altLang="en-US" sz="2400" b="0" i="1" kern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altLang="en-US" sz="2400" b="0" kern="0" dirty="0">
                    <a:solidFill>
                      <a:sysClr val="windowText" lastClr="000000"/>
                    </a:solidFill>
                    <a:latin typeface="+mn-lt"/>
                  </a:rPr>
                  <a:t> of the divide, find its closest match from among points within </a:t>
                </a:r>
                <a14:m>
                  <m:oMath xmlns:m="http://schemas.openxmlformats.org/officeDocument/2006/math">
                    <m:r>
                      <a:rPr lang="en-US" altLang="en-US" sz="2400" b="0" i="1" kern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altLang="en-US" sz="2400" b="0" kern="0" dirty="0">
                    <a:solidFill>
                      <a:sysClr val="windowText" lastClr="000000"/>
                    </a:solidFill>
                    <a:latin typeface="+mn-lt"/>
                  </a:rPr>
                  <a:t> on the right</a:t>
                </a:r>
              </a:p>
            </p:txBody>
          </p:sp>
        </mc:Choice>
        <mc:Fallback>
          <p:sp>
            <p:nvSpPr>
              <p:cNvPr id="4" name="Text Box 23">
                <a:extLst>
                  <a:ext uri="{FF2B5EF4-FFF2-40B4-BE49-F238E27FC236}">
                    <a16:creationId xmlns:a16="http://schemas.microsoft.com/office/drawing/2014/main" id="{4987AD06-926E-CFAF-E232-B723445D41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77285" y="4110730"/>
                <a:ext cx="5613580" cy="2308324"/>
              </a:xfrm>
              <a:prstGeom prst="rect">
                <a:avLst/>
              </a:prstGeom>
              <a:blipFill>
                <a:blip r:embed="rId2"/>
                <a:stretch>
                  <a:fillRect l="-1629" t="-2111" r="-977" b="-501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Oval 20">
            <a:extLst>
              <a:ext uri="{FF2B5EF4-FFF2-40B4-BE49-F238E27FC236}">
                <a16:creationId xmlns:a16="http://schemas.microsoft.com/office/drawing/2014/main" id="{906CB60A-CD93-84E2-3833-CF08E7CC8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009" y="229485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2C304D7-10A9-E5C3-364A-4D09560B08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209" y="433320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BE8EE90-90D7-461E-D6D6-B81D8783FB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2384" y="264727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909B5260-849A-B26F-D01E-E0AD484836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371" y="5103696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070E358-FCC1-A602-E366-F21EA949C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884" y="182812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43308CA-70C6-B47C-5254-EE05E5F36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5009" y="305685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BA764BA-0B26-772C-4613-8B8466B2F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2109" y="316162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BDA5E8A-F9AE-D32B-F1C9-81E5BFC13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4184" y="357120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790B971-BB1B-391A-0556-442048365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884" y="401887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E9C46807-910F-34CD-4FF5-75F097B34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5709" y="482850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1BA1F045-468A-7D68-E2B9-79C6AA130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8018" y="2098036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9E8D0E2C-A287-813B-4DB7-8681549D2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884" y="464752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85313571-FD3E-65BA-215F-C83E369F23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2228" y="550795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518620B7-F109-4ED7-DD6D-068314424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3557" y="378997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4A25727C-1ECB-AF90-2DC5-4A3FECA9C0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8809" y="136191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CE5D1A58-3CD3-6512-C226-7E4A20A46F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6964" y="5799877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E72CB65D-BDBB-6345-894D-F5F0CE1884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3175" y="6112693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4D4A0A5B-BF34-5634-2E38-452317EA8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5585" y="636424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50" name="Line 18">
            <a:extLst>
              <a:ext uri="{FF2B5EF4-FFF2-40B4-BE49-F238E27FC236}">
                <a16:creationId xmlns:a16="http://schemas.microsoft.com/office/drawing/2014/main" id="{A3C89B31-197D-4CCD-5F0B-66DCDBF702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43741" y="1278888"/>
            <a:ext cx="0" cy="5479974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DA481AEA-586B-19BB-BF9D-8632B3FB48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84" y="1618575"/>
            <a:ext cx="1076325" cy="1076325"/>
          </a:xfrm>
          <a:prstGeom prst="ellipse">
            <a:avLst/>
          </a:prstGeom>
          <a:noFill/>
          <a:ln w="38100" algn="ctr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AB702973-9DB7-1D73-BBF0-BD7BF59A32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3310" y="3546719"/>
            <a:ext cx="1278478" cy="1424656"/>
          </a:xfrm>
          <a:prstGeom prst="ellipse">
            <a:avLst/>
          </a:prstGeom>
          <a:noFill/>
          <a:ln w="38100" algn="ctr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53" name="Star: 5 Points 52">
            <a:extLst>
              <a:ext uri="{FF2B5EF4-FFF2-40B4-BE49-F238E27FC236}">
                <a16:creationId xmlns:a16="http://schemas.microsoft.com/office/drawing/2014/main" id="{C4772E4F-BCBD-5D99-3008-85C83B330149}"/>
              </a:ext>
            </a:extLst>
          </p:cNvPr>
          <p:cNvSpPr/>
          <p:nvPr/>
        </p:nvSpPr>
        <p:spPr>
          <a:xfrm>
            <a:off x="2475652" y="4928448"/>
            <a:ext cx="230869" cy="230869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52A14FC8-7330-1EF0-F7D5-8F912B67D8D2}"/>
              </a:ext>
            </a:extLst>
          </p:cNvPr>
          <p:cNvSpPr>
            <a:spLocks noChangeArrowheads="1"/>
          </p:cNvSpPr>
          <p:nvPr/>
        </p:nvSpPr>
        <p:spPr bwMode="auto">
          <a:xfrm rot="19971889">
            <a:off x="2356572" y="4660061"/>
            <a:ext cx="921181" cy="642013"/>
          </a:xfrm>
          <a:prstGeom prst="ellipse">
            <a:avLst/>
          </a:prstGeom>
          <a:noFill/>
          <a:ln w="38100" algn="ctr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55" name="Text Box 23">
            <a:extLst>
              <a:ext uri="{FF2B5EF4-FFF2-40B4-BE49-F238E27FC236}">
                <a16:creationId xmlns:a16="http://schemas.microsoft.com/office/drawing/2014/main" id="{D14AA41B-5FA1-64AF-460E-10FDED08C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7285" y="969031"/>
            <a:ext cx="5639832" cy="1585049"/>
          </a:xfrm>
          <a:prstGeom prst="rect">
            <a:avLst/>
          </a:prstGeom>
          <a:noFill/>
          <a:ln w="38100" algn="ctr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en-US" sz="2400" kern="0" dirty="0">
                <a:solidFill>
                  <a:srgbClr val="C00000"/>
                </a:solidFill>
                <a:latin typeface="+mn-lt"/>
              </a:rPr>
              <a:t>Combine:</a:t>
            </a:r>
          </a:p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b="0" kern="0" dirty="0">
                <a:solidFill>
                  <a:srgbClr val="C00000"/>
                </a:solidFill>
                <a:latin typeface="+mn-lt"/>
              </a:rPr>
              <a:t>Find the closest pair crossing the middle</a:t>
            </a:r>
          </a:p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b="0" kern="0" dirty="0">
                <a:solidFill>
                  <a:srgbClr val="C00000"/>
                </a:solidFill>
                <a:latin typeface="+mn-lt"/>
              </a:rPr>
              <a:t>Return the closest of the left, right, and crossing pairs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1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</a:endParaRPr>
          </a:p>
        </p:txBody>
      </p:sp>
      <p:sp>
        <p:nvSpPr>
          <p:cNvPr id="5" name="Text Box 23">
            <a:extLst>
              <a:ext uri="{FF2B5EF4-FFF2-40B4-BE49-F238E27FC236}">
                <a16:creationId xmlns:a16="http://schemas.microsoft.com/office/drawing/2014/main" id="{3893DAEC-31CE-06FF-2381-16254D12D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7284" y="2608881"/>
            <a:ext cx="5613580" cy="1569660"/>
          </a:xfrm>
          <a:prstGeom prst="rect">
            <a:avLst/>
          </a:prstGeom>
          <a:noFill/>
          <a:ln w="38100" algn="ctr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en-US" sz="2400" kern="0" dirty="0">
                <a:solidFill>
                  <a:srgbClr val="006600"/>
                </a:solidFill>
                <a:latin typeface="+mn-lt"/>
              </a:rPr>
              <a:t>Observation:</a:t>
            </a:r>
          </a:p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b="0" kern="0" dirty="0">
                <a:solidFill>
                  <a:srgbClr val="006600"/>
                </a:solidFill>
                <a:latin typeface="+mn-lt"/>
              </a:rPr>
              <a:t>We only care about crossing pairs that might be closer than left and right</a:t>
            </a:r>
          </a:p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b="0" kern="0" dirty="0">
                <a:solidFill>
                  <a:srgbClr val="006600"/>
                </a:solidFill>
                <a:latin typeface="+mn-lt"/>
              </a:rPr>
              <a:t>Ignore points too far from the divide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F4ED27F-51D3-A33A-11B3-23CC0BE060CB}"/>
              </a:ext>
            </a:extLst>
          </p:cNvPr>
          <p:cNvCxnSpPr>
            <a:cxnSpLocks/>
            <a:stCxn id="21" idx="7"/>
            <a:endCxn id="25" idx="3"/>
          </p:cNvCxnSpPr>
          <p:nvPr/>
        </p:nvCxnSpPr>
        <p:spPr>
          <a:xfrm flipV="1">
            <a:off x="526830" y="1950076"/>
            <a:ext cx="429583" cy="365698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C0AC575-9790-0643-31E8-E57019993F9F}"/>
                  </a:ext>
                </a:extLst>
              </p:cNvPr>
              <p:cNvSpPr txBox="1"/>
              <p:nvPr/>
            </p:nvSpPr>
            <p:spPr>
              <a:xfrm>
                <a:off x="429086" y="1825925"/>
                <a:ext cx="38690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0" i="1" kern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𝛿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C0AC575-9790-0643-31E8-E57019993F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086" y="1825925"/>
                <a:ext cx="386908" cy="461665"/>
              </a:xfrm>
              <a:prstGeom prst="rect">
                <a:avLst/>
              </a:prstGeom>
              <a:blipFill>
                <a:blip r:embed="rId3"/>
                <a:stretch>
                  <a:fillRect l="-15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C1C513F-DD95-6664-F819-72886109FF1B}"/>
                  </a:ext>
                </a:extLst>
              </p:cNvPr>
              <p:cNvSpPr txBox="1"/>
              <p:nvPr/>
            </p:nvSpPr>
            <p:spPr>
              <a:xfrm>
                <a:off x="2388223" y="947214"/>
                <a:ext cx="38690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0" i="1" kern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𝛿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C1C513F-DD95-6664-F819-72886109FF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8223" y="947214"/>
                <a:ext cx="386908" cy="461665"/>
              </a:xfrm>
              <a:prstGeom prst="rect">
                <a:avLst/>
              </a:prstGeom>
              <a:blipFill>
                <a:blip r:embed="rId4"/>
                <a:stretch>
                  <a:fillRect l="-1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921653D-832D-D789-3A6C-E57A0A5C6DCD}"/>
                  </a:ext>
                </a:extLst>
              </p:cNvPr>
              <p:cNvSpPr txBox="1"/>
              <p:nvPr/>
            </p:nvSpPr>
            <p:spPr>
              <a:xfrm>
                <a:off x="2946361" y="947213"/>
                <a:ext cx="38690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0" i="1" kern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𝛿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921653D-832D-D789-3A6C-E57A0A5C6D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361" y="947213"/>
                <a:ext cx="386908" cy="461665"/>
              </a:xfrm>
              <a:prstGeom prst="rect">
                <a:avLst/>
              </a:prstGeom>
              <a:blipFill>
                <a:blip r:embed="rId5"/>
                <a:stretch>
                  <a:fillRect l="-15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44608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578532-58B6-00C6-2151-A53E3C544A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AE1E208-6EFC-8C97-6C26-DA8444389E6D}"/>
              </a:ext>
            </a:extLst>
          </p:cNvPr>
          <p:cNvSpPr/>
          <p:nvPr/>
        </p:nvSpPr>
        <p:spPr>
          <a:xfrm>
            <a:off x="2275743" y="1278889"/>
            <a:ext cx="1143000" cy="547997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F0B30D-7A69-13DB-EE84-DFD68B447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941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/>
              </a:rPr>
              <a:t>Problem with the 2</a:t>
            </a:r>
            <a:r>
              <a:rPr lang="en-US" baseline="30000" dirty="0">
                <a:latin typeface="Calibri" panose="020F0502020204030204"/>
              </a:rPr>
              <a:t>nd</a:t>
            </a:r>
            <a:r>
              <a:rPr lang="en-US" dirty="0">
                <a:latin typeface="Calibri" panose="020F0502020204030204"/>
              </a:rPr>
              <a:t> Idea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7C3B22-3813-A065-84C2-1A7B3E14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67C1-1CFC-4BF3-A3D8-E4104FCBBC17}" type="slidenum">
              <a:rPr lang="en-US" smtClean="0"/>
              <a:t>21</a:t>
            </a:fld>
            <a:endParaRPr lang="en-US"/>
          </a:p>
        </p:txBody>
      </p:sp>
      <p:sp>
        <p:nvSpPr>
          <p:cNvPr id="4" name="Text Box 23">
            <a:extLst>
              <a:ext uri="{FF2B5EF4-FFF2-40B4-BE49-F238E27FC236}">
                <a16:creationId xmlns:a16="http://schemas.microsoft.com/office/drawing/2014/main" id="{DC60E0D4-6205-81D9-C0FE-9B717FC72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7285" y="4110730"/>
            <a:ext cx="561358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en-US" sz="2400" kern="0" dirty="0">
                <a:latin typeface="+mn-lt"/>
              </a:rPr>
              <a:t>Problem:</a:t>
            </a:r>
          </a:p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b="0" kern="0" dirty="0">
                <a:solidFill>
                  <a:sysClr val="windowText" lastClr="000000"/>
                </a:solidFill>
                <a:latin typeface="+mn-lt"/>
              </a:rPr>
              <a:t>We could still exceed our budget!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A5DCAC0-6F10-67B5-428A-5156F0255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009" y="229485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87AF99D-FC17-72AF-ACA5-68DF4AA2D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0075" y="2272776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7D5255DD-BF45-08FD-DAE3-F6C7C70D1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5312" y="5657002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F97976F-5289-CF82-E0CA-B2898C2A39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884" y="182812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D9F2840-B64F-CB7A-0B41-67481A99FA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8327" y="1347164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B481E8E7-7726-60A8-04FC-70503CD7F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8731" y="329494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E72F8A7-D9E2-5777-BC01-C953AEF03D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1548" y="3553888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FD120AF8-71E7-D3D4-2F50-2E6B48C81A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5734" y="148323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9AA22607-0C0A-55F7-DD11-3D131EBE63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1914" y="474210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ED401E88-E87C-C62F-7F16-54395CD99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3193" y="5436236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41C5D1B2-19AB-BC8B-D879-2865DD5D76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0066" y="4259047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DF6A7E4C-0955-5C25-D803-9DF85A013F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9359" y="4663456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ADC70A4B-C2B6-B34C-D61B-83081A817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7410" y="378997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0745D834-C6B6-7D30-A151-6F380BEF2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7604" y="6369896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B9A04469-4DA1-80A1-23EE-784F0C0A1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4265" y="6467474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FCBCC345-D1E8-C386-D650-141747152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402" y="2294849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50" name="Line 18">
            <a:extLst>
              <a:ext uri="{FF2B5EF4-FFF2-40B4-BE49-F238E27FC236}">
                <a16:creationId xmlns:a16="http://schemas.microsoft.com/office/drawing/2014/main" id="{B2E24606-A40C-6948-602C-C19C7FF15C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43741" y="1278888"/>
            <a:ext cx="0" cy="5479974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9C2E4898-8148-FC3C-95C0-9C62505D42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84" y="1618575"/>
            <a:ext cx="1076325" cy="1076325"/>
          </a:xfrm>
          <a:prstGeom prst="ellipse">
            <a:avLst/>
          </a:prstGeom>
          <a:noFill/>
          <a:ln w="38100" algn="ctr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55" name="Text Box 23">
            <a:extLst>
              <a:ext uri="{FF2B5EF4-FFF2-40B4-BE49-F238E27FC236}">
                <a16:creationId xmlns:a16="http://schemas.microsoft.com/office/drawing/2014/main" id="{C782A896-FD8B-CC27-1E84-D5B51D85F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7285" y="969031"/>
            <a:ext cx="5639832" cy="1585049"/>
          </a:xfrm>
          <a:prstGeom prst="rect">
            <a:avLst/>
          </a:prstGeom>
          <a:noFill/>
          <a:ln w="38100" algn="ctr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en-US" sz="2400" kern="0" dirty="0">
                <a:solidFill>
                  <a:srgbClr val="C00000"/>
                </a:solidFill>
                <a:latin typeface="+mn-lt"/>
              </a:rPr>
              <a:t>Combine:</a:t>
            </a:r>
          </a:p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b="0" kern="0" dirty="0">
                <a:solidFill>
                  <a:srgbClr val="C00000"/>
                </a:solidFill>
                <a:latin typeface="+mn-lt"/>
              </a:rPr>
              <a:t>Find the closest pair crossing the middle</a:t>
            </a:r>
          </a:p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b="0" kern="0" dirty="0">
                <a:solidFill>
                  <a:srgbClr val="C00000"/>
                </a:solidFill>
                <a:latin typeface="+mn-lt"/>
              </a:rPr>
              <a:t>Return the closest of the left, right, and crossing pairs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1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</a:endParaRPr>
          </a:p>
        </p:txBody>
      </p:sp>
      <p:sp>
        <p:nvSpPr>
          <p:cNvPr id="5" name="Text Box 23">
            <a:extLst>
              <a:ext uri="{FF2B5EF4-FFF2-40B4-BE49-F238E27FC236}">
                <a16:creationId xmlns:a16="http://schemas.microsoft.com/office/drawing/2014/main" id="{CF2891C8-21EA-4E8F-F6B6-2C6D29113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7284" y="2608881"/>
            <a:ext cx="5613580" cy="1569660"/>
          </a:xfrm>
          <a:prstGeom prst="rect">
            <a:avLst/>
          </a:prstGeom>
          <a:noFill/>
          <a:ln w="38100" algn="ctr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en-US" sz="2400" kern="0" dirty="0">
                <a:solidFill>
                  <a:srgbClr val="006600"/>
                </a:solidFill>
                <a:latin typeface="+mn-lt"/>
              </a:rPr>
              <a:t>Observation:</a:t>
            </a:r>
          </a:p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b="0" kern="0" dirty="0">
                <a:solidFill>
                  <a:srgbClr val="006600"/>
                </a:solidFill>
                <a:latin typeface="+mn-lt"/>
              </a:rPr>
              <a:t>We only care about crossing pairs that might be closer than left and right</a:t>
            </a:r>
          </a:p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b="0" kern="0" dirty="0">
                <a:solidFill>
                  <a:srgbClr val="006600"/>
                </a:solidFill>
                <a:latin typeface="+mn-lt"/>
              </a:rPr>
              <a:t>Ignore points too far from the divide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5B74E49-8F90-94C4-1583-8EEE5D2F5A52}"/>
              </a:ext>
            </a:extLst>
          </p:cNvPr>
          <p:cNvCxnSpPr>
            <a:cxnSpLocks/>
            <a:stCxn id="21" idx="7"/>
            <a:endCxn id="25" idx="3"/>
          </p:cNvCxnSpPr>
          <p:nvPr/>
        </p:nvCxnSpPr>
        <p:spPr>
          <a:xfrm flipV="1">
            <a:off x="526830" y="1950076"/>
            <a:ext cx="429583" cy="365698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C302E33-2B4C-A4A8-0FAE-59E2C7A4091C}"/>
                  </a:ext>
                </a:extLst>
              </p:cNvPr>
              <p:cNvSpPr txBox="1"/>
              <p:nvPr/>
            </p:nvSpPr>
            <p:spPr>
              <a:xfrm>
                <a:off x="429086" y="1825925"/>
                <a:ext cx="38690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0" i="1" kern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𝛿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C302E33-2B4C-A4A8-0FAE-59E2C7A409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086" y="1825925"/>
                <a:ext cx="386908" cy="461665"/>
              </a:xfrm>
              <a:prstGeom prst="rect">
                <a:avLst/>
              </a:prstGeom>
              <a:blipFill>
                <a:blip r:embed="rId2"/>
                <a:stretch>
                  <a:fillRect l="-15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F4ACEBE-9199-2627-291A-EC674F266767}"/>
                  </a:ext>
                </a:extLst>
              </p:cNvPr>
              <p:cNvSpPr txBox="1"/>
              <p:nvPr/>
            </p:nvSpPr>
            <p:spPr>
              <a:xfrm>
                <a:off x="2388223" y="947214"/>
                <a:ext cx="38690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0" i="1" kern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𝛿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F4ACEBE-9199-2627-291A-EC674F2667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8223" y="947214"/>
                <a:ext cx="386908" cy="461665"/>
              </a:xfrm>
              <a:prstGeom prst="rect">
                <a:avLst/>
              </a:prstGeom>
              <a:blipFill>
                <a:blip r:embed="rId3"/>
                <a:stretch>
                  <a:fillRect l="-1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0A49722-E95A-147B-2A49-A199C211DCFA}"/>
                  </a:ext>
                </a:extLst>
              </p:cNvPr>
              <p:cNvSpPr txBox="1"/>
              <p:nvPr/>
            </p:nvSpPr>
            <p:spPr>
              <a:xfrm>
                <a:off x="2946361" y="947213"/>
                <a:ext cx="38690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0" i="1" kern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𝛿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0A49722-E95A-147B-2A49-A199C211DC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361" y="947213"/>
                <a:ext cx="386908" cy="461665"/>
              </a:xfrm>
              <a:prstGeom prst="rect">
                <a:avLst/>
              </a:prstGeom>
              <a:blipFill>
                <a:blip r:embed="rId4"/>
                <a:stretch>
                  <a:fillRect l="-15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>
            <a:extLst>
              <a:ext uri="{FF2B5EF4-FFF2-40B4-BE49-F238E27FC236}">
                <a16:creationId xmlns:a16="http://schemas.microsoft.com/office/drawing/2014/main" id="{EBA7BE25-1A47-7AC7-950E-4CB9332AE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2409" y="3498334"/>
            <a:ext cx="1076325" cy="1076325"/>
          </a:xfrm>
          <a:prstGeom prst="ellipse">
            <a:avLst/>
          </a:prstGeom>
          <a:noFill/>
          <a:ln w="38100" algn="ctr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 Box 23">
                <a:extLst>
                  <a:ext uri="{FF2B5EF4-FFF2-40B4-BE49-F238E27FC236}">
                    <a16:creationId xmlns:a16="http://schemas.microsoft.com/office/drawing/2014/main" id="{681F3E72-7620-9C5E-F756-20EA70C84F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32017" y="5057972"/>
                <a:ext cx="5613580" cy="15696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38100" algn="ctr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R="0" lvl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/>
                  <a:defRPr/>
                </a:pPr>
                <a:r>
                  <a:rPr lang="en-US" altLang="en-US" sz="2400" kern="0" dirty="0">
                    <a:latin typeface="+mn-lt"/>
                  </a:rPr>
                  <a:t>Solution:</a:t>
                </a:r>
              </a:p>
              <a:p>
                <a:pPr marL="342900" marR="0" lvl="0" indent="-34290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en-US" sz="2400" b="0" kern="0" dirty="0">
                    <a:solidFill>
                      <a:sysClr val="windowText" lastClr="000000"/>
                    </a:solidFill>
                    <a:latin typeface="+mn-lt"/>
                  </a:rPr>
                  <a:t>Re-apply the observation vertically!</a:t>
                </a:r>
              </a:p>
              <a:p>
                <a:pPr marL="342900" marR="0" lvl="0" indent="-34290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en-US" sz="2400" b="0" kern="0" dirty="0">
                    <a:solidFill>
                      <a:sysClr val="windowText" lastClr="000000"/>
                    </a:solidFill>
                    <a:latin typeface="+mn-lt"/>
                  </a:rPr>
                  <a:t>We only need to consider points within </a:t>
                </a:r>
                <a14:m>
                  <m:oMath xmlns:m="http://schemas.openxmlformats.org/officeDocument/2006/math">
                    <m:r>
                      <a:rPr lang="en-US" altLang="en-US" sz="2400" b="0" i="1" kern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altLang="en-US" sz="2400" b="0" kern="0" dirty="0">
                    <a:solidFill>
                      <a:sysClr val="windowText" lastClr="000000"/>
                    </a:solidFill>
                    <a:latin typeface="+mn-lt"/>
                  </a:rPr>
                  <a:t> above the current point as well!</a:t>
                </a:r>
              </a:p>
            </p:txBody>
          </p:sp>
        </mc:Choice>
        <mc:Fallback>
          <p:sp>
            <p:nvSpPr>
              <p:cNvPr id="8" name="Text Box 23">
                <a:extLst>
                  <a:ext uri="{FF2B5EF4-FFF2-40B4-BE49-F238E27FC236}">
                    <a16:creationId xmlns:a16="http://schemas.microsoft.com/office/drawing/2014/main" id="{681F3E72-7620-9C5E-F756-20EA70C84F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32017" y="5057972"/>
                <a:ext cx="5613580" cy="1569660"/>
              </a:xfrm>
              <a:prstGeom prst="rect">
                <a:avLst/>
              </a:prstGeom>
              <a:blipFill>
                <a:blip r:embed="rId5"/>
                <a:stretch>
                  <a:fillRect l="-1629" t="-3113" b="-817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97233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9DA507-9AD7-1783-B9CD-F4D24C4EC8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DB000C5-E6B1-9305-4091-963821C80A2B}"/>
              </a:ext>
            </a:extLst>
          </p:cNvPr>
          <p:cNvSpPr/>
          <p:nvPr/>
        </p:nvSpPr>
        <p:spPr>
          <a:xfrm>
            <a:off x="2275743" y="1278889"/>
            <a:ext cx="1143000" cy="547997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B2298B-BE62-2A2B-E591-FEC54045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941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/>
              </a:rPr>
              <a:t>Finding the Closest Crossing Pair – 3</a:t>
            </a:r>
            <a:r>
              <a:rPr lang="en-US" baseline="30000" dirty="0">
                <a:latin typeface="Calibri" panose="020F0502020204030204"/>
              </a:rPr>
              <a:t>rd</a:t>
            </a:r>
            <a:r>
              <a:rPr lang="en-US" dirty="0">
                <a:latin typeface="Calibri" panose="020F0502020204030204"/>
              </a:rPr>
              <a:t> Idea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79E99B-9CC5-6336-B1C3-4E214481F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67C1-1CFC-4BF3-A3D8-E4104FCBBC17}" type="slidenum">
              <a:rPr lang="en-US" smtClean="0"/>
              <a:t>22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Box 23">
                <a:extLst>
                  <a:ext uri="{FF2B5EF4-FFF2-40B4-BE49-F238E27FC236}">
                    <a16:creationId xmlns:a16="http://schemas.microsoft.com/office/drawing/2014/main" id="{8645D279-8C82-5A67-73DF-A0E4113977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52826" y="2694900"/>
                <a:ext cx="5613580" cy="34163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38100" algn="ctr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R="0" lvl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/>
                  <a:defRPr/>
                </a:pPr>
                <a:r>
                  <a:rPr lang="en-US" altLang="en-US" sz="2400" kern="0" dirty="0">
                    <a:latin typeface="+mn-lt"/>
                  </a:rPr>
                  <a:t>Procedure:</a:t>
                </a:r>
              </a:p>
              <a:p>
                <a:pPr marL="342900" marR="0" lvl="0" indent="-34290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en-US" sz="2400" b="0" kern="0" dirty="0">
                    <a:solidFill>
                      <a:sysClr val="windowText" lastClr="000000"/>
                    </a:solidFill>
                    <a:latin typeface="+mn-lt"/>
                  </a:rPr>
                  <a:t>Let </a:t>
                </a:r>
                <a14:m>
                  <m:oMath xmlns:m="http://schemas.openxmlformats.org/officeDocument/2006/math">
                    <m:r>
                      <a:rPr lang="en-US" altLang="en-US" sz="2400" b="0" i="1" kern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altLang="en-US" sz="2400" b="0" kern="0" dirty="0">
                    <a:solidFill>
                      <a:sysClr val="windowText" lastClr="000000"/>
                    </a:solidFill>
                    <a:latin typeface="+mn-lt"/>
                  </a:rPr>
                  <a:t> be the closest distance from left and right</a:t>
                </a:r>
              </a:p>
              <a:p>
                <a:pPr marL="342900" lvl="0" indent="-3429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US" altLang="en-US" sz="2400" b="0" kern="0" dirty="0">
                    <a:solidFill>
                      <a:sysClr val="windowText" lastClr="000000"/>
                    </a:solidFill>
                    <a:latin typeface="+mn-lt"/>
                  </a:rPr>
                  <a:t>From bottom to top, for each point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400" b="0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400" b="0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en-US" sz="2400" b="0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en-US" altLang="en-US" sz="2400" b="0" kern="0" dirty="0">
                    <a:solidFill>
                      <a:sysClr val="windowText" lastClr="000000"/>
                    </a:solidFill>
                    <a:latin typeface="+mn-lt"/>
                  </a:rPr>
                  <a:t> on the left that’s within </a:t>
                </a:r>
                <a14:m>
                  <m:oMath xmlns:m="http://schemas.openxmlformats.org/officeDocument/2006/math">
                    <m:r>
                      <a:rPr lang="en-US" altLang="en-US" sz="2400" b="0" i="1" kern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altLang="en-US" sz="2400" b="0" kern="0" dirty="0">
                    <a:solidFill>
                      <a:sysClr val="windowText" lastClr="000000"/>
                    </a:solidFill>
                    <a:latin typeface="+mn-lt"/>
                  </a:rPr>
                  <a:t> of the divide on the left:</a:t>
                </a:r>
              </a:p>
              <a:p>
                <a:pPr marL="1085850" lvl="1" indent="-3429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US" altLang="en-US" sz="2400" b="0" kern="0" dirty="0">
                    <a:solidFill>
                      <a:sysClr val="windowText" lastClr="000000"/>
                    </a:solidFill>
                    <a:latin typeface="+mn-lt"/>
                  </a:rPr>
                  <a:t>compare it to each point on the right that is within </a:t>
                </a:r>
                <a14:m>
                  <m:oMath xmlns:m="http://schemas.openxmlformats.org/officeDocument/2006/math">
                    <m:r>
                      <a:rPr lang="en-US" altLang="en-US" sz="2400" b="0" i="1" ker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altLang="en-US" sz="2400" b="0" kern="0" dirty="0">
                    <a:solidFill>
                      <a:sysClr val="windowText" lastClr="000000"/>
                    </a:solidFill>
                    <a:latin typeface="+mn-lt"/>
                  </a:rPr>
                  <a:t> of the divide and no more than </a:t>
                </a:r>
                <a14:m>
                  <m:oMath xmlns:m="http://schemas.openxmlformats.org/officeDocument/2006/math">
                    <m:r>
                      <a:rPr lang="en-US" altLang="en-US" sz="2400" b="0" i="1" ker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altLang="en-US" sz="2400" b="0" kern="0" dirty="0">
                    <a:solidFill>
                      <a:sysClr val="windowText" lastClr="000000"/>
                    </a:solidFill>
                    <a:latin typeface="+mn-lt"/>
                  </a:rPr>
                  <a:t> above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400" b="0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400" b="0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en-US" sz="2400" b="0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</m:oMath>
                </a14:m>
                <a:endParaRPr lang="en-US" altLang="en-US" sz="2400" b="0" kern="0" dirty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mc:Choice>
        <mc:Fallback>
          <p:sp>
            <p:nvSpPr>
              <p:cNvPr id="4" name="Text Box 23">
                <a:extLst>
                  <a:ext uri="{FF2B5EF4-FFF2-40B4-BE49-F238E27FC236}">
                    <a16:creationId xmlns:a16="http://schemas.microsoft.com/office/drawing/2014/main" id="{8645D279-8C82-5A67-73DF-A0E4113977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52826" y="2694900"/>
                <a:ext cx="5613580" cy="3416320"/>
              </a:xfrm>
              <a:prstGeom prst="rect">
                <a:avLst/>
              </a:prstGeom>
              <a:blipFill>
                <a:blip r:embed="rId2"/>
                <a:stretch>
                  <a:fillRect l="-1629" t="-1429" r="-2389" b="-321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Oval 20">
            <a:extLst>
              <a:ext uri="{FF2B5EF4-FFF2-40B4-BE49-F238E27FC236}">
                <a16:creationId xmlns:a16="http://schemas.microsoft.com/office/drawing/2014/main" id="{DAF9CA91-DF56-7990-2D83-7A8B813700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009" y="229485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A508572-4B85-F058-D43C-6D84F42C2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209" y="433320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8D17223-9967-0629-B807-17EA7D4F1D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2384" y="264727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7E7D92C-B740-FF10-7F47-714C0BFF2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371" y="5103696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C4070A8-B0F4-7745-D6C7-4541AB8C6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884" y="182812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A08E614-1016-0EEB-AA37-16C0ECE7C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5009" y="305685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288D7A3-8D78-4C8F-1218-473DE40D3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2109" y="316162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78B967F4-3B56-15DC-FAB8-8E2DCFC1F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4184" y="357120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C0F9F9E-EC25-1019-1210-1F42308D8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884" y="401887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669D058A-E235-79A9-6132-7115B64CF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5709" y="482850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FCBEFD3F-03DE-9924-C011-3A77FC871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8018" y="2098036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78E619B9-552F-1749-4B8D-DFAFEE923F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884" y="464752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DE2EE9EC-40BA-992B-7E4E-62BF843BFA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2228" y="550795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2C998F3C-EAD3-7BEA-D451-1FB576B89E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3557" y="378997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D28715BB-01E8-1429-10CA-3381EAFA6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8809" y="136191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B9B817F9-C164-2B3C-5421-DD91A0CAEC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6964" y="5799877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34FA4FD0-7B0B-48C2-99DF-2733EFEBA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3175" y="6112693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C05926B-A07B-05D8-708D-6F4355F19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5585" y="636424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50" name="Line 18">
            <a:extLst>
              <a:ext uri="{FF2B5EF4-FFF2-40B4-BE49-F238E27FC236}">
                <a16:creationId xmlns:a16="http://schemas.microsoft.com/office/drawing/2014/main" id="{A92C9D56-4B4D-83A8-D660-9E5B9AC12D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43741" y="1278888"/>
            <a:ext cx="0" cy="5479974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C866B6E7-AAA4-8363-2D1B-A4C2CB7721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84" y="1618575"/>
            <a:ext cx="1076325" cy="1076325"/>
          </a:xfrm>
          <a:prstGeom prst="ellipse">
            <a:avLst/>
          </a:prstGeom>
          <a:noFill/>
          <a:ln w="38100" algn="ctr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C3EF612A-7B32-9DF5-04A6-98BD7C8A76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3310" y="3546719"/>
            <a:ext cx="1278478" cy="1424656"/>
          </a:xfrm>
          <a:prstGeom prst="ellipse">
            <a:avLst/>
          </a:prstGeom>
          <a:noFill/>
          <a:ln w="38100" algn="ctr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53" name="Star: 5 Points 52">
            <a:extLst>
              <a:ext uri="{FF2B5EF4-FFF2-40B4-BE49-F238E27FC236}">
                <a16:creationId xmlns:a16="http://schemas.microsoft.com/office/drawing/2014/main" id="{6A0B7DA4-1B79-4C68-FA0C-BD5878125940}"/>
              </a:ext>
            </a:extLst>
          </p:cNvPr>
          <p:cNvSpPr/>
          <p:nvPr/>
        </p:nvSpPr>
        <p:spPr>
          <a:xfrm>
            <a:off x="2475652" y="4928448"/>
            <a:ext cx="230869" cy="230869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88182E48-0FF6-D697-6CD1-C1BCA7E252E1}"/>
              </a:ext>
            </a:extLst>
          </p:cNvPr>
          <p:cNvSpPr>
            <a:spLocks noChangeArrowheads="1"/>
          </p:cNvSpPr>
          <p:nvPr/>
        </p:nvSpPr>
        <p:spPr bwMode="auto">
          <a:xfrm rot="19971889">
            <a:off x="2356572" y="4660061"/>
            <a:ext cx="921181" cy="642013"/>
          </a:xfrm>
          <a:prstGeom prst="ellipse">
            <a:avLst/>
          </a:prstGeom>
          <a:noFill/>
          <a:ln w="38100" algn="ctr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55" name="Text Box 23">
            <a:extLst>
              <a:ext uri="{FF2B5EF4-FFF2-40B4-BE49-F238E27FC236}">
                <a16:creationId xmlns:a16="http://schemas.microsoft.com/office/drawing/2014/main" id="{2EAE4BF9-C815-1C05-CC76-656D4826E3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7285" y="969031"/>
            <a:ext cx="5639832" cy="1585049"/>
          </a:xfrm>
          <a:prstGeom prst="rect">
            <a:avLst/>
          </a:prstGeom>
          <a:noFill/>
          <a:ln w="38100" algn="ctr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en-US" sz="2400" kern="0" dirty="0">
                <a:solidFill>
                  <a:srgbClr val="C00000"/>
                </a:solidFill>
                <a:latin typeface="+mn-lt"/>
              </a:rPr>
              <a:t>Combine:</a:t>
            </a:r>
          </a:p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b="0" kern="0" dirty="0">
                <a:solidFill>
                  <a:srgbClr val="C00000"/>
                </a:solidFill>
                <a:latin typeface="+mn-lt"/>
              </a:rPr>
              <a:t>Find the closest pair crossing the middle</a:t>
            </a:r>
          </a:p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b="0" kern="0" dirty="0">
                <a:solidFill>
                  <a:srgbClr val="C00000"/>
                </a:solidFill>
                <a:latin typeface="+mn-lt"/>
              </a:rPr>
              <a:t>Return the closest of the left, right, and crossing pairs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1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8419E3F-BE23-5B3D-1910-8717C74C35B0}"/>
              </a:ext>
            </a:extLst>
          </p:cNvPr>
          <p:cNvCxnSpPr>
            <a:cxnSpLocks/>
            <a:stCxn id="21" idx="7"/>
            <a:endCxn id="25" idx="3"/>
          </p:cNvCxnSpPr>
          <p:nvPr/>
        </p:nvCxnSpPr>
        <p:spPr>
          <a:xfrm flipV="1">
            <a:off x="526830" y="1950076"/>
            <a:ext cx="429583" cy="365698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023E1A9-1EBE-232F-64A2-323529353F3D}"/>
                  </a:ext>
                </a:extLst>
              </p:cNvPr>
              <p:cNvSpPr txBox="1"/>
              <p:nvPr/>
            </p:nvSpPr>
            <p:spPr>
              <a:xfrm>
                <a:off x="429086" y="1825925"/>
                <a:ext cx="38690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0" i="1" kern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𝛿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023E1A9-1EBE-232F-64A2-323529353F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086" y="1825925"/>
                <a:ext cx="386908" cy="461665"/>
              </a:xfrm>
              <a:prstGeom prst="rect">
                <a:avLst/>
              </a:prstGeom>
              <a:blipFill>
                <a:blip r:embed="rId3"/>
                <a:stretch>
                  <a:fillRect l="-15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EE4CF53-4F30-D4B3-F599-F1A8BEB452B2}"/>
                  </a:ext>
                </a:extLst>
              </p:cNvPr>
              <p:cNvSpPr txBox="1"/>
              <p:nvPr/>
            </p:nvSpPr>
            <p:spPr>
              <a:xfrm>
                <a:off x="2388223" y="947214"/>
                <a:ext cx="38690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0" i="1" kern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𝛿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EE4CF53-4F30-D4B3-F599-F1A8BEB452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8223" y="947214"/>
                <a:ext cx="386908" cy="461665"/>
              </a:xfrm>
              <a:prstGeom prst="rect">
                <a:avLst/>
              </a:prstGeom>
              <a:blipFill>
                <a:blip r:embed="rId4"/>
                <a:stretch>
                  <a:fillRect l="-1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FDBDB7A-B144-2900-992B-513182659F9F}"/>
                  </a:ext>
                </a:extLst>
              </p:cNvPr>
              <p:cNvSpPr txBox="1"/>
              <p:nvPr/>
            </p:nvSpPr>
            <p:spPr>
              <a:xfrm>
                <a:off x="2946361" y="947213"/>
                <a:ext cx="38690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0" i="1" kern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𝛿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FDBDB7A-B144-2900-992B-513182659F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361" y="947213"/>
                <a:ext cx="386908" cy="461665"/>
              </a:xfrm>
              <a:prstGeom prst="rect">
                <a:avLst/>
              </a:prstGeom>
              <a:blipFill>
                <a:blip r:embed="rId5"/>
                <a:stretch>
                  <a:fillRect l="-15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2FDE99E9-72E3-C0D5-5B14-8C40EED2E4C4}"/>
              </a:ext>
            </a:extLst>
          </p:cNvPr>
          <p:cNvSpPr/>
          <p:nvPr/>
        </p:nvSpPr>
        <p:spPr>
          <a:xfrm>
            <a:off x="2270557" y="5623193"/>
            <a:ext cx="1143000" cy="566928"/>
          </a:xfrm>
          <a:prstGeom prst="rect">
            <a:avLst/>
          </a:prstGeom>
          <a:noFill/>
          <a:ln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F120C71-02A1-A74C-DC91-24F6BEA70384}"/>
                  </a:ext>
                </a:extLst>
              </p:cNvPr>
              <p:cNvSpPr txBox="1"/>
              <p:nvPr/>
            </p:nvSpPr>
            <p:spPr>
              <a:xfrm>
                <a:off x="3330136" y="5722465"/>
                <a:ext cx="38690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0" i="1" kern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𝛿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F120C71-02A1-A74C-DC91-24F6BEA703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0136" y="5722465"/>
                <a:ext cx="386908" cy="461665"/>
              </a:xfrm>
              <a:prstGeom prst="rect">
                <a:avLst/>
              </a:prstGeom>
              <a:blipFill>
                <a:blip r:embed="rId6"/>
                <a:stretch>
                  <a:fillRect l="-15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 Box 23">
                <a:extLst>
                  <a:ext uri="{FF2B5EF4-FFF2-40B4-BE49-F238E27FC236}">
                    <a16:creationId xmlns:a16="http://schemas.microsoft.com/office/drawing/2014/main" id="{07898B68-DEBE-63D3-8AF7-867484168B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21368" y="6081739"/>
                <a:ext cx="5639832" cy="707886"/>
              </a:xfrm>
              <a:prstGeom prst="rect">
                <a:avLst/>
              </a:prstGeom>
              <a:noFill/>
              <a:ln w="38100" algn="ctr">
                <a:solidFill>
                  <a:srgbClr val="0066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R="0" lvl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/>
                  <a:defRPr/>
                </a:pPr>
                <a:r>
                  <a:rPr lang="en-US" altLang="en-US" kern="0" dirty="0">
                    <a:solidFill>
                      <a:srgbClr val="006600"/>
                    </a:solidFill>
                    <a:latin typeface="+mn-lt"/>
                  </a:rPr>
                  <a:t>This will only fit within our budget if we compare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b="1" i="1" kern="0" smtClean="0">
                            <a:solidFill>
                              <a:srgbClr val="0066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 kern="0" smtClean="0">
                            <a:solidFill>
                              <a:srgbClr val="006600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altLang="en-US" b="1" i="1" kern="0" smtClean="0">
                            <a:solidFill>
                              <a:srgbClr val="006600"/>
                            </a:solidFill>
                            <a:latin typeface="Cambria Math" panose="02040503050406030204" pitchFamily="18" charset="0"/>
                          </a:rPr>
                          <m:t>𝒍</m:t>
                        </m:r>
                      </m:sub>
                    </m:sSub>
                  </m:oMath>
                </a14:m>
                <a:r>
                  <a:rPr lang="en-US" altLang="en-US" kern="0" dirty="0">
                    <a:solidFill>
                      <a:srgbClr val="006600"/>
                    </a:solidFill>
                    <a:latin typeface="+mn-lt"/>
                  </a:rPr>
                  <a:t> to a constant number of other points</a:t>
                </a:r>
                <a:endParaRPr kumimoji="0" lang="en-US" altLang="en-US" sz="100" b="0" i="0" u="none" strike="noStrike" kern="0" cap="none" spc="0" normalizeH="0" baseline="0" noProof="0" dirty="0">
                  <a:ln>
                    <a:noFill/>
                  </a:ln>
                  <a:solidFill>
                    <a:srgbClr val="0066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</mc:Choice>
        <mc:Fallback>
          <p:sp>
            <p:nvSpPr>
              <p:cNvPr id="8" name="Text Box 23">
                <a:extLst>
                  <a:ext uri="{FF2B5EF4-FFF2-40B4-BE49-F238E27FC236}">
                    <a16:creationId xmlns:a16="http://schemas.microsoft.com/office/drawing/2014/main" id="{07898B68-DEBE-63D3-8AF7-867484168B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21368" y="6081739"/>
                <a:ext cx="5639832" cy="707886"/>
              </a:xfrm>
              <a:prstGeom prst="rect">
                <a:avLst/>
              </a:prstGeom>
              <a:blipFill>
                <a:blip r:embed="rId7"/>
                <a:stretch>
                  <a:fillRect l="-859" t="-2459" b="-11475"/>
                </a:stretch>
              </a:blipFill>
              <a:ln w="38100" algn="ctr">
                <a:solidFill>
                  <a:srgbClr val="0066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897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089E31-E813-8B56-C914-0F4526446F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Rectangle 447">
            <a:extLst>
              <a:ext uri="{FF2B5EF4-FFF2-40B4-BE49-F238E27FC236}">
                <a16:creationId xmlns:a16="http://schemas.microsoft.com/office/drawing/2014/main" id="{B1BDC667-673C-C4D8-A53E-1161895ED16D}"/>
              </a:ext>
            </a:extLst>
          </p:cNvPr>
          <p:cNvSpPr/>
          <p:nvPr/>
        </p:nvSpPr>
        <p:spPr>
          <a:xfrm>
            <a:off x="1899262" y="5046319"/>
            <a:ext cx="425875" cy="10733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29267B-CFDC-E1EC-927F-4A17EB288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 and Conquer (Closest Pair of Points)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F33BAC1-7820-5C92-D308-BFF63AC9C13C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2519680" y="1298447"/>
                <a:ext cx="9601200" cy="5559553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b="1" dirty="0">
                    <a:solidFill>
                      <a:srgbClr val="0070C0"/>
                    </a:solidFill>
                  </a:rPr>
                  <a:t>Preprocessing:</a:t>
                </a:r>
              </a:p>
              <a:p>
                <a:pPr lvl="1"/>
                <a:r>
                  <a:rPr lang="en-US" dirty="0">
                    <a:solidFill>
                      <a:schemeClr val="tx1"/>
                    </a:solidFill>
                  </a:rPr>
                  <a:t>Sort the points by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coordinate (call this list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)</a:t>
                </a:r>
              </a:p>
              <a:p>
                <a:pPr lvl="1"/>
                <a:r>
                  <a:rPr lang="en-US" dirty="0">
                    <a:solidFill>
                      <a:schemeClr val="tx1"/>
                    </a:solidFill>
                  </a:rPr>
                  <a:t>Make a copy of the points and sort by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coordinate (call this list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)</a:t>
                </a:r>
                <a:endParaRPr lang="en-US" dirty="0">
                  <a:solidFill>
                    <a:srgbClr val="0070C0"/>
                  </a:solidFill>
                </a:endParaRPr>
              </a:p>
              <a:p>
                <a:r>
                  <a:rPr lang="en-US" b="1" dirty="0">
                    <a:solidFill>
                      <a:srgbClr val="0070C0"/>
                    </a:solidFill>
                  </a:rPr>
                  <a:t>Base Case</a:t>
                </a:r>
                <a:r>
                  <a:rPr lang="en-US" b="1" dirty="0"/>
                  <a:t>: </a:t>
                </a:r>
              </a:p>
              <a:p>
                <a:pPr lvl="1"/>
                <a:r>
                  <a:rPr lang="en-US" dirty="0"/>
                  <a:t>If there’s 1 point then return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dirty="0"/>
                  <a:t>, If there’s 2 or 3 points, solve naively </a:t>
                </a:r>
                <a:endParaRPr lang="en-US" sz="2600" b="1" dirty="0">
                  <a:solidFill>
                    <a:srgbClr val="0070C0"/>
                  </a:solidFill>
                </a:endParaRPr>
              </a:p>
              <a:p>
                <a:r>
                  <a:rPr lang="en-US" b="1" dirty="0">
                    <a:solidFill>
                      <a:srgbClr val="0070C0"/>
                    </a:solidFill>
                  </a:rPr>
                  <a:t>Divide</a:t>
                </a:r>
                <a:r>
                  <a:rPr lang="en-US" b="1" dirty="0"/>
                  <a:t>: </a:t>
                </a:r>
              </a:p>
              <a:p>
                <a:pPr lvl="1"/>
                <a:r>
                  <a:rPr lang="en-US" dirty="0"/>
                  <a:t>Find the median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coordinate</a:t>
                </a:r>
              </a:p>
              <a:p>
                <a:pPr lvl="1"/>
                <a:r>
                  <a:rPr lang="en-US" dirty="0"/>
                  <a:t>Partition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dirty="0"/>
                  <a:t> into the points on the left vs. right of the median</a:t>
                </a:r>
                <a:endParaRPr lang="en-US" sz="2600" b="1" dirty="0"/>
              </a:p>
              <a:p>
                <a:r>
                  <a:rPr lang="en-US" b="1" dirty="0">
                    <a:solidFill>
                      <a:srgbClr val="0070C0"/>
                    </a:solidFill>
                  </a:rPr>
                  <a:t>Conquer</a:t>
                </a:r>
                <a:r>
                  <a:rPr lang="en-US" b="1" dirty="0"/>
                  <a:t>:</a:t>
                </a:r>
              </a:p>
              <a:p>
                <a:pPr lvl="1"/>
                <a:r>
                  <a:rPr lang="en-US" dirty="0"/>
                  <a:t>Recursively find the closest pair from among the left and right of the median</a:t>
                </a:r>
                <a:endParaRPr lang="en-US" sz="2600" dirty="0">
                  <a:solidFill>
                    <a:srgbClr val="FF33CC"/>
                  </a:solidFill>
                </a:endParaRPr>
              </a:p>
              <a:p>
                <a:r>
                  <a:rPr lang="en-US" b="1" dirty="0">
                    <a:solidFill>
                      <a:srgbClr val="0070C0"/>
                    </a:solidFill>
                  </a:rPr>
                  <a:t>Combine</a:t>
                </a:r>
                <a:r>
                  <a:rPr lang="en-US" b="1" dirty="0"/>
                  <a:t>:</a:t>
                </a:r>
              </a:p>
              <a:p>
                <a:pPr lvl="1"/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dirty="0"/>
                  <a:t> be the closest from the left and the right solutions</a:t>
                </a:r>
              </a:p>
              <a:p>
                <a:pPr lvl="1"/>
                <a:r>
                  <a:rPr lang="en-US" dirty="0"/>
                  <a:t>Filter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dirty="0"/>
                  <a:t> to include only the points within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dirty="0"/>
                  <a:t> of the median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For each point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 still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dirty="0"/>
                  <a:t>:</a:t>
                </a:r>
                <a:endParaRPr lang="en-US" sz="2200" dirty="0"/>
              </a:p>
              <a:p>
                <a:pPr lvl="2"/>
                <a:r>
                  <a:rPr lang="en-US" sz="2400" dirty="0"/>
                  <a:t>For each point within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sz="2400" dirty="0"/>
                  <a:t>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400" dirty="0"/>
                  <a:t> vertically:</a:t>
                </a:r>
              </a:p>
              <a:p>
                <a:pPr lvl="3"/>
                <a:r>
                  <a:rPr lang="en-US" sz="2400" dirty="0"/>
                  <a:t>Compare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400" dirty="0"/>
                  <a:t> with that point and save if the distance is less than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endParaRPr lang="en-US" sz="2400" dirty="0"/>
              </a:p>
              <a:p>
                <a:pPr lvl="1"/>
                <a:r>
                  <a:rPr lang="en-US" dirty="0"/>
                  <a:t>Return minimum of the saved pair and the one used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F33BAC1-7820-5C92-D308-BFF63AC9C13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519680" y="1298447"/>
                <a:ext cx="9601200" cy="5559553"/>
              </a:xfrm>
              <a:blipFill>
                <a:blip r:embed="rId2"/>
                <a:stretch>
                  <a:fillRect l="-825" t="-2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56B255DA-8A91-BDDB-4AF7-9BBE35AFD82A}"/>
              </a:ext>
            </a:extLst>
          </p:cNvPr>
          <p:cNvGrpSpPr/>
          <p:nvPr/>
        </p:nvGrpSpPr>
        <p:grpSpPr>
          <a:xfrm>
            <a:off x="774157" y="1952494"/>
            <a:ext cx="483226" cy="533150"/>
            <a:chOff x="2948253" y="1690688"/>
            <a:chExt cx="1442934" cy="1592008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25EB2A77-4B4F-6982-3857-AB8FD9696CB5}"/>
                </a:ext>
              </a:extLst>
            </p:cNvPr>
            <p:cNvGrpSpPr/>
            <p:nvPr/>
          </p:nvGrpSpPr>
          <p:grpSpPr>
            <a:xfrm>
              <a:off x="2948253" y="1690688"/>
              <a:ext cx="1442934" cy="1592008"/>
              <a:chOff x="621792" y="1690688"/>
              <a:chExt cx="1442934" cy="1592008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0779804-AC7D-8EE0-AC6B-772CEF87BA51}"/>
                  </a:ext>
                </a:extLst>
              </p:cNvPr>
              <p:cNvSpPr/>
              <p:nvPr/>
            </p:nvSpPr>
            <p:spPr>
              <a:xfrm>
                <a:off x="621792" y="1690688"/>
                <a:ext cx="1442934" cy="159200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7C580F00-847D-3908-7A7D-34C51C9503F5}"/>
                  </a:ext>
                </a:extLst>
              </p:cNvPr>
              <p:cNvSpPr/>
              <p:nvPr/>
            </p:nvSpPr>
            <p:spPr>
              <a:xfrm>
                <a:off x="829350" y="1858050"/>
                <a:ext cx="304800" cy="304800"/>
              </a:xfrm>
              <a:prstGeom prst="ellipse">
                <a:avLst/>
              </a:prstGeom>
              <a:solidFill>
                <a:srgbClr val="FF7575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B0BEA95D-B61F-24C8-D54C-9CCA70000F8E}"/>
                  </a:ext>
                </a:extLst>
              </p:cNvPr>
              <p:cNvSpPr/>
              <p:nvPr/>
            </p:nvSpPr>
            <p:spPr>
              <a:xfrm>
                <a:off x="1505319" y="2848650"/>
                <a:ext cx="304800" cy="304800"/>
              </a:xfrm>
              <a:prstGeom prst="ellipse">
                <a:avLst/>
              </a:prstGeom>
              <a:solidFill>
                <a:srgbClr val="FF7575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72751DD-E2FA-049B-3B5F-971EDA592E3D}"/>
                </a:ext>
              </a:extLst>
            </p:cNvPr>
            <p:cNvSpPr/>
            <p:nvPr/>
          </p:nvSpPr>
          <p:spPr>
            <a:xfrm>
              <a:off x="3987672" y="1964869"/>
              <a:ext cx="304800" cy="304800"/>
            </a:xfrm>
            <a:prstGeom prst="ellipse">
              <a:avLst/>
            </a:prstGeom>
            <a:solidFill>
              <a:srgbClr val="FF757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88B6E3A-22C5-26D2-EA4C-44B95E75838E}"/>
              </a:ext>
            </a:extLst>
          </p:cNvPr>
          <p:cNvGrpSpPr/>
          <p:nvPr/>
        </p:nvGrpSpPr>
        <p:grpSpPr>
          <a:xfrm>
            <a:off x="1384130" y="1957228"/>
            <a:ext cx="483226" cy="533150"/>
            <a:chOff x="621792" y="1690688"/>
            <a:chExt cx="1442934" cy="159200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113BB45-1845-0D0A-C2B0-0906AE302FB9}"/>
                </a:ext>
              </a:extLst>
            </p:cNvPr>
            <p:cNvSpPr/>
            <p:nvPr/>
          </p:nvSpPr>
          <p:spPr>
            <a:xfrm>
              <a:off x="621792" y="1690688"/>
              <a:ext cx="1442934" cy="159200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B4A98A06-7F52-B3BE-695F-3833BEC538B0}"/>
                </a:ext>
              </a:extLst>
            </p:cNvPr>
            <p:cNvSpPr/>
            <p:nvPr/>
          </p:nvSpPr>
          <p:spPr>
            <a:xfrm>
              <a:off x="829350" y="1858050"/>
              <a:ext cx="304800" cy="304800"/>
            </a:xfrm>
            <a:prstGeom prst="ellipse">
              <a:avLst/>
            </a:prstGeom>
            <a:solidFill>
              <a:srgbClr val="FF757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A8EE758-496B-5447-6928-581C1E6933BA}"/>
                </a:ext>
              </a:extLst>
            </p:cNvPr>
            <p:cNvSpPr/>
            <p:nvPr/>
          </p:nvSpPr>
          <p:spPr>
            <a:xfrm>
              <a:off x="1505319" y="2848650"/>
              <a:ext cx="304800" cy="304800"/>
            </a:xfrm>
            <a:prstGeom prst="ellipse">
              <a:avLst/>
            </a:prstGeom>
            <a:solidFill>
              <a:srgbClr val="FF757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1D2C815-3FBF-03EA-D4CE-69C6C61B35F7}"/>
              </a:ext>
            </a:extLst>
          </p:cNvPr>
          <p:cNvGrpSpPr/>
          <p:nvPr/>
        </p:nvGrpSpPr>
        <p:grpSpPr>
          <a:xfrm>
            <a:off x="2042703" y="1952494"/>
            <a:ext cx="483226" cy="533150"/>
            <a:chOff x="621792" y="1690688"/>
            <a:chExt cx="1442934" cy="1592008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E2C24AE-1FE5-3DE7-98D2-24DC655D4B99}"/>
                </a:ext>
              </a:extLst>
            </p:cNvPr>
            <p:cNvSpPr/>
            <p:nvPr/>
          </p:nvSpPr>
          <p:spPr>
            <a:xfrm>
              <a:off x="621792" y="1690688"/>
              <a:ext cx="1442934" cy="159200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E6688E74-BCA7-62E7-CA13-1B5BDDC3EF03}"/>
                </a:ext>
              </a:extLst>
            </p:cNvPr>
            <p:cNvSpPr/>
            <p:nvPr/>
          </p:nvSpPr>
          <p:spPr>
            <a:xfrm>
              <a:off x="829350" y="1858050"/>
              <a:ext cx="304800" cy="304800"/>
            </a:xfrm>
            <a:prstGeom prst="ellipse">
              <a:avLst/>
            </a:prstGeom>
            <a:solidFill>
              <a:srgbClr val="FF757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47CB9374-2014-45EC-5E76-3ECCCB0B4A2F}"/>
              </a:ext>
            </a:extLst>
          </p:cNvPr>
          <p:cNvGrpSpPr/>
          <p:nvPr/>
        </p:nvGrpSpPr>
        <p:grpSpPr>
          <a:xfrm>
            <a:off x="1541201" y="2664260"/>
            <a:ext cx="974062" cy="1073389"/>
            <a:chOff x="634850" y="2944481"/>
            <a:chExt cx="974062" cy="1073389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2B1B8CE-94F4-6A1F-FBBA-FFF404F170D0}"/>
                </a:ext>
              </a:extLst>
            </p:cNvPr>
            <p:cNvSpPr/>
            <p:nvPr/>
          </p:nvSpPr>
          <p:spPr>
            <a:xfrm>
              <a:off x="634850" y="2944481"/>
              <a:ext cx="974062" cy="10733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F0977F60-CCCC-E66F-52AA-92FEE1B71FD3}"/>
                </a:ext>
              </a:extLst>
            </p:cNvPr>
            <p:cNvSpPr/>
            <p:nvPr/>
          </p:nvSpPr>
          <p:spPr>
            <a:xfrm>
              <a:off x="797225" y="3028435"/>
              <a:ext cx="102075" cy="102075"/>
            </a:xfrm>
            <a:prstGeom prst="ellipse">
              <a:avLst/>
            </a:prstGeom>
            <a:solidFill>
              <a:srgbClr val="FF757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B900D543-5C25-9C89-661E-B55446267BE7}"/>
                </a:ext>
              </a:extLst>
            </p:cNvPr>
            <p:cNvSpPr/>
            <p:nvPr/>
          </p:nvSpPr>
          <p:spPr>
            <a:xfrm>
              <a:off x="1404761" y="3079472"/>
              <a:ext cx="102075" cy="102075"/>
            </a:xfrm>
            <a:prstGeom prst="ellipse">
              <a:avLst/>
            </a:prstGeom>
            <a:solidFill>
              <a:srgbClr val="FF757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7943C129-86B5-5B6E-B27B-66A428573EB1}"/>
                </a:ext>
              </a:extLst>
            </p:cNvPr>
            <p:cNvSpPr/>
            <p:nvPr/>
          </p:nvSpPr>
          <p:spPr>
            <a:xfrm>
              <a:off x="865379" y="3379230"/>
              <a:ext cx="102075" cy="102075"/>
            </a:xfrm>
            <a:prstGeom prst="ellipse">
              <a:avLst/>
            </a:prstGeom>
            <a:solidFill>
              <a:srgbClr val="FF757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BAA9871C-B120-6F56-ECF5-1EF6B3230FF4}"/>
                </a:ext>
              </a:extLst>
            </p:cNvPr>
            <p:cNvSpPr/>
            <p:nvPr/>
          </p:nvSpPr>
          <p:spPr>
            <a:xfrm>
              <a:off x="1302686" y="3446595"/>
              <a:ext cx="102075" cy="102075"/>
            </a:xfrm>
            <a:prstGeom prst="ellipse">
              <a:avLst/>
            </a:prstGeom>
            <a:solidFill>
              <a:srgbClr val="FF757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32DE2499-1730-98EF-C9D8-EAA5F74064B8}"/>
                </a:ext>
              </a:extLst>
            </p:cNvPr>
            <p:cNvSpPr/>
            <p:nvPr/>
          </p:nvSpPr>
          <p:spPr>
            <a:xfrm>
              <a:off x="1019727" y="3700175"/>
              <a:ext cx="102075" cy="102075"/>
            </a:xfrm>
            <a:prstGeom prst="ellipse">
              <a:avLst/>
            </a:prstGeom>
            <a:solidFill>
              <a:srgbClr val="FF757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7CF6B7A3-D5EF-C769-EE5B-2391414075F4}"/>
                </a:ext>
              </a:extLst>
            </p:cNvPr>
            <p:cNvSpPr/>
            <p:nvPr/>
          </p:nvSpPr>
          <p:spPr>
            <a:xfrm>
              <a:off x="1418788" y="3871431"/>
              <a:ext cx="102075" cy="102075"/>
            </a:xfrm>
            <a:prstGeom prst="ellipse">
              <a:avLst/>
            </a:prstGeom>
            <a:solidFill>
              <a:srgbClr val="FF757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Line 18">
              <a:extLst>
                <a:ext uri="{FF2B5EF4-FFF2-40B4-BE49-F238E27FC236}">
                  <a16:creationId xmlns:a16="http://schemas.microsoft.com/office/drawing/2014/main" id="{28A8469F-8D38-19DC-22A9-D9DE4D7394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97982" y="2944482"/>
              <a:ext cx="0" cy="107338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B15FA411-5696-365E-FACA-48BE2EA35D10}"/>
              </a:ext>
            </a:extLst>
          </p:cNvPr>
          <p:cNvGrpSpPr/>
          <p:nvPr/>
        </p:nvGrpSpPr>
        <p:grpSpPr>
          <a:xfrm>
            <a:off x="1541201" y="3777239"/>
            <a:ext cx="974062" cy="1073389"/>
            <a:chOff x="1541201" y="3777239"/>
            <a:chExt cx="974062" cy="1073389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124C768B-8C41-32EF-366B-8D2A7C4503DF}"/>
                </a:ext>
              </a:extLst>
            </p:cNvPr>
            <p:cNvGrpSpPr/>
            <p:nvPr/>
          </p:nvGrpSpPr>
          <p:grpSpPr>
            <a:xfrm>
              <a:off x="1541201" y="3777239"/>
              <a:ext cx="974062" cy="1073389"/>
              <a:chOff x="634850" y="2944481"/>
              <a:chExt cx="974062" cy="1073389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B026F6B3-5C64-4F6D-63A7-03535BBEFD7E}"/>
                  </a:ext>
                </a:extLst>
              </p:cNvPr>
              <p:cNvSpPr/>
              <p:nvPr/>
            </p:nvSpPr>
            <p:spPr>
              <a:xfrm>
                <a:off x="634850" y="2944481"/>
                <a:ext cx="974062" cy="107338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B541669C-B6AC-CE09-1358-2ED9CA1F930B}"/>
                  </a:ext>
                </a:extLst>
              </p:cNvPr>
              <p:cNvSpPr/>
              <p:nvPr/>
            </p:nvSpPr>
            <p:spPr>
              <a:xfrm>
                <a:off x="797225" y="3028435"/>
                <a:ext cx="102075" cy="102075"/>
              </a:xfrm>
              <a:prstGeom prst="ellipse">
                <a:avLst/>
              </a:prstGeom>
              <a:solidFill>
                <a:srgbClr val="FF7575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FC67A1FF-4F6C-40EE-52E7-9D1D4FAD558D}"/>
                  </a:ext>
                </a:extLst>
              </p:cNvPr>
              <p:cNvSpPr/>
              <p:nvPr/>
            </p:nvSpPr>
            <p:spPr>
              <a:xfrm>
                <a:off x="1404761" y="3079472"/>
                <a:ext cx="102075" cy="102075"/>
              </a:xfrm>
              <a:prstGeom prst="ellipse">
                <a:avLst/>
              </a:prstGeom>
              <a:solidFill>
                <a:srgbClr val="FF7575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79C8D118-76DC-9BF2-4993-6B642C3203E4}"/>
                  </a:ext>
                </a:extLst>
              </p:cNvPr>
              <p:cNvSpPr/>
              <p:nvPr/>
            </p:nvSpPr>
            <p:spPr>
              <a:xfrm>
                <a:off x="865379" y="3379230"/>
                <a:ext cx="102075" cy="102075"/>
              </a:xfrm>
              <a:prstGeom prst="ellipse">
                <a:avLst/>
              </a:prstGeom>
              <a:solidFill>
                <a:srgbClr val="FF7575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1AE7E83F-B52D-A291-0F80-78C72BE1B2B8}"/>
                  </a:ext>
                </a:extLst>
              </p:cNvPr>
              <p:cNvSpPr/>
              <p:nvPr/>
            </p:nvSpPr>
            <p:spPr>
              <a:xfrm>
                <a:off x="1302686" y="3446595"/>
                <a:ext cx="102075" cy="102075"/>
              </a:xfrm>
              <a:prstGeom prst="ellipse">
                <a:avLst/>
              </a:prstGeom>
              <a:solidFill>
                <a:srgbClr val="FF7575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3A627060-8789-D746-1B25-773600564743}"/>
                  </a:ext>
                </a:extLst>
              </p:cNvPr>
              <p:cNvSpPr/>
              <p:nvPr/>
            </p:nvSpPr>
            <p:spPr>
              <a:xfrm>
                <a:off x="1019727" y="3700175"/>
                <a:ext cx="102075" cy="102075"/>
              </a:xfrm>
              <a:prstGeom prst="ellipse">
                <a:avLst/>
              </a:prstGeom>
              <a:solidFill>
                <a:srgbClr val="FF7575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603A472F-6DC3-7C95-A5CF-A607112F8132}"/>
                  </a:ext>
                </a:extLst>
              </p:cNvPr>
              <p:cNvSpPr/>
              <p:nvPr/>
            </p:nvSpPr>
            <p:spPr>
              <a:xfrm>
                <a:off x="1418788" y="3871431"/>
                <a:ext cx="102075" cy="102075"/>
              </a:xfrm>
              <a:prstGeom prst="ellipse">
                <a:avLst/>
              </a:prstGeom>
              <a:solidFill>
                <a:srgbClr val="FF7575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Line 18">
                <a:extLst>
                  <a:ext uri="{FF2B5EF4-FFF2-40B4-BE49-F238E27FC236}">
                    <a16:creationId xmlns:a16="http://schemas.microsoft.com/office/drawing/2014/main" id="{75095309-814B-BF22-F60C-284973B013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197982" y="2944482"/>
                <a:ext cx="0" cy="1073388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592A93B5-5AF8-27DB-FA80-9BB5CE3535B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938768">
              <a:off x="1641082" y="4285942"/>
              <a:ext cx="522894" cy="273814"/>
            </a:xfrm>
            <a:prstGeom prst="ellipse">
              <a:avLst/>
            </a:prstGeom>
            <a:noFill/>
            <a:ln w="38100" algn="ctr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CBE97D7A-CD15-CB32-6D70-8C567224781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6343974">
              <a:off x="2048350" y="4010095"/>
              <a:ext cx="522894" cy="273814"/>
            </a:xfrm>
            <a:prstGeom prst="ellipse">
              <a:avLst/>
            </a:prstGeom>
            <a:noFill/>
            <a:ln w="38100" algn="ctr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0F9FDE8-86AC-03AE-E72F-5C9BE7CB66EC}"/>
              </a:ext>
            </a:extLst>
          </p:cNvPr>
          <p:cNvGrpSpPr/>
          <p:nvPr/>
        </p:nvGrpSpPr>
        <p:grpSpPr>
          <a:xfrm>
            <a:off x="1533074" y="5068458"/>
            <a:ext cx="974062" cy="1073389"/>
            <a:chOff x="1541201" y="3777239"/>
            <a:chExt cx="974062" cy="1073389"/>
          </a:xfrm>
        </p:grpSpPr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11ED82DA-AAAC-3853-6A94-794E7F9758B7}"/>
                </a:ext>
              </a:extLst>
            </p:cNvPr>
            <p:cNvGrpSpPr/>
            <p:nvPr/>
          </p:nvGrpSpPr>
          <p:grpSpPr>
            <a:xfrm>
              <a:off x="1541201" y="3777239"/>
              <a:ext cx="974062" cy="1073389"/>
              <a:chOff x="634850" y="2944481"/>
              <a:chExt cx="974062" cy="1073389"/>
            </a:xfrm>
          </p:grpSpPr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B7F607F1-8F54-7971-8E26-ECA2E1E27876}"/>
                  </a:ext>
                </a:extLst>
              </p:cNvPr>
              <p:cNvSpPr/>
              <p:nvPr/>
            </p:nvSpPr>
            <p:spPr>
              <a:xfrm>
                <a:off x="634850" y="2944481"/>
                <a:ext cx="974062" cy="107338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B5501155-7048-2B82-362B-7AFE26EA7B03}"/>
                  </a:ext>
                </a:extLst>
              </p:cNvPr>
              <p:cNvSpPr/>
              <p:nvPr/>
            </p:nvSpPr>
            <p:spPr>
              <a:xfrm>
                <a:off x="797225" y="3028435"/>
                <a:ext cx="102075" cy="102075"/>
              </a:xfrm>
              <a:prstGeom prst="ellipse">
                <a:avLst/>
              </a:prstGeom>
              <a:solidFill>
                <a:srgbClr val="FF7575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1941CB1B-AE22-665C-ED5C-0E4B8847718D}"/>
                  </a:ext>
                </a:extLst>
              </p:cNvPr>
              <p:cNvSpPr/>
              <p:nvPr/>
            </p:nvSpPr>
            <p:spPr>
              <a:xfrm>
                <a:off x="1404761" y="3079472"/>
                <a:ext cx="102075" cy="102075"/>
              </a:xfrm>
              <a:prstGeom prst="ellipse">
                <a:avLst/>
              </a:prstGeom>
              <a:solidFill>
                <a:srgbClr val="FF7575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6E0C5F80-B3CF-5508-E48B-15A178C2C11E}"/>
                  </a:ext>
                </a:extLst>
              </p:cNvPr>
              <p:cNvSpPr/>
              <p:nvPr/>
            </p:nvSpPr>
            <p:spPr>
              <a:xfrm>
                <a:off x="865379" y="3379230"/>
                <a:ext cx="102075" cy="102075"/>
              </a:xfrm>
              <a:prstGeom prst="ellipse">
                <a:avLst/>
              </a:prstGeom>
              <a:solidFill>
                <a:srgbClr val="FF7575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E7B7D91F-1C08-AA54-9B23-D749ABF9A872}"/>
                  </a:ext>
                </a:extLst>
              </p:cNvPr>
              <p:cNvSpPr/>
              <p:nvPr/>
            </p:nvSpPr>
            <p:spPr>
              <a:xfrm>
                <a:off x="1302686" y="3446595"/>
                <a:ext cx="102075" cy="102075"/>
              </a:xfrm>
              <a:prstGeom prst="ellipse">
                <a:avLst/>
              </a:prstGeom>
              <a:solidFill>
                <a:srgbClr val="FF7575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A793F119-99C7-BDF9-419D-FA33B390A982}"/>
                  </a:ext>
                </a:extLst>
              </p:cNvPr>
              <p:cNvSpPr/>
              <p:nvPr/>
            </p:nvSpPr>
            <p:spPr>
              <a:xfrm>
                <a:off x="1019727" y="3700175"/>
                <a:ext cx="102075" cy="102075"/>
              </a:xfrm>
              <a:prstGeom prst="ellipse">
                <a:avLst/>
              </a:prstGeom>
              <a:solidFill>
                <a:srgbClr val="FF7575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255B0BF2-A582-C117-8584-008FD1E745C0}"/>
                  </a:ext>
                </a:extLst>
              </p:cNvPr>
              <p:cNvSpPr/>
              <p:nvPr/>
            </p:nvSpPr>
            <p:spPr>
              <a:xfrm>
                <a:off x="1418788" y="3871431"/>
                <a:ext cx="102075" cy="102075"/>
              </a:xfrm>
              <a:prstGeom prst="ellipse">
                <a:avLst/>
              </a:prstGeom>
              <a:solidFill>
                <a:srgbClr val="FF7575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Line 18">
                <a:extLst>
                  <a:ext uri="{FF2B5EF4-FFF2-40B4-BE49-F238E27FC236}">
                    <a16:creationId xmlns:a16="http://schemas.microsoft.com/office/drawing/2014/main" id="{E7676C88-D927-8BB4-06A5-CCD5AD19D5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197982" y="2944482"/>
                <a:ext cx="0" cy="1073388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87B9DDB9-7756-8FF7-3D3A-591218441B7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938768">
              <a:off x="1641082" y="4285942"/>
              <a:ext cx="522894" cy="273814"/>
            </a:xfrm>
            <a:prstGeom prst="ellipse">
              <a:avLst/>
            </a:prstGeom>
            <a:noFill/>
            <a:ln w="38100" algn="ctr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2E9EF311-BEDE-115D-6F7E-2D02A6844BE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6343974">
              <a:off x="2048350" y="4010095"/>
              <a:ext cx="522894" cy="273814"/>
            </a:xfrm>
            <a:prstGeom prst="ellipse">
              <a:avLst/>
            </a:prstGeom>
            <a:noFill/>
            <a:ln w="38100" algn="ctr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</p:grpSp>
      <p:sp>
        <p:nvSpPr>
          <p:cNvPr id="449" name="Rectangle 448">
            <a:extLst>
              <a:ext uri="{FF2B5EF4-FFF2-40B4-BE49-F238E27FC236}">
                <a16:creationId xmlns:a16="http://schemas.microsoft.com/office/drawing/2014/main" id="{3C863E93-F3AF-D59A-1097-5F1F24063260}"/>
              </a:ext>
            </a:extLst>
          </p:cNvPr>
          <p:cNvSpPr/>
          <p:nvPr/>
        </p:nvSpPr>
        <p:spPr>
          <a:xfrm>
            <a:off x="1896467" y="5672647"/>
            <a:ext cx="406517" cy="215756"/>
          </a:xfrm>
          <a:prstGeom prst="rect">
            <a:avLst/>
          </a:prstGeom>
          <a:noFill/>
          <a:ln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5952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FBF56F-88C1-1472-11E2-15C2870B02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Rectangle 447">
            <a:extLst>
              <a:ext uri="{FF2B5EF4-FFF2-40B4-BE49-F238E27FC236}">
                <a16:creationId xmlns:a16="http://schemas.microsoft.com/office/drawing/2014/main" id="{B6B19E23-3ECB-A911-4541-F3CB82329093}"/>
              </a:ext>
            </a:extLst>
          </p:cNvPr>
          <p:cNvSpPr/>
          <p:nvPr/>
        </p:nvSpPr>
        <p:spPr>
          <a:xfrm>
            <a:off x="1899262" y="5046319"/>
            <a:ext cx="425875" cy="10733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6FFA42-55D6-EBF7-7C8B-0D52BA072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Surprisingly, This works!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86F6B2B-457B-969C-C4CF-492DC158F9CF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2519680" y="1298447"/>
                <a:ext cx="9601200" cy="5559553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b="1" dirty="0">
                    <a:solidFill>
                      <a:srgbClr val="0070C0"/>
                    </a:solidFill>
                  </a:rPr>
                  <a:t>Preprocessing:</a:t>
                </a:r>
              </a:p>
              <a:p>
                <a:pPr lvl="1"/>
                <a:r>
                  <a:rPr lang="en-US" dirty="0">
                    <a:solidFill>
                      <a:schemeClr val="tx1"/>
                    </a:solidFill>
                  </a:rPr>
                  <a:t>Sort the points by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coordinate (call this list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)</a:t>
                </a:r>
              </a:p>
              <a:p>
                <a:pPr lvl="1"/>
                <a:r>
                  <a:rPr lang="en-US" dirty="0">
                    <a:solidFill>
                      <a:schemeClr val="tx1"/>
                    </a:solidFill>
                  </a:rPr>
                  <a:t>Make a copy of the points and sort by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coordinate (call this list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)</a:t>
                </a:r>
                <a:endParaRPr lang="en-US" dirty="0">
                  <a:solidFill>
                    <a:srgbClr val="0070C0"/>
                  </a:solidFill>
                </a:endParaRPr>
              </a:p>
              <a:p>
                <a:r>
                  <a:rPr lang="en-US" b="1" dirty="0">
                    <a:solidFill>
                      <a:srgbClr val="0070C0"/>
                    </a:solidFill>
                  </a:rPr>
                  <a:t>Base Case</a:t>
                </a:r>
                <a:r>
                  <a:rPr lang="en-US" b="1" dirty="0"/>
                  <a:t>: </a:t>
                </a:r>
              </a:p>
              <a:p>
                <a:pPr lvl="1"/>
                <a:r>
                  <a:rPr lang="en-US" dirty="0"/>
                  <a:t>If there’s 1 point then return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dirty="0"/>
                  <a:t>, If there’s 2 or 3 points, solve naively </a:t>
                </a:r>
                <a:endParaRPr lang="en-US" sz="2600" b="1" dirty="0">
                  <a:solidFill>
                    <a:srgbClr val="0070C0"/>
                  </a:solidFill>
                </a:endParaRPr>
              </a:p>
              <a:p>
                <a:r>
                  <a:rPr lang="en-US" b="1" dirty="0">
                    <a:solidFill>
                      <a:srgbClr val="0070C0"/>
                    </a:solidFill>
                  </a:rPr>
                  <a:t>Divide</a:t>
                </a:r>
                <a:r>
                  <a:rPr lang="en-US" b="1" dirty="0"/>
                  <a:t>: </a:t>
                </a:r>
              </a:p>
              <a:p>
                <a:pPr lvl="1"/>
                <a:r>
                  <a:rPr lang="en-US" dirty="0"/>
                  <a:t>Find the median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coordinate</a:t>
                </a:r>
              </a:p>
              <a:p>
                <a:pPr lvl="1"/>
                <a:r>
                  <a:rPr lang="en-US" dirty="0"/>
                  <a:t>Partition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dirty="0"/>
                  <a:t> into the points on the left vs. right of the median</a:t>
                </a:r>
                <a:endParaRPr lang="en-US" sz="2600" b="1" dirty="0"/>
              </a:p>
              <a:p>
                <a:r>
                  <a:rPr lang="en-US" b="1" dirty="0">
                    <a:solidFill>
                      <a:srgbClr val="0070C0"/>
                    </a:solidFill>
                  </a:rPr>
                  <a:t>Conquer</a:t>
                </a:r>
                <a:r>
                  <a:rPr lang="en-US" b="1" dirty="0"/>
                  <a:t>:</a:t>
                </a:r>
              </a:p>
              <a:p>
                <a:pPr lvl="1"/>
                <a:r>
                  <a:rPr lang="en-US" dirty="0"/>
                  <a:t>Recursively find the closest pair from among the left and right of the median</a:t>
                </a:r>
                <a:endParaRPr lang="en-US" sz="2600" dirty="0">
                  <a:solidFill>
                    <a:srgbClr val="FF33CC"/>
                  </a:solidFill>
                </a:endParaRPr>
              </a:p>
              <a:p>
                <a:r>
                  <a:rPr lang="en-US" b="1" dirty="0">
                    <a:solidFill>
                      <a:srgbClr val="0070C0"/>
                    </a:solidFill>
                  </a:rPr>
                  <a:t>Combine</a:t>
                </a:r>
                <a:r>
                  <a:rPr lang="en-US" b="1" dirty="0"/>
                  <a:t>:</a:t>
                </a:r>
              </a:p>
              <a:p>
                <a:pPr lvl="1"/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dirty="0"/>
                  <a:t> be the closest from the left and the right solutions</a:t>
                </a:r>
              </a:p>
              <a:p>
                <a:pPr lvl="1"/>
                <a:r>
                  <a:rPr lang="en-US" dirty="0"/>
                  <a:t>Filter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dirty="0"/>
                  <a:t> to include only the points within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dirty="0"/>
                  <a:t> of the median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For each point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 still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dirty="0"/>
                  <a:t>:</a:t>
                </a:r>
                <a:endParaRPr lang="en-US" sz="2200" dirty="0"/>
              </a:p>
              <a:p>
                <a:pPr lvl="2"/>
                <a:r>
                  <a:rPr lang="en-US" sz="2400" b="1" dirty="0">
                    <a:solidFill>
                      <a:srgbClr val="FF0000"/>
                    </a:solidFill>
                  </a:rPr>
                  <a:t>For the next 7 points vertically:</a:t>
                </a:r>
              </a:p>
              <a:p>
                <a:pPr lvl="3"/>
                <a:r>
                  <a:rPr lang="en-US" sz="2400" dirty="0"/>
                  <a:t>Compare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400" dirty="0"/>
                  <a:t> with that point and save if the distance is less than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endParaRPr lang="en-US" sz="2400" dirty="0"/>
              </a:p>
              <a:p>
                <a:pPr lvl="1"/>
                <a:r>
                  <a:rPr lang="en-US" dirty="0"/>
                  <a:t>Return minimum of the saved pair and the one used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86F6B2B-457B-969C-C4CF-492DC158F9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519680" y="1298447"/>
                <a:ext cx="9601200" cy="5559553"/>
              </a:xfrm>
              <a:blipFill>
                <a:blip r:embed="rId2"/>
                <a:stretch>
                  <a:fillRect l="-825" t="-2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E372BA25-F20A-9357-EB2D-463B137A1703}"/>
              </a:ext>
            </a:extLst>
          </p:cNvPr>
          <p:cNvGrpSpPr/>
          <p:nvPr/>
        </p:nvGrpSpPr>
        <p:grpSpPr>
          <a:xfrm>
            <a:off x="774157" y="1952494"/>
            <a:ext cx="483226" cy="533150"/>
            <a:chOff x="2948253" y="1690688"/>
            <a:chExt cx="1442934" cy="1592008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64D4BA85-8CB9-4D36-2E63-7048AA002C3A}"/>
                </a:ext>
              </a:extLst>
            </p:cNvPr>
            <p:cNvGrpSpPr/>
            <p:nvPr/>
          </p:nvGrpSpPr>
          <p:grpSpPr>
            <a:xfrm>
              <a:off x="2948253" y="1690688"/>
              <a:ext cx="1442934" cy="1592008"/>
              <a:chOff x="621792" y="1690688"/>
              <a:chExt cx="1442934" cy="1592008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0DC464E-1640-2F46-C2B1-BE57DC22942E}"/>
                  </a:ext>
                </a:extLst>
              </p:cNvPr>
              <p:cNvSpPr/>
              <p:nvPr/>
            </p:nvSpPr>
            <p:spPr>
              <a:xfrm>
                <a:off x="621792" y="1690688"/>
                <a:ext cx="1442934" cy="159200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2EBD49F0-F831-489C-CB67-0715625F9F94}"/>
                  </a:ext>
                </a:extLst>
              </p:cNvPr>
              <p:cNvSpPr/>
              <p:nvPr/>
            </p:nvSpPr>
            <p:spPr>
              <a:xfrm>
                <a:off x="829350" y="1858050"/>
                <a:ext cx="304800" cy="304800"/>
              </a:xfrm>
              <a:prstGeom prst="ellipse">
                <a:avLst/>
              </a:prstGeom>
              <a:solidFill>
                <a:srgbClr val="FF7575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8AB2C62A-8508-C01E-A50B-3140E72DE26C}"/>
                  </a:ext>
                </a:extLst>
              </p:cNvPr>
              <p:cNvSpPr/>
              <p:nvPr/>
            </p:nvSpPr>
            <p:spPr>
              <a:xfrm>
                <a:off x="1505319" y="2848650"/>
                <a:ext cx="304800" cy="304800"/>
              </a:xfrm>
              <a:prstGeom prst="ellipse">
                <a:avLst/>
              </a:prstGeom>
              <a:solidFill>
                <a:srgbClr val="FF7575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BF880234-6453-614E-1AC2-78E025619D40}"/>
                </a:ext>
              </a:extLst>
            </p:cNvPr>
            <p:cNvSpPr/>
            <p:nvPr/>
          </p:nvSpPr>
          <p:spPr>
            <a:xfrm>
              <a:off x="3987672" y="1964869"/>
              <a:ext cx="304800" cy="304800"/>
            </a:xfrm>
            <a:prstGeom prst="ellipse">
              <a:avLst/>
            </a:prstGeom>
            <a:solidFill>
              <a:srgbClr val="FF757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5BC94D0-5949-E4A2-8B18-56756EADCF6C}"/>
              </a:ext>
            </a:extLst>
          </p:cNvPr>
          <p:cNvGrpSpPr/>
          <p:nvPr/>
        </p:nvGrpSpPr>
        <p:grpSpPr>
          <a:xfrm>
            <a:off x="1384130" y="1957228"/>
            <a:ext cx="483226" cy="533150"/>
            <a:chOff x="621792" y="1690688"/>
            <a:chExt cx="1442934" cy="159200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107874C-81CA-BC60-906E-A4899DF109D0}"/>
                </a:ext>
              </a:extLst>
            </p:cNvPr>
            <p:cNvSpPr/>
            <p:nvPr/>
          </p:nvSpPr>
          <p:spPr>
            <a:xfrm>
              <a:off x="621792" y="1690688"/>
              <a:ext cx="1442934" cy="159200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B48D5C46-FEE5-749B-B194-7BA7710A3F43}"/>
                </a:ext>
              </a:extLst>
            </p:cNvPr>
            <p:cNvSpPr/>
            <p:nvPr/>
          </p:nvSpPr>
          <p:spPr>
            <a:xfrm>
              <a:off x="829350" y="1858050"/>
              <a:ext cx="304800" cy="304800"/>
            </a:xfrm>
            <a:prstGeom prst="ellipse">
              <a:avLst/>
            </a:prstGeom>
            <a:solidFill>
              <a:srgbClr val="FF757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B254CFB-ECEF-3446-CFE2-F68F1EE4233C}"/>
                </a:ext>
              </a:extLst>
            </p:cNvPr>
            <p:cNvSpPr/>
            <p:nvPr/>
          </p:nvSpPr>
          <p:spPr>
            <a:xfrm>
              <a:off x="1505319" y="2848650"/>
              <a:ext cx="304800" cy="304800"/>
            </a:xfrm>
            <a:prstGeom prst="ellipse">
              <a:avLst/>
            </a:prstGeom>
            <a:solidFill>
              <a:srgbClr val="FF757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A8D74A7-4238-B80F-516E-18280849BB9E}"/>
              </a:ext>
            </a:extLst>
          </p:cNvPr>
          <p:cNvGrpSpPr/>
          <p:nvPr/>
        </p:nvGrpSpPr>
        <p:grpSpPr>
          <a:xfrm>
            <a:off x="2042703" y="1952494"/>
            <a:ext cx="483226" cy="533150"/>
            <a:chOff x="621792" y="1690688"/>
            <a:chExt cx="1442934" cy="1592008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5F7E48B-0DEB-2A83-E414-83C6466C8EDF}"/>
                </a:ext>
              </a:extLst>
            </p:cNvPr>
            <p:cNvSpPr/>
            <p:nvPr/>
          </p:nvSpPr>
          <p:spPr>
            <a:xfrm>
              <a:off x="621792" y="1690688"/>
              <a:ext cx="1442934" cy="159200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7799907D-2381-9A87-94EA-529D59243785}"/>
                </a:ext>
              </a:extLst>
            </p:cNvPr>
            <p:cNvSpPr/>
            <p:nvPr/>
          </p:nvSpPr>
          <p:spPr>
            <a:xfrm>
              <a:off x="829350" y="1858050"/>
              <a:ext cx="304800" cy="304800"/>
            </a:xfrm>
            <a:prstGeom prst="ellipse">
              <a:avLst/>
            </a:prstGeom>
            <a:solidFill>
              <a:srgbClr val="FF757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1F23DC0D-E492-4648-2321-B5E0ED26FBD1}"/>
              </a:ext>
            </a:extLst>
          </p:cNvPr>
          <p:cNvGrpSpPr/>
          <p:nvPr/>
        </p:nvGrpSpPr>
        <p:grpSpPr>
          <a:xfrm>
            <a:off x="1541201" y="2664260"/>
            <a:ext cx="974062" cy="1073389"/>
            <a:chOff x="634850" y="2944481"/>
            <a:chExt cx="974062" cy="1073389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195DFBE-8D27-40EE-CEF7-0DFF154A4BEE}"/>
                </a:ext>
              </a:extLst>
            </p:cNvPr>
            <p:cNvSpPr/>
            <p:nvPr/>
          </p:nvSpPr>
          <p:spPr>
            <a:xfrm>
              <a:off x="634850" y="2944481"/>
              <a:ext cx="974062" cy="10733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2DF2FF81-254C-C27E-4D5A-C08EA49D5C34}"/>
                </a:ext>
              </a:extLst>
            </p:cNvPr>
            <p:cNvSpPr/>
            <p:nvPr/>
          </p:nvSpPr>
          <p:spPr>
            <a:xfrm>
              <a:off x="797225" y="3028435"/>
              <a:ext cx="102075" cy="102075"/>
            </a:xfrm>
            <a:prstGeom prst="ellipse">
              <a:avLst/>
            </a:prstGeom>
            <a:solidFill>
              <a:srgbClr val="FF757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D217CF29-F631-A948-8FA4-6CDDA2B5978C}"/>
                </a:ext>
              </a:extLst>
            </p:cNvPr>
            <p:cNvSpPr/>
            <p:nvPr/>
          </p:nvSpPr>
          <p:spPr>
            <a:xfrm>
              <a:off x="1404761" y="3079472"/>
              <a:ext cx="102075" cy="102075"/>
            </a:xfrm>
            <a:prstGeom prst="ellipse">
              <a:avLst/>
            </a:prstGeom>
            <a:solidFill>
              <a:srgbClr val="FF757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1B459F18-71B2-0BAE-1F1C-766E51F578EE}"/>
                </a:ext>
              </a:extLst>
            </p:cNvPr>
            <p:cNvSpPr/>
            <p:nvPr/>
          </p:nvSpPr>
          <p:spPr>
            <a:xfrm>
              <a:off x="865379" y="3379230"/>
              <a:ext cx="102075" cy="102075"/>
            </a:xfrm>
            <a:prstGeom prst="ellipse">
              <a:avLst/>
            </a:prstGeom>
            <a:solidFill>
              <a:srgbClr val="FF757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6E3A3647-804D-0C53-DB9C-89E20F2664D3}"/>
                </a:ext>
              </a:extLst>
            </p:cNvPr>
            <p:cNvSpPr/>
            <p:nvPr/>
          </p:nvSpPr>
          <p:spPr>
            <a:xfrm>
              <a:off x="1302686" y="3446595"/>
              <a:ext cx="102075" cy="102075"/>
            </a:xfrm>
            <a:prstGeom prst="ellipse">
              <a:avLst/>
            </a:prstGeom>
            <a:solidFill>
              <a:srgbClr val="FF757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B3452E47-DF23-0D93-18CE-D0E6BB5659E0}"/>
                </a:ext>
              </a:extLst>
            </p:cNvPr>
            <p:cNvSpPr/>
            <p:nvPr/>
          </p:nvSpPr>
          <p:spPr>
            <a:xfrm>
              <a:off x="1019727" y="3700175"/>
              <a:ext cx="102075" cy="102075"/>
            </a:xfrm>
            <a:prstGeom prst="ellipse">
              <a:avLst/>
            </a:prstGeom>
            <a:solidFill>
              <a:srgbClr val="FF757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991D2D00-EF5F-0B59-ACF6-48DDEEB19AAD}"/>
                </a:ext>
              </a:extLst>
            </p:cNvPr>
            <p:cNvSpPr/>
            <p:nvPr/>
          </p:nvSpPr>
          <p:spPr>
            <a:xfrm>
              <a:off x="1418788" y="3871431"/>
              <a:ext cx="102075" cy="102075"/>
            </a:xfrm>
            <a:prstGeom prst="ellipse">
              <a:avLst/>
            </a:prstGeom>
            <a:solidFill>
              <a:srgbClr val="FF757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Line 18">
              <a:extLst>
                <a:ext uri="{FF2B5EF4-FFF2-40B4-BE49-F238E27FC236}">
                  <a16:creationId xmlns:a16="http://schemas.microsoft.com/office/drawing/2014/main" id="{57B24D2D-4C41-3887-C8FA-F4859285B9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97982" y="2944482"/>
              <a:ext cx="0" cy="107338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6F3DF5E2-D9F8-695C-ACA3-AD9F9C3C6E9B}"/>
              </a:ext>
            </a:extLst>
          </p:cNvPr>
          <p:cNvGrpSpPr/>
          <p:nvPr/>
        </p:nvGrpSpPr>
        <p:grpSpPr>
          <a:xfrm>
            <a:off x="1541201" y="3777239"/>
            <a:ext cx="974062" cy="1073389"/>
            <a:chOff x="1541201" y="3777239"/>
            <a:chExt cx="974062" cy="1073389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71A57094-8B49-5AFD-35D2-3078D7287B7F}"/>
                </a:ext>
              </a:extLst>
            </p:cNvPr>
            <p:cNvGrpSpPr/>
            <p:nvPr/>
          </p:nvGrpSpPr>
          <p:grpSpPr>
            <a:xfrm>
              <a:off x="1541201" y="3777239"/>
              <a:ext cx="974062" cy="1073389"/>
              <a:chOff x="634850" y="2944481"/>
              <a:chExt cx="974062" cy="1073389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8DB9C0A6-65DC-DE8F-4549-ADCD73A4048E}"/>
                  </a:ext>
                </a:extLst>
              </p:cNvPr>
              <p:cNvSpPr/>
              <p:nvPr/>
            </p:nvSpPr>
            <p:spPr>
              <a:xfrm>
                <a:off x="634850" y="2944481"/>
                <a:ext cx="974062" cy="107338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BA24CB1E-422A-2342-0D3A-A68F06A366E8}"/>
                  </a:ext>
                </a:extLst>
              </p:cNvPr>
              <p:cNvSpPr/>
              <p:nvPr/>
            </p:nvSpPr>
            <p:spPr>
              <a:xfrm>
                <a:off x="797225" y="3028435"/>
                <a:ext cx="102075" cy="102075"/>
              </a:xfrm>
              <a:prstGeom prst="ellipse">
                <a:avLst/>
              </a:prstGeom>
              <a:solidFill>
                <a:srgbClr val="FF7575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A81062C9-8783-1F11-3A51-3C77E166B87F}"/>
                  </a:ext>
                </a:extLst>
              </p:cNvPr>
              <p:cNvSpPr/>
              <p:nvPr/>
            </p:nvSpPr>
            <p:spPr>
              <a:xfrm>
                <a:off x="1404761" y="3079472"/>
                <a:ext cx="102075" cy="102075"/>
              </a:xfrm>
              <a:prstGeom prst="ellipse">
                <a:avLst/>
              </a:prstGeom>
              <a:solidFill>
                <a:srgbClr val="FF7575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8EFA78C5-30F1-8037-F7C5-91E2B2EC0643}"/>
                  </a:ext>
                </a:extLst>
              </p:cNvPr>
              <p:cNvSpPr/>
              <p:nvPr/>
            </p:nvSpPr>
            <p:spPr>
              <a:xfrm>
                <a:off x="865379" y="3379230"/>
                <a:ext cx="102075" cy="102075"/>
              </a:xfrm>
              <a:prstGeom prst="ellipse">
                <a:avLst/>
              </a:prstGeom>
              <a:solidFill>
                <a:srgbClr val="FF7575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A12B0E6C-6EBF-D2BF-F1F3-21A22158680C}"/>
                  </a:ext>
                </a:extLst>
              </p:cNvPr>
              <p:cNvSpPr/>
              <p:nvPr/>
            </p:nvSpPr>
            <p:spPr>
              <a:xfrm>
                <a:off x="1302686" y="3446595"/>
                <a:ext cx="102075" cy="102075"/>
              </a:xfrm>
              <a:prstGeom prst="ellipse">
                <a:avLst/>
              </a:prstGeom>
              <a:solidFill>
                <a:srgbClr val="FF7575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6DE67FE5-A2B5-DE79-C626-19F39EE4F1CE}"/>
                  </a:ext>
                </a:extLst>
              </p:cNvPr>
              <p:cNvSpPr/>
              <p:nvPr/>
            </p:nvSpPr>
            <p:spPr>
              <a:xfrm>
                <a:off x="1019727" y="3700175"/>
                <a:ext cx="102075" cy="102075"/>
              </a:xfrm>
              <a:prstGeom prst="ellipse">
                <a:avLst/>
              </a:prstGeom>
              <a:solidFill>
                <a:srgbClr val="FF7575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91B638BF-F8D7-69BE-7A0E-1CE6357791C2}"/>
                  </a:ext>
                </a:extLst>
              </p:cNvPr>
              <p:cNvSpPr/>
              <p:nvPr/>
            </p:nvSpPr>
            <p:spPr>
              <a:xfrm>
                <a:off x="1418788" y="3871431"/>
                <a:ext cx="102075" cy="102075"/>
              </a:xfrm>
              <a:prstGeom prst="ellipse">
                <a:avLst/>
              </a:prstGeom>
              <a:solidFill>
                <a:srgbClr val="FF7575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Line 18">
                <a:extLst>
                  <a:ext uri="{FF2B5EF4-FFF2-40B4-BE49-F238E27FC236}">
                    <a16:creationId xmlns:a16="http://schemas.microsoft.com/office/drawing/2014/main" id="{46A35A3D-69B1-8FFD-A270-51291BE35D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197982" y="2944482"/>
                <a:ext cx="0" cy="1073388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A92D04-66C7-D28F-B1D2-BB468FB70E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938768">
              <a:off x="1641082" y="4285942"/>
              <a:ext cx="522894" cy="273814"/>
            </a:xfrm>
            <a:prstGeom prst="ellipse">
              <a:avLst/>
            </a:prstGeom>
            <a:noFill/>
            <a:ln w="38100" algn="ctr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6BA968C3-DB94-FB4D-7DA1-D29B1105767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6343974">
              <a:off x="2048350" y="4010095"/>
              <a:ext cx="522894" cy="273814"/>
            </a:xfrm>
            <a:prstGeom prst="ellipse">
              <a:avLst/>
            </a:prstGeom>
            <a:noFill/>
            <a:ln w="38100" algn="ctr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92C36803-A5CD-0E4F-D1DA-864D86F6CF79}"/>
              </a:ext>
            </a:extLst>
          </p:cNvPr>
          <p:cNvGrpSpPr/>
          <p:nvPr/>
        </p:nvGrpSpPr>
        <p:grpSpPr>
          <a:xfrm>
            <a:off x="1533074" y="5068458"/>
            <a:ext cx="974062" cy="1073389"/>
            <a:chOff x="1541201" y="3777239"/>
            <a:chExt cx="974062" cy="1073389"/>
          </a:xfrm>
        </p:grpSpPr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93272191-F6E1-A43C-A23F-258F761C3574}"/>
                </a:ext>
              </a:extLst>
            </p:cNvPr>
            <p:cNvGrpSpPr/>
            <p:nvPr/>
          </p:nvGrpSpPr>
          <p:grpSpPr>
            <a:xfrm>
              <a:off x="1541201" y="3777239"/>
              <a:ext cx="974062" cy="1073389"/>
              <a:chOff x="634850" y="2944481"/>
              <a:chExt cx="974062" cy="1073389"/>
            </a:xfrm>
          </p:grpSpPr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C0F4DFFA-630B-3450-7BA4-B6F685ED0FA5}"/>
                  </a:ext>
                </a:extLst>
              </p:cNvPr>
              <p:cNvSpPr/>
              <p:nvPr/>
            </p:nvSpPr>
            <p:spPr>
              <a:xfrm>
                <a:off x="634850" y="2944481"/>
                <a:ext cx="974062" cy="107338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E5B49BB2-4B29-8A29-7223-F393F02995EC}"/>
                  </a:ext>
                </a:extLst>
              </p:cNvPr>
              <p:cNvSpPr/>
              <p:nvPr/>
            </p:nvSpPr>
            <p:spPr>
              <a:xfrm>
                <a:off x="797225" y="3028435"/>
                <a:ext cx="102075" cy="102075"/>
              </a:xfrm>
              <a:prstGeom prst="ellipse">
                <a:avLst/>
              </a:prstGeom>
              <a:solidFill>
                <a:srgbClr val="FF7575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A87DF134-F04F-21AC-64FC-F94004AE5772}"/>
                  </a:ext>
                </a:extLst>
              </p:cNvPr>
              <p:cNvSpPr/>
              <p:nvPr/>
            </p:nvSpPr>
            <p:spPr>
              <a:xfrm>
                <a:off x="1404761" y="3079472"/>
                <a:ext cx="102075" cy="102075"/>
              </a:xfrm>
              <a:prstGeom prst="ellipse">
                <a:avLst/>
              </a:prstGeom>
              <a:solidFill>
                <a:srgbClr val="FF7575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35EC7DE1-3B77-2609-6391-1B55D91317D3}"/>
                  </a:ext>
                </a:extLst>
              </p:cNvPr>
              <p:cNvSpPr/>
              <p:nvPr/>
            </p:nvSpPr>
            <p:spPr>
              <a:xfrm>
                <a:off x="865379" y="3379230"/>
                <a:ext cx="102075" cy="102075"/>
              </a:xfrm>
              <a:prstGeom prst="ellipse">
                <a:avLst/>
              </a:prstGeom>
              <a:solidFill>
                <a:srgbClr val="FF7575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BAB27F38-E8E1-75A2-947E-8CF014C5B63F}"/>
                  </a:ext>
                </a:extLst>
              </p:cNvPr>
              <p:cNvSpPr/>
              <p:nvPr/>
            </p:nvSpPr>
            <p:spPr>
              <a:xfrm>
                <a:off x="1302686" y="3446595"/>
                <a:ext cx="102075" cy="102075"/>
              </a:xfrm>
              <a:prstGeom prst="ellipse">
                <a:avLst/>
              </a:prstGeom>
              <a:solidFill>
                <a:srgbClr val="FF7575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8246AECC-8CF7-D84C-CF6F-5093F449219D}"/>
                  </a:ext>
                </a:extLst>
              </p:cNvPr>
              <p:cNvSpPr/>
              <p:nvPr/>
            </p:nvSpPr>
            <p:spPr>
              <a:xfrm>
                <a:off x="1019727" y="3700175"/>
                <a:ext cx="102075" cy="102075"/>
              </a:xfrm>
              <a:prstGeom prst="ellipse">
                <a:avLst/>
              </a:prstGeom>
              <a:solidFill>
                <a:srgbClr val="FF7575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EAD3E6B3-FA24-1F1C-82AA-87464802A879}"/>
                  </a:ext>
                </a:extLst>
              </p:cNvPr>
              <p:cNvSpPr/>
              <p:nvPr/>
            </p:nvSpPr>
            <p:spPr>
              <a:xfrm>
                <a:off x="1418788" y="3871431"/>
                <a:ext cx="102075" cy="102075"/>
              </a:xfrm>
              <a:prstGeom prst="ellipse">
                <a:avLst/>
              </a:prstGeom>
              <a:solidFill>
                <a:srgbClr val="FF7575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Line 18">
                <a:extLst>
                  <a:ext uri="{FF2B5EF4-FFF2-40B4-BE49-F238E27FC236}">
                    <a16:creationId xmlns:a16="http://schemas.microsoft.com/office/drawing/2014/main" id="{84117057-5E66-488B-0F00-61ABD834CB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197982" y="2944482"/>
                <a:ext cx="0" cy="1073388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C1972CAB-94AD-D4E7-40A1-678E1F0299C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938768">
              <a:off x="1641082" y="4285942"/>
              <a:ext cx="522894" cy="273814"/>
            </a:xfrm>
            <a:prstGeom prst="ellipse">
              <a:avLst/>
            </a:prstGeom>
            <a:noFill/>
            <a:ln w="38100" algn="ctr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FCA923DC-5375-20B2-2A66-C63690C61D4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6343974">
              <a:off x="2048350" y="4010095"/>
              <a:ext cx="522894" cy="273814"/>
            </a:xfrm>
            <a:prstGeom prst="ellipse">
              <a:avLst/>
            </a:prstGeom>
            <a:noFill/>
            <a:ln w="38100" algn="ctr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</p:grpSp>
      <p:sp>
        <p:nvSpPr>
          <p:cNvPr id="449" name="Rectangle 448">
            <a:extLst>
              <a:ext uri="{FF2B5EF4-FFF2-40B4-BE49-F238E27FC236}">
                <a16:creationId xmlns:a16="http://schemas.microsoft.com/office/drawing/2014/main" id="{066CCE1A-D212-DFA8-199A-E1C59ABB4004}"/>
              </a:ext>
            </a:extLst>
          </p:cNvPr>
          <p:cNvSpPr/>
          <p:nvPr/>
        </p:nvSpPr>
        <p:spPr>
          <a:xfrm>
            <a:off x="1896467" y="5672647"/>
            <a:ext cx="406517" cy="215756"/>
          </a:xfrm>
          <a:prstGeom prst="rect">
            <a:avLst/>
          </a:prstGeom>
          <a:noFill/>
          <a:ln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3708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936994-D238-D13A-3FC1-41E1B5959A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2646ED5-9CC7-E07A-6A5B-0C58083973D5}"/>
              </a:ext>
            </a:extLst>
          </p:cNvPr>
          <p:cNvSpPr/>
          <p:nvPr/>
        </p:nvSpPr>
        <p:spPr>
          <a:xfrm>
            <a:off x="1265204" y="1275294"/>
            <a:ext cx="3157074" cy="547997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6355FA-3EAA-2666-4CEF-299057159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941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/>
              </a:rPr>
              <a:t>Why is 7 enough?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7694C70-3068-9079-A20C-B87628BA5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67C1-1CFC-4BF3-A3D8-E4104FCBBC17}" type="slidenum">
              <a:rPr lang="en-US" smtClean="0"/>
              <a:t>25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Box 23">
                <a:extLst>
                  <a:ext uri="{FF2B5EF4-FFF2-40B4-BE49-F238E27FC236}">
                    <a16:creationId xmlns:a16="http://schemas.microsoft.com/office/drawing/2014/main" id="{8994FDD7-4463-BD90-D822-75055D9D4B5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04738" y="2255489"/>
                <a:ext cx="7124368" cy="43458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38100" algn="ctr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R="0" lvl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/>
                  <a:defRPr/>
                </a:pPr>
                <a:r>
                  <a:rPr lang="en-US" altLang="en-US" sz="2400" kern="0" dirty="0">
                    <a:latin typeface="+mn-lt"/>
                  </a:rPr>
                  <a:t>Proof:</a:t>
                </a:r>
              </a:p>
              <a:p>
                <a:pPr marL="342900" marR="0" lvl="0" indent="-34290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en-US" sz="2400" b="0" kern="0" dirty="0">
                    <a:solidFill>
                      <a:sysClr val="windowText" lastClr="000000"/>
                    </a:solidFill>
                    <a:latin typeface="+mn-lt"/>
                  </a:rPr>
                  <a:t>Consider a grid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b="0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num>
                      <m:den>
                        <m:r>
                          <a:rPr lang="en-US" altLang="en-US" sz="2400" b="0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en-US" sz="2400" b="0" i="1" kern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altLang="en-US" sz="2400" b="0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num>
                      <m:den>
                        <m:r>
                          <a:rPr lang="en-US" altLang="en-US" sz="2400" b="0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en-US" sz="2400" b="0" kern="0" dirty="0">
                    <a:solidFill>
                      <a:sysClr val="windowText" lastClr="000000"/>
                    </a:solidFill>
                    <a:latin typeface="+mn-lt"/>
                  </a:rPr>
                  <a:t> squares starting from </a:t>
                </a:r>
                <a14:m>
                  <m:oMath xmlns:m="http://schemas.openxmlformats.org/officeDocument/2006/math">
                    <m:r>
                      <a:rPr lang="en-US" altLang="en-US" sz="2400" b="0" i="1" kern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US" altLang="en-US" sz="2400" b="0" kern="0" dirty="0">
                  <a:solidFill>
                    <a:sysClr val="windowText" lastClr="000000"/>
                  </a:solidFill>
                  <a:latin typeface="+mn-lt"/>
                </a:endParaRPr>
              </a:p>
              <a:p>
                <a:pPr marL="342900" marR="0" lvl="0" indent="-34290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en-US" sz="2400" b="0" kern="0" dirty="0">
                    <a:solidFill>
                      <a:sysClr val="windowText" lastClr="000000"/>
                    </a:solidFill>
                    <a:latin typeface="+mn-lt"/>
                  </a:rPr>
                  <a:t>Any two points within the same square are at most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b="0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en-US" sz="2400" b="0" i="1" kern="0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en-US" sz="2400" b="0" i="1" kern="0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altLang="en-US" sz="2400" b="0" kern="0" dirty="0">
                    <a:solidFill>
                      <a:sysClr val="windowText" lastClr="000000"/>
                    </a:solidFill>
                    <a:latin typeface="+mn-lt"/>
                  </a:rPr>
                  <a:t> apart.</a:t>
                </a:r>
              </a:p>
              <a:p>
                <a:pPr marL="342900" marR="0" lvl="0" indent="-34290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lang="en-US" altLang="en-US" sz="2400" b="0" kern="0" dirty="0">
                  <a:solidFill>
                    <a:sysClr val="windowText" lastClr="000000"/>
                  </a:solidFill>
                  <a:latin typeface="+mn-lt"/>
                </a:endParaRPr>
              </a:p>
              <a:p>
                <a:pPr marL="342900" marR="0" lvl="0" indent="-34290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lang="en-US" altLang="en-US" sz="2400" b="0" kern="0" dirty="0">
                  <a:solidFill>
                    <a:sysClr val="windowText" lastClr="000000"/>
                  </a:solidFill>
                  <a:latin typeface="+mn-lt"/>
                </a:endParaRPr>
              </a:p>
              <a:p>
                <a:pPr marL="342900" marR="0" lvl="0" indent="-34290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en-US" sz="2400" b="0" kern="0" dirty="0">
                    <a:solidFill>
                      <a:sysClr val="windowText" lastClr="000000"/>
                    </a:solidFill>
                    <a:latin typeface="+mn-lt"/>
                  </a:rPr>
                  <a:t>Because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en-US" sz="2400" b="0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sz="2400" b="0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US" altLang="en-US" sz="2400" b="0" i="1" kern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altLang="en-US" sz="2400" b="0" kern="0" dirty="0">
                    <a:solidFill>
                      <a:sysClr val="windowText" lastClr="000000"/>
                    </a:solidFill>
                    <a:latin typeface="+mn-lt"/>
                  </a:rPr>
                  <a:t>, we know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b="0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en-US" sz="2400" b="0" i="1" kern="0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en-US" sz="2400" b="0" i="1" kern="0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US" altLang="en-US" sz="2400" b="0" i="1" kern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altLang="en-US" sz="2400" b="0" i="1" kern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endParaRPr lang="en-US" altLang="en-US" sz="2400" b="0" kern="0" dirty="0">
                  <a:solidFill>
                    <a:sysClr val="windowText" lastClr="000000"/>
                  </a:solidFill>
                  <a:latin typeface="+mn-lt"/>
                </a:endParaRPr>
              </a:p>
              <a:p>
                <a:pPr marL="342900" marR="0" lvl="0" indent="-34290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en-US" sz="2400" b="0" kern="0" dirty="0">
                    <a:solidFill>
                      <a:sysClr val="windowText" lastClr="000000"/>
                    </a:solidFill>
                    <a:latin typeface="+mn-lt"/>
                  </a:rPr>
                  <a:t>Therefore, there is at most one point per square</a:t>
                </a:r>
              </a:p>
              <a:p>
                <a:pPr marL="342900" marR="0" lvl="0" indent="-34290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en-US" sz="2400" b="0" kern="0" dirty="0">
                    <a:solidFill>
                      <a:sysClr val="windowText" lastClr="000000"/>
                    </a:solidFill>
                    <a:latin typeface="+mn-lt"/>
                  </a:rPr>
                  <a:t>Besides the one which contains </a:t>
                </a:r>
                <a14:m>
                  <m:oMath xmlns:m="http://schemas.openxmlformats.org/officeDocument/2006/math">
                    <m:r>
                      <a:rPr lang="en-US" altLang="en-US" sz="2400" b="0" i="1" kern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altLang="en-US" sz="2400" b="0" kern="0" dirty="0">
                    <a:solidFill>
                      <a:sysClr val="windowText" lastClr="000000"/>
                    </a:solidFill>
                    <a:latin typeface="+mn-lt"/>
                  </a:rPr>
                  <a:t> there are only 7 other squares within range </a:t>
                </a:r>
                <a14:m>
                  <m:oMath xmlns:m="http://schemas.openxmlformats.org/officeDocument/2006/math">
                    <m:r>
                      <a:rPr lang="en-US" altLang="en-US" sz="2400" b="0" i="1" kern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endParaRPr lang="en-US" altLang="en-US" sz="2400" b="0" kern="0" dirty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mc:Choice>
        <mc:Fallback>
          <p:sp>
            <p:nvSpPr>
              <p:cNvPr id="4" name="Text Box 23">
                <a:extLst>
                  <a:ext uri="{FF2B5EF4-FFF2-40B4-BE49-F238E27FC236}">
                    <a16:creationId xmlns:a16="http://schemas.microsoft.com/office/drawing/2014/main" id="{8994FDD7-4463-BD90-D822-75055D9D4B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04738" y="2255489"/>
                <a:ext cx="7124368" cy="4345805"/>
              </a:xfrm>
              <a:prstGeom prst="rect">
                <a:avLst/>
              </a:prstGeom>
              <a:blipFill>
                <a:blip r:embed="rId2"/>
                <a:stretch>
                  <a:fillRect l="-1283" t="-1122" b="-224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Oval 22">
            <a:extLst>
              <a:ext uri="{FF2B5EF4-FFF2-40B4-BE49-F238E27FC236}">
                <a16:creationId xmlns:a16="http://schemas.microsoft.com/office/drawing/2014/main" id="{04BB94D1-E29C-0B47-71A6-ED7EFD1F6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2384" y="264727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413E22D-4BCF-EE07-6AC9-F82803ACB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4184" y="357120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171C7AB9-B781-CD27-F82E-7B994690F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5709" y="4966723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3A1B6155-C28F-683A-A4D7-FE19D4EAC0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884" y="464752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74ECB29E-5219-7891-9BC1-4D91E4B09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2228" y="550795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EED7068A-CA04-E505-FA18-83E69FF7DD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3557" y="3789970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111B053-02D7-93F4-F089-888196CAF3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8809" y="136191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6E57D124-9E35-67AA-B331-DA3DDF2FA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3175" y="6112693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D405526E-722E-D9E9-C989-E008E4964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5585" y="6364245"/>
            <a:ext cx="133350" cy="142875"/>
          </a:xfrm>
          <a:prstGeom prst="ellipse">
            <a:avLst/>
          </a:prstGeom>
          <a:solidFill>
            <a:srgbClr val="FF7575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50" name="Line 18">
            <a:extLst>
              <a:ext uri="{FF2B5EF4-FFF2-40B4-BE49-F238E27FC236}">
                <a16:creationId xmlns:a16="http://schemas.microsoft.com/office/drawing/2014/main" id="{2A29DBAF-E23A-B8BF-E6BF-4C2ECCB9DC8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43741" y="1278888"/>
            <a:ext cx="0" cy="5479974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xt Box 23">
                <a:extLst>
                  <a:ext uri="{FF2B5EF4-FFF2-40B4-BE49-F238E27FC236}">
                    <a16:creationId xmlns:a16="http://schemas.microsoft.com/office/drawing/2014/main" id="{0C92372E-68E3-AA2D-A569-9253AD5EDC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04738" y="969031"/>
                <a:ext cx="6912379" cy="1215717"/>
              </a:xfrm>
              <a:prstGeom prst="rect">
                <a:avLst/>
              </a:prstGeom>
              <a:noFill/>
              <a:ln w="38100" algn="ctr">
                <a:solidFill>
                  <a:srgbClr val="C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R="0" lvl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/>
                  <a:defRPr/>
                </a:pPr>
                <a:r>
                  <a:rPr lang="en-US" altLang="en-US" sz="2400" kern="0" dirty="0">
                    <a:solidFill>
                      <a:srgbClr val="C00000"/>
                    </a:solidFill>
                    <a:latin typeface="+mn-lt"/>
                  </a:rPr>
                  <a:t>Claim:</a:t>
                </a:r>
              </a:p>
              <a:p>
                <a:pPr marL="342900" marR="0" lvl="0" indent="-34290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altLang="en-US" sz="2400" b="0" kern="0" dirty="0">
                    <a:solidFill>
                      <a:srgbClr val="C00000"/>
                    </a:solidFill>
                    <a:latin typeface="+mn-lt"/>
                  </a:rPr>
                  <a:t>For any point </a:t>
                </a:r>
                <a14:m>
                  <m:oMath xmlns:m="http://schemas.openxmlformats.org/officeDocument/2006/math">
                    <m:r>
                      <a:rPr lang="en-US" altLang="en-US" sz="2400" b="0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kumimoji="0" lang="en-US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+mn-lt"/>
                  </a:rPr>
                  <a:t> in the “strip”, </a:t>
                </a:r>
                <a:r>
                  <a:rPr lang="en-US" altLang="en-US" sz="2400" b="0" kern="0" dirty="0">
                    <a:solidFill>
                      <a:srgbClr val="C00000"/>
                    </a:solidFill>
                    <a:latin typeface="+mn-lt"/>
                  </a:rPr>
                  <a:t>the 8</a:t>
                </a:r>
                <a:r>
                  <a:rPr lang="en-US" altLang="en-US" sz="2400" b="0" kern="0" baseline="30000" dirty="0">
                    <a:solidFill>
                      <a:srgbClr val="C00000"/>
                    </a:solidFill>
                    <a:latin typeface="+mn-lt"/>
                  </a:rPr>
                  <a:t>th</a:t>
                </a:r>
                <a:r>
                  <a:rPr lang="en-US" altLang="en-US" sz="2400" b="0" kern="0" dirty="0">
                    <a:solidFill>
                      <a:srgbClr val="C00000"/>
                    </a:solidFill>
                    <a:latin typeface="+mn-lt"/>
                  </a:rPr>
                  <a:t> point above it is guaranteed to be more than </a:t>
                </a:r>
                <a14:m>
                  <m:oMath xmlns:m="http://schemas.openxmlformats.org/officeDocument/2006/math">
                    <m:r>
                      <a:rPr lang="en-US" altLang="en-US" sz="2400" b="0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kumimoji="0" lang="en-US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+mn-lt"/>
                  </a:rPr>
                  <a:t> away.</a:t>
                </a:r>
              </a:p>
              <a:p>
                <a:pPr marL="342900" marR="0" lvl="0" indent="-34290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en-US" altLang="en-US" sz="1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n-lt"/>
                </a:endParaRPr>
              </a:p>
            </p:txBody>
          </p:sp>
        </mc:Choice>
        <mc:Fallback>
          <p:sp>
            <p:nvSpPr>
              <p:cNvPr id="55" name="Text Box 23">
                <a:extLst>
                  <a:ext uri="{FF2B5EF4-FFF2-40B4-BE49-F238E27FC236}">
                    <a16:creationId xmlns:a16="http://schemas.microsoft.com/office/drawing/2014/main" id="{0C92372E-68E3-AA2D-A569-9253AD5EDC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04738" y="969031"/>
                <a:ext cx="6912379" cy="1215717"/>
              </a:xfrm>
              <a:prstGeom prst="rect">
                <a:avLst/>
              </a:prstGeom>
              <a:blipFill>
                <a:blip r:embed="rId3"/>
                <a:stretch>
                  <a:fillRect l="-1053" t="-2439" r="-614" b="-7805"/>
                </a:stretch>
              </a:blipFill>
              <a:ln w="38100" algn="ctr">
                <a:solidFill>
                  <a:srgbClr val="C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AB8A75B-3027-808E-CC38-32BA200F1A19}"/>
                  </a:ext>
                </a:extLst>
              </p:cNvPr>
              <p:cNvSpPr txBox="1"/>
              <p:nvPr/>
            </p:nvSpPr>
            <p:spPr>
              <a:xfrm>
                <a:off x="1918716" y="923526"/>
                <a:ext cx="38690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0" i="1" kern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𝛿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AB8A75B-3027-808E-CC38-32BA200F1A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8716" y="923526"/>
                <a:ext cx="386908" cy="461665"/>
              </a:xfrm>
              <a:prstGeom prst="rect">
                <a:avLst/>
              </a:prstGeom>
              <a:blipFill>
                <a:blip r:embed="rId4"/>
                <a:stretch>
                  <a:fillRect l="-1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E177302-BC58-920D-90B0-0568310FCDEF}"/>
                  </a:ext>
                </a:extLst>
              </p:cNvPr>
              <p:cNvSpPr txBox="1"/>
              <p:nvPr/>
            </p:nvSpPr>
            <p:spPr>
              <a:xfrm>
                <a:off x="3413557" y="912700"/>
                <a:ext cx="38690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0" i="1" kern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𝛿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E177302-BC58-920D-90B0-0568310FCD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557" y="912700"/>
                <a:ext cx="386908" cy="461665"/>
              </a:xfrm>
              <a:prstGeom prst="rect">
                <a:avLst/>
              </a:prstGeom>
              <a:blipFill>
                <a:blip r:embed="rId5"/>
                <a:stretch>
                  <a:fillRect l="-1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D7ADEDD2-3197-F787-505F-D8BB517359F9}"/>
              </a:ext>
            </a:extLst>
          </p:cNvPr>
          <p:cNvSpPr/>
          <p:nvPr/>
        </p:nvSpPr>
        <p:spPr>
          <a:xfrm>
            <a:off x="1265204" y="4015281"/>
            <a:ext cx="3157074" cy="1581912"/>
          </a:xfrm>
          <a:prstGeom prst="rect">
            <a:avLst/>
          </a:prstGeom>
          <a:noFill/>
          <a:ln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03A59BB-7D6C-5826-A558-034C29548073}"/>
              </a:ext>
            </a:extLst>
          </p:cNvPr>
          <p:cNvCxnSpPr>
            <a:cxnSpLocks/>
            <a:stCxn id="6" idx="1"/>
            <a:endCxn id="6" idx="3"/>
          </p:cNvCxnSpPr>
          <p:nvPr/>
        </p:nvCxnSpPr>
        <p:spPr>
          <a:xfrm>
            <a:off x="1265204" y="4806237"/>
            <a:ext cx="3157074" cy="0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2C76CCB-B43C-10B7-3930-E7C3E08674A0}"/>
              </a:ext>
            </a:extLst>
          </p:cNvPr>
          <p:cNvCxnSpPr>
            <a:cxnSpLocks/>
            <a:stCxn id="6" idx="0"/>
          </p:cNvCxnSpPr>
          <p:nvPr/>
        </p:nvCxnSpPr>
        <p:spPr>
          <a:xfrm>
            <a:off x="2843741" y="4015281"/>
            <a:ext cx="0" cy="1581912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84522CC-F1FA-252B-0143-FFB532D8F7DA}"/>
              </a:ext>
            </a:extLst>
          </p:cNvPr>
          <p:cNvCxnSpPr>
            <a:cxnSpLocks/>
          </p:cNvCxnSpPr>
          <p:nvPr/>
        </p:nvCxnSpPr>
        <p:spPr>
          <a:xfrm>
            <a:off x="2054472" y="4015773"/>
            <a:ext cx="0" cy="1581912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C3417F8-BA9D-41E7-B89C-92114E2A8293}"/>
              </a:ext>
            </a:extLst>
          </p:cNvPr>
          <p:cNvCxnSpPr>
            <a:cxnSpLocks/>
          </p:cNvCxnSpPr>
          <p:nvPr/>
        </p:nvCxnSpPr>
        <p:spPr>
          <a:xfrm>
            <a:off x="3633007" y="4018875"/>
            <a:ext cx="0" cy="1581912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D1D71CF9-4B49-0EA4-1CE3-3D62BDAB10B0}"/>
                  </a:ext>
                </a:extLst>
              </p:cNvPr>
              <p:cNvSpPr txBox="1"/>
              <p:nvPr/>
            </p:nvSpPr>
            <p:spPr>
              <a:xfrm>
                <a:off x="1425837" y="3394595"/>
                <a:ext cx="386908" cy="6170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b="0" i="1" kern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b="0" i="1" kern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</m:num>
                        <m:den>
                          <m:r>
                            <a:rPr lang="en-US" altLang="en-US" b="0" i="1" kern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D1D71CF9-4B49-0EA4-1CE3-3D62BDAB10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5837" y="3394595"/>
                <a:ext cx="386908" cy="61709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34DBB5A3-9667-FC2B-7A0E-B430CC306D74}"/>
                  </a:ext>
                </a:extLst>
              </p:cNvPr>
              <p:cNvSpPr txBox="1"/>
              <p:nvPr/>
            </p:nvSpPr>
            <p:spPr>
              <a:xfrm>
                <a:off x="915391" y="4086276"/>
                <a:ext cx="386908" cy="6170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b="0" i="1" kern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b="0" i="1" kern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</m:num>
                        <m:den>
                          <m:r>
                            <a:rPr lang="en-US" altLang="en-US" b="0" i="1" kern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34DBB5A3-9667-FC2B-7A0E-B430CC306D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391" y="4086276"/>
                <a:ext cx="386908" cy="61709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55">
            <a:extLst>
              <a:ext uri="{FF2B5EF4-FFF2-40B4-BE49-F238E27FC236}">
                <a16:creationId xmlns:a16="http://schemas.microsoft.com/office/drawing/2014/main" id="{99B3A34F-9DE6-743E-FD47-DE166C3710A8}"/>
              </a:ext>
            </a:extLst>
          </p:cNvPr>
          <p:cNvSpPr/>
          <p:nvPr/>
        </p:nvSpPr>
        <p:spPr>
          <a:xfrm>
            <a:off x="7731713" y="3797005"/>
            <a:ext cx="1169718" cy="11697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0BA9F7C3-F698-7408-0950-EFEB6414B605}"/>
                  </a:ext>
                </a:extLst>
              </p:cNvPr>
              <p:cNvSpPr txBox="1"/>
              <p:nvPr/>
            </p:nvSpPr>
            <p:spPr>
              <a:xfrm>
                <a:off x="7880606" y="3453427"/>
                <a:ext cx="64020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kern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altLang="en-US" b="0" i="1" kern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/2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0BA9F7C3-F698-7408-0950-EFEB6414B6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0606" y="3453427"/>
                <a:ext cx="640202" cy="369332"/>
              </a:xfrm>
              <a:prstGeom prst="rect">
                <a:avLst/>
              </a:prstGeom>
              <a:blipFill>
                <a:blip r:embed="rId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A76F9441-9028-A318-1F38-FAF3BE00D0BA}"/>
              </a:ext>
            </a:extLst>
          </p:cNvPr>
          <p:cNvCxnSpPr>
            <a:cxnSpLocks/>
          </p:cNvCxnSpPr>
          <p:nvPr/>
        </p:nvCxnSpPr>
        <p:spPr>
          <a:xfrm flipH="1">
            <a:off x="7731713" y="3797005"/>
            <a:ext cx="1169718" cy="1169718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09C69294-D8EC-69B7-C414-1598A9A559D1}"/>
                  </a:ext>
                </a:extLst>
              </p:cNvPr>
              <p:cNvSpPr txBox="1"/>
              <p:nvPr/>
            </p:nvSpPr>
            <p:spPr>
              <a:xfrm>
                <a:off x="8280014" y="4264101"/>
                <a:ext cx="386908" cy="6065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1600" b="0" i="1" kern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1600" b="0" i="1" kern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en-US" sz="1600" b="0" i="1" kern="0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en-US" sz="1600" b="0" i="1" kern="0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09C69294-D8EC-69B7-C414-1598A9A559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0014" y="4264101"/>
                <a:ext cx="386908" cy="60651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C9782D8A-E4EB-A832-14B8-0629F795A624}"/>
                  </a:ext>
                </a:extLst>
              </p:cNvPr>
              <p:cNvSpPr txBox="1"/>
              <p:nvPr/>
            </p:nvSpPr>
            <p:spPr>
              <a:xfrm>
                <a:off x="7165895" y="4143206"/>
                <a:ext cx="64020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kern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altLang="en-US" b="0" i="1" kern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/2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C9782D8A-E4EB-A832-14B8-0629F795A6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5895" y="4143206"/>
                <a:ext cx="640202" cy="369332"/>
              </a:xfrm>
              <a:prstGeom prst="rect">
                <a:avLst/>
              </a:prstGeom>
              <a:blipFill>
                <a:blip r:embed="rId10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1634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D1C5C-C796-781F-AC4B-5509A1B30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Algorithm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B98BBB-1049-1014-50F2-64D3812A34EC}"/>
                  </a:ext>
                </a:extLst>
              </p:cNvPr>
              <p:cNvSpPr txBox="1"/>
              <p:nvPr/>
            </p:nvSpPr>
            <p:spPr>
              <a:xfrm>
                <a:off x="5767457" y="0"/>
                <a:ext cx="8332966" cy="80043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2000" dirty="0"/>
              </a:p>
              <a:p>
                <a:r>
                  <a:rPr lang="en-US" sz="2000" dirty="0" err="1"/>
                  <a:t>ClosestPairRec</a:t>
                </a:r>
                <a:r>
                  <a:rPr lang="en-US" sz="2000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20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sz="2000" dirty="0"/>
                  <a:t>):</a:t>
                </a:r>
              </a:p>
              <a:p>
                <a:r>
                  <a:rPr lang="en-US" sz="2000" dirty="0"/>
                  <a:t>    # Base cases omitted</a:t>
                </a:r>
              </a:p>
              <a:p>
                <a:r>
                  <a:rPr lang="en-US" sz="2000" dirty="0"/>
                  <a:t>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median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/>
                  <a:t> coordinate</a:t>
                </a:r>
              </a:p>
              <a:p>
                <a:r>
                  <a:rPr lang="en-US" sz="2000" dirty="0"/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the points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2000" dirty="0"/>
                  <a:t> to the left of the median</a:t>
                </a:r>
              </a:p>
              <a:p>
                <a:r>
                  <a:rPr lang="en-US" sz="2000" b="0" dirty="0"/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the points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sz="2000" dirty="0"/>
                  <a:t> to the left of the median</a:t>
                </a:r>
              </a:p>
              <a:p>
                <a:r>
                  <a:rPr lang="en-US" sz="2000" b="0" dirty="0"/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the points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2000" dirty="0"/>
                  <a:t> to the right of the median</a:t>
                </a:r>
              </a:p>
              <a:p>
                <a:r>
                  <a:rPr lang="en-US" sz="2000" b="0" dirty="0"/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the points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sz="2000" dirty="0"/>
                  <a:t> to the right of the median</a:t>
                </a:r>
              </a:p>
              <a:p>
                <a:r>
                  <a:rPr lang="en-US" sz="2000" b="0" dirty="0"/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ClosestPairRec(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)</a:t>
                </a:r>
              </a:p>
              <a:p>
                <a:r>
                  <a:rPr lang="en-US" sz="2000" dirty="0"/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ClosestPairRec(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)</a:t>
                </a:r>
              </a:p>
              <a:p>
                <a:r>
                  <a:rPr lang="en-US" sz="2000" dirty="0"/>
                  <a:t>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closer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2000" dirty="0"/>
              </a:p>
              <a:p>
                <a:r>
                  <a:rPr lang="en-US" sz="2000" dirty="0"/>
                  <a:t>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distance(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2000" dirty="0"/>
                  <a:t>)</a:t>
                </a:r>
              </a:p>
              <a:p>
                <a:r>
                  <a:rPr lang="en-US" sz="2000" dirty="0"/>
                  <a:t>    for each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/>
                  <a:t>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sz="2000" dirty="0"/>
                  <a:t>:</a:t>
                </a:r>
              </a:p>
              <a:p>
                <a:r>
                  <a:rPr lang="en-US" sz="2000" dirty="0"/>
                  <a:t>        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/>
                  <a:t>’s x coordinate is more than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sz="2000" dirty="0"/>
                  <a:t> from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000" dirty="0"/>
                  <a:t>:</a:t>
                </a:r>
              </a:p>
              <a:p>
                <a:r>
                  <a:rPr lang="en-US" sz="2000" dirty="0"/>
                  <a:t>            remove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/>
                  <a:t>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endParaRPr lang="en-US" sz="2000" dirty="0"/>
              </a:p>
              <a:p>
                <a:r>
                  <a:rPr lang="en-US" sz="2000" dirty="0"/>
                  <a:t>    for each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/>
                  <a:t>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sz="2000" dirty="0"/>
                  <a:t>:</a:t>
                </a:r>
              </a:p>
              <a:p>
                <a:r>
                  <a:rPr lang="en-US" sz="2000" dirty="0"/>
                  <a:t>        for each of the next 7 points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sz="2000" dirty="0"/>
                  <a:t>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sz="2000" dirty="0"/>
                  <a:t>:</a:t>
                </a:r>
              </a:p>
              <a:p>
                <a:r>
                  <a:rPr lang="en-US" sz="2000" dirty="0"/>
                  <a:t>            if distance(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/>
                  <a:t>,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sz="2000" dirty="0"/>
                  <a:t>):</a:t>
                </a:r>
              </a:p>
              <a:p>
                <a:r>
                  <a:rPr lang="en-US" sz="2000" dirty="0"/>
                  <a:t>           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  return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              </a:t>
                </a:r>
              </a:p>
              <a:p>
                <a:r>
                  <a:rPr lang="en-US" sz="2000" dirty="0"/>
                  <a:t>    </a:t>
                </a:r>
              </a:p>
              <a:p>
                <a:r>
                  <a:rPr lang="en-US" sz="2000" dirty="0"/>
                  <a:t>    </a:t>
                </a:r>
              </a:p>
              <a:p>
                <a:endParaRPr lang="en-US" sz="2000" dirty="0"/>
              </a:p>
              <a:p>
                <a:endParaRPr lang="en-US" sz="20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B98BBB-1049-1014-50F2-64D3812A34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7457" y="0"/>
                <a:ext cx="8332966" cy="8004307"/>
              </a:xfrm>
              <a:prstGeom prst="rect">
                <a:avLst/>
              </a:prstGeom>
              <a:blipFill>
                <a:blip r:embed="rId2"/>
                <a:stretch>
                  <a:fillRect l="-7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DE97D01-67CC-624F-5EE6-A46724825B3A}"/>
                  </a:ext>
                </a:extLst>
              </p:cNvPr>
              <p:cNvSpPr txBox="1"/>
              <p:nvPr/>
            </p:nvSpPr>
            <p:spPr>
              <a:xfrm>
                <a:off x="476250" y="2757966"/>
                <a:ext cx="4311650" cy="12441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ClosestPair(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/>
                  <a:t>):</a:t>
                </a:r>
              </a:p>
              <a:p>
                <a:r>
                  <a:rPr lang="en-US" dirty="0"/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/>
                  <a:t> sorted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coordinate</a:t>
                </a:r>
              </a:p>
              <a:p>
                <a:r>
                  <a:rPr lang="en-US" dirty="0"/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/>
                  <a:t> sorted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coordinate</a:t>
                </a:r>
              </a:p>
              <a:p>
                <a:r>
                  <a:rPr lang="en-US" dirty="0"/>
                  <a:t>    return </a:t>
                </a:r>
                <a:r>
                  <a:rPr lang="en-US" dirty="0" err="1"/>
                  <a:t>ClosestPairRec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DE97D01-67CC-624F-5EE6-A46724825B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50" y="2757966"/>
                <a:ext cx="4311650" cy="1244187"/>
              </a:xfrm>
              <a:prstGeom prst="rect">
                <a:avLst/>
              </a:prstGeom>
              <a:blipFill>
                <a:blip r:embed="rId3"/>
                <a:stretch>
                  <a:fillRect l="-1132" t="-2439" b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4987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Trominoes</a:t>
            </a:r>
            <a:r>
              <a:rPr lang="en-US" dirty="0"/>
              <a:t> Puzzle Solution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365523" y="1524000"/>
            <a:ext cx="3657600" cy="3657600"/>
            <a:chOff x="1728019" y="2819400"/>
            <a:chExt cx="3657600" cy="3657600"/>
          </a:xfrm>
        </p:grpSpPr>
        <p:sp>
          <p:nvSpPr>
            <p:cNvPr id="5" name="Rectangle 4"/>
            <p:cNvSpPr/>
            <p:nvPr/>
          </p:nvSpPr>
          <p:spPr>
            <a:xfrm>
              <a:off x="1728019" y="2819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185219" y="2819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642419" y="2819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099619" y="2819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556819" y="2819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014019" y="2819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471219" y="2819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928419" y="2819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728019" y="3276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185219" y="3276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642419" y="3276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099619" y="3276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56819" y="3276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014019" y="3276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471219" y="3276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928419" y="3276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728019" y="3733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185219" y="3733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642419" y="3733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099619" y="3733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56819" y="3733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014019" y="3733800"/>
              <a:ext cx="457200" cy="4572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471219" y="3733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928419" y="3733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728019" y="4191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185219" y="4191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642419" y="4191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099619" y="4191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556819" y="4191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014019" y="4191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471219" y="4191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928419" y="4191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728019" y="4648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185219" y="4648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642419" y="4648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099619" y="4648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556819" y="4648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014019" y="4648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471219" y="4648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928419" y="4648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728019" y="5105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185219" y="5105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642419" y="5105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099619" y="5105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556819" y="5105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014019" y="5105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471219" y="5105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928419" y="5105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728019" y="5562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185219" y="5562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642419" y="5562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3099619" y="5562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3556819" y="5562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014019" y="5562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471219" y="5562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928419" y="5562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728019" y="6019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2185219" y="6019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2642419" y="6019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099619" y="6019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556819" y="6019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014019" y="6019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4471219" y="6019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4928419" y="6019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3676818" y="5968428"/>
            <a:ext cx="46610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What about larger boards?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3644107" y="2895603"/>
                <a:ext cx="72141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4107" y="2895603"/>
                <a:ext cx="721416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833615" y="5181603"/>
                <a:ext cx="72141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3615" y="5181603"/>
                <a:ext cx="721416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399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4" grpId="0"/>
      <p:bldP spid="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Trominoes</a:t>
            </a:r>
            <a:r>
              <a:rPr lang="en-US" dirty="0"/>
              <a:t> Puzzle Solution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365523" y="1524000"/>
            <a:ext cx="3657600" cy="3657600"/>
            <a:chOff x="1728019" y="2819400"/>
            <a:chExt cx="3657600" cy="3657600"/>
          </a:xfrm>
        </p:grpSpPr>
        <p:sp>
          <p:nvSpPr>
            <p:cNvPr id="5" name="Rectangle 4"/>
            <p:cNvSpPr/>
            <p:nvPr/>
          </p:nvSpPr>
          <p:spPr>
            <a:xfrm>
              <a:off x="1728019" y="2819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185219" y="2819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642419" y="2819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099619" y="2819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556819" y="2819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014019" y="2819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471219" y="2819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928419" y="2819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728019" y="3276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185219" y="3276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642419" y="3276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099619" y="3276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56819" y="3276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014019" y="3276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471219" y="3276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928419" y="3276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728019" y="3733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185219" y="3733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642419" y="3733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099619" y="3733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56819" y="3733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014019" y="3733800"/>
              <a:ext cx="457200" cy="4572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471219" y="3733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928419" y="3733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728019" y="4191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185219" y="4191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642419" y="4191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099619" y="4191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556819" y="4191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014019" y="4191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471219" y="4191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928419" y="4191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728019" y="4648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185219" y="4648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642419" y="4648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099619" y="4648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556819" y="4648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014019" y="4648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471219" y="4648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928419" y="4648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728019" y="5105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185219" y="5105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642419" y="5105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099619" y="5105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556819" y="5105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014019" y="5105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471219" y="5105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928419" y="5105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728019" y="5562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185219" y="5562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642419" y="5562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3099619" y="5562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3556819" y="5562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014019" y="5562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471219" y="5562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928419" y="5562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728019" y="6019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2185219" y="6019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2642419" y="6019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099619" y="6019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556819" y="6019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014019" y="6019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4471219" y="6019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4928419" y="6019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3676821" y="5562602"/>
            <a:ext cx="54922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Divide the board into quadrants</a:t>
            </a:r>
          </a:p>
        </p:txBody>
      </p:sp>
      <p:cxnSp>
        <p:nvCxnSpPr>
          <p:cNvPr id="71" name="Straight Connector 70"/>
          <p:cNvCxnSpPr/>
          <p:nvPr/>
        </p:nvCxnSpPr>
        <p:spPr>
          <a:xfrm>
            <a:off x="6194323" y="1524000"/>
            <a:ext cx="0" cy="36576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4365523" y="3352800"/>
            <a:ext cx="36576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1301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Trominoes</a:t>
            </a:r>
            <a:r>
              <a:rPr lang="en-US" dirty="0"/>
              <a:t> Puzzle Solution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365523" y="1524000"/>
            <a:ext cx="3657600" cy="3657600"/>
            <a:chOff x="1728019" y="2819400"/>
            <a:chExt cx="3657600" cy="3657600"/>
          </a:xfrm>
        </p:grpSpPr>
        <p:sp>
          <p:nvSpPr>
            <p:cNvPr id="5" name="Rectangle 4"/>
            <p:cNvSpPr/>
            <p:nvPr/>
          </p:nvSpPr>
          <p:spPr>
            <a:xfrm>
              <a:off x="1728019" y="2819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185219" y="2819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642419" y="2819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099619" y="2819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556819" y="2819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014019" y="2819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471219" y="2819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928419" y="2819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728019" y="3276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185219" y="3276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642419" y="3276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099619" y="3276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56819" y="3276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014019" y="3276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471219" y="3276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928419" y="3276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728019" y="3733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185219" y="3733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642419" y="3733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099619" y="3733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56819" y="3733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014019" y="3733800"/>
              <a:ext cx="457200" cy="4572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471219" y="3733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928419" y="3733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728019" y="4191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185219" y="4191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642419" y="4191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099619" y="4191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556819" y="4191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014019" y="4191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471219" y="4191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928419" y="4191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728019" y="4648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185219" y="4648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642419" y="4648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099619" y="4648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556819" y="4648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014019" y="4648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471219" y="4648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928419" y="4648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728019" y="5105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185219" y="5105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642419" y="5105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099619" y="5105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556819" y="5105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014019" y="5105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471219" y="5105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928419" y="5105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728019" y="5562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185219" y="5562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642419" y="5562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3099619" y="5562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3556819" y="5562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014019" y="5562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471219" y="5562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928419" y="5562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728019" y="6019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2185219" y="6019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2642419" y="6019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099619" y="6019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556819" y="6019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014019" y="6019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4471219" y="6019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4928419" y="6019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3216248" y="5410200"/>
            <a:ext cx="64133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Place a </a:t>
            </a:r>
            <a:r>
              <a:rPr lang="en-US" sz="3200" dirty="0" err="1"/>
              <a:t>tromino</a:t>
            </a:r>
            <a:r>
              <a:rPr lang="en-US" sz="3200" dirty="0"/>
              <a:t> to occupy the three quadrants without the missing piece</a:t>
            </a:r>
          </a:p>
        </p:txBody>
      </p:sp>
      <p:cxnSp>
        <p:nvCxnSpPr>
          <p:cNvPr id="71" name="Straight Connector 70"/>
          <p:cNvCxnSpPr/>
          <p:nvPr/>
        </p:nvCxnSpPr>
        <p:spPr>
          <a:xfrm>
            <a:off x="6194323" y="1524000"/>
            <a:ext cx="0" cy="36576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4365523" y="3352800"/>
            <a:ext cx="36576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2" name="Group 71"/>
          <p:cNvGrpSpPr/>
          <p:nvPr/>
        </p:nvGrpSpPr>
        <p:grpSpPr>
          <a:xfrm rot="10800000">
            <a:off x="5751908" y="2895600"/>
            <a:ext cx="914400" cy="914400"/>
            <a:chOff x="5867400" y="4149213"/>
            <a:chExt cx="914400" cy="914400"/>
          </a:xfrm>
          <a:solidFill>
            <a:srgbClr val="FF0000"/>
          </a:solidFill>
        </p:grpSpPr>
        <p:sp>
          <p:nvSpPr>
            <p:cNvPr id="74" name="Rectangle 73"/>
            <p:cNvSpPr/>
            <p:nvPr/>
          </p:nvSpPr>
          <p:spPr>
            <a:xfrm>
              <a:off x="5867400" y="4149213"/>
              <a:ext cx="457200" cy="457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324600" y="4149213"/>
              <a:ext cx="457200" cy="457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324600" y="4606413"/>
              <a:ext cx="457200" cy="457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26645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Trominoes</a:t>
            </a:r>
            <a:r>
              <a:rPr lang="en-US" dirty="0"/>
              <a:t> Puzzle Solution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343400" y="1524000"/>
            <a:ext cx="1828800" cy="1828800"/>
            <a:chOff x="2841523" y="1524000"/>
            <a:chExt cx="1828800" cy="1828800"/>
          </a:xfrm>
        </p:grpSpPr>
        <p:sp>
          <p:nvSpPr>
            <p:cNvPr id="5" name="Rectangle 4"/>
            <p:cNvSpPr/>
            <p:nvPr/>
          </p:nvSpPr>
          <p:spPr>
            <a:xfrm>
              <a:off x="2841523" y="1524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298723" y="1524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755923" y="1524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213123" y="1524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841523" y="1981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298723" y="1981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755923" y="1981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213123" y="1981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841523" y="2438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298723" y="2438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755923" y="2438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213123" y="2438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841523" y="2895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298723" y="2895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755923" y="2895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213123" y="2895600"/>
              <a:ext cx="457200" cy="4572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6172200" y="1524000"/>
            <a:ext cx="1828800" cy="1828800"/>
            <a:chOff x="4670323" y="1524000"/>
            <a:chExt cx="1828800" cy="1828800"/>
          </a:xfrm>
        </p:grpSpPr>
        <p:sp>
          <p:nvSpPr>
            <p:cNvPr id="9" name="Rectangle 8"/>
            <p:cNvSpPr/>
            <p:nvPr/>
          </p:nvSpPr>
          <p:spPr>
            <a:xfrm>
              <a:off x="4670323" y="1524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127523" y="1524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584723" y="1524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041923" y="1524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670323" y="1981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127523" y="1981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584723" y="1981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041923" y="1981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670323" y="2438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127523" y="2438400"/>
              <a:ext cx="457200" cy="4572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584723" y="2438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041923" y="2438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670323" y="2895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127523" y="2895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584723" y="2895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041923" y="2895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4343400" y="3352800"/>
            <a:ext cx="1828800" cy="1828800"/>
            <a:chOff x="2841523" y="3352800"/>
            <a:chExt cx="1828800" cy="1828800"/>
          </a:xfrm>
        </p:grpSpPr>
        <p:sp>
          <p:nvSpPr>
            <p:cNvPr id="37" name="Rectangle 36"/>
            <p:cNvSpPr/>
            <p:nvPr/>
          </p:nvSpPr>
          <p:spPr>
            <a:xfrm>
              <a:off x="2841523" y="3352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298723" y="3352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755923" y="3352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213123" y="3352800"/>
              <a:ext cx="457200" cy="4572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841523" y="3810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298723" y="3810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755923" y="3810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213123" y="3810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2841523" y="4267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298723" y="4267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755923" y="4267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213123" y="4267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841523" y="4724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298723" y="4724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755923" y="4724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213123" y="4724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6172200" y="3352800"/>
            <a:ext cx="1828800" cy="1828800"/>
            <a:chOff x="4670323" y="3352800"/>
            <a:chExt cx="1828800" cy="1828800"/>
          </a:xfrm>
        </p:grpSpPr>
        <p:sp>
          <p:nvSpPr>
            <p:cNvPr id="41" name="Rectangle 40"/>
            <p:cNvSpPr/>
            <p:nvPr/>
          </p:nvSpPr>
          <p:spPr>
            <a:xfrm>
              <a:off x="4670323" y="3352800"/>
              <a:ext cx="457200" cy="4572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127523" y="3352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584723" y="3352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6041923" y="3352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670323" y="3810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127523" y="3810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584723" y="3810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6041923" y="3810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670323" y="4267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127523" y="4267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5584723" y="4267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6041923" y="4267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670323" y="4724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127523" y="4724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584723" y="4724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041923" y="4724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2362200" y="5410203"/>
            <a:ext cx="746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Each quadrant is now a smaller </a:t>
            </a:r>
            <a:r>
              <a:rPr lang="en-US" sz="3200" dirty="0" err="1"/>
              <a:t>subproblem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44332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29325E-6 L -0.03334 0.0444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7" y="222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12581E-6 L 0.03334 0.0444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7" y="222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69288E-6 L -0.04166 -0.033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3" y="-166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69288E-6 L 0.03334 -0.0444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7" y="-22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Trominoes</a:t>
            </a:r>
            <a:r>
              <a:rPr lang="en-US" dirty="0"/>
              <a:t> Puzzle Solution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191000" y="1295400"/>
            <a:ext cx="1828800" cy="1828800"/>
            <a:chOff x="2841523" y="1524000"/>
            <a:chExt cx="1828800" cy="1828800"/>
          </a:xfrm>
        </p:grpSpPr>
        <p:sp>
          <p:nvSpPr>
            <p:cNvPr id="5" name="Rectangle 4"/>
            <p:cNvSpPr/>
            <p:nvPr/>
          </p:nvSpPr>
          <p:spPr>
            <a:xfrm>
              <a:off x="2841523" y="1524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298723" y="1524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755923" y="1524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213123" y="1524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841523" y="1981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298723" y="1981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755923" y="1981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213123" y="1981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841523" y="2438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298723" y="2438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755923" y="2438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213123" y="2438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841523" y="2895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298723" y="2895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755923" y="2895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213123" y="2895600"/>
              <a:ext cx="457200" cy="4572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6400800" y="1295400"/>
            <a:ext cx="1828800" cy="1828800"/>
            <a:chOff x="4670323" y="1524000"/>
            <a:chExt cx="1828800" cy="1828800"/>
          </a:xfrm>
        </p:grpSpPr>
        <p:sp>
          <p:nvSpPr>
            <p:cNvPr id="9" name="Rectangle 8"/>
            <p:cNvSpPr/>
            <p:nvPr/>
          </p:nvSpPr>
          <p:spPr>
            <a:xfrm>
              <a:off x="4670323" y="1524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127523" y="1524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584723" y="1524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041923" y="1524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670323" y="1981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127523" y="1981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584723" y="1981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041923" y="1981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670323" y="2438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127523" y="2438400"/>
              <a:ext cx="457200" cy="4572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584723" y="2438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041923" y="2438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670323" y="2895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127523" y="2895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584723" y="2895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041923" y="2895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4191000" y="3429000"/>
            <a:ext cx="1828800" cy="1828800"/>
            <a:chOff x="2841523" y="3352800"/>
            <a:chExt cx="1828800" cy="1828800"/>
          </a:xfrm>
        </p:grpSpPr>
        <p:sp>
          <p:nvSpPr>
            <p:cNvPr id="37" name="Rectangle 36"/>
            <p:cNvSpPr/>
            <p:nvPr/>
          </p:nvSpPr>
          <p:spPr>
            <a:xfrm>
              <a:off x="2841523" y="3352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298723" y="3352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755923" y="3352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213123" y="3352800"/>
              <a:ext cx="457200" cy="4572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841523" y="3810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298723" y="3810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755923" y="3810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213123" y="3810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2841523" y="4267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298723" y="4267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755923" y="4267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213123" y="4267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841523" y="4724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298723" y="4724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755923" y="4724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213123" y="4724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6400800" y="3429000"/>
            <a:ext cx="1828800" cy="1828800"/>
            <a:chOff x="4670323" y="3352800"/>
            <a:chExt cx="1828800" cy="1828800"/>
          </a:xfrm>
        </p:grpSpPr>
        <p:sp>
          <p:nvSpPr>
            <p:cNvPr id="41" name="Rectangle 40"/>
            <p:cNvSpPr/>
            <p:nvPr/>
          </p:nvSpPr>
          <p:spPr>
            <a:xfrm>
              <a:off x="4670323" y="3352800"/>
              <a:ext cx="457200" cy="4572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127523" y="3352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584723" y="3352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6041923" y="3352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670323" y="3810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127523" y="3810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584723" y="3810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6041923" y="3810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670323" y="4267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127523" y="4267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5584723" y="4267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6041923" y="4267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670323" y="4724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127523" y="4724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584723" y="4724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041923" y="4724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3216248" y="5410203"/>
            <a:ext cx="64133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Solve </a:t>
            </a:r>
            <a:r>
              <a:rPr lang="en-US" sz="3200" b="1" dirty="0">
                <a:solidFill>
                  <a:srgbClr val="FF33CC"/>
                </a:solidFill>
              </a:rPr>
              <a:t>Recursively</a:t>
            </a:r>
          </a:p>
        </p:txBody>
      </p:sp>
      <p:cxnSp>
        <p:nvCxnSpPr>
          <p:cNvPr id="72" name="Straight Connector 71"/>
          <p:cNvCxnSpPr/>
          <p:nvPr/>
        </p:nvCxnSpPr>
        <p:spPr>
          <a:xfrm>
            <a:off x="5105400" y="1295400"/>
            <a:ext cx="0" cy="18288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4191004" y="2209800"/>
            <a:ext cx="1828799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7315199" y="1295400"/>
            <a:ext cx="0" cy="18288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>
            <a:off x="6400803" y="2209800"/>
            <a:ext cx="1828799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7315200" y="3429000"/>
            <a:ext cx="0" cy="18288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H="1">
            <a:off x="6400804" y="4343400"/>
            <a:ext cx="1828799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5105400" y="3429000"/>
            <a:ext cx="0" cy="18288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>
            <a:off x="4191004" y="4343400"/>
            <a:ext cx="1828799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Group 87"/>
          <p:cNvGrpSpPr/>
          <p:nvPr/>
        </p:nvGrpSpPr>
        <p:grpSpPr>
          <a:xfrm rot="16200000">
            <a:off x="4648199" y="1752600"/>
            <a:ext cx="914400" cy="914400"/>
            <a:chOff x="5867400" y="4149213"/>
            <a:chExt cx="914400" cy="914400"/>
          </a:xfrm>
          <a:solidFill>
            <a:srgbClr val="FF0000"/>
          </a:solidFill>
        </p:grpSpPr>
        <p:sp>
          <p:nvSpPr>
            <p:cNvPr id="89" name="Rectangle 88"/>
            <p:cNvSpPr/>
            <p:nvPr/>
          </p:nvSpPr>
          <p:spPr>
            <a:xfrm>
              <a:off x="5867400" y="4149213"/>
              <a:ext cx="457200" cy="457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324600" y="4149213"/>
              <a:ext cx="457200" cy="457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6324600" y="4606413"/>
              <a:ext cx="457200" cy="457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 rot="10800000">
            <a:off x="4648200" y="3886200"/>
            <a:ext cx="914400" cy="914400"/>
            <a:chOff x="5867400" y="4149213"/>
            <a:chExt cx="914400" cy="914400"/>
          </a:xfrm>
          <a:solidFill>
            <a:srgbClr val="FF0000"/>
          </a:solidFill>
        </p:grpSpPr>
        <p:sp>
          <p:nvSpPr>
            <p:cNvPr id="93" name="Rectangle 92"/>
            <p:cNvSpPr/>
            <p:nvPr/>
          </p:nvSpPr>
          <p:spPr>
            <a:xfrm>
              <a:off x="5867400" y="4149213"/>
              <a:ext cx="457200" cy="457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6324600" y="4149213"/>
              <a:ext cx="457200" cy="457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6324600" y="4606413"/>
              <a:ext cx="457200" cy="457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6" name="Group 95"/>
          <p:cNvGrpSpPr/>
          <p:nvPr/>
        </p:nvGrpSpPr>
        <p:grpSpPr>
          <a:xfrm rot="5400000">
            <a:off x="6858000" y="3886200"/>
            <a:ext cx="914400" cy="914400"/>
            <a:chOff x="5867400" y="4149213"/>
            <a:chExt cx="914400" cy="914400"/>
          </a:xfrm>
          <a:solidFill>
            <a:srgbClr val="FF0000"/>
          </a:solidFill>
        </p:grpSpPr>
        <p:sp>
          <p:nvSpPr>
            <p:cNvPr id="97" name="Rectangle 96"/>
            <p:cNvSpPr/>
            <p:nvPr/>
          </p:nvSpPr>
          <p:spPr>
            <a:xfrm>
              <a:off x="5867400" y="4149213"/>
              <a:ext cx="457200" cy="457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6324600" y="4149213"/>
              <a:ext cx="457200" cy="457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6324600" y="4606413"/>
              <a:ext cx="457200" cy="457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6858000" y="1752600"/>
            <a:ext cx="914400" cy="914400"/>
            <a:chOff x="5867400" y="4149213"/>
            <a:chExt cx="914400" cy="914400"/>
          </a:xfrm>
          <a:solidFill>
            <a:srgbClr val="FF0000"/>
          </a:solidFill>
        </p:grpSpPr>
        <p:sp>
          <p:nvSpPr>
            <p:cNvPr id="101" name="Rectangle 100"/>
            <p:cNvSpPr/>
            <p:nvPr/>
          </p:nvSpPr>
          <p:spPr>
            <a:xfrm>
              <a:off x="5867400" y="4149213"/>
              <a:ext cx="457200" cy="457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6324600" y="4149213"/>
              <a:ext cx="457200" cy="457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6324600" y="4606413"/>
              <a:ext cx="457200" cy="457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8794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 and Conquer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191000" y="1295400"/>
            <a:ext cx="1828800" cy="1828800"/>
            <a:chOff x="2841523" y="1524000"/>
            <a:chExt cx="1828800" cy="1828800"/>
          </a:xfrm>
        </p:grpSpPr>
        <p:sp>
          <p:nvSpPr>
            <p:cNvPr id="5" name="Rectangle 4"/>
            <p:cNvSpPr/>
            <p:nvPr/>
          </p:nvSpPr>
          <p:spPr>
            <a:xfrm>
              <a:off x="2841523" y="1524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298723" y="1524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755923" y="1524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213123" y="1524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841523" y="1981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298723" y="1981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755923" y="1981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213123" y="1981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841523" y="2438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298723" y="2438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755923" y="2438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213123" y="2438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841523" y="2895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298723" y="2895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755923" y="2895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213123" y="2895600"/>
              <a:ext cx="457200" cy="4572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6400800" y="1295400"/>
            <a:ext cx="1828800" cy="1828800"/>
            <a:chOff x="4670323" y="1524000"/>
            <a:chExt cx="1828800" cy="1828800"/>
          </a:xfrm>
        </p:grpSpPr>
        <p:sp>
          <p:nvSpPr>
            <p:cNvPr id="9" name="Rectangle 8"/>
            <p:cNvSpPr/>
            <p:nvPr/>
          </p:nvSpPr>
          <p:spPr>
            <a:xfrm>
              <a:off x="4670323" y="1524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127523" y="1524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584723" y="1524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041923" y="1524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670323" y="1981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127523" y="1981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584723" y="1981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041923" y="1981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670323" y="2438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127523" y="2438400"/>
              <a:ext cx="457200" cy="4572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584723" y="2438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041923" y="2438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670323" y="2895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127523" y="2895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584723" y="2895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041923" y="28956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4191000" y="3429000"/>
            <a:ext cx="1828800" cy="1828800"/>
            <a:chOff x="2841523" y="3352800"/>
            <a:chExt cx="1828800" cy="1828800"/>
          </a:xfrm>
        </p:grpSpPr>
        <p:sp>
          <p:nvSpPr>
            <p:cNvPr id="37" name="Rectangle 36"/>
            <p:cNvSpPr/>
            <p:nvPr/>
          </p:nvSpPr>
          <p:spPr>
            <a:xfrm>
              <a:off x="2841523" y="3352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298723" y="3352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755923" y="3352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213123" y="3352800"/>
              <a:ext cx="457200" cy="4572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841523" y="3810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298723" y="3810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755923" y="3810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213123" y="3810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2841523" y="4267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298723" y="4267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755923" y="4267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213123" y="4267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841523" y="4724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298723" y="4724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755923" y="4724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213123" y="4724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6400800" y="3429000"/>
            <a:ext cx="1828800" cy="1828800"/>
            <a:chOff x="4670323" y="3352800"/>
            <a:chExt cx="1828800" cy="1828800"/>
          </a:xfrm>
        </p:grpSpPr>
        <p:sp>
          <p:nvSpPr>
            <p:cNvPr id="41" name="Rectangle 40"/>
            <p:cNvSpPr/>
            <p:nvPr/>
          </p:nvSpPr>
          <p:spPr>
            <a:xfrm>
              <a:off x="4670323" y="3352800"/>
              <a:ext cx="457200" cy="4572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127523" y="3352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584723" y="3352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6041923" y="33528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670323" y="3810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127523" y="3810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584723" y="3810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6041923" y="38100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670323" y="4267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127523" y="4267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5584723" y="4267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6041923" y="42672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670323" y="4724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127523" y="4724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584723" y="4724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041923" y="4724400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72" name="Straight Connector 71"/>
          <p:cNvCxnSpPr/>
          <p:nvPr/>
        </p:nvCxnSpPr>
        <p:spPr>
          <a:xfrm>
            <a:off x="5105400" y="1295400"/>
            <a:ext cx="0" cy="18288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4191004" y="2209800"/>
            <a:ext cx="1828799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7315199" y="1295400"/>
            <a:ext cx="0" cy="18288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>
            <a:off x="6400803" y="2209800"/>
            <a:ext cx="1828799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7315200" y="3429000"/>
            <a:ext cx="0" cy="18288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H="1">
            <a:off x="6400804" y="4343400"/>
            <a:ext cx="1828799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5105400" y="3429000"/>
            <a:ext cx="0" cy="18288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>
            <a:off x="4191004" y="4343400"/>
            <a:ext cx="1828799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Group 87"/>
          <p:cNvGrpSpPr/>
          <p:nvPr/>
        </p:nvGrpSpPr>
        <p:grpSpPr>
          <a:xfrm rot="16200000">
            <a:off x="4648199" y="1752600"/>
            <a:ext cx="914400" cy="914400"/>
            <a:chOff x="5867400" y="4149213"/>
            <a:chExt cx="914400" cy="914400"/>
          </a:xfrm>
          <a:solidFill>
            <a:srgbClr val="FF0000"/>
          </a:solidFill>
        </p:grpSpPr>
        <p:sp>
          <p:nvSpPr>
            <p:cNvPr id="89" name="Rectangle 88"/>
            <p:cNvSpPr/>
            <p:nvPr/>
          </p:nvSpPr>
          <p:spPr>
            <a:xfrm>
              <a:off x="5867400" y="4149213"/>
              <a:ext cx="457200" cy="457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324600" y="4149213"/>
              <a:ext cx="457200" cy="457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6324600" y="4606413"/>
              <a:ext cx="457200" cy="457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 rot="10800000">
            <a:off x="4648200" y="3886200"/>
            <a:ext cx="914400" cy="914400"/>
            <a:chOff x="5867400" y="4149213"/>
            <a:chExt cx="914400" cy="914400"/>
          </a:xfrm>
          <a:solidFill>
            <a:srgbClr val="FF0000"/>
          </a:solidFill>
        </p:grpSpPr>
        <p:sp>
          <p:nvSpPr>
            <p:cNvPr id="93" name="Rectangle 92"/>
            <p:cNvSpPr/>
            <p:nvPr/>
          </p:nvSpPr>
          <p:spPr>
            <a:xfrm>
              <a:off x="5867400" y="4149213"/>
              <a:ext cx="457200" cy="457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6324600" y="4149213"/>
              <a:ext cx="457200" cy="457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6324600" y="4606413"/>
              <a:ext cx="457200" cy="457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6" name="Group 95"/>
          <p:cNvGrpSpPr/>
          <p:nvPr/>
        </p:nvGrpSpPr>
        <p:grpSpPr>
          <a:xfrm rot="5400000">
            <a:off x="6858000" y="3886200"/>
            <a:ext cx="914400" cy="914400"/>
            <a:chOff x="5867400" y="4149213"/>
            <a:chExt cx="914400" cy="914400"/>
          </a:xfrm>
          <a:solidFill>
            <a:srgbClr val="FF0000"/>
          </a:solidFill>
        </p:grpSpPr>
        <p:sp>
          <p:nvSpPr>
            <p:cNvPr id="97" name="Rectangle 96"/>
            <p:cNvSpPr/>
            <p:nvPr/>
          </p:nvSpPr>
          <p:spPr>
            <a:xfrm>
              <a:off x="5867400" y="4149213"/>
              <a:ext cx="457200" cy="457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6324600" y="4149213"/>
              <a:ext cx="457200" cy="457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6324600" y="4606413"/>
              <a:ext cx="457200" cy="457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6858000" y="1752600"/>
            <a:ext cx="914400" cy="914400"/>
            <a:chOff x="5867400" y="4149213"/>
            <a:chExt cx="914400" cy="914400"/>
          </a:xfrm>
          <a:solidFill>
            <a:srgbClr val="FF0000"/>
          </a:solidFill>
        </p:grpSpPr>
        <p:sp>
          <p:nvSpPr>
            <p:cNvPr id="101" name="Rectangle 100"/>
            <p:cNvSpPr/>
            <p:nvPr/>
          </p:nvSpPr>
          <p:spPr>
            <a:xfrm>
              <a:off x="5867400" y="4149213"/>
              <a:ext cx="457200" cy="457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6324600" y="4149213"/>
              <a:ext cx="457200" cy="457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6324600" y="4606413"/>
              <a:ext cx="457200" cy="457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55181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Trominoes</a:t>
            </a:r>
            <a:r>
              <a:rPr lang="en-US" dirty="0"/>
              <a:t> Puzzle Solution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365525" y="1523998"/>
            <a:ext cx="3657601" cy="3657604"/>
            <a:chOff x="2841522" y="1523998"/>
            <a:chExt cx="3657601" cy="3657604"/>
          </a:xfrm>
        </p:grpSpPr>
        <p:grpSp>
          <p:nvGrpSpPr>
            <p:cNvPr id="4" name="Group 3"/>
            <p:cNvGrpSpPr/>
            <p:nvPr/>
          </p:nvGrpSpPr>
          <p:grpSpPr>
            <a:xfrm>
              <a:off x="2841523" y="1524000"/>
              <a:ext cx="3657600" cy="3657600"/>
              <a:chOff x="1728019" y="2819400"/>
              <a:chExt cx="3657600" cy="3657600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728019" y="2819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2185219" y="2819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2642419" y="2819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3099619" y="2819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3556819" y="2819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4014019" y="2819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471219" y="2819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928419" y="2819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728019" y="3276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185219" y="3276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642419" y="3276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099619" y="3276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556819" y="3276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4014019" y="3276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4471219" y="3276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4928419" y="3276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1728019" y="3733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2185219" y="3733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2642419" y="3733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099619" y="3733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3556819" y="3733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4014019" y="3733800"/>
                <a:ext cx="457200" cy="4572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4471219" y="3733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4928419" y="3733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1728019" y="41910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2185219" y="41910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2642419" y="41910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3099619" y="41910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556819" y="41910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4014019" y="41910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4471219" y="41910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4928419" y="41910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1728019" y="46482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2185219" y="46482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2642419" y="46482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3099619" y="46482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3556819" y="46482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4014019" y="46482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4471219" y="46482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4928419" y="46482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1728019" y="5105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2185219" y="5105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2642419" y="5105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3099619" y="5105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3556819" y="5105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4014019" y="5105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4471219" y="5105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4928419" y="51054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1728019" y="5562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2185219" y="5562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2642419" y="5562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3099619" y="5562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3556819" y="5562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4014019" y="5562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4471219" y="5562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4928419" y="55626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1728019" y="6019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2185219" y="6019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2642419" y="6019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3099619" y="6019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3556819" y="6019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014019" y="6019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471219" y="6019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4928419" y="6019800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2" name="Group 71"/>
            <p:cNvGrpSpPr/>
            <p:nvPr/>
          </p:nvGrpSpPr>
          <p:grpSpPr>
            <a:xfrm rot="10800000">
              <a:off x="4227908" y="2895600"/>
              <a:ext cx="914400" cy="914400"/>
              <a:chOff x="5867400" y="4149213"/>
              <a:chExt cx="914400" cy="914400"/>
            </a:xfrm>
            <a:solidFill>
              <a:srgbClr val="FF0000"/>
            </a:solidFill>
          </p:grpSpPr>
          <p:sp>
            <p:nvSpPr>
              <p:cNvPr id="74" name="Rectangle 73"/>
              <p:cNvSpPr/>
              <p:nvPr/>
            </p:nvSpPr>
            <p:spPr>
              <a:xfrm>
                <a:off x="58674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63246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6324600" y="46064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7" name="Group 76"/>
            <p:cNvGrpSpPr/>
            <p:nvPr/>
          </p:nvGrpSpPr>
          <p:grpSpPr>
            <a:xfrm rot="10800000">
              <a:off x="3314021" y="3810001"/>
              <a:ext cx="914400" cy="914400"/>
              <a:chOff x="5867400" y="4149213"/>
              <a:chExt cx="914400" cy="914400"/>
            </a:xfrm>
            <a:solidFill>
              <a:srgbClr val="0070C0"/>
            </a:solidFill>
          </p:grpSpPr>
          <p:sp>
            <p:nvSpPr>
              <p:cNvPr id="78" name="Rectangle 77"/>
              <p:cNvSpPr/>
              <p:nvPr/>
            </p:nvSpPr>
            <p:spPr>
              <a:xfrm>
                <a:off x="58674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63246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6324600" y="46064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1" name="Group 80"/>
            <p:cNvGrpSpPr/>
            <p:nvPr/>
          </p:nvGrpSpPr>
          <p:grpSpPr>
            <a:xfrm rot="5400000">
              <a:off x="5142308" y="3810002"/>
              <a:ext cx="914400" cy="914400"/>
              <a:chOff x="5867400" y="4149213"/>
              <a:chExt cx="914400" cy="914400"/>
            </a:xfrm>
            <a:solidFill>
              <a:srgbClr val="0070C0"/>
            </a:solidFill>
          </p:grpSpPr>
          <p:sp>
            <p:nvSpPr>
              <p:cNvPr id="82" name="Rectangle 81"/>
              <p:cNvSpPr/>
              <p:nvPr/>
            </p:nvSpPr>
            <p:spPr>
              <a:xfrm>
                <a:off x="58674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63246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6324600" y="46064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5" name="Group 84"/>
            <p:cNvGrpSpPr/>
            <p:nvPr/>
          </p:nvGrpSpPr>
          <p:grpSpPr>
            <a:xfrm rot="16200000">
              <a:off x="3298723" y="1981200"/>
              <a:ext cx="914400" cy="914400"/>
              <a:chOff x="5867400" y="4149213"/>
              <a:chExt cx="914400" cy="914400"/>
            </a:xfrm>
            <a:solidFill>
              <a:srgbClr val="0070C0"/>
            </a:solidFill>
          </p:grpSpPr>
          <p:sp>
            <p:nvSpPr>
              <p:cNvPr id="86" name="Rectangle 85"/>
              <p:cNvSpPr/>
              <p:nvPr/>
            </p:nvSpPr>
            <p:spPr>
              <a:xfrm>
                <a:off x="58674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63246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6324600" y="46064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5127523" y="1981199"/>
              <a:ext cx="914400" cy="914400"/>
              <a:chOff x="5867400" y="4149213"/>
              <a:chExt cx="914400" cy="914400"/>
            </a:xfrm>
            <a:solidFill>
              <a:srgbClr val="0070C0"/>
            </a:solidFill>
          </p:grpSpPr>
          <p:sp>
            <p:nvSpPr>
              <p:cNvPr id="90" name="Rectangle 89"/>
              <p:cNvSpPr/>
              <p:nvPr/>
            </p:nvSpPr>
            <p:spPr>
              <a:xfrm>
                <a:off x="58674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3246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6324600" y="46064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3" name="Group 92"/>
            <p:cNvGrpSpPr/>
            <p:nvPr/>
          </p:nvGrpSpPr>
          <p:grpSpPr>
            <a:xfrm rot="16200000">
              <a:off x="2841523" y="1523999"/>
              <a:ext cx="914400" cy="914400"/>
              <a:chOff x="5867400" y="4149213"/>
              <a:chExt cx="914400" cy="914400"/>
            </a:xfrm>
            <a:solidFill>
              <a:schemeClr val="accent6">
                <a:lumMod val="75000"/>
              </a:schemeClr>
            </a:solidFill>
          </p:grpSpPr>
          <p:sp>
            <p:nvSpPr>
              <p:cNvPr id="94" name="Rectangle 93"/>
              <p:cNvSpPr/>
              <p:nvPr/>
            </p:nvSpPr>
            <p:spPr>
              <a:xfrm>
                <a:off x="58674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63246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6324600" y="46064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7" name="Group 96"/>
            <p:cNvGrpSpPr/>
            <p:nvPr/>
          </p:nvGrpSpPr>
          <p:grpSpPr>
            <a:xfrm>
              <a:off x="5584723" y="1523998"/>
              <a:ext cx="914400" cy="914400"/>
              <a:chOff x="5867400" y="4149213"/>
              <a:chExt cx="914400" cy="914400"/>
            </a:xfrm>
            <a:solidFill>
              <a:schemeClr val="accent6">
                <a:lumMod val="75000"/>
              </a:schemeClr>
            </a:solidFill>
          </p:grpSpPr>
          <p:sp>
            <p:nvSpPr>
              <p:cNvPr id="98" name="Rectangle 97"/>
              <p:cNvSpPr/>
              <p:nvPr/>
            </p:nvSpPr>
            <p:spPr>
              <a:xfrm>
                <a:off x="58674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63246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6324600" y="46064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1" name="Group 100"/>
            <p:cNvGrpSpPr/>
            <p:nvPr/>
          </p:nvGrpSpPr>
          <p:grpSpPr>
            <a:xfrm rot="5400000">
              <a:off x="5584723" y="4267200"/>
              <a:ext cx="914400" cy="914400"/>
              <a:chOff x="5867400" y="4149213"/>
              <a:chExt cx="914400" cy="914400"/>
            </a:xfrm>
            <a:solidFill>
              <a:schemeClr val="accent6">
                <a:lumMod val="75000"/>
              </a:schemeClr>
            </a:solidFill>
          </p:grpSpPr>
          <p:sp>
            <p:nvSpPr>
              <p:cNvPr id="102" name="Rectangle 101"/>
              <p:cNvSpPr/>
              <p:nvPr/>
            </p:nvSpPr>
            <p:spPr>
              <a:xfrm>
                <a:off x="58674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63246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6324600" y="46064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5" name="Group 104"/>
            <p:cNvGrpSpPr/>
            <p:nvPr/>
          </p:nvGrpSpPr>
          <p:grpSpPr>
            <a:xfrm rot="10800000">
              <a:off x="2841523" y="4267200"/>
              <a:ext cx="914400" cy="914400"/>
              <a:chOff x="5867400" y="4149213"/>
              <a:chExt cx="914400" cy="914400"/>
            </a:xfrm>
            <a:solidFill>
              <a:schemeClr val="accent6">
                <a:lumMod val="75000"/>
              </a:schemeClr>
            </a:solidFill>
          </p:grpSpPr>
          <p:sp>
            <p:nvSpPr>
              <p:cNvPr id="106" name="Rectangle 105"/>
              <p:cNvSpPr/>
              <p:nvPr/>
            </p:nvSpPr>
            <p:spPr>
              <a:xfrm>
                <a:off x="58674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63246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6324600" y="46064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9" name="Group 108"/>
            <p:cNvGrpSpPr/>
            <p:nvPr/>
          </p:nvGrpSpPr>
          <p:grpSpPr>
            <a:xfrm rot="16200000">
              <a:off x="2841522" y="3352800"/>
              <a:ext cx="914400" cy="914400"/>
              <a:chOff x="5867400" y="4149213"/>
              <a:chExt cx="914400" cy="914400"/>
            </a:xfrm>
            <a:solidFill>
              <a:srgbClr val="FFFF00"/>
            </a:solidFill>
          </p:grpSpPr>
          <p:sp>
            <p:nvSpPr>
              <p:cNvPr id="110" name="Rectangle 109"/>
              <p:cNvSpPr/>
              <p:nvPr/>
            </p:nvSpPr>
            <p:spPr>
              <a:xfrm>
                <a:off x="58674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63246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6324600" y="46064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 rot="16200000">
              <a:off x="4685108" y="1531960"/>
              <a:ext cx="914400" cy="914400"/>
              <a:chOff x="5867400" y="4149213"/>
              <a:chExt cx="914400" cy="914400"/>
            </a:xfrm>
            <a:solidFill>
              <a:srgbClr val="FFFF00"/>
            </a:solidFill>
          </p:grpSpPr>
          <p:sp>
            <p:nvSpPr>
              <p:cNvPr id="114" name="Rectangle 113"/>
              <p:cNvSpPr/>
              <p:nvPr/>
            </p:nvSpPr>
            <p:spPr>
              <a:xfrm>
                <a:off x="58674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63246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6324600" y="46064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7" name="Group 116"/>
            <p:cNvGrpSpPr/>
            <p:nvPr/>
          </p:nvGrpSpPr>
          <p:grpSpPr>
            <a:xfrm rot="10800000">
              <a:off x="4685107" y="4267202"/>
              <a:ext cx="914400" cy="914400"/>
              <a:chOff x="5867400" y="4149213"/>
              <a:chExt cx="914400" cy="914400"/>
            </a:xfrm>
            <a:solidFill>
              <a:srgbClr val="FFFF00"/>
            </a:solidFill>
          </p:grpSpPr>
          <p:sp>
            <p:nvSpPr>
              <p:cNvPr id="118" name="Rectangle 117"/>
              <p:cNvSpPr/>
              <p:nvPr/>
            </p:nvSpPr>
            <p:spPr>
              <a:xfrm>
                <a:off x="58674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63246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6324600" y="46064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1" name="Group 120"/>
            <p:cNvGrpSpPr/>
            <p:nvPr/>
          </p:nvGrpSpPr>
          <p:grpSpPr>
            <a:xfrm rot="16200000">
              <a:off x="3755922" y="2438398"/>
              <a:ext cx="914400" cy="914400"/>
              <a:chOff x="5867400" y="4149213"/>
              <a:chExt cx="914400" cy="914400"/>
            </a:xfrm>
            <a:solidFill>
              <a:srgbClr val="FFFF00"/>
            </a:solidFill>
          </p:grpSpPr>
          <p:sp>
            <p:nvSpPr>
              <p:cNvPr id="122" name="Rectangle 121"/>
              <p:cNvSpPr/>
              <p:nvPr/>
            </p:nvSpPr>
            <p:spPr>
              <a:xfrm>
                <a:off x="58674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63246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6324600" y="46064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5" name="Group 124"/>
            <p:cNvGrpSpPr/>
            <p:nvPr/>
          </p:nvGrpSpPr>
          <p:grpSpPr>
            <a:xfrm rot="10800000">
              <a:off x="2841522" y="2438397"/>
              <a:ext cx="914400" cy="914400"/>
              <a:chOff x="5867400" y="4149213"/>
              <a:chExt cx="914400" cy="914400"/>
            </a:xfrm>
            <a:solidFill>
              <a:srgbClr val="FF33CC"/>
            </a:solidFill>
          </p:grpSpPr>
          <p:sp>
            <p:nvSpPr>
              <p:cNvPr id="126" name="Rectangle 125"/>
              <p:cNvSpPr/>
              <p:nvPr/>
            </p:nvSpPr>
            <p:spPr>
              <a:xfrm>
                <a:off x="58674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63246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6324600" y="46064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9" name="Group 128"/>
            <p:cNvGrpSpPr/>
            <p:nvPr/>
          </p:nvGrpSpPr>
          <p:grpSpPr>
            <a:xfrm rot="10800000">
              <a:off x="4685108" y="2438397"/>
              <a:ext cx="914400" cy="914400"/>
              <a:chOff x="5867400" y="4149213"/>
              <a:chExt cx="914400" cy="914400"/>
            </a:xfrm>
            <a:solidFill>
              <a:srgbClr val="FF33CC"/>
            </a:solidFill>
          </p:grpSpPr>
          <p:sp>
            <p:nvSpPr>
              <p:cNvPr id="130" name="Rectangle 129"/>
              <p:cNvSpPr/>
              <p:nvPr/>
            </p:nvSpPr>
            <p:spPr>
              <a:xfrm>
                <a:off x="58674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63246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6324600" y="46064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3" name="Group 132"/>
            <p:cNvGrpSpPr/>
            <p:nvPr/>
          </p:nvGrpSpPr>
          <p:grpSpPr>
            <a:xfrm rot="10800000">
              <a:off x="3755922" y="3352802"/>
              <a:ext cx="914400" cy="914400"/>
              <a:chOff x="5867400" y="4149213"/>
              <a:chExt cx="914400" cy="914400"/>
            </a:xfrm>
            <a:solidFill>
              <a:srgbClr val="FF33CC"/>
            </a:solidFill>
          </p:grpSpPr>
          <p:sp>
            <p:nvSpPr>
              <p:cNvPr id="134" name="Rectangle 133"/>
              <p:cNvSpPr/>
              <p:nvPr/>
            </p:nvSpPr>
            <p:spPr>
              <a:xfrm>
                <a:off x="58674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63246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Rectangle 135"/>
              <p:cNvSpPr/>
              <p:nvPr/>
            </p:nvSpPr>
            <p:spPr>
              <a:xfrm>
                <a:off x="6324600" y="46064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7" name="Group 136"/>
            <p:cNvGrpSpPr/>
            <p:nvPr/>
          </p:nvGrpSpPr>
          <p:grpSpPr>
            <a:xfrm>
              <a:off x="5584723" y="3352803"/>
              <a:ext cx="914400" cy="914400"/>
              <a:chOff x="5867400" y="4149213"/>
              <a:chExt cx="914400" cy="914400"/>
            </a:xfrm>
            <a:solidFill>
              <a:srgbClr val="FF33CC"/>
            </a:solidFill>
          </p:grpSpPr>
          <p:sp>
            <p:nvSpPr>
              <p:cNvPr id="138" name="Rectangle 137"/>
              <p:cNvSpPr/>
              <p:nvPr/>
            </p:nvSpPr>
            <p:spPr>
              <a:xfrm>
                <a:off x="58674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324600" y="41492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Rectangle 139"/>
              <p:cNvSpPr/>
              <p:nvPr/>
            </p:nvSpPr>
            <p:spPr>
              <a:xfrm>
                <a:off x="6324600" y="4606413"/>
                <a:ext cx="457200" cy="4572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45194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24522</TotalTime>
  <Words>1698</Words>
  <Application>Microsoft Office PowerPoint</Application>
  <PresentationFormat>Widescreen</PresentationFormat>
  <Paragraphs>292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Aptos</vt:lpstr>
      <vt:lpstr>Arial</vt:lpstr>
      <vt:lpstr>Calibri</vt:lpstr>
      <vt:lpstr>Calibri Light</vt:lpstr>
      <vt:lpstr>Cambria Math</vt:lpstr>
      <vt:lpstr>Symbol</vt:lpstr>
      <vt:lpstr>Office Theme</vt:lpstr>
      <vt:lpstr>CSE 421 Winter 2025 Lecture 9: Divide and Conquer</vt:lpstr>
      <vt:lpstr>Trominos Tiling</vt:lpstr>
      <vt:lpstr>Trominoes Puzzle Solution</vt:lpstr>
      <vt:lpstr>Trominoes Puzzle Solution</vt:lpstr>
      <vt:lpstr>Trominoes Puzzle Solution</vt:lpstr>
      <vt:lpstr>Trominoes Puzzle Solution</vt:lpstr>
      <vt:lpstr>Trominoes Puzzle Solution</vt:lpstr>
      <vt:lpstr>Divide and Conquer</vt:lpstr>
      <vt:lpstr>Trominoes Puzzle Solution</vt:lpstr>
      <vt:lpstr>Divide and Conquer (Trominoes)</vt:lpstr>
      <vt:lpstr>Divide and Conquer (Merge Sort)</vt:lpstr>
      <vt:lpstr>Divide and Conquer (Running Time)</vt:lpstr>
      <vt:lpstr>Closest Pair of Tomatoes</vt:lpstr>
      <vt:lpstr>Closest Pair of Points</vt:lpstr>
      <vt:lpstr>Closest Pair of Point D&amp;C Idea</vt:lpstr>
      <vt:lpstr>Closest Pair: Base Cases</vt:lpstr>
      <vt:lpstr>Closest Pair: First Idea</vt:lpstr>
      <vt:lpstr>Closest Pair: First Idea - Problem</vt:lpstr>
      <vt:lpstr>Finding the Closest Crossing Pair – 1st Idea</vt:lpstr>
      <vt:lpstr>Finding the Closest Crossing Pair – 2nd Idea</vt:lpstr>
      <vt:lpstr>Problem with the 2nd Idea</vt:lpstr>
      <vt:lpstr>Finding the Closest Crossing Pair – 3rd Idea</vt:lpstr>
      <vt:lpstr>Divide and Conquer (Closest Pair of Points)</vt:lpstr>
      <vt:lpstr>Surprisingly, This works!</vt:lpstr>
      <vt:lpstr>Why is 7 enough?</vt:lpstr>
      <vt:lpstr>Full Algorithm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Nathan Brunelle</dc:creator>
  <cp:lastModifiedBy>Nathan Brunelle</cp:lastModifiedBy>
  <cp:revision>126</cp:revision>
  <dcterms:created xsi:type="dcterms:W3CDTF">2023-09-26T20:08:20Z</dcterms:created>
  <dcterms:modified xsi:type="dcterms:W3CDTF">2025-01-27T20:25:03Z</dcterms:modified>
</cp:coreProperties>
</file>